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3" r:id="rId1"/>
  </p:sldMasterIdLst>
  <p:notesMasterIdLst>
    <p:notesMasterId r:id="rId57"/>
  </p:notesMasterIdLst>
  <p:handoutMasterIdLst>
    <p:handoutMasterId r:id="rId58"/>
  </p:handoutMasterIdLst>
  <p:sldIdLst>
    <p:sldId id="269" r:id="rId2"/>
    <p:sldId id="270" r:id="rId3"/>
    <p:sldId id="414" r:id="rId4"/>
    <p:sldId id="415" r:id="rId5"/>
    <p:sldId id="416" r:id="rId6"/>
    <p:sldId id="417" r:id="rId7"/>
    <p:sldId id="418" r:id="rId8"/>
    <p:sldId id="419" r:id="rId9"/>
    <p:sldId id="421" r:id="rId10"/>
    <p:sldId id="423" r:id="rId11"/>
    <p:sldId id="422" r:id="rId12"/>
    <p:sldId id="424" r:id="rId13"/>
    <p:sldId id="425" r:id="rId14"/>
    <p:sldId id="470" r:id="rId15"/>
    <p:sldId id="427" r:id="rId16"/>
    <p:sldId id="428" r:id="rId17"/>
    <p:sldId id="429" r:id="rId18"/>
    <p:sldId id="432" r:id="rId19"/>
    <p:sldId id="434" r:id="rId20"/>
    <p:sldId id="435" r:id="rId21"/>
    <p:sldId id="436" r:id="rId22"/>
    <p:sldId id="437" r:id="rId23"/>
    <p:sldId id="439" r:id="rId24"/>
    <p:sldId id="383" r:id="rId25"/>
    <p:sldId id="444" r:id="rId26"/>
    <p:sldId id="445" r:id="rId27"/>
    <p:sldId id="446" r:id="rId28"/>
    <p:sldId id="441" r:id="rId29"/>
    <p:sldId id="408" r:id="rId30"/>
    <p:sldId id="440" r:id="rId31"/>
    <p:sldId id="442" r:id="rId32"/>
    <p:sldId id="443" r:id="rId33"/>
    <p:sldId id="448" r:id="rId34"/>
    <p:sldId id="447" r:id="rId35"/>
    <p:sldId id="449" r:id="rId36"/>
    <p:sldId id="385" r:id="rId37"/>
    <p:sldId id="450" r:id="rId38"/>
    <p:sldId id="275" r:id="rId39"/>
    <p:sldId id="387" r:id="rId40"/>
    <p:sldId id="451" r:id="rId41"/>
    <p:sldId id="452" r:id="rId42"/>
    <p:sldId id="454" r:id="rId43"/>
    <p:sldId id="471" r:id="rId44"/>
    <p:sldId id="458" r:id="rId45"/>
    <p:sldId id="459" r:id="rId46"/>
    <p:sldId id="461" r:id="rId47"/>
    <p:sldId id="462" r:id="rId48"/>
    <p:sldId id="463" r:id="rId49"/>
    <p:sldId id="464" r:id="rId50"/>
    <p:sldId id="465" r:id="rId51"/>
    <p:sldId id="401" r:id="rId52"/>
    <p:sldId id="467" r:id="rId53"/>
    <p:sldId id="468" r:id="rId54"/>
    <p:sldId id="469" r:id="rId55"/>
    <p:sldId id="347" r:id="rId56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50000"/>
      </a:spcBef>
      <a:spcAft>
        <a:spcPct val="0"/>
      </a:spcAft>
      <a:defRPr kumimoji="1" sz="2400" b="1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50000"/>
      </a:spcBef>
      <a:spcAft>
        <a:spcPct val="0"/>
      </a:spcAft>
      <a:defRPr kumimoji="1" sz="2400" b="1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50000"/>
      </a:spcBef>
      <a:spcAft>
        <a:spcPct val="0"/>
      </a:spcAft>
      <a:defRPr kumimoji="1" sz="2400" b="1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50000"/>
      </a:spcBef>
      <a:spcAft>
        <a:spcPct val="0"/>
      </a:spcAft>
      <a:defRPr kumimoji="1" sz="2400" b="1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50000"/>
      </a:spcBef>
      <a:spcAft>
        <a:spcPct val="0"/>
      </a:spcAft>
      <a:defRPr kumimoji="1" sz="2400" b="1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umimoji="1" sz="2400" b="1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umimoji="1" sz="2400" b="1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umimoji="1" sz="2400" b="1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umimoji="1" sz="2400" b="1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AA55"/>
    <a:srgbClr val="0000FF"/>
    <a:srgbClr val="000099"/>
    <a:srgbClr val="008000"/>
    <a:srgbClr val="CC0066"/>
    <a:srgbClr val="C0C0C0"/>
    <a:srgbClr val="FF0000"/>
    <a:srgbClr val="B2B2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 autoAdjust="0"/>
    <p:restoredTop sz="27771" autoAdjust="0"/>
  </p:normalViewPr>
  <p:slideViewPr>
    <p:cSldViewPr snapToGrid="0">
      <p:cViewPr varScale="1">
        <p:scale>
          <a:sx n="91" d="100"/>
          <a:sy n="91" d="100"/>
        </p:scale>
        <p:origin x="786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41" d="100"/>
          <a:sy n="41" d="100"/>
        </p:scale>
        <p:origin x="-1524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61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10.vml.rels><?xml version="1.0" encoding="UTF-8" standalone="yes"?>
<Relationships xmlns="http://schemas.openxmlformats.org/package/2006/relationships"><Relationship Id="rId8" Type="http://schemas.openxmlformats.org/officeDocument/2006/relationships/image" Target="../media/image82.emf"/><Relationship Id="rId13" Type="http://schemas.openxmlformats.org/officeDocument/2006/relationships/image" Target="../media/image87.emf"/><Relationship Id="rId18" Type="http://schemas.openxmlformats.org/officeDocument/2006/relationships/image" Target="../media/image92.emf"/><Relationship Id="rId3" Type="http://schemas.openxmlformats.org/officeDocument/2006/relationships/image" Target="../media/image77.emf"/><Relationship Id="rId21" Type="http://schemas.openxmlformats.org/officeDocument/2006/relationships/image" Target="../media/image95.emf"/><Relationship Id="rId7" Type="http://schemas.openxmlformats.org/officeDocument/2006/relationships/image" Target="../media/image81.emf"/><Relationship Id="rId12" Type="http://schemas.openxmlformats.org/officeDocument/2006/relationships/image" Target="../media/image86.emf"/><Relationship Id="rId17" Type="http://schemas.openxmlformats.org/officeDocument/2006/relationships/image" Target="../media/image91.emf"/><Relationship Id="rId2" Type="http://schemas.openxmlformats.org/officeDocument/2006/relationships/image" Target="../media/image76.emf"/><Relationship Id="rId16" Type="http://schemas.openxmlformats.org/officeDocument/2006/relationships/image" Target="../media/image90.emf"/><Relationship Id="rId20" Type="http://schemas.openxmlformats.org/officeDocument/2006/relationships/image" Target="../media/image94.emf"/><Relationship Id="rId1" Type="http://schemas.openxmlformats.org/officeDocument/2006/relationships/image" Target="../media/image75.emf"/><Relationship Id="rId6" Type="http://schemas.openxmlformats.org/officeDocument/2006/relationships/image" Target="../media/image80.emf"/><Relationship Id="rId11" Type="http://schemas.openxmlformats.org/officeDocument/2006/relationships/image" Target="../media/image85.emf"/><Relationship Id="rId5" Type="http://schemas.openxmlformats.org/officeDocument/2006/relationships/image" Target="../media/image79.emf"/><Relationship Id="rId15" Type="http://schemas.openxmlformats.org/officeDocument/2006/relationships/image" Target="../media/image89.emf"/><Relationship Id="rId10" Type="http://schemas.openxmlformats.org/officeDocument/2006/relationships/image" Target="../media/image84.emf"/><Relationship Id="rId19" Type="http://schemas.openxmlformats.org/officeDocument/2006/relationships/image" Target="../media/image93.emf"/><Relationship Id="rId4" Type="http://schemas.openxmlformats.org/officeDocument/2006/relationships/image" Target="../media/image78.emf"/><Relationship Id="rId9" Type="http://schemas.openxmlformats.org/officeDocument/2006/relationships/image" Target="../media/image83.emf"/><Relationship Id="rId14" Type="http://schemas.openxmlformats.org/officeDocument/2006/relationships/image" Target="../media/image88.emf"/></Relationships>
</file>

<file path=ppt/drawings/_rels/vmlDrawing11.v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emf"/><Relationship Id="rId13" Type="http://schemas.openxmlformats.org/officeDocument/2006/relationships/image" Target="../media/image108.emf"/><Relationship Id="rId3" Type="http://schemas.openxmlformats.org/officeDocument/2006/relationships/image" Target="../media/image98.emf"/><Relationship Id="rId7" Type="http://schemas.openxmlformats.org/officeDocument/2006/relationships/image" Target="../media/image102.emf"/><Relationship Id="rId12" Type="http://schemas.openxmlformats.org/officeDocument/2006/relationships/image" Target="../media/image107.emf"/><Relationship Id="rId2" Type="http://schemas.openxmlformats.org/officeDocument/2006/relationships/image" Target="../media/image97.emf"/><Relationship Id="rId1" Type="http://schemas.openxmlformats.org/officeDocument/2006/relationships/image" Target="../media/image96.emf"/><Relationship Id="rId6" Type="http://schemas.openxmlformats.org/officeDocument/2006/relationships/image" Target="../media/image101.emf"/><Relationship Id="rId11" Type="http://schemas.openxmlformats.org/officeDocument/2006/relationships/image" Target="../media/image106.emf"/><Relationship Id="rId5" Type="http://schemas.openxmlformats.org/officeDocument/2006/relationships/image" Target="../media/image100.emf"/><Relationship Id="rId15" Type="http://schemas.openxmlformats.org/officeDocument/2006/relationships/image" Target="../media/image110.emf"/><Relationship Id="rId10" Type="http://schemas.openxmlformats.org/officeDocument/2006/relationships/image" Target="../media/image105.emf"/><Relationship Id="rId4" Type="http://schemas.openxmlformats.org/officeDocument/2006/relationships/image" Target="../media/image99.emf"/><Relationship Id="rId9" Type="http://schemas.openxmlformats.org/officeDocument/2006/relationships/image" Target="../media/image104.emf"/><Relationship Id="rId14" Type="http://schemas.openxmlformats.org/officeDocument/2006/relationships/image" Target="../media/image109.emf"/></Relationships>
</file>

<file path=ppt/drawings/_rels/vmlDrawing12.vml.rels><?xml version="1.0" encoding="UTF-8" standalone="yes"?>
<Relationships xmlns="http://schemas.openxmlformats.org/package/2006/relationships"><Relationship Id="rId13" Type="http://schemas.openxmlformats.org/officeDocument/2006/relationships/image" Target="../media/image123.emf"/><Relationship Id="rId18" Type="http://schemas.openxmlformats.org/officeDocument/2006/relationships/image" Target="../media/image128.emf"/><Relationship Id="rId26" Type="http://schemas.openxmlformats.org/officeDocument/2006/relationships/image" Target="../media/image136.emf"/><Relationship Id="rId3" Type="http://schemas.openxmlformats.org/officeDocument/2006/relationships/image" Target="../media/image113.emf"/><Relationship Id="rId21" Type="http://schemas.openxmlformats.org/officeDocument/2006/relationships/image" Target="../media/image131.emf"/><Relationship Id="rId34" Type="http://schemas.openxmlformats.org/officeDocument/2006/relationships/image" Target="../media/image144.emf"/><Relationship Id="rId7" Type="http://schemas.openxmlformats.org/officeDocument/2006/relationships/image" Target="../media/image117.emf"/><Relationship Id="rId12" Type="http://schemas.openxmlformats.org/officeDocument/2006/relationships/image" Target="../media/image122.emf"/><Relationship Id="rId17" Type="http://schemas.openxmlformats.org/officeDocument/2006/relationships/image" Target="../media/image127.emf"/><Relationship Id="rId25" Type="http://schemas.openxmlformats.org/officeDocument/2006/relationships/image" Target="../media/image135.emf"/><Relationship Id="rId33" Type="http://schemas.openxmlformats.org/officeDocument/2006/relationships/image" Target="../media/image143.emf"/><Relationship Id="rId2" Type="http://schemas.openxmlformats.org/officeDocument/2006/relationships/image" Target="../media/image112.emf"/><Relationship Id="rId16" Type="http://schemas.openxmlformats.org/officeDocument/2006/relationships/image" Target="../media/image126.emf"/><Relationship Id="rId20" Type="http://schemas.openxmlformats.org/officeDocument/2006/relationships/image" Target="../media/image130.emf"/><Relationship Id="rId29" Type="http://schemas.openxmlformats.org/officeDocument/2006/relationships/image" Target="../media/image139.emf"/><Relationship Id="rId1" Type="http://schemas.openxmlformats.org/officeDocument/2006/relationships/image" Target="../media/image111.emf"/><Relationship Id="rId6" Type="http://schemas.openxmlformats.org/officeDocument/2006/relationships/image" Target="../media/image116.emf"/><Relationship Id="rId11" Type="http://schemas.openxmlformats.org/officeDocument/2006/relationships/image" Target="../media/image121.emf"/><Relationship Id="rId24" Type="http://schemas.openxmlformats.org/officeDocument/2006/relationships/image" Target="../media/image134.emf"/><Relationship Id="rId32" Type="http://schemas.openxmlformats.org/officeDocument/2006/relationships/image" Target="../media/image142.emf"/><Relationship Id="rId5" Type="http://schemas.openxmlformats.org/officeDocument/2006/relationships/image" Target="../media/image115.emf"/><Relationship Id="rId15" Type="http://schemas.openxmlformats.org/officeDocument/2006/relationships/image" Target="../media/image125.emf"/><Relationship Id="rId23" Type="http://schemas.openxmlformats.org/officeDocument/2006/relationships/image" Target="../media/image133.emf"/><Relationship Id="rId28" Type="http://schemas.openxmlformats.org/officeDocument/2006/relationships/image" Target="../media/image138.emf"/><Relationship Id="rId10" Type="http://schemas.openxmlformats.org/officeDocument/2006/relationships/image" Target="../media/image120.emf"/><Relationship Id="rId19" Type="http://schemas.openxmlformats.org/officeDocument/2006/relationships/image" Target="../media/image129.emf"/><Relationship Id="rId31" Type="http://schemas.openxmlformats.org/officeDocument/2006/relationships/image" Target="../media/image141.emf"/><Relationship Id="rId4" Type="http://schemas.openxmlformats.org/officeDocument/2006/relationships/image" Target="../media/image114.emf"/><Relationship Id="rId9" Type="http://schemas.openxmlformats.org/officeDocument/2006/relationships/image" Target="../media/image119.emf"/><Relationship Id="rId14" Type="http://schemas.openxmlformats.org/officeDocument/2006/relationships/image" Target="../media/image124.emf"/><Relationship Id="rId22" Type="http://schemas.openxmlformats.org/officeDocument/2006/relationships/image" Target="../media/image132.emf"/><Relationship Id="rId27" Type="http://schemas.openxmlformats.org/officeDocument/2006/relationships/image" Target="../media/image137.emf"/><Relationship Id="rId30" Type="http://schemas.openxmlformats.org/officeDocument/2006/relationships/image" Target="../media/image140.emf"/><Relationship Id="rId35" Type="http://schemas.openxmlformats.org/officeDocument/2006/relationships/image" Target="../media/image145.png"/><Relationship Id="rId8" Type="http://schemas.openxmlformats.org/officeDocument/2006/relationships/image" Target="../media/image118.emf"/></Relationships>
</file>

<file path=ppt/drawings/_rels/vmlDrawing13.vml.rels><?xml version="1.0" encoding="UTF-8" standalone="yes"?>
<Relationships xmlns="http://schemas.openxmlformats.org/package/2006/relationships"><Relationship Id="rId8" Type="http://schemas.openxmlformats.org/officeDocument/2006/relationships/image" Target="../media/image153.emf"/><Relationship Id="rId13" Type="http://schemas.openxmlformats.org/officeDocument/2006/relationships/image" Target="../media/image158.emf"/><Relationship Id="rId18" Type="http://schemas.openxmlformats.org/officeDocument/2006/relationships/image" Target="../media/image163.emf"/><Relationship Id="rId3" Type="http://schemas.openxmlformats.org/officeDocument/2006/relationships/image" Target="../media/image148.emf"/><Relationship Id="rId21" Type="http://schemas.openxmlformats.org/officeDocument/2006/relationships/image" Target="../media/image166.emf"/><Relationship Id="rId7" Type="http://schemas.openxmlformats.org/officeDocument/2006/relationships/image" Target="../media/image152.emf"/><Relationship Id="rId12" Type="http://schemas.openxmlformats.org/officeDocument/2006/relationships/image" Target="../media/image157.emf"/><Relationship Id="rId17" Type="http://schemas.openxmlformats.org/officeDocument/2006/relationships/image" Target="../media/image162.emf"/><Relationship Id="rId2" Type="http://schemas.openxmlformats.org/officeDocument/2006/relationships/image" Target="../media/image147.emf"/><Relationship Id="rId16" Type="http://schemas.openxmlformats.org/officeDocument/2006/relationships/image" Target="../media/image161.emf"/><Relationship Id="rId20" Type="http://schemas.openxmlformats.org/officeDocument/2006/relationships/image" Target="../media/image165.emf"/><Relationship Id="rId1" Type="http://schemas.openxmlformats.org/officeDocument/2006/relationships/image" Target="../media/image146.emf"/><Relationship Id="rId6" Type="http://schemas.openxmlformats.org/officeDocument/2006/relationships/image" Target="../media/image151.emf"/><Relationship Id="rId11" Type="http://schemas.openxmlformats.org/officeDocument/2006/relationships/image" Target="../media/image156.emf"/><Relationship Id="rId24" Type="http://schemas.openxmlformats.org/officeDocument/2006/relationships/image" Target="../media/image169.emf"/><Relationship Id="rId5" Type="http://schemas.openxmlformats.org/officeDocument/2006/relationships/image" Target="../media/image150.emf"/><Relationship Id="rId15" Type="http://schemas.openxmlformats.org/officeDocument/2006/relationships/image" Target="../media/image160.emf"/><Relationship Id="rId23" Type="http://schemas.openxmlformats.org/officeDocument/2006/relationships/image" Target="../media/image168.emf"/><Relationship Id="rId10" Type="http://schemas.openxmlformats.org/officeDocument/2006/relationships/image" Target="../media/image155.emf"/><Relationship Id="rId19" Type="http://schemas.openxmlformats.org/officeDocument/2006/relationships/image" Target="../media/image164.emf"/><Relationship Id="rId4" Type="http://schemas.openxmlformats.org/officeDocument/2006/relationships/image" Target="../media/image149.emf"/><Relationship Id="rId9" Type="http://schemas.openxmlformats.org/officeDocument/2006/relationships/image" Target="../media/image154.emf"/><Relationship Id="rId14" Type="http://schemas.openxmlformats.org/officeDocument/2006/relationships/image" Target="../media/image159.emf"/><Relationship Id="rId22" Type="http://schemas.openxmlformats.org/officeDocument/2006/relationships/image" Target="../media/image167.emf"/></Relationships>
</file>

<file path=ppt/drawings/_rels/vmlDrawing14.vml.rels><?xml version="1.0" encoding="UTF-8" standalone="yes"?>
<Relationships xmlns="http://schemas.openxmlformats.org/package/2006/relationships"><Relationship Id="rId8" Type="http://schemas.openxmlformats.org/officeDocument/2006/relationships/image" Target="../media/image177.emf"/><Relationship Id="rId13" Type="http://schemas.openxmlformats.org/officeDocument/2006/relationships/image" Target="../media/image182.emf"/><Relationship Id="rId18" Type="http://schemas.openxmlformats.org/officeDocument/2006/relationships/image" Target="../media/image187.emf"/><Relationship Id="rId3" Type="http://schemas.openxmlformats.org/officeDocument/2006/relationships/image" Target="../media/image172.emf"/><Relationship Id="rId7" Type="http://schemas.openxmlformats.org/officeDocument/2006/relationships/image" Target="../media/image176.emf"/><Relationship Id="rId12" Type="http://schemas.openxmlformats.org/officeDocument/2006/relationships/image" Target="../media/image181.emf"/><Relationship Id="rId17" Type="http://schemas.openxmlformats.org/officeDocument/2006/relationships/image" Target="../media/image186.emf"/><Relationship Id="rId2" Type="http://schemas.openxmlformats.org/officeDocument/2006/relationships/image" Target="../media/image171.emf"/><Relationship Id="rId16" Type="http://schemas.openxmlformats.org/officeDocument/2006/relationships/image" Target="../media/image185.emf"/><Relationship Id="rId20" Type="http://schemas.openxmlformats.org/officeDocument/2006/relationships/image" Target="../media/image189.emf"/><Relationship Id="rId1" Type="http://schemas.openxmlformats.org/officeDocument/2006/relationships/image" Target="../media/image170.emf"/><Relationship Id="rId6" Type="http://schemas.openxmlformats.org/officeDocument/2006/relationships/image" Target="../media/image175.emf"/><Relationship Id="rId11" Type="http://schemas.openxmlformats.org/officeDocument/2006/relationships/image" Target="../media/image180.emf"/><Relationship Id="rId5" Type="http://schemas.openxmlformats.org/officeDocument/2006/relationships/image" Target="../media/image174.emf"/><Relationship Id="rId15" Type="http://schemas.openxmlformats.org/officeDocument/2006/relationships/image" Target="../media/image184.emf"/><Relationship Id="rId10" Type="http://schemas.openxmlformats.org/officeDocument/2006/relationships/image" Target="../media/image179.emf"/><Relationship Id="rId19" Type="http://schemas.openxmlformats.org/officeDocument/2006/relationships/image" Target="../media/image188.emf"/><Relationship Id="rId4" Type="http://schemas.openxmlformats.org/officeDocument/2006/relationships/image" Target="../media/image173.emf"/><Relationship Id="rId9" Type="http://schemas.openxmlformats.org/officeDocument/2006/relationships/image" Target="../media/image178.emf"/><Relationship Id="rId14" Type="http://schemas.openxmlformats.org/officeDocument/2006/relationships/image" Target="../media/image183.emf"/></Relationships>
</file>

<file path=ppt/drawings/_rels/vmlDrawing15.vml.rels><?xml version="1.0" encoding="UTF-8" standalone="yes"?>
<Relationships xmlns="http://schemas.openxmlformats.org/package/2006/relationships"><Relationship Id="rId8" Type="http://schemas.openxmlformats.org/officeDocument/2006/relationships/image" Target="../media/image197.emf"/><Relationship Id="rId13" Type="http://schemas.openxmlformats.org/officeDocument/2006/relationships/image" Target="../media/image202.emf"/><Relationship Id="rId18" Type="http://schemas.openxmlformats.org/officeDocument/2006/relationships/image" Target="../media/image207.emf"/><Relationship Id="rId26" Type="http://schemas.openxmlformats.org/officeDocument/2006/relationships/image" Target="../media/image215.emf"/><Relationship Id="rId3" Type="http://schemas.openxmlformats.org/officeDocument/2006/relationships/image" Target="../media/image192.emf"/><Relationship Id="rId21" Type="http://schemas.openxmlformats.org/officeDocument/2006/relationships/image" Target="../media/image210.emf"/><Relationship Id="rId7" Type="http://schemas.openxmlformats.org/officeDocument/2006/relationships/image" Target="../media/image196.emf"/><Relationship Id="rId12" Type="http://schemas.openxmlformats.org/officeDocument/2006/relationships/image" Target="../media/image201.emf"/><Relationship Id="rId17" Type="http://schemas.openxmlformats.org/officeDocument/2006/relationships/image" Target="../media/image206.emf"/><Relationship Id="rId25" Type="http://schemas.openxmlformats.org/officeDocument/2006/relationships/image" Target="../media/image214.emf"/><Relationship Id="rId2" Type="http://schemas.openxmlformats.org/officeDocument/2006/relationships/image" Target="../media/image191.emf"/><Relationship Id="rId16" Type="http://schemas.openxmlformats.org/officeDocument/2006/relationships/image" Target="../media/image205.emf"/><Relationship Id="rId20" Type="http://schemas.openxmlformats.org/officeDocument/2006/relationships/image" Target="../media/image209.emf"/><Relationship Id="rId29" Type="http://schemas.openxmlformats.org/officeDocument/2006/relationships/image" Target="../media/image218.emf"/><Relationship Id="rId1" Type="http://schemas.openxmlformats.org/officeDocument/2006/relationships/image" Target="../media/image190.emf"/><Relationship Id="rId6" Type="http://schemas.openxmlformats.org/officeDocument/2006/relationships/image" Target="../media/image195.emf"/><Relationship Id="rId11" Type="http://schemas.openxmlformats.org/officeDocument/2006/relationships/image" Target="../media/image200.emf"/><Relationship Id="rId24" Type="http://schemas.openxmlformats.org/officeDocument/2006/relationships/image" Target="../media/image213.emf"/><Relationship Id="rId5" Type="http://schemas.openxmlformats.org/officeDocument/2006/relationships/image" Target="../media/image194.emf"/><Relationship Id="rId15" Type="http://schemas.openxmlformats.org/officeDocument/2006/relationships/image" Target="../media/image204.emf"/><Relationship Id="rId23" Type="http://schemas.openxmlformats.org/officeDocument/2006/relationships/image" Target="../media/image212.emf"/><Relationship Id="rId28" Type="http://schemas.openxmlformats.org/officeDocument/2006/relationships/image" Target="../media/image217.emf"/><Relationship Id="rId10" Type="http://schemas.openxmlformats.org/officeDocument/2006/relationships/image" Target="../media/image199.emf"/><Relationship Id="rId19" Type="http://schemas.openxmlformats.org/officeDocument/2006/relationships/image" Target="../media/image208.emf"/><Relationship Id="rId4" Type="http://schemas.openxmlformats.org/officeDocument/2006/relationships/image" Target="../media/image193.emf"/><Relationship Id="rId9" Type="http://schemas.openxmlformats.org/officeDocument/2006/relationships/image" Target="../media/image198.emf"/><Relationship Id="rId14" Type="http://schemas.openxmlformats.org/officeDocument/2006/relationships/image" Target="../media/image203.emf"/><Relationship Id="rId22" Type="http://schemas.openxmlformats.org/officeDocument/2006/relationships/image" Target="../media/image211.emf"/><Relationship Id="rId27" Type="http://schemas.openxmlformats.org/officeDocument/2006/relationships/image" Target="../media/image216.emf"/></Relationships>
</file>

<file path=ppt/drawings/_rels/vmlDrawing16.vml.rels><?xml version="1.0" encoding="UTF-8" standalone="yes"?>
<Relationships xmlns="http://schemas.openxmlformats.org/package/2006/relationships"><Relationship Id="rId8" Type="http://schemas.openxmlformats.org/officeDocument/2006/relationships/image" Target="../media/image226.emf"/><Relationship Id="rId13" Type="http://schemas.openxmlformats.org/officeDocument/2006/relationships/image" Target="../media/image231.emf"/><Relationship Id="rId18" Type="http://schemas.openxmlformats.org/officeDocument/2006/relationships/image" Target="../media/image236.emf"/><Relationship Id="rId3" Type="http://schemas.openxmlformats.org/officeDocument/2006/relationships/image" Target="../media/image221.emf"/><Relationship Id="rId21" Type="http://schemas.openxmlformats.org/officeDocument/2006/relationships/image" Target="../media/image239.emf"/><Relationship Id="rId7" Type="http://schemas.openxmlformats.org/officeDocument/2006/relationships/image" Target="../media/image225.emf"/><Relationship Id="rId12" Type="http://schemas.openxmlformats.org/officeDocument/2006/relationships/image" Target="../media/image230.emf"/><Relationship Id="rId17" Type="http://schemas.openxmlformats.org/officeDocument/2006/relationships/image" Target="../media/image235.emf"/><Relationship Id="rId2" Type="http://schemas.openxmlformats.org/officeDocument/2006/relationships/image" Target="../media/image220.emf"/><Relationship Id="rId16" Type="http://schemas.openxmlformats.org/officeDocument/2006/relationships/image" Target="../media/image234.emf"/><Relationship Id="rId20" Type="http://schemas.openxmlformats.org/officeDocument/2006/relationships/image" Target="../media/image238.emf"/><Relationship Id="rId1" Type="http://schemas.openxmlformats.org/officeDocument/2006/relationships/image" Target="../media/image219.emf"/><Relationship Id="rId6" Type="http://schemas.openxmlformats.org/officeDocument/2006/relationships/image" Target="../media/image224.emf"/><Relationship Id="rId11" Type="http://schemas.openxmlformats.org/officeDocument/2006/relationships/image" Target="../media/image229.emf"/><Relationship Id="rId5" Type="http://schemas.openxmlformats.org/officeDocument/2006/relationships/image" Target="../media/image223.emf"/><Relationship Id="rId15" Type="http://schemas.openxmlformats.org/officeDocument/2006/relationships/image" Target="../media/image233.emf"/><Relationship Id="rId10" Type="http://schemas.openxmlformats.org/officeDocument/2006/relationships/image" Target="../media/image228.emf"/><Relationship Id="rId19" Type="http://schemas.openxmlformats.org/officeDocument/2006/relationships/image" Target="../media/image237.emf"/><Relationship Id="rId4" Type="http://schemas.openxmlformats.org/officeDocument/2006/relationships/image" Target="../media/image222.emf"/><Relationship Id="rId9" Type="http://schemas.openxmlformats.org/officeDocument/2006/relationships/image" Target="../media/image227.emf"/><Relationship Id="rId14" Type="http://schemas.openxmlformats.org/officeDocument/2006/relationships/image" Target="../media/image232.emf"/><Relationship Id="rId22" Type="http://schemas.openxmlformats.org/officeDocument/2006/relationships/image" Target="../media/image240.emf"/></Relationships>
</file>

<file path=ppt/drawings/_rels/vmlDrawing17.vml.rels><?xml version="1.0" encoding="UTF-8" standalone="yes"?>
<Relationships xmlns="http://schemas.openxmlformats.org/package/2006/relationships"><Relationship Id="rId8" Type="http://schemas.openxmlformats.org/officeDocument/2006/relationships/image" Target="../media/image248.emf"/><Relationship Id="rId3" Type="http://schemas.openxmlformats.org/officeDocument/2006/relationships/image" Target="../media/image243.emf"/><Relationship Id="rId7" Type="http://schemas.openxmlformats.org/officeDocument/2006/relationships/image" Target="../media/image247.emf"/><Relationship Id="rId12" Type="http://schemas.openxmlformats.org/officeDocument/2006/relationships/image" Target="../media/image252.emf"/><Relationship Id="rId2" Type="http://schemas.openxmlformats.org/officeDocument/2006/relationships/image" Target="../media/image242.emf"/><Relationship Id="rId1" Type="http://schemas.openxmlformats.org/officeDocument/2006/relationships/image" Target="../media/image241.emf"/><Relationship Id="rId6" Type="http://schemas.openxmlformats.org/officeDocument/2006/relationships/image" Target="../media/image246.emf"/><Relationship Id="rId11" Type="http://schemas.openxmlformats.org/officeDocument/2006/relationships/image" Target="../media/image251.emf"/><Relationship Id="rId5" Type="http://schemas.openxmlformats.org/officeDocument/2006/relationships/image" Target="../media/image245.emf"/><Relationship Id="rId10" Type="http://schemas.openxmlformats.org/officeDocument/2006/relationships/image" Target="../media/image250.emf"/><Relationship Id="rId4" Type="http://schemas.openxmlformats.org/officeDocument/2006/relationships/image" Target="../media/image244.emf"/><Relationship Id="rId9" Type="http://schemas.openxmlformats.org/officeDocument/2006/relationships/image" Target="../media/image249.emf"/></Relationships>
</file>

<file path=ppt/drawings/_rels/vmlDrawing18.vml.rels><?xml version="1.0" encoding="UTF-8" standalone="yes"?>
<Relationships xmlns="http://schemas.openxmlformats.org/package/2006/relationships"><Relationship Id="rId8" Type="http://schemas.openxmlformats.org/officeDocument/2006/relationships/image" Target="../media/image260.emf"/><Relationship Id="rId13" Type="http://schemas.openxmlformats.org/officeDocument/2006/relationships/image" Target="../media/image265.emf"/><Relationship Id="rId18" Type="http://schemas.openxmlformats.org/officeDocument/2006/relationships/image" Target="../media/image270.emf"/><Relationship Id="rId26" Type="http://schemas.openxmlformats.org/officeDocument/2006/relationships/image" Target="../media/image278.emf"/><Relationship Id="rId3" Type="http://schemas.openxmlformats.org/officeDocument/2006/relationships/image" Target="../media/image255.emf"/><Relationship Id="rId21" Type="http://schemas.openxmlformats.org/officeDocument/2006/relationships/image" Target="../media/image273.emf"/><Relationship Id="rId7" Type="http://schemas.openxmlformats.org/officeDocument/2006/relationships/image" Target="../media/image259.emf"/><Relationship Id="rId12" Type="http://schemas.openxmlformats.org/officeDocument/2006/relationships/image" Target="../media/image264.emf"/><Relationship Id="rId17" Type="http://schemas.openxmlformats.org/officeDocument/2006/relationships/image" Target="../media/image269.emf"/><Relationship Id="rId25" Type="http://schemas.openxmlformats.org/officeDocument/2006/relationships/image" Target="../media/image277.emf"/><Relationship Id="rId2" Type="http://schemas.openxmlformats.org/officeDocument/2006/relationships/image" Target="../media/image254.emf"/><Relationship Id="rId16" Type="http://schemas.openxmlformats.org/officeDocument/2006/relationships/image" Target="../media/image268.emf"/><Relationship Id="rId20" Type="http://schemas.openxmlformats.org/officeDocument/2006/relationships/image" Target="../media/image272.emf"/><Relationship Id="rId29" Type="http://schemas.openxmlformats.org/officeDocument/2006/relationships/image" Target="../media/image281.emf"/><Relationship Id="rId1" Type="http://schemas.openxmlformats.org/officeDocument/2006/relationships/image" Target="../media/image253.emf"/><Relationship Id="rId6" Type="http://schemas.openxmlformats.org/officeDocument/2006/relationships/image" Target="../media/image258.emf"/><Relationship Id="rId11" Type="http://schemas.openxmlformats.org/officeDocument/2006/relationships/image" Target="../media/image263.emf"/><Relationship Id="rId24" Type="http://schemas.openxmlformats.org/officeDocument/2006/relationships/image" Target="../media/image276.emf"/><Relationship Id="rId5" Type="http://schemas.openxmlformats.org/officeDocument/2006/relationships/image" Target="../media/image257.emf"/><Relationship Id="rId15" Type="http://schemas.openxmlformats.org/officeDocument/2006/relationships/image" Target="../media/image267.emf"/><Relationship Id="rId23" Type="http://schemas.openxmlformats.org/officeDocument/2006/relationships/image" Target="../media/image275.emf"/><Relationship Id="rId28" Type="http://schemas.openxmlformats.org/officeDocument/2006/relationships/image" Target="../media/image280.emf"/><Relationship Id="rId10" Type="http://schemas.openxmlformats.org/officeDocument/2006/relationships/image" Target="../media/image262.emf"/><Relationship Id="rId19" Type="http://schemas.openxmlformats.org/officeDocument/2006/relationships/image" Target="../media/image271.emf"/><Relationship Id="rId31" Type="http://schemas.openxmlformats.org/officeDocument/2006/relationships/image" Target="../media/image283.emf"/><Relationship Id="rId4" Type="http://schemas.openxmlformats.org/officeDocument/2006/relationships/image" Target="../media/image256.emf"/><Relationship Id="rId9" Type="http://schemas.openxmlformats.org/officeDocument/2006/relationships/image" Target="../media/image261.emf"/><Relationship Id="rId14" Type="http://schemas.openxmlformats.org/officeDocument/2006/relationships/image" Target="../media/image266.emf"/><Relationship Id="rId22" Type="http://schemas.openxmlformats.org/officeDocument/2006/relationships/image" Target="../media/image274.emf"/><Relationship Id="rId27" Type="http://schemas.openxmlformats.org/officeDocument/2006/relationships/image" Target="../media/image279.emf"/><Relationship Id="rId30" Type="http://schemas.openxmlformats.org/officeDocument/2006/relationships/image" Target="../media/image282.emf"/></Relationships>
</file>

<file path=ppt/drawings/_rels/vmlDrawing19.vml.rels><?xml version="1.0" encoding="UTF-8" standalone="yes"?>
<Relationships xmlns="http://schemas.openxmlformats.org/package/2006/relationships"><Relationship Id="rId8" Type="http://schemas.openxmlformats.org/officeDocument/2006/relationships/image" Target="../media/image291.emf"/><Relationship Id="rId13" Type="http://schemas.openxmlformats.org/officeDocument/2006/relationships/image" Target="../media/image296.emf"/><Relationship Id="rId18" Type="http://schemas.openxmlformats.org/officeDocument/2006/relationships/image" Target="../media/image301.emf"/><Relationship Id="rId26" Type="http://schemas.openxmlformats.org/officeDocument/2006/relationships/image" Target="../media/image309.emf"/><Relationship Id="rId3" Type="http://schemas.openxmlformats.org/officeDocument/2006/relationships/image" Target="../media/image286.emf"/><Relationship Id="rId21" Type="http://schemas.openxmlformats.org/officeDocument/2006/relationships/image" Target="../media/image304.emf"/><Relationship Id="rId7" Type="http://schemas.openxmlformats.org/officeDocument/2006/relationships/image" Target="../media/image290.emf"/><Relationship Id="rId12" Type="http://schemas.openxmlformats.org/officeDocument/2006/relationships/image" Target="../media/image295.emf"/><Relationship Id="rId17" Type="http://schemas.openxmlformats.org/officeDocument/2006/relationships/image" Target="../media/image300.emf"/><Relationship Id="rId25" Type="http://schemas.openxmlformats.org/officeDocument/2006/relationships/image" Target="../media/image308.emf"/><Relationship Id="rId2" Type="http://schemas.openxmlformats.org/officeDocument/2006/relationships/image" Target="../media/image285.emf"/><Relationship Id="rId16" Type="http://schemas.openxmlformats.org/officeDocument/2006/relationships/image" Target="../media/image299.emf"/><Relationship Id="rId20" Type="http://schemas.openxmlformats.org/officeDocument/2006/relationships/image" Target="../media/image303.emf"/><Relationship Id="rId29" Type="http://schemas.openxmlformats.org/officeDocument/2006/relationships/image" Target="../media/image312.emf"/><Relationship Id="rId1" Type="http://schemas.openxmlformats.org/officeDocument/2006/relationships/image" Target="../media/image284.emf"/><Relationship Id="rId6" Type="http://schemas.openxmlformats.org/officeDocument/2006/relationships/image" Target="../media/image289.emf"/><Relationship Id="rId11" Type="http://schemas.openxmlformats.org/officeDocument/2006/relationships/image" Target="../media/image294.emf"/><Relationship Id="rId24" Type="http://schemas.openxmlformats.org/officeDocument/2006/relationships/image" Target="../media/image307.emf"/><Relationship Id="rId5" Type="http://schemas.openxmlformats.org/officeDocument/2006/relationships/image" Target="../media/image288.emf"/><Relationship Id="rId15" Type="http://schemas.openxmlformats.org/officeDocument/2006/relationships/image" Target="../media/image298.emf"/><Relationship Id="rId23" Type="http://schemas.openxmlformats.org/officeDocument/2006/relationships/image" Target="../media/image306.emf"/><Relationship Id="rId28" Type="http://schemas.openxmlformats.org/officeDocument/2006/relationships/image" Target="../media/image311.emf"/><Relationship Id="rId10" Type="http://schemas.openxmlformats.org/officeDocument/2006/relationships/image" Target="../media/image293.emf"/><Relationship Id="rId19" Type="http://schemas.openxmlformats.org/officeDocument/2006/relationships/image" Target="../media/image302.emf"/><Relationship Id="rId31" Type="http://schemas.openxmlformats.org/officeDocument/2006/relationships/image" Target="../media/image314.emf"/><Relationship Id="rId4" Type="http://schemas.openxmlformats.org/officeDocument/2006/relationships/image" Target="../media/image287.emf"/><Relationship Id="rId9" Type="http://schemas.openxmlformats.org/officeDocument/2006/relationships/image" Target="../media/image292.emf"/><Relationship Id="rId14" Type="http://schemas.openxmlformats.org/officeDocument/2006/relationships/image" Target="../media/image297.emf"/><Relationship Id="rId22" Type="http://schemas.openxmlformats.org/officeDocument/2006/relationships/image" Target="../media/image305.emf"/><Relationship Id="rId27" Type="http://schemas.openxmlformats.org/officeDocument/2006/relationships/image" Target="../media/image310.emf"/><Relationship Id="rId30" Type="http://schemas.openxmlformats.org/officeDocument/2006/relationships/image" Target="../media/image313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image" Target="../media/image5.emf"/><Relationship Id="rId5" Type="http://schemas.openxmlformats.org/officeDocument/2006/relationships/image" Target="../media/image9.png"/><Relationship Id="rId4" Type="http://schemas.openxmlformats.org/officeDocument/2006/relationships/image" Target="../media/image8.emf"/></Relationships>
</file>

<file path=ppt/drawings/_rels/vmlDrawing20.vml.rels><?xml version="1.0" encoding="UTF-8" standalone="yes"?>
<Relationships xmlns="http://schemas.openxmlformats.org/package/2006/relationships"><Relationship Id="rId3" Type="http://schemas.openxmlformats.org/officeDocument/2006/relationships/image" Target="../media/image317.emf"/><Relationship Id="rId2" Type="http://schemas.openxmlformats.org/officeDocument/2006/relationships/image" Target="../media/image316.emf"/><Relationship Id="rId1" Type="http://schemas.openxmlformats.org/officeDocument/2006/relationships/image" Target="../media/image315.emf"/><Relationship Id="rId4" Type="http://schemas.openxmlformats.org/officeDocument/2006/relationships/image" Target="../media/image318.emf"/></Relationships>
</file>

<file path=ppt/drawings/_rels/vmlDrawing21.vml.rels><?xml version="1.0" encoding="UTF-8" standalone="yes"?>
<Relationships xmlns="http://schemas.openxmlformats.org/package/2006/relationships"><Relationship Id="rId8" Type="http://schemas.openxmlformats.org/officeDocument/2006/relationships/image" Target="../media/image326.emf"/><Relationship Id="rId13" Type="http://schemas.openxmlformats.org/officeDocument/2006/relationships/image" Target="../media/image331.emf"/><Relationship Id="rId18" Type="http://schemas.openxmlformats.org/officeDocument/2006/relationships/image" Target="../media/image336.emf"/><Relationship Id="rId3" Type="http://schemas.openxmlformats.org/officeDocument/2006/relationships/image" Target="../media/image321.emf"/><Relationship Id="rId7" Type="http://schemas.openxmlformats.org/officeDocument/2006/relationships/image" Target="../media/image325.emf"/><Relationship Id="rId12" Type="http://schemas.openxmlformats.org/officeDocument/2006/relationships/image" Target="../media/image330.emf"/><Relationship Id="rId17" Type="http://schemas.openxmlformats.org/officeDocument/2006/relationships/image" Target="../media/image335.emf"/><Relationship Id="rId2" Type="http://schemas.openxmlformats.org/officeDocument/2006/relationships/image" Target="../media/image320.emf"/><Relationship Id="rId16" Type="http://schemas.openxmlformats.org/officeDocument/2006/relationships/image" Target="../media/image334.emf"/><Relationship Id="rId1" Type="http://schemas.openxmlformats.org/officeDocument/2006/relationships/image" Target="../media/image319.emf"/><Relationship Id="rId6" Type="http://schemas.openxmlformats.org/officeDocument/2006/relationships/image" Target="../media/image324.emf"/><Relationship Id="rId11" Type="http://schemas.openxmlformats.org/officeDocument/2006/relationships/image" Target="../media/image329.emf"/><Relationship Id="rId5" Type="http://schemas.openxmlformats.org/officeDocument/2006/relationships/image" Target="../media/image323.wmf"/><Relationship Id="rId15" Type="http://schemas.openxmlformats.org/officeDocument/2006/relationships/image" Target="../media/image333.emf"/><Relationship Id="rId10" Type="http://schemas.openxmlformats.org/officeDocument/2006/relationships/image" Target="../media/image328.emf"/><Relationship Id="rId4" Type="http://schemas.openxmlformats.org/officeDocument/2006/relationships/image" Target="../media/image322.wmf"/><Relationship Id="rId9" Type="http://schemas.openxmlformats.org/officeDocument/2006/relationships/image" Target="../media/image327.emf"/><Relationship Id="rId14" Type="http://schemas.openxmlformats.org/officeDocument/2006/relationships/image" Target="../media/image332.emf"/></Relationships>
</file>

<file path=ppt/drawings/_rels/vmlDrawing22.vml.rels><?xml version="1.0" encoding="UTF-8" standalone="yes"?>
<Relationships xmlns="http://schemas.openxmlformats.org/package/2006/relationships"><Relationship Id="rId3" Type="http://schemas.openxmlformats.org/officeDocument/2006/relationships/image" Target="../media/image339.emf"/><Relationship Id="rId2" Type="http://schemas.openxmlformats.org/officeDocument/2006/relationships/image" Target="../media/image338.emf"/><Relationship Id="rId1" Type="http://schemas.openxmlformats.org/officeDocument/2006/relationships/image" Target="../media/image337.emf"/><Relationship Id="rId5" Type="http://schemas.openxmlformats.org/officeDocument/2006/relationships/image" Target="../media/image341.png"/><Relationship Id="rId4" Type="http://schemas.openxmlformats.org/officeDocument/2006/relationships/image" Target="../media/image340.emf"/></Relationships>
</file>

<file path=ppt/drawings/_rels/vmlDrawing23.vml.rels><?xml version="1.0" encoding="UTF-8" standalone="yes"?>
<Relationships xmlns="http://schemas.openxmlformats.org/package/2006/relationships"><Relationship Id="rId3" Type="http://schemas.openxmlformats.org/officeDocument/2006/relationships/image" Target="../media/image344.emf"/><Relationship Id="rId2" Type="http://schemas.openxmlformats.org/officeDocument/2006/relationships/image" Target="../media/image343.emf"/><Relationship Id="rId1" Type="http://schemas.openxmlformats.org/officeDocument/2006/relationships/image" Target="../media/image342.emf"/><Relationship Id="rId4" Type="http://schemas.openxmlformats.org/officeDocument/2006/relationships/image" Target="../media/image345.emf"/></Relationships>
</file>

<file path=ppt/drawings/_rels/vmlDrawing24.vml.rels><?xml version="1.0" encoding="UTF-8" standalone="yes"?>
<Relationships xmlns="http://schemas.openxmlformats.org/package/2006/relationships"><Relationship Id="rId8" Type="http://schemas.openxmlformats.org/officeDocument/2006/relationships/image" Target="../media/image353.emf"/><Relationship Id="rId13" Type="http://schemas.openxmlformats.org/officeDocument/2006/relationships/image" Target="../media/image358.emf"/><Relationship Id="rId18" Type="http://schemas.openxmlformats.org/officeDocument/2006/relationships/image" Target="../media/image363.emf"/><Relationship Id="rId26" Type="http://schemas.openxmlformats.org/officeDocument/2006/relationships/image" Target="../media/image371.emf"/><Relationship Id="rId3" Type="http://schemas.openxmlformats.org/officeDocument/2006/relationships/image" Target="../media/image348.emf"/><Relationship Id="rId21" Type="http://schemas.openxmlformats.org/officeDocument/2006/relationships/image" Target="../media/image366.emf"/><Relationship Id="rId7" Type="http://schemas.openxmlformats.org/officeDocument/2006/relationships/image" Target="../media/image352.emf"/><Relationship Id="rId12" Type="http://schemas.openxmlformats.org/officeDocument/2006/relationships/image" Target="../media/image357.emf"/><Relationship Id="rId17" Type="http://schemas.openxmlformats.org/officeDocument/2006/relationships/image" Target="../media/image362.emf"/><Relationship Id="rId25" Type="http://schemas.openxmlformats.org/officeDocument/2006/relationships/image" Target="../media/image370.emf"/><Relationship Id="rId2" Type="http://schemas.openxmlformats.org/officeDocument/2006/relationships/image" Target="../media/image347.emf"/><Relationship Id="rId16" Type="http://schemas.openxmlformats.org/officeDocument/2006/relationships/image" Target="../media/image361.emf"/><Relationship Id="rId20" Type="http://schemas.openxmlformats.org/officeDocument/2006/relationships/image" Target="../media/image365.emf"/><Relationship Id="rId29" Type="http://schemas.openxmlformats.org/officeDocument/2006/relationships/image" Target="../media/image374.png"/><Relationship Id="rId1" Type="http://schemas.openxmlformats.org/officeDocument/2006/relationships/image" Target="../media/image346.emf"/><Relationship Id="rId6" Type="http://schemas.openxmlformats.org/officeDocument/2006/relationships/image" Target="../media/image351.emf"/><Relationship Id="rId11" Type="http://schemas.openxmlformats.org/officeDocument/2006/relationships/image" Target="../media/image356.emf"/><Relationship Id="rId24" Type="http://schemas.openxmlformats.org/officeDocument/2006/relationships/image" Target="../media/image369.emf"/><Relationship Id="rId5" Type="http://schemas.openxmlformats.org/officeDocument/2006/relationships/image" Target="../media/image350.emf"/><Relationship Id="rId15" Type="http://schemas.openxmlformats.org/officeDocument/2006/relationships/image" Target="../media/image360.emf"/><Relationship Id="rId23" Type="http://schemas.openxmlformats.org/officeDocument/2006/relationships/image" Target="../media/image368.emf"/><Relationship Id="rId28" Type="http://schemas.openxmlformats.org/officeDocument/2006/relationships/image" Target="../media/image373.emf"/><Relationship Id="rId10" Type="http://schemas.openxmlformats.org/officeDocument/2006/relationships/image" Target="../media/image355.emf"/><Relationship Id="rId19" Type="http://schemas.openxmlformats.org/officeDocument/2006/relationships/image" Target="../media/image364.emf"/><Relationship Id="rId4" Type="http://schemas.openxmlformats.org/officeDocument/2006/relationships/image" Target="../media/image349.emf"/><Relationship Id="rId9" Type="http://schemas.openxmlformats.org/officeDocument/2006/relationships/image" Target="../media/image354.emf"/><Relationship Id="rId14" Type="http://schemas.openxmlformats.org/officeDocument/2006/relationships/image" Target="../media/image359.emf"/><Relationship Id="rId22" Type="http://schemas.openxmlformats.org/officeDocument/2006/relationships/image" Target="../media/image367.emf"/><Relationship Id="rId27" Type="http://schemas.openxmlformats.org/officeDocument/2006/relationships/image" Target="../media/image372.emf"/></Relationships>
</file>

<file path=ppt/drawings/_rels/vmlDrawing25.vml.rels><?xml version="1.0" encoding="UTF-8" standalone="yes"?>
<Relationships xmlns="http://schemas.openxmlformats.org/package/2006/relationships"><Relationship Id="rId8" Type="http://schemas.openxmlformats.org/officeDocument/2006/relationships/image" Target="../media/image382.emf"/><Relationship Id="rId13" Type="http://schemas.openxmlformats.org/officeDocument/2006/relationships/image" Target="../media/image387.emf"/><Relationship Id="rId18" Type="http://schemas.openxmlformats.org/officeDocument/2006/relationships/image" Target="../media/image392.emf"/><Relationship Id="rId3" Type="http://schemas.openxmlformats.org/officeDocument/2006/relationships/image" Target="../media/image377.emf"/><Relationship Id="rId7" Type="http://schemas.openxmlformats.org/officeDocument/2006/relationships/image" Target="../media/image381.emf"/><Relationship Id="rId12" Type="http://schemas.openxmlformats.org/officeDocument/2006/relationships/image" Target="../media/image386.emf"/><Relationship Id="rId17" Type="http://schemas.openxmlformats.org/officeDocument/2006/relationships/image" Target="../media/image391.emf"/><Relationship Id="rId2" Type="http://schemas.openxmlformats.org/officeDocument/2006/relationships/image" Target="../media/image376.emf"/><Relationship Id="rId16" Type="http://schemas.openxmlformats.org/officeDocument/2006/relationships/image" Target="../media/image390.emf"/><Relationship Id="rId20" Type="http://schemas.openxmlformats.org/officeDocument/2006/relationships/image" Target="../media/image394.emf"/><Relationship Id="rId1" Type="http://schemas.openxmlformats.org/officeDocument/2006/relationships/image" Target="../media/image375.emf"/><Relationship Id="rId6" Type="http://schemas.openxmlformats.org/officeDocument/2006/relationships/image" Target="../media/image380.emf"/><Relationship Id="rId11" Type="http://schemas.openxmlformats.org/officeDocument/2006/relationships/image" Target="../media/image385.emf"/><Relationship Id="rId5" Type="http://schemas.openxmlformats.org/officeDocument/2006/relationships/image" Target="../media/image379.emf"/><Relationship Id="rId15" Type="http://schemas.openxmlformats.org/officeDocument/2006/relationships/image" Target="../media/image389.emf"/><Relationship Id="rId10" Type="http://schemas.openxmlformats.org/officeDocument/2006/relationships/image" Target="../media/image384.emf"/><Relationship Id="rId19" Type="http://schemas.openxmlformats.org/officeDocument/2006/relationships/image" Target="../media/image393.emf"/><Relationship Id="rId4" Type="http://schemas.openxmlformats.org/officeDocument/2006/relationships/image" Target="../media/image378.emf"/><Relationship Id="rId9" Type="http://schemas.openxmlformats.org/officeDocument/2006/relationships/image" Target="../media/image383.emf"/><Relationship Id="rId14" Type="http://schemas.openxmlformats.org/officeDocument/2006/relationships/image" Target="../media/image388.emf"/></Relationships>
</file>

<file path=ppt/drawings/_rels/vmlDrawing26.vml.rels><?xml version="1.0" encoding="UTF-8" standalone="yes"?>
<Relationships xmlns="http://schemas.openxmlformats.org/package/2006/relationships"><Relationship Id="rId8" Type="http://schemas.openxmlformats.org/officeDocument/2006/relationships/image" Target="../media/image403.emf"/><Relationship Id="rId13" Type="http://schemas.openxmlformats.org/officeDocument/2006/relationships/image" Target="../media/image408.emf"/><Relationship Id="rId18" Type="http://schemas.openxmlformats.org/officeDocument/2006/relationships/image" Target="../media/image413.emf"/><Relationship Id="rId3" Type="http://schemas.openxmlformats.org/officeDocument/2006/relationships/image" Target="../media/image398.emf"/><Relationship Id="rId21" Type="http://schemas.openxmlformats.org/officeDocument/2006/relationships/image" Target="../media/image416.emf"/><Relationship Id="rId7" Type="http://schemas.openxmlformats.org/officeDocument/2006/relationships/image" Target="../media/image402.emf"/><Relationship Id="rId12" Type="http://schemas.openxmlformats.org/officeDocument/2006/relationships/image" Target="../media/image407.emf"/><Relationship Id="rId17" Type="http://schemas.openxmlformats.org/officeDocument/2006/relationships/image" Target="../media/image412.emf"/><Relationship Id="rId2" Type="http://schemas.openxmlformats.org/officeDocument/2006/relationships/image" Target="../media/image397.emf"/><Relationship Id="rId16" Type="http://schemas.openxmlformats.org/officeDocument/2006/relationships/image" Target="../media/image411.emf"/><Relationship Id="rId20" Type="http://schemas.openxmlformats.org/officeDocument/2006/relationships/image" Target="../media/image415.emf"/><Relationship Id="rId1" Type="http://schemas.openxmlformats.org/officeDocument/2006/relationships/image" Target="../media/image396.emf"/><Relationship Id="rId6" Type="http://schemas.openxmlformats.org/officeDocument/2006/relationships/image" Target="../media/image401.emf"/><Relationship Id="rId11" Type="http://schemas.openxmlformats.org/officeDocument/2006/relationships/image" Target="../media/image406.emf"/><Relationship Id="rId5" Type="http://schemas.openxmlformats.org/officeDocument/2006/relationships/image" Target="../media/image400.emf"/><Relationship Id="rId15" Type="http://schemas.openxmlformats.org/officeDocument/2006/relationships/image" Target="../media/image410.emf"/><Relationship Id="rId10" Type="http://schemas.openxmlformats.org/officeDocument/2006/relationships/image" Target="../media/image405.emf"/><Relationship Id="rId19" Type="http://schemas.openxmlformats.org/officeDocument/2006/relationships/image" Target="../media/image414.emf"/><Relationship Id="rId4" Type="http://schemas.openxmlformats.org/officeDocument/2006/relationships/image" Target="../media/image399.emf"/><Relationship Id="rId9" Type="http://schemas.openxmlformats.org/officeDocument/2006/relationships/image" Target="../media/image404.emf"/><Relationship Id="rId14" Type="http://schemas.openxmlformats.org/officeDocument/2006/relationships/image" Target="../media/image409.emf"/><Relationship Id="rId22" Type="http://schemas.openxmlformats.org/officeDocument/2006/relationships/image" Target="../media/image417.emf"/></Relationships>
</file>

<file path=ppt/drawings/_rels/vmlDrawing27.vml.rels><?xml version="1.0" encoding="UTF-8" standalone="yes"?>
<Relationships xmlns="http://schemas.openxmlformats.org/package/2006/relationships"><Relationship Id="rId8" Type="http://schemas.openxmlformats.org/officeDocument/2006/relationships/image" Target="../media/image425.emf"/><Relationship Id="rId13" Type="http://schemas.openxmlformats.org/officeDocument/2006/relationships/image" Target="../media/image430.emf"/><Relationship Id="rId18" Type="http://schemas.openxmlformats.org/officeDocument/2006/relationships/image" Target="../media/image435.png"/><Relationship Id="rId3" Type="http://schemas.openxmlformats.org/officeDocument/2006/relationships/image" Target="../media/image420.emf"/><Relationship Id="rId7" Type="http://schemas.openxmlformats.org/officeDocument/2006/relationships/image" Target="../media/image424.emf"/><Relationship Id="rId12" Type="http://schemas.openxmlformats.org/officeDocument/2006/relationships/image" Target="../media/image429.emf"/><Relationship Id="rId17" Type="http://schemas.openxmlformats.org/officeDocument/2006/relationships/image" Target="../media/image434.emf"/><Relationship Id="rId2" Type="http://schemas.openxmlformats.org/officeDocument/2006/relationships/image" Target="../media/image419.emf"/><Relationship Id="rId16" Type="http://schemas.openxmlformats.org/officeDocument/2006/relationships/image" Target="../media/image433.emf"/><Relationship Id="rId1" Type="http://schemas.openxmlformats.org/officeDocument/2006/relationships/image" Target="../media/image418.emf"/><Relationship Id="rId6" Type="http://schemas.openxmlformats.org/officeDocument/2006/relationships/image" Target="../media/image423.emf"/><Relationship Id="rId11" Type="http://schemas.openxmlformats.org/officeDocument/2006/relationships/image" Target="../media/image428.emf"/><Relationship Id="rId5" Type="http://schemas.openxmlformats.org/officeDocument/2006/relationships/image" Target="../media/image422.emf"/><Relationship Id="rId15" Type="http://schemas.openxmlformats.org/officeDocument/2006/relationships/image" Target="../media/image432.emf"/><Relationship Id="rId10" Type="http://schemas.openxmlformats.org/officeDocument/2006/relationships/image" Target="../media/image427.emf"/><Relationship Id="rId4" Type="http://schemas.openxmlformats.org/officeDocument/2006/relationships/image" Target="../media/image421.emf"/><Relationship Id="rId9" Type="http://schemas.openxmlformats.org/officeDocument/2006/relationships/image" Target="../media/image426.emf"/><Relationship Id="rId14" Type="http://schemas.openxmlformats.org/officeDocument/2006/relationships/image" Target="../media/image431.emf"/></Relationships>
</file>

<file path=ppt/drawings/_rels/vmlDrawing28.vml.rels><?xml version="1.0" encoding="UTF-8" standalone="yes"?>
<Relationships xmlns="http://schemas.openxmlformats.org/package/2006/relationships"><Relationship Id="rId13" Type="http://schemas.openxmlformats.org/officeDocument/2006/relationships/image" Target="../media/image448.emf"/><Relationship Id="rId18" Type="http://schemas.openxmlformats.org/officeDocument/2006/relationships/image" Target="../media/image453.emf"/><Relationship Id="rId26" Type="http://schemas.openxmlformats.org/officeDocument/2006/relationships/image" Target="../media/image461.emf"/><Relationship Id="rId3" Type="http://schemas.openxmlformats.org/officeDocument/2006/relationships/image" Target="../media/image438.emf"/><Relationship Id="rId21" Type="http://schemas.openxmlformats.org/officeDocument/2006/relationships/image" Target="../media/image456.emf"/><Relationship Id="rId7" Type="http://schemas.openxmlformats.org/officeDocument/2006/relationships/image" Target="../media/image442.emf"/><Relationship Id="rId12" Type="http://schemas.openxmlformats.org/officeDocument/2006/relationships/image" Target="../media/image447.emf"/><Relationship Id="rId17" Type="http://schemas.openxmlformats.org/officeDocument/2006/relationships/image" Target="../media/image452.emf"/><Relationship Id="rId25" Type="http://schemas.openxmlformats.org/officeDocument/2006/relationships/image" Target="../media/image460.emf"/><Relationship Id="rId33" Type="http://schemas.openxmlformats.org/officeDocument/2006/relationships/image" Target="../media/image468.emf"/><Relationship Id="rId2" Type="http://schemas.openxmlformats.org/officeDocument/2006/relationships/image" Target="../media/image437.emf"/><Relationship Id="rId16" Type="http://schemas.openxmlformats.org/officeDocument/2006/relationships/image" Target="../media/image451.emf"/><Relationship Id="rId20" Type="http://schemas.openxmlformats.org/officeDocument/2006/relationships/image" Target="../media/image455.emf"/><Relationship Id="rId29" Type="http://schemas.openxmlformats.org/officeDocument/2006/relationships/image" Target="../media/image464.emf"/><Relationship Id="rId1" Type="http://schemas.openxmlformats.org/officeDocument/2006/relationships/image" Target="../media/image436.emf"/><Relationship Id="rId6" Type="http://schemas.openxmlformats.org/officeDocument/2006/relationships/image" Target="../media/image441.emf"/><Relationship Id="rId11" Type="http://schemas.openxmlformats.org/officeDocument/2006/relationships/image" Target="../media/image446.emf"/><Relationship Id="rId24" Type="http://schemas.openxmlformats.org/officeDocument/2006/relationships/image" Target="../media/image459.emf"/><Relationship Id="rId32" Type="http://schemas.openxmlformats.org/officeDocument/2006/relationships/image" Target="../media/image467.emf"/><Relationship Id="rId5" Type="http://schemas.openxmlformats.org/officeDocument/2006/relationships/image" Target="../media/image440.emf"/><Relationship Id="rId15" Type="http://schemas.openxmlformats.org/officeDocument/2006/relationships/image" Target="../media/image450.emf"/><Relationship Id="rId23" Type="http://schemas.openxmlformats.org/officeDocument/2006/relationships/image" Target="../media/image458.emf"/><Relationship Id="rId28" Type="http://schemas.openxmlformats.org/officeDocument/2006/relationships/image" Target="../media/image463.emf"/><Relationship Id="rId10" Type="http://schemas.openxmlformats.org/officeDocument/2006/relationships/image" Target="../media/image445.emf"/><Relationship Id="rId19" Type="http://schemas.openxmlformats.org/officeDocument/2006/relationships/image" Target="../media/image454.emf"/><Relationship Id="rId31" Type="http://schemas.openxmlformats.org/officeDocument/2006/relationships/image" Target="../media/image466.emf"/><Relationship Id="rId4" Type="http://schemas.openxmlformats.org/officeDocument/2006/relationships/image" Target="../media/image439.emf"/><Relationship Id="rId9" Type="http://schemas.openxmlformats.org/officeDocument/2006/relationships/image" Target="../media/image444.emf"/><Relationship Id="rId14" Type="http://schemas.openxmlformats.org/officeDocument/2006/relationships/image" Target="../media/image449.emf"/><Relationship Id="rId22" Type="http://schemas.openxmlformats.org/officeDocument/2006/relationships/image" Target="../media/image457.emf"/><Relationship Id="rId27" Type="http://schemas.openxmlformats.org/officeDocument/2006/relationships/image" Target="../media/image462.emf"/><Relationship Id="rId30" Type="http://schemas.openxmlformats.org/officeDocument/2006/relationships/image" Target="../media/image465.emf"/><Relationship Id="rId8" Type="http://schemas.openxmlformats.org/officeDocument/2006/relationships/image" Target="../media/image443.emf"/></Relationships>
</file>

<file path=ppt/drawings/_rels/vmlDrawing29.vml.rels><?xml version="1.0" encoding="UTF-8" standalone="yes"?>
<Relationships xmlns="http://schemas.openxmlformats.org/package/2006/relationships"><Relationship Id="rId8" Type="http://schemas.openxmlformats.org/officeDocument/2006/relationships/image" Target="../media/image477.emf"/><Relationship Id="rId13" Type="http://schemas.openxmlformats.org/officeDocument/2006/relationships/image" Target="../media/image482.emf"/><Relationship Id="rId18" Type="http://schemas.openxmlformats.org/officeDocument/2006/relationships/image" Target="../media/image487.emf"/><Relationship Id="rId26" Type="http://schemas.openxmlformats.org/officeDocument/2006/relationships/image" Target="../media/image495.emf"/><Relationship Id="rId3" Type="http://schemas.openxmlformats.org/officeDocument/2006/relationships/image" Target="../media/image472.emf"/><Relationship Id="rId21" Type="http://schemas.openxmlformats.org/officeDocument/2006/relationships/image" Target="../media/image490.emf"/><Relationship Id="rId7" Type="http://schemas.openxmlformats.org/officeDocument/2006/relationships/image" Target="../media/image476.emf"/><Relationship Id="rId12" Type="http://schemas.openxmlformats.org/officeDocument/2006/relationships/image" Target="../media/image481.emf"/><Relationship Id="rId17" Type="http://schemas.openxmlformats.org/officeDocument/2006/relationships/image" Target="../media/image486.emf"/><Relationship Id="rId25" Type="http://schemas.openxmlformats.org/officeDocument/2006/relationships/image" Target="../media/image494.emf"/><Relationship Id="rId2" Type="http://schemas.openxmlformats.org/officeDocument/2006/relationships/image" Target="../media/image471.emf"/><Relationship Id="rId16" Type="http://schemas.openxmlformats.org/officeDocument/2006/relationships/image" Target="../media/image485.emf"/><Relationship Id="rId20" Type="http://schemas.openxmlformats.org/officeDocument/2006/relationships/image" Target="../media/image489.emf"/><Relationship Id="rId29" Type="http://schemas.openxmlformats.org/officeDocument/2006/relationships/image" Target="../media/image498.emf"/><Relationship Id="rId1" Type="http://schemas.openxmlformats.org/officeDocument/2006/relationships/image" Target="../media/image470.emf"/><Relationship Id="rId6" Type="http://schemas.openxmlformats.org/officeDocument/2006/relationships/image" Target="../media/image475.emf"/><Relationship Id="rId11" Type="http://schemas.openxmlformats.org/officeDocument/2006/relationships/image" Target="../media/image480.emf"/><Relationship Id="rId24" Type="http://schemas.openxmlformats.org/officeDocument/2006/relationships/image" Target="../media/image493.emf"/><Relationship Id="rId5" Type="http://schemas.openxmlformats.org/officeDocument/2006/relationships/image" Target="../media/image474.emf"/><Relationship Id="rId15" Type="http://schemas.openxmlformats.org/officeDocument/2006/relationships/image" Target="../media/image484.emf"/><Relationship Id="rId23" Type="http://schemas.openxmlformats.org/officeDocument/2006/relationships/image" Target="../media/image492.emf"/><Relationship Id="rId28" Type="http://schemas.openxmlformats.org/officeDocument/2006/relationships/image" Target="../media/image497.emf"/><Relationship Id="rId10" Type="http://schemas.openxmlformats.org/officeDocument/2006/relationships/image" Target="../media/image479.emf"/><Relationship Id="rId19" Type="http://schemas.openxmlformats.org/officeDocument/2006/relationships/image" Target="../media/image488.emf"/><Relationship Id="rId31" Type="http://schemas.openxmlformats.org/officeDocument/2006/relationships/image" Target="../media/image500.emf"/><Relationship Id="rId4" Type="http://schemas.openxmlformats.org/officeDocument/2006/relationships/image" Target="../media/image473.emf"/><Relationship Id="rId9" Type="http://schemas.openxmlformats.org/officeDocument/2006/relationships/image" Target="../media/image478.emf"/><Relationship Id="rId14" Type="http://schemas.openxmlformats.org/officeDocument/2006/relationships/image" Target="../media/image483.emf"/><Relationship Id="rId22" Type="http://schemas.openxmlformats.org/officeDocument/2006/relationships/image" Target="../media/image491.emf"/><Relationship Id="rId27" Type="http://schemas.openxmlformats.org/officeDocument/2006/relationships/image" Target="../media/image496.emf"/><Relationship Id="rId30" Type="http://schemas.openxmlformats.org/officeDocument/2006/relationships/image" Target="../media/image499.emf"/></Relationships>
</file>

<file path=ppt/drawings/_rels/vmlDrawing3.vml.rels><?xml version="1.0" encoding="UTF-8" standalone="yes"?>
<Relationships xmlns="http://schemas.openxmlformats.org/package/2006/relationships"><Relationship Id="rId8" Type="http://schemas.openxmlformats.org/officeDocument/2006/relationships/image" Target="../media/image18.emf"/><Relationship Id="rId3" Type="http://schemas.openxmlformats.org/officeDocument/2006/relationships/image" Target="../media/image13.emf"/><Relationship Id="rId7" Type="http://schemas.openxmlformats.org/officeDocument/2006/relationships/image" Target="../media/image17.emf"/><Relationship Id="rId2" Type="http://schemas.openxmlformats.org/officeDocument/2006/relationships/image" Target="../media/image12.emf"/><Relationship Id="rId1" Type="http://schemas.openxmlformats.org/officeDocument/2006/relationships/image" Target="../media/image11.emf"/><Relationship Id="rId6" Type="http://schemas.openxmlformats.org/officeDocument/2006/relationships/image" Target="../media/image16.emf"/><Relationship Id="rId5" Type="http://schemas.openxmlformats.org/officeDocument/2006/relationships/image" Target="../media/image15.emf"/><Relationship Id="rId4" Type="http://schemas.openxmlformats.org/officeDocument/2006/relationships/image" Target="../media/image14.emf"/></Relationships>
</file>

<file path=ppt/drawings/_rels/vmlDrawing30.vml.rels><?xml version="1.0" encoding="UTF-8" standalone="yes"?>
<Relationships xmlns="http://schemas.openxmlformats.org/package/2006/relationships"><Relationship Id="rId8" Type="http://schemas.openxmlformats.org/officeDocument/2006/relationships/image" Target="../media/image508.emf"/><Relationship Id="rId13" Type="http://schemas.openxmlformats.org/officeDocument/2006/relationships/image" Target="../media/image513.emf"/><Relationship Id="rId18" Type="http://schemas.openxmlformats.org/officeDocument/2006/relationships/image" Target="../media/image518.emf"/><Relationship Id="rId26" Type="http://schemas.openxmlformats.org/officeDocument/2006/relationships/image" Target="../media/image526.emf"/><Relationship Id="rId3" Type="http://schemas.openxmlformats.org/officeDocument/2006/relationships/image" Target="../media/image503.emf"/><Relationship Id="rId21" Type="http://schemas.openxmlformats.org/officeDocument/2006/relationships/image" Target="../media/image521.emf"/><Relationship Id="rId7" Type="http://schemas.openxmlformats.org/officeDocument/2006/relationships/image" Target="../media/image507.emf"/><Relationship Id="rId12" Type="http://schemas.openxmlformats.org/officeDocument/2006/relationships/image" Target="../media/image512.emf"/><Relationship Id="rId17" Type="http://schemas.openxmlformats.org/officeDocument/2006/relationships/image" Target="../media/image517.emf"/><Relationship Id="rId25" Type="http://schemas.openxmlformats.org/officeDocument/2006/relationships/image" Target="../media/image525.emf"/><Relationship Id="rId2" Type="http://schemas.openxmlformats.org/officeDocument/2006/relationships/image" Target="../media/image502.emf"/><Relationship Id="rId16" Type="http://schemas.openxmlformats.org/officeDocument/2006/relationships/image" Target="../media/image516.emf"/><Relationship Id="rId20" Type="http://schemas.openxmlformats.org/officeDocument/2006/relationships/image" Target="../media/image520.emf"/><Relationship Id="rId29" Type="http://schemas.openxmlformats.org/officeDocument/2006/relationships/image" Target="../media/image529.emf"/><Relationship Id="rId1" Type="http://schemas.openxmlformats.org/officeDocument/2006/relationships/image" Target="../media/image501.emf"/><Relationship Id="rId6" Type="http://schemas.openxmlformats.org/officeDocument/2006/relationships/image" Target="../media/image506.emf"/><Relationship Id="rId11" Type="http://schemas.openxmlformats.org/officeDocument/2006/relationships/image" Target="../media/image511.emf"/><Relationship Id="rId24" Type="http://schemas.openxmlformats.org/officeDocument/2006/relationships/image" Target="../media/image524.emf"/><Relationship Id="rId5" Type="http://schemas.openxmlformats.org/officeDocument/2006/relationships/image" Target="../media/image505.emf"/><Relationship Id="rId15" Type="http://schemas.openxmlformats.org/officeDocument/2006/relationships/image" Target="../media/image515.emf"/><Relationship Id="rId23" Type="http://schemas.openxmlformats.org/officeDocument/2006/relationships/image" Target="../media/image523.emf"/><Relationship Id="rId28" Type="http://schemas.openxmlformats.org/officeDocument/2006/relationships/image" Target="../media/image528.emf"/><Relationship Id="rId10" Type="http://schemas.openxmlformats.org/officeDocument/2006/relationships/image" Target="../media/image510.emf"/><Relationship Id="rId19" Type="http://schemas.openxmlformats.org/officeDocument/2006/relationships/image" Target="../media/image519.emf"/><Relationship Id="rId4" Type="http://schemas.openxmlformats.org/officeDocument/2006/relationships/image" Target="../media/image504.emf"/><Relationship Id="rId9" Type="http://schemas.openxmlformats.org/officeDocument/2006/relationships/image" Target="../media/image509.emf"/><Relationship Id="rId14" Type="http://schemas.openxmlformats.org/officeDocument/2006/relationships/image" Target="../media/image514.emf"/><Relationship Id="rId22" Type="http://schemas.openxmlformats.org/officeDocument/2006/relationships/image" Target="../media/image522.emf"/><Relationship Id="rId27" Type="http://schemas.openxmlformats.org/officeDocument/2006/relationships/image" Target="../media/image527.emf"/><Relationship Id="rId30" Type="http://schemas.openxmlformats.org/officeDocument/2006/relationships/image" Target="../media/image530.emf"/></Relationships>
</file>

<file path=ppt/drawings/_rels/vmlDrawing31.vml.rels><?xml version="1.0" encoding="UTF-8" standalone="yes"?>
<Relationships xmlns="http://schemas.openxmlformats.org/package/2006/relationships"><Relationship Id="rId8" Type="http://schemas.openxmlformats.org/officeDocument/2006/relationships/image" Target="../media/image538.emf"/><Relationship Id="rId13" Type="http://schemas.openxmlformats.org/officeDocument/2006/relationships/image" Target="../media/image543.emf"/><Relationship Id="rId18" Type="http://schemas.openxmlformats.org/officeDocument/2006/relationships/image" Target="../media/image548.emf"/><Relationship Id="rId3" Type="http://schemas.openxmlformats.org/officeDocument/2006/relationships/image" Target="../media/image533.emf"/><Relationship Id="rId7" Type="http://schemas.openxmlformats.org/officeDocument/2006/relationships/image" Target="../media/image537.emf"/><Relationship Id="rId12" Type="http://schemas.openxmlformats.org/officeDocument/2006/relationships/image" Target="../media/image542.emf"/><Relationship Id="rId17" Type="http://schemas.openxmlformats.org/officeDocument/2006/relationships/image" Target="../media/image547.emf"/><Relationship Id="rId2" Type="http://schemas.openxmlformats.org/officeDocument/2006/relationships/image" Target="../media/image532.emf"/><Relationship Id="rId16" Type="http://schemas.openxmlformats.org/officeDocument/2006/relationships/image" Target="../media/image546.emf"/><Relationship Id="rId20" Type="http://schemas.openxmlformats.org/officeDocument/2006/relationships/image" Target="../media/image550.emf"/><Relationship Id="rId1" Type="http://schemas.openxmlformats.org/officeDocument/2006/relationships/image" Target="../media/image531.emf"/><Relationship Id="rId6" Type="http://schemas.openxmlformats.org/officeDocument/2006/relationships/image" Target="../media/image536.emf"/><Relationship Id="rId11" Type="http://schemas.openxmlformats.org/officeDocument/2006/relationships/image" Target="../media/image541.emf"/><Relationship Id="rId5" Type="http://schemas.openxmlformats.org/officeDocument/2006/relationships/image" Target="../media/image535.emf"/><Relationship Id="rId15" Type="http://schemas.openxmlformats.org/officeDocument/2006/relationships/image" Target="../media/image545.emf"/><Relationship Id="rId10" Type="http://schemas.openxmlformats.org/officeDocument/2006/relationships/image" Target="../media/image540.emf"/><Relationship Id="rId19" Type="http://schemas.openxmlformats.org/officeDocument/2006/relationships/image" Target="../media/image549.emf"/><Relationship Id="rId4" Type="http://schemas.openxmlformats.org/officeDocument/2006/relationships/image" Target="../media/image534.emf"/><Relationship Id="rId9" Type="http://schemas.openxmlformats.org/officeDocument/2006/relationships/image" Target="../media/image539.emf"/><Relationship Id="rId14" Type="http://schemas.openxmlformats.org/officeDocument/2006/relationships/image" Target="../media/image544.emf"/></Relationships>
</file>

<file path=ppt/drawings/_rels/vmlDrawing32.vml.rels><?xml version="1.0" encoding="UTF-8" standalone="yes"?>
<Relationships xmlns="http://schemas.openxmlformats.org/package/2006/relationships"><Relationship Id="rId8" Type="http://schemas.openxmlformats.org/officeDocument/2006/relationships/image" Target="../media/image558.emf"/><Relationship Id="rId13" Type="http://schemas.openxmlformats.org/officeDocument/2006/relationships/image" Target="../media/image563.emf"/><Relationship Id="rId3" Type="http://schemas.openxmlformats.org/officeDocument/2006/relationships/image" Target="../media/image553.wmf"/><Relationship Id="rId7" Type="http://schemas.openxmlformats.org/officeDocument/2006/relationships/image" Target="../media/image557.emf"/><Relationship Id="rId12" Type="http://schemas.openxmlformats.org/officeDocument/2006/relationships/image" Target="../media/image562.emf"/><Relationship Id="rId2" Type="http://schemas.openxmlformats.org/officeDocument/2006/relationships/image" Target="../media/image552.wmf"/><Relationship Id="rId1" Type="http://schemas.openxmlformats.org/officeDocument/2006/relationships/image" Target="../media/image551.wmf"/><Relationship Id="rId6" Type="http://schemas.openxmlformats.org/officeDocument/2006/relationships/image" Target="../media/image556.emf"/><Relationship Id="rId11" Type="http://schemas.openxmlformats.org/officeDocument/2006/relationships/image" Target="../media/image561.emf"/><Relationship Id="rId5" Type="http://schemas.openxmlformats.org/officeDocument/2006/relationships/image" Target="../media/image555.wmf"/><Relationship Id="rId10" Type="http://schemas.openxmlformats.org/officeDocument/2006/relationships/image" Target="../media/image560.emf"/><Relationship Id="rId4" Type="http://schemas.openxmlformats.org/officeDocument/2006/relationships/image" Target="../media/image554.wmf"/><Relationship Id="rId9" Type="http://schemas.openxmlformats.org/officeDocument/2006/relationships/image" Target="../media/image559.emf"/></Relationships>
</file>

<file path=ppt/drawings/_rels/vmlDrawing33.vml.rels><?xml version="1.0" encoding="UTF-8" standalone="yes"?>
<Relationships xmlns="http://schemas.openxmlformats.org/package/2006/relationships"><Relationship Id="rId8" Type="http://schemas.openxmlformats.org/officeDocument/2006/relationships/image" Target="../media/image566.emf"/><Relationship Id="rId13" Type="http://schemas.openxmlformats.org/officeDocument/2006/relationships/image" Target="../media/image571.emf"/><Relationship Id="rId18" Type="http://schemas.openxmlformats.org/officeDocument/2006/relationships/image" Target="../media/image576.emf"/><Relationship Id="rId3" Type="http://schemas.openxmlformats.org/officeDocument/2006/relationships/image" Target="../media/image553.wmf"/><Relationship Id="rId21" Type="http://schemas.openxmlformats.org/officeDocument/2006/relationships/image" Target="../media/image579.emf"/><Relationship Id="rId7" Type="http://schemas.openxmlformats.org/officeDocument/2006/relationships/image" Target="../media/image565.emf"/><Relationship Id="rId12" Type="http://schemas.openxmlformats.org/officeDocument/2006/relationships/image" Target="../media/image570.emf"/><Relationship Id="rId17" Type="http://schemas.openxmlformats.org/officeDocument/2006/relationships/image" Target="../media/image575.emf"/><Relationship Id="rId2" Type="http://schemas.openxmlformats.org/officeDocument/2006/relationships/image" Target="../media/image552.wmf"/><Relationship Id="rId16" Type="http://schemas.openxmlformats.org/officeDocument/2006/relationships/image" Target="../media/image574.emf"/><Relationship Id="rId20" Type="http://schemas.openxmlformats.org/officeDocument/2006/relationships/image" Target="../media/image578.wmf"/><Relationship Id="rId1" Type="http://schemas.openxmlformats.org/officeDocument/2006/relationships/image" Target="../media/image551.wmf"/><Relationship Id="rId6" Type="http://schemas.openxmlformats.org/officeDocument/2006/relationships/image" Target="../media/image564.emf"/><Relationship Id="rId11" Type="http://schemas.openxmlformats.org/officeDocument/2006/relationships/image" Target="../media/image569.emf"/><Relationship Id="rId24" Type="http://schemas.openxmlformats.org/officeDocument/2006/relationships/image" Target="../media/image582.emf"/><Relationship Id="rId5" Type="http://schemas.openxmlformats.org/officeDocument/2006/relationships/image" Target="../media/image555.wmf"/><Relationship Id="rId15" Type="http://schemas.openxmlformats.org/officeDocument/2006/relationships/image" Target="../media/image573.emf"/><Relationship Id="rId23" Type="http://schemas.openxmlformats.org/officeDocument/2006/relationships/image" Target="../media/image581.emf"/><Relationship Id="rId10" Type="http://schemas.openxmlformats.org/officeDocument/2006/relationships/image" Target="../media/image568.emf"/><Relationship Id="rId19" Type="http://schemas.openxmlformats.org/officeDocument/2006/relationships/image" Target="../media/image577.emf"/><Relationship Id="rId4" Type="http://schemas.openxmlformats.org/officeDocument/2006/relationships/image" Target="../media/image554.wmf"/><Relationship Id="rId9" Type="http://schemas.openxmlformats.org/officeDocument/2006/relationships/image" Target="../media/image567.emf"/><Relationship Id="rId14" Type="http://schemas.openxmlformats.org/officeDocument/2006/relationships/image" Target="../media/image572.wmf"/><Relationship Id="rId22" Type="http://schemas.openxmlformats.org/officeDocument/2006/relationships/image" Target="../media/image580.emf"/></Relationships>
</file>

<file path=ppt/drawings/_rels/vmlDrawing34.vml.rels><?xml version="1.0" encoding="UTF-8" standalone="yes"?>
<Relationships xmlns="http://schemas.openxmlformats.org/package/2006/relationships"><Relationship Id="rId8" Type="http://schemas.openxmlformats.org/officeDocument/2006/relationships/image" Target="../media/image585.emf"/><Relationship Id="rId13" Type="http://schemas.openxmlformats.org/officeDocument/2006/relationships/image" Target="../media/image590.emf"/><Relationship Id="rId18" Type="http://schemas.openxmlformats.org/officeDocument/2006/relationships/image" Target="../media/image595.emf"/><Relationship Id="rId3" Type="http://schemas.openxmlformats.org/officeDocument/2006/relationships/image" Target="../media/image553.wmf"/><Relationship Id="rId21" Type="http://schemas.openxmlformats.org/officeDocument/2006/relationships/image" Target="../media/image598.emf"/><Relationship Id="rId7" Type="http://schemas.openxmlformats.org/officeDocument/2006/relationships/image" Target="../media/image584.emf"/><Relationship Id="rId12" Type="http://schemas.openxmlformats.org/officeDocument/2006/relationships/image" Target="../media/image589.emf"/><Relationship Id="rId17" Type="http://schemas.openxmlformats.org/officeDocument/2006/relationships/image" Target="../media/image594.emf"/><Relationship Id="rId2" Type="http://schemas.openxmlformats.org/officeDocument/2006/relationships/image" Target="../media/image552.wmf"/><Relationship Id="rId16" Type="http://schemas.openxmlformats.org/officeDocument/2006/relationships/image" Target="../media/image593.emf"/><Relationship Id="rId20" Type="http://schemas.openxmlformats.org/officeDocument/2006/relationships/image" Target="../media/image597.emf"/><Relationship Id="rId1" Type="http://schemas.openxmlformats.org/officeDocument/2006/relationships/image" Target="../media/image551.wmf"/><Relationship Id="rId6" Type="http://schemas.openxmlformats.org/officeDocument/2006/relationships/image" Target="../media/image583.emf"/><Relationship Id="rId11" Type="http://schemas.openxmlformats.org/officeDocument/2006/relationships/image" Target="../media/image588.emf"/><Relationship Id="rId5" Type="http://schemas.openxmlformats.org/officeDocument/2006/relationships/image" Target="../media/image555.wmf"/><Relationship Id="rId15" Type="http://schemas.openxmlformats.org/officeDocument/2006/relationships/image" Target="../media/image592.emf"/><Relationship Id="rId10" Type="http://schemas.openxmlformats.org/officeDocument/2006/relationships/image" Target="../media/image587.emf"/><Relationship Id="rId19" Type="http://schemas.openxmlformats.org/officeDocument/2006/relationships/image" Target="../media/image596.emf"/><Relationship Id="rId4" Type="http://schemas.openxmlformats.org/officeDocument/2006/relationships/image" Target="../media/image554.wmf"/><Relationship Id="rId9" Type="http://schemas.openxmlformats.org/officeDocument/2006/relationships/image" Target="../media/image586.emf"/><Relationship Id="rId14" Type="http://schemas.openxmlformats.org/officeDocument/2006/relationships/image" Target="../media/image591.emf"/></Relationships>
</file>

<file path=ppt/drawings/_rels/vmlDrawing35.vml.rels><?xml version="1.0" encoding="UTF-8" standalone="yes"?>
<Relationships xmlns="http://schemas.openxmlformats.org/package/2006/relationships"><Relationship Id="rId8" Type="http://schemas.openxmlformats.org/officeDocument/2006/relationships/image" Target="../media/image606.wmf"/><Relationship Id="rId13" Type="http://schemas.openxmlformats.org/officeDocument/2006/relationships/image" Target="../media/image611.emf"/><Relationship Id="rId3" Type="http://schemas.openxmlformats.org/officeDocument/2006/relationships/image" Target="../media/image601.wmf"/><Relationship Id="rId7" Type="http://schemas.openxmlformats.org/officeDocument/2006/relationships/image" Target="../media/image605.emf"/><Relationship Id="rId12" Type="http://schemas.openxmlformats.org/officeDocument/2006/relationships/image" Target="../media/image610.emf"/><Relationship Id="rId17" Type="http://schemas.openxmlformats.org/officeDocument/2006/relationships/image" Target="../media/image615.emf"/><Relationship Id="rId2" Type="http://schemas.openxmlformats.org/officeDocument/2006/relationships/image" Target="../media/image600.wmf"/><Relationship Id="rId16" Type="http://schemas.openxmlformats.org/officeDocument/2006/relationships/image" Target="../media/image614.emf"/><Relationship Id="rId1" Type="http://schemas.openxmlformats.org/officeDocument/2006/relationships/image" Target="../media/image599.wmf"/><Relationship Id="rId6" Type="http://schemas.openxmlformats.org/officeDocument/2006/relationships/image" Target="../media/image604.emf"/><Relationship Id="rId11" Type="http://schemas.openxmlformats.org/officeDocument/2006/relationships/image" Target="../media/image609.wmf"/><Relationship Id="rId5" Type="http://schemas.openxmlformats.org/officeDocument/2006/relationships/image" Target="../media/image603.emf"/><Relationship Id="rId15" Type="http://schemas.openxmlformats.org/officeDocument/2006/relationships/image" Target="../media/image613.emf"/><Relationship Id="rId10" Type="http://schemas.openxmlformats.org/officeDocument/2006/relationships/image" Target="../media/image608.emf"/><Relationship Id="rId4" Type="http://schemas.openxmlformats.org/officeDocument/2006/relationships/image" Target="../media/image602.emf"/><Relationship Id="rId9" Type="http://schemas.openxmlformats.org/officeDocument/2006/relationships/image" Target="../media/image607.emf"/><Relationship Id="rId14" Type="http://schemas.openxmlformats.org/officeDocument/2006/relationships/image" Target="../media/image612.emf"/></Relationships>
</file>

<file path=ppt/drawings/_rels/vmlDrawing36.vml.rels><?xml version="1.0" encoding="UTF-8" standalone="yes"?>
<Relationships xmlns="http://schemas.openxmlformats.org/package/2006/relationships"><Relationship Id="rId8" Type="http://schemas.openxmlformats.org/officeDocument/2006/relationships/image" Target="../media/image618.emf"/><Relationship Id="rId13" Type="http://schemas.openxmlformats.org/officeDocument/2006/relationships/image" Target="../media/image623.emf"/><Relationship Id="rId18" Type="http://schemas.openxmlformats.org/officeDocument/2006/relationships/image" Target="../media/image628.emf"/><Relationship Id="rId3" Type="http://schemas.openxmlformats.org/officeDocument/2006/relationships/image" Target="../media/image616.wmf"/><Relationship Id="rId7" Type="http://schemas.openxmlformats.org/officeDocument/2006/relationships/image" Target="../media/image617.emf"/><Relationship Id="rId12" Type="http://schemas.openxmlformats.org/officeDocument/2006/relationships/image" Target="../media/image622.emf"/><Relationship Id="rId17" Type="http://schemas.openxmlformats.org/officeDocument/2006/relationships/image" Target="../media/image627.emf"/><Relationship Id="rId2" Type="http://schemas.openxmlformats.org/officeDocument/2006/relationships/image" Target="../media/image606.wmf"/><Relationship Id="rId16" Type="http://schemas.openxmlformats.org/officeDocument/2006/relationships/image" Target="../media/image626.emf"/><Relationship Id="rId1" Type="http://schemas.openxmlformats.org/officeDocument/2006/relationships/image" Target="../media/image609.wmf"/><Relationship Id="rId6" Type="http://schemas.openxmlformats.org/officeDocument/2006/relationships/image" Target="../media/image599.wmf"/><Relationship Id="rId11" Type="http://schemas.openxmlformats.org/officeDocument/2006/relationships/image" Target="../media/image621.emf"/><Relationship Id="rId5" Type="http://schemas.openxmlformats.org/officeDocument/2006/relationships/image" Target="../media/image600.wmf"/><Relationship Id="rId15" Type="http://schemas.openxmlformats.org/officeDocument/2006/relationships/image" Target="../media/image625.emf"/><Relationship Id="rId10" Type="http://schemas.openxmlformats.org/officeDocument/2006/relationships/image" Target="../media/image620.emf"/><Relationship Id="rId4" Type="http://schemas.openxmlformats.org/officeDocument/2006/relationships/image" Target="../media/image601.wmf"/><Relationship Id="rId9" Type="http://schemas.openxmlformats.org/officeDocument/2006/relationships/image" Target="../media/image619.emf"/><Relationship Id="rId14" Type="http://schemas.openxmlformats.org/officeDocument/2006/relationships/image" Target="../media/image624.emf"/></Relationships>
</file>

<file path=ppt/drawings/_rels/vmlDrawing37.vml.rels><?xml version="1.0" encoding="UTF-8" standalone="yes"?>
<Relationships xmlns="http://schemas.openxmlformats.org/package/2006/relationships"><Relationship Id="rId3" Type="http://schemas.openxmlformats.org/officeDocument/2006/relationships/image" Target="../media/image631.png"/><Relationship Id="rId2" Type="http://schemas.openxmlformats.org/officeDocument/2006/relationships/image" Target="../media/image630.emf"/><Relationship Id="rId1" Type="http://schemas.openxmlformats.org/officeDocument/2006/relationships/image" Target="../media/image629.emf"/></Relationships>
</file>

<file path=ppt/drawings/_rels/vmlDrawing38.vml.rels><?xml version="1.0" encoding="UTF-8" standalone="yes"?>
<Relationships xmlns="http://schemas.openxmlformats.org/package/2006/relationships"><Relationship Id="rId8" Type="http://schemas.openxmlformats.org/officeDocument/2006/relationships/image" Target="../media/image639.wmf"/><Relationship Id="rId3" Type="http://schemas.openxmlformats.org/officeDocument/2006/relationships/image" Target="../media/image634.emf"/><Relationship Id="rId7" Type="http://schemas.openxmlformats.org/officeDocument/2006/relationships/image" Target="../media/image638.wmf"/><Relationship Id="rId2" Type="http://schemas.openxmlformats.org/officeDocument/2006/relationships/image" Target="../media/image633.emf"/><Relationship Id="rId1" Type="http://schemas.openxmlformats.org/officeDocument/2006/relationships/image" Target="../media/image632.emf"/><Relationship Id="rId6" Type="http://schemas.openxmlformats.org/officeDocument/2006/relationships/image" Target="../media/image637.wmf"/><Relationship Id="rId5" Type="http://schemas.openxmlformats.org/officeDocument/2006/relationships/image" Target="../media/image636.wmf"/><Relationship Id="rId4" Type="http://schemas.openxmlformats.org/officeDocument/2006/relationships/image" Target="../media/image635.emf"/><Relationship Id="rId9" Type="http://schemas.openxmlformats.org/officeDocument/2006/relationships/image" Target="../media/image640.wmf"/></Relationships>
</file>

<file path=ppt/drawings/_rels/vmlDrawing39.vml.rels><?xml version="1.0" encoding="UTF-8" standalone="yes"?>
<Relationships xmlns="http://schemas.openxmlformats.org/package/2006/relationships"><Relationship Id="rId8" Type="http://schemas.openxmlformats.org/officeDocument/2006/relationships/image" Target="../media/image646.wmf"/><Relationship Id="rId3" Type="http://schemas.openxmlformats.org/officeDocument/2006/relationships/image" Target="../media/image643.emf"/><Relationship Id="rId7" Type="http://schemas.openxmlformats.org/officeDocument/2006/relationships/image" Target="../media/image645.wmf"/><Relationship Id="rId2" Type="http://schemas.openxmlformats.org/officeDocument/2006/relationships/image" Target="../media/image642.emf"/><Relationship Id="rId1" Type="http://schemas.openxmlformats.org/officeDocument/2006/relationships/image" Target="../media/image641.emf"/><Relationship Id="rId6" Type="http://schemas.openxmlformats.org/officeDocument/2006/relationships/image" Target="../media/image638.wmf"/><Relationship Id="rId5" Type="http://schemas.openxmlformats.org/officeDocument/2006/relationships/image" Target="../media/image640.wmf"/><Relationship Id="rId4" Type="http://schemas.openxmlformats.org/officeDocument/2006/relationships/image" Target="../media/image644.emf"/></Relationships>
</file>

<file path=ppt/drawings/_rels/vmlDrawing4.vml.rels><?xml version="1.0" encoding="UTF-8" standalone="yes"?>
<Relationships xmlns="http://schemas.openxmlformats.org/package/2006/relationships"><Relationship Id="rId8" Type="http://schemas.openxmlformats.org/officeDocument/2006/relationships/image" Target="../media/image26.emf"/><Relationship Id="rId3" Type="http://schemas.openxmlformats.org/officeDocument/2006/relationships/image" Target="../media/image21.emf"/><Relationship Id="rId7" Type="http://schemas.openxmlformats.org/officeDocument/2006/relationships/image" Target="../media/image25.emf"/><Relationship Id="rId2" Type="http://schemas.openxmlformats.org/officeDocument/2006/relationships/image" Target="../media/image20.emf"/><Relationship Id="rId1" Type="http://schemas.openxmlformats.org/officeDocument/2006/relationships/image" Target="../media/image19.emf"/><Relationship Id="rId6" Type="http://schemas.openxmlformats.org/officeDocument/2006/relationships/image" Target="../media/image24.emf"/><Relationship Id="rId5" Type="http://schemas.openxmlformats.org/officeDocument/2006/relationships/image" Target="../media/image23.emf"/><Relationship Id="rId4" Type="http://schemas.openxmlformats.org/officeDocument/2006/relationships/image" Target="../media/image22.emf"/><Relationship Id="rId9" Type="http://schemas.openxmlformats.org/officeDocument/2006/relationships/image" Target="../media/image27.emf"/></Relationships>
</file>

<file path=ppt/drawings/_rels/vmlDrawing40.vml.rels><?xml version="1.0" encoding="UTF-8" standalone="yes"?>
<Relationships xmlns="http://schemas.openxmlformats.org/package/2006/relationships"><Relationship Id="rId3" Type="http://schemas.openxmlformats.org/officeDocument/2006/relationships/image" Target="../media/image649.emf"/><Relationship Id="rId7" Type="http://schemas.openxmlformats.org/officeDocument/2006/relationships/image" Target="../media/image653.png"/><Relationship Id="rId2" Type="http://schemas.openxmlformats.org/officeDocument/2006/relationships/image" Target="../media/image648.emf"/><Relationship Id="rId1" Type="http://schemas.openxmlformats.org/officeDocument/2006/relationships/image" Target="../media/image647.emf"/><Relationship Id="rId6" Type="http://schemas.openxmlformats.org/officeDocument/2006/relationships/image" Target="../media/image652.emf"/><Relationship Id="rId5" Type="http://schemas.openxmlformats.org/officeDocument/2006/relationships/image" Target="../media/image651.emf"/><Relationship Id="rId4" Type="http://schemas.openxmlformats.org/officeDocument/2006/relationships/image" Target="../media/image650.emf"/></Relationships>
</file>

<file path=ppt/drawings/_rels/vmlDrawing41.vml.rels><?xml version="1.0" encoding="UTF-8" standalone="yes"?>
<Relationships xmlns="http://schemas.openxmlformats.org/package/2006/relationships"><Relationship Id="rId8" Type="http://schemas.openxmlformats.org/officeDocument/2006/relationships/image" Target="../media/image661.wmf"/><Relationship Id="rId3" Type="http://schemas.openxmlformats.org/officeDocument/2006/relationships/image" Target="../media/image656.emf"/><Relationship Id="rId7" Type="http://schemas.openxmlformats.org/officeDocument/2006/relationships/image" Target="../media/image660.wmf"/><Relationship Id="rId2" Type="http://schemas.openxmlformats.org/officeDocument/2006/relationships/image" Target="../media/image655.wmf"/><Relationship Id="rId1" Type="http://schemas.openxmlformats.org/officeDocument/2006/relationships/image" Target="../media/image654.wmf"/><Relationship Id="rId6" Type="http://schemas.openxmlformats.org/officeDocument/2006/relationships/image" Target="../media/image659.wmf"/><Relationship Id="rId5" Type="http://schemas.openxmlformats.org/officeDocument/2006/relationships/image" Target="../media/image658.emf"/><Relationship Id="rId10" Type="http://schemas.openxmlformats.org/officeDocument/2006/relationships/image" Target="../media/image663.emf"/><Relationship Id="rId4" Type="http://schemas.openxmlformats.org/officeDocument/2006/relationships/image" Target="../media/image657.emf"/><Relationship Id="rId9" Type="http://schemas.openxmlformats.org/officeDocument/2006/relationships/image" Target="../media/image662.emf"/></Relationships>
</file>

<file path=ppt/drawings/_rels/vmlDrawing42.vml.rels><?xml version="1.0" encoding="UTF-8" standalone="yes"?>
<Relationships xmlns="http://schemas.openxmlformats.org/package/2006/relationships"><Relationship Id="rId13" Type="http://schemas.openxmlformats.org/officeDocument/2006/relationships/image" Target="../media/image677.emf"/><Relationship Id="rId18" Type="http://schemas.openxmlformats.org/officeDocument/2006/relationships/image" Target="../media/image682.emf"/><Relationship Id="rId26" Type="http://schemas.openxmlformats.org/officeDocument/2006/relationships/image" Target="../media/image690.emf"/><Relationship Id="rId39" Type="http://schemas.openxmlformats.org/officeDocument/2006/relationships/image" Target="../media/image703.wmf"/><Relationship Id="rId21" Type="http://schemas.openxmlformats.org/officeDocument/2006/relationships/image" Target="../media/image685.emf"/><Relationship Id="rId34" Type="http://schemas.openxmlformats.org/officeDocument/2006/relationships/image" Target="../media/image698.emf"/><Relationship Id="rId42" Type="http://schemas.openxmlformats.org/officeDocument/2006/relationships/image" Target="../media/image706.emf"/><Relationship Id="rId47" Type="http://schemas.openxmlformats.org/officeDocument/2006/relationships/image" Target="../media/image711.emf"/><Relationship Id="rId7" Type="http://schemas.openxmlformats.org/officeDocument/2006/relationships/image" Target="../media/image671.emf"/><Relationship Id="rId2" Type="http://schemas.openxmlformats.org/officeDocument/2006/relationships/image" Target="../media/image666.wmf"/><Relationship Id="rId16" Type="http://schemas.openxmlformats.org/officeDocument/2006/relationships/image" Target="../media/image680.emf"/><Relationship Id="rId29" Type="http://schemas.openxmlformats.org/officeDocument/2006/relationships/image" Target="../media/image693.emf"/><Relationship Id="rId1" Type="http://schemas.openxmlformats.org/officeDocument/2006/relationships/image" Target="../media/image665.emf"/><Relationship Id="rId6" Type="http://schemas.openxmlformats.org/officeDocument/2006/relationships/image" Target="../media/image670.emf"/><Relationship Id="rId11" Type="http://schemas.openxmlformats.org/officeDocument/2006/relationships/image" Target="../media/image675.emf"/><Relationship Id="rId24" Type="http://schemas.openxmlformats.org/officeDocument/2006/relationships/image" Target="../media/image688.emf"/><Relationship Id="rId32" Type="http://schemas.openxmlformats.org/officeDocument/2006/relationships/image" Target="../media/image696.emf"/><Relationship Id="rId37" Type="http://schemas.openxmlformats.org/officeDocument/2006/relationships/image" Target="../media/image701.emf"/><Relationship Id="rId40" Type="http://schemas.openxmlformats.org/officeDocument/2006/relationships/image" Target="../media/image704.emf"/><Relationship Id="rId45" Type="http://schemas.openxmlformats.org/officeDocument/2006/relationships/image" Target="../media/image709.wmf"/><Relationship Id="rId5" Type="http://schemas.openxmlformats.org/officeDocument/2006/relationships/image" Target="../media/image669.emf"/><Relationship Id="rId15" Type="http://schemas.openxmlformats.org/officeDocument/2006/relationships/image" Target="../media/image679.emf"/><Relationship Id="rId23" Type="http://schemas.openxmlformats.org/officeDocument/2006/relationships/image" Target="../media/image687.emf"/><Relationship Id="rId28" Type="http://schemas.openxmlformats.org/officeDocument/2006/relationships/image" Target="../media/image692.emf"/><Relationship Id="rId36" Type="http://schemas.openxmlformats.org/officeDocument/2006/relationships/image" Target="../media/image700.wmf"/><Relationship Id="rId10" Type="http://schemas.openxmlformats.org/officeDocument/2006/relationships/image" Target="../media/image674.emf"/><Relationship Id="rId19" Type="http://schemas.openxmlformats.org/officeDocument/2006/relationships/image" Target="../media/image683.wmf"/><Relationship Id="rId31" Type="http://schemas.openxmlformats.org/officeDocument/2006/relationships/image" Target="../media/image695.emf"/><Relationship Id="rId44" Type="http://schemas.openxmlformats.org/officeDocument/2006/relationships/image" Target="../media/image708.wmf"/><Relationship Id="rId4" Type="http://schemas.openxmlformats.org/officeDocument/2006/relationships/image" Target="../media/image668.emf"/><Relationship Id="rId9" Type="http://schemas.openxmlformats.org/officeDocument/2006/relationships/image" Target="../media/image673.emf"/><Relationship Id="rId14" Type="http://schemas.openxmlformats.org/officeDocument/2006/relationships/image" Target="../media/image678.emf"/><Relationship Id="rId22" Type="http://schemas.openxmlformats.org/officeDocument/2006/relationships/image" Target="../media/image686.wmf"/><Relationship Id="rId27" Type="http://schemas.openxmlformats.org/officeDocument/2006/relationships/image" Target="../media/image691.emf"/><Relationship Id="rId30" Type="http://schemas.openxmlformats.org/officeDocument/2006/relationships/image" Target="../media/image694.emf"/><Relationship Id="rId35" Type="http://schemas.openxmlformats.org/officeDocument/2006/relationships/image" Target="../media/image699.emf"/><Relationship Id="rId43" Type="http://schemas.openxmlformats.org/officeDocument/2006/relationships/image" Target="../media/image707.emf"/><Relationship Id="rId8" Type="http://schemas.openxmlformats.org/officeDocument/2006/relationships/image" Target="../media/image672.emf"/><Relationship Id="rId3" Type="http://schemas.openxmlformats.org/officeDocument/2006/relationships/image" Target="../media/image667.wmf"/><Relationship Id="rId12" Type="http://schemas.openxmlformats.org/officeDocument/2006/relationships/image" Target="../media/image676.emf"/><Relationship Id="rId17" Type="http://schemas.openxmlformats.org/officeDocument/2006/relationships/image" Target="../media/image681.emf"/><Relationship Id="rId25" Type="http://schemas.openxmlformats.org/officeDocument/2006/relationships/image" Target="../media/image689.wmf"/><Relationship Id="rId33" Type="http://schemas.openxmlformats.org/officeDocument/2006/relationships/image" Target="../media/image697.emf"/><Relationship Id="rId38" Type="http://schemas.openxmlformats.org/officeDocument/2006/relationships/image" Target="../media/image702.emf"/><Relationship Id="rId46" Type="http://schemas.openxmlformats.org/officeDocument/2006/relationships/image" Target="../media/image710.emf"/><Relationship Id="rId20" Type="http://schemas.openxmlformats.org/officeDocument/2006/relationships/image" Target="../media/image684.emf"/><Relationship Id="rId41" Type="http://schemas.openxmlformats.org/officeDocument/2006/relationships/image" Target="../media/image705.emf"/></Relationships>
</file>

<file path=ppt/drawings/_rels/vmlDrawing43.vml.rels><?xml version="1.0" encoding="UTF-8" standalone="yes"?>
<Relationships xmlns="http://schemas.openxmlformats.org/package/2006/relationships"><Relationship Id="rId8" Type="http://schemas.openxmlformats.org/officeDocument/2006/relationships/image" Target="../media/image718.emf"/><Relationship Id="rId13" Type="http://schemas.openxmlformats.org/officeDocument/2006/relationships/image" Target="../media/image689.wmf"/><Relationship Id="rId18" Type="http://schemas.openxmlformats.org/officeDocument/2006/relationships/image" Target="../media/image726.emf"/><Relationship Id="rId26" Type="http://schemas.openxmlformats.org/officeDocument/2006/relationships/image" Target="../media/image734.emf"/><Relationship Id="rId3" Type="http://schemas.openxmlformats.org/officeDocument/2006/relationships/image" Target="../media/image714.emf"/><Relationship Id="rId21" Type="http://schemas.openxmlformats.org/officeDocument/2006/relationships/image" Target="../media/image729.emf"/><Relationship Id="rId7" Type="http://schemas.openxmlformats.org/officeDocument/2006/relationships/image" Target="../media/image700.wmf"/><Relationship Id="rId12" Type="http://schemas.openxmlformats.org/officeDocument/2006/relationships/image" Target="../media/image721.emf"/><Relationship Id="rId17" Type="http://schemas.openxmlformats.org/officeDocument/2006/relationships/image" Target="../media/image725.emf"/><Relationship Id="rId25" Type="http://schemas.openxmlformats.org/officeDocument/2006/relationships/image" Target="../media/image733.emf"/><Relationship Id="rId2" Type="http://schemas.openxmlformats.org/officeDocument/2006/relationships/image" Target="../media/image713.emf"/><Relationship Id="rId16" Type="http://schemas.openxmlformats.org/officeDocument/2006/relationships/image" Target="../media/image724.emf"/><Relationship Id="rId20" Type="http://schemas.openxmlformats.org/officeDocument/2006/relationships/image" Target="../media/image728.emf"/><Relationship Id="rId29" Type="http://schemas.openxmlformats.org/officeDocument/2006/relationships/image" Target="../media/image737.emf"/><Relationship Id="rId1" Type="http://schemas.openxmlformats.org/officeDocument/2006/relationships/image" Target="../media/image712.emf"/><Relationship Id="rId6" Type="http://schemas.openxmlformats.org/officeDocument/2006/relationships/image" Target="../media/image717.emf"/><Relationship Id="rId11" Type="http://schemas.openxmlformats.org/officeDocument/2006/relationships/image" Target="../media/image720.emf"/><Relationship Id="rId24" Type="http://schemas.openxmlformats.org/officeDocument/2006/relationships/image" Target="../media/image732.emf"/><Relationship Id="rId5" Type="http://schemas.openxmlformats.org/officeDocument/2006/relationships/image" Target="../media/image716.emf"/><Relationship Id="rId15" Type="http://schemas.openxmlformats.org/officeDocument/2006/relationships/image" Target="../media/image723.wmf"/><Relationship Id="rId23" Type="http://schemas.openxmlformats.org/officeDocument/2006/relationships/image" Target="../media/image731.emf"/><Relationship Id="rId28" Type="http://schemas.openxmlformats.org/officeDocument/2006/relationships/image" Target="../media/image736.emf"/><Relationship Id="rId10" Type="http://schemas.openxmlformats.org/officeDocument/2006/relationships/image" Target="../media/image719.emf"/><Relationship Id="rId19" Type="http://schemas.openxmlformats.org/officeDocument/2006/relationships/image" Target="../media/image727.wmf"/><Relationship Id="rId4" Type="http://schemas.openxmlformats.org/officeDocument/2006/relationships/image" Target="../media/image715.emf"/><Relationship Id="rId9" Type="http://schemas.openxmlformats.org/officeDocument/2006/relationships/image" Target="../media/image703.wmf"/><Relationship Id="rId14" Type="http://schemas.openxmlformats.org/officeDocument/2006/relationships/image" Target="../media/image722.emf"/><Relationship Id="rId22" Type="http://schemas.openxmlformats.org/officeDocument/2006/relationships/image" Target="../media/image730.emf"/><Relationship Id="rId27" Type="http://schemas.openxmlformats.org/officeDocument/2006/relationships/image" Target="../media/image735.emf"/><Relationship Id="rId30" Type="http://schemas.openxmlformats.org/officeDocument/2006/relationships/image" Target="../media/image738.emf"/></Relationships>
</file>

<file path=ppt/drawings/_rels/vmlDrawing44.vml.rels><?xml version="1.0" encoding="UTF-8" standalone="yes"?>
<Relationships xmlns="http://schemas.openxmlformats.org/package/2006/relationships"><Relationship Id="rId8" Type="http://schemas.openxmlformats.org/officeDocument/2006/relationships/image" Target="../media/image746.wmf"/><Relationship Id="rId13" Type="http://schemas.openxmlformats.org/officeDocument/2006/relationships/image" Target="../media/image689.wmf"/><Relationship Id="rId3" Type="http://schemas.openxmlformats.org/officeDocument/2006/relationships/image" Target="../media/image741.emf"/><Relationship Id="rId7" Type="http://schemas.openxmlformats.org/officeDocument/2006/relationships/image" Target="../media/image745.wmf"/><Relationship Id="rId12" Type="http://schemas.openxmlformats.org/officeDocument/2006/relationships/image" Target="../media/image750.emf"/><Relationship Id="rId17" Type="http://schemas.openxmlformats.org/officeDocument/2006/relationships/image" Target="../media/image754.emf"/><Relationship Id="rId2" Type="http://schemas.openxmlformats.org/officeDocument/2006/relationships/image" Target="../media/image740.wmf"/><Relationship Id="rId16" Type="http://schemas.openxmlformats.org/officeDocument/2006/relationships/image" Target="../media/image753.emf"/><Relationship Id="rId1" Type="http://schemas.openxmlformats.org/officeDocument/2006/relationships/image" Target="../media/image739.emf"/><Relationship Id="rId6" Type="http://schemas.openxmlformats.org/officeDocument/2006/relationships/image" Target="../media/image744.emf"/><Relationship Id="rId11" Type="http://schemas.openxmlformats.org/officeDocument/2006/relationships/image" Target="../media/image749.wmf"/><Relationship Id="rId5" Type="http://schemas.openxmlformats.org/officeDocument/2006/relationships/image" Target="../media/image743.wmf"/><Relationship Id="rId15" Type="http://schemas.openxmlformats.org/officeDocument/2006/relationships/image" Target="../media/image752.emf"/><Relationship Id="rId10" Type="http://schemas.openxmlformats.org/officeDocument/2006/relationships/image" Target="../media/image748.emf"/><Relationship Id="rId4" Type="http://schemas.openxmlformats.org/officeDocument/2006/relationships/image" Target="../media/image742.emf"/><Relationship Id="rId9" Type="http://schemas.openxmlformats.org/officeDocument/2006/relationships/image" Target="../media/image747.emf"/><Relationship Id="rId14" Type="http://schemas.openxmlformats.org/officeDocument/2006/relationships/image" Target="../media/image751.emf"/></Relationships>
</file>

<file path=ppt/drawings/_rels/vmlDrawing45.vml.rels><?xml version="1.0" encoding="UTF-8" standalone="yes"?>
<Relationships xmlns="http://schemas.openxmlformats.org/package/2006/relationships"><Relationship Id="rId8" Type="http://schemas.openxmlformats.org/officeDocument/2006/relationships/image" Target="../media/image761.emf"/><Relationship Id="rId13" Type="http://schemas.openxmlformats.org/officeDocument/2006/relationships/image" Target="../media/image764.emf"/><Relationship Id="rId3" Type="http://schemas.openxmlformats.org/officeDocument/2006/relationships/image" Target="../media/image757.emf"/><Relationship Id="rId7" Type="http://schemas.openxmlformats.org/officeDocument/2006/relationships/image" Target="../media/image760.emf"/><Relationship Id="rId12" Type="http://schemas.openxmlformats.org/officeDocument/2006/relationships/image" Target="../media/image763.emf"/><Relationship Id="rId2" Type="http://schemas.openxmlformats.org/officeDocument/2006/relationships/image" Target="../media/image756.emf"/><Relationship Id="rId16" Type="http://schemas.openxmlformats.org/officeDocument/2006/relationships/image" Target="../media/image767.emf"/><Relationship Id="rId1" Type="http://schemas.openxmlformats.org/officeDocument/2006/relationships/image" Target="../media/image755.emf"/><Relationship Id="rId6" Type="http://schemas.openxmlformats.org/officeDocument/2006/relationships/image" Target="../media/image745.wmf"/><Relationship Id="rId11" Type="http://schemas.openxmlformats.org/officeDocument/2006/relationships/image" Target="../media/image749.wmf"/><Relationship Id="rId5" Type="http://schemas.openxmlformats.org/officeDocument/2006/relationships/image" Target="../media/image759.wmf"/><Relationship Id="rId15" Type="http://schemas.openxmlformats.org/officeDocument/2006/relationships/image" Target="../media/image766.wmf"/><Relationship Id="rId10" Type="http://schemas.openxmlformats.org/officeDocument/2006/relationships/image" Target="../media/image689.wmf"/><Relationship Id="rId4" Type="http://schemas.openxmlformats.org/officeDocument/2006/relationships/image" Target="../media/image758.emf"/><Relationship Id="rId9" Type="http://schemas.openxmlformats.org/officeDocument/2006/relationships/image" Target="../media/image762.emf"/><Relationship Id="rId14" Type="http://schemas.openxmlformats.org/officeDocument/2006/relationships/image" Target="../media/image765.wmf"/></Relationships>
</file>

<file path=ppt/drawings/_rels/vmlDrawing46.vml.rels><?xml version="1.0" encoding="UTF-8" standalone="yes"?>
<Relationships xmlns="http://schemas.openxmlformats.org/package/2006/relationships"><Relationship Id="rId8" Type="http://schemas.openxmlformats.org/officeDocument/2006/relationships/image" Target="../media/image771.emf"/><Relationship Id="rId13" Type="http://schemas.openxmlformats.org/officeDocument/2006/relationships/image" Target="../media/image774.emf"/><Relationship Id="rId18" Type="http://schemas.openxmlformats.org/officeDocument/2006/relationships/image" Target="../media/image779.wmf"/><Relationship Id="rId3" Type="http://schemas.openxmlformats.org/officeDocument/2006/relationships/image" Target="../media/image768.emf"/><Relationship Id="rId21" Type="http://schemas.openxmlformats.org/officeDocument/2006/relationships/image" Target="../media/image782.emf"/><Relationship Id="rId7" Type="http://schemas.openxmlformats.org/officeDocument/2006/relationships/image" Target="../media/image749.wmf"/><Relationship Id="rId12" Type="http://schemas.openxmlformats.org/officeDocument/2006/relationships/image" Target="../media/image773.emf"/><Relationship Id="rId17" Type="http://schemas.openxmlformats.org/officeDocument/2006/relationships/image" Target="../media/image778.wmf"/><Relationship Id="rId2" Type="http://schemas.openxmlformats.org/officeDocument/2006/relationships/image" Target="../media/image745.wmf"/><Relationship Id="rId16" Type="http://schemas.openxmlformats.org/officeDocument/2006/relationships/image" Target="../media/image777.wmf"/><Relationship Id="rId20" Type="http://schemas.openxmlformats.org/officeDocument/2006/relationships/image" Target="../media/image781.wmf"/><Relationship Id="rId1" Type="http://schemas.openxmlformats.org/officeDocument/2006/relationships/image" Target="../media/image759.wmf"/><Relationship Id="rId6" Type="http://schemas.openxmlformats.org/officeDocument/2006/relationships/image" Target="../media/image689.wmf"/><Relationship Id="rId11" Type="http://schemas.openxmlformats.org/officeDocument/2006/relationships/image" Target="../media/image766.wmf"/><Relationship Id="rId5" Type="http://schemas.openxmlformats.org/officeDocument/2006/relationships/image" Target="../media/image770.emf"/><Relationship Id="rId15" Type="http://schemas.openxmlformats.org/officeDocument/2006/relationships/image" Target="../media/image776.wmf"/><Relationship Id="rId23" Type="http://schemas.openxmlformats.org/officeDocument/2006/relationships/image" Target="../media/image784.wmf"/><Relationship Id="rId10" Type="http://schemas.openxmlformats.org/officeDocument/2006/relationships/image" Target="../media/image765.wmf"/><Relationship Id="rId19" Type="http://schemas.openxmlformats.org/officeDocument/2006/relationships/image" Target="../media/image780.wmf"/><Relationship Id="rId4" Type="http://schemas.openxmlformats.org/officeDocument/2006/relationships/image" Target="../media/image769.emf"/><Relationship Id="rId9" Type="http://schemas.openxmlformats.org/officeDocument/2006/relationships/image" Target="../media/image772.emf"/><Relationship Id="rId14" Type="http://schemas.openxmlformats.org/officeDocument/2006/relationships/image" Target="../media/image775.wmf"/><Relationship Id="rId22" Type="http://schemas.openxmlformats.org/officeDocument/2006/relationships/image" Target="../media/image783.emf"/></Relationships>
</file>

<file path=ppt/drawings/_rels/vmlDrawing47.vml.rels><?xml version="1.0" encoding="UTF-8" standalone="yes"?>
<Relationships xmlns="http://schemas.openxmlformats.org/package/2006/relationships"><Relationship Id="rId8" Type="http://schemas.openxmlformats.org/officeDocument/2006/relationships/image" Target="../media/image792.emf"/><Relationship Id="rId13" Type="http://schemas.openxmlformats.org/officeDocument/2006/relationships/image" Target="../media/image797.wmf"/><Relationship Id="rId18" Type="http://schemas.openxmlformats.org/officeDocument/2006/relationships/image" Target="../media/image802.wmf"/><Relationship Id="rId3" Type="http://schemas.openxmlformats.org/officeDocument/2006/relationships/image" Target="../media/image787.emf"/><Relationship Id="rId21" Type="http://schemas.openxmlformats.org/officeDocument/2006/relationships/image" Target="../media/image803.wmf"/><Relationship Id="rId7" Type="http://schemas.openxmlformats.org/officeDocument/2006/relationships/image" Target="../media/image791.emf"/><Relationship Id="rId12" Type="http://schemas.openxmlformats.org/officeDocument/2006/relationships/image" Target="../media/image796.emf"/><Relationship Id="rId17" Type="http://schemas.openxmlformats.org/officeDocument/2006/relationships/image" Target="../media/image801.wmf"/><Relationship Id="rId25" Type="http://schemas.openxmlformats.org/officeDocument/2006/relationships/image" Target="../media/image807.wmf"/><Relationship Id="rId2" Type="http://schemas.openxmlformats.org/officeDocument/2006/relationships/image" Target="../media/image786.emf"/><Relationship Id="rId16" Type="http://schemas.openxmlformats.org/officeDocument/2006/relationships/image" Target="../media/image800.emf"/><Relationship Id="rId20" Type="http://schemas.openxmlformats.org/officeDocument/2006/relationships/image" Target="../media/image689.wmf"/><Relationship Id="rId1" Type="http://schemas.openxmlformats.org/officeDocument/2006/relationships/image" Target="../media/image785.emf"/><Relationship Id="rId6" Type="http://schemas.openxmlformats.org/officeDocument/2006/relationships/image" Target="../media/image790.emf"/><Relationship Id="rId11" Type="http://schemas.openxmlformats.org/officeDocument/2006/relationships/image" Target="../media/image795.emf"/><Relationship Id="rId24" Type="http://schemas.openxmlformats.org/officeDocument/2006/relationships/image" Target="../media/image806.emf"/><Relationship Id="rId5" Type="http://schemas.openxmlformats.org/officeDocument/2006/relationships/image" Target="../media/image789.emf"/><Relationship Id="rId15" Type="http://schemas.openxmlformats.org/officeDocument/2006/relationships/image" Target="../media/image799.emf"/><Relationship Id="rId23" Type="http://schemas.openxmlformats.org/officeDocument/2006/relationships/image" Target="../media/image805.emf"/><Relationship Id="rId10" Type="http://schemas.openxmlformats.org/officeDocument/2006/relationships/image" Target="../media/image794.emf"/><Relationship Id="rId19" Type="http://schemas.openxmlformats.org/officeDocument/2006/relationships/image" Target="../media/image745.wmf"/><Relationship Id="rId4" Type="http://schemas.openxmlformats.org/officeDocument/2006/relationships/image" Target="../media/image788.emf"/><Relationship Id="rId9" Type="http://schemas.openxmlformats.org/officeDocument/2006/relationships/image" Target="../media/image793.wmf"/><Relationship Id="rId14" Type="http://schemas.openxmlformats.org/officeDocument/2006/relationships/image" Target="../media/image798.wmf"/><Relationship Id="rId22" Type="http://schemas.openxmlformats.org/officeDocument/2006/relationships/image" Target="../media/image804.emf"/></Relationships>
</file>

<file path=ppt/drawings/_rels/vmlDrawing48.vml.rels><?xml version="1.0" encoding="UTF-8" standalone="yes"?>
<Relationships xmlns="http://schemas.openxmlformats.org/package/2006/relationships"><Relationship Id="rId13" Type="http://schemas.openxmlformats.org/officeDocument/2006/relationships/image" Target="../media/image815.emf"/><Relationship Id="rId18" Type="http://schemas.openxmlformats.org/officeDocument/2006/relationships/image" Target="../media/image819.wmf"/><Relationship Id="rId26" Type="http://schemas.openxmlformats.org/officeDocument/2006/relationships/image" Target="../media/image826.emf"/><Relationship Id="rId3" Type="http://schemas.openxmlformats.org/officeDocument/2006/relationships/image" Target="../media/image808.emf"/><Relationship Id="rId21" Type="http://schemas.openxmlformats.org/officeDocument/2006/relationships/image" Target="../media/image777.wmf"/><Relationship Id="rId7" Type="http://schemas.openxmlformats.org/officeDocument/2006/relationships/image" Target="../media/image803.wmf"/><Relationship Id="rId12" Type="http://schemas.openxmlformats.org/officeDocument/2006/relationships/image" Target="../media/image814.emf"/><Relationship Id="rId17" Type="http://schemas.openxmlformats.org/officeDocument/2006/relationships/image" Target="../media/image818.wmf"/><Relationship Id="rId25" Type="http://schemas.openxmlformats.org/officeDocument/2006/relationships/image" Target="../media/image825.wmf"/><Relationship Id="rId33" Type="http://schemas.openxmlformats.org/officeDocument/2006/relationships/image" Target="../media/image832.wmf"/><Relationship Id="rId2" Type="http://schemas.openxmlformats.org/officeDocument/2006/relationships/image" Target="../media/image745.wmf"/><Relationship Id="rId16" Type="http://schemas.openxmlformats.org/officeDocument/2006/relationships/image" Target="../media/image817.wmf"/><Relationship Id="rId20" Type="http://schemas.openxmlformats.org/officeDocument/2006/relationships/image" Target="../media/image821.emf"/><Relationship Id="rId29" Type="http://schemas.openxmlformats.org/officeDocument/2006/relationships/image" Target="../media/image829.wmf"/><Relationship Id="rId1" Type="http://schemas.openxmlformats.org/officeDocument/2006/relationships/image" Target="../media/image801.wmf"/><Relationship Id="rId6" Type="http://schemas.openxmlformats.org/officeDocument/2006/relationships/image" Target="../media/image689.wmf"/><Relationship Id="rId11" Type="http://schemas.openxmlformats.org/officeDocument/2006/relationships/image" Target="../media/image807.wmf"/><Relationship Id="rId24" Type="http://schemas.openxmlformats.org/officeDocument/2006/relationships/image" Target="../media/image824.emf"/><Relationship Id="rId32" Type="http://schemas.openxmlformats.org/officeDocument/2006/relationships/image" Target="../media/image831.wmf"/><Relationship Id="rId5" Type="http://schemas.openxmlformats.org/officeDocument/2006/relationships/image" Target="../media/image810.emf"/><Relationship Id="rId15" Type="http://schemas.openxmlformats.org/officeDocument/2006/relationships/image" Target="../media/image816.wmf"/><Relationship Id="rId23" Type="http://schemas.openxmlformats.org/officeDocument/2006/relationships/image" Target="../media/image823.emf"/><Relationship Id="rId28" Type="http://schemas.openxmlformats.org/officeDocument/2006/relationships/image" Target="../media/image828.wmf"/><Relationship Id="rId10" Type="http://schemas.openxmlformats.org/officeDocument/2006/relationships/image" Target="../media/image813.emf"/><Relationship Id="rId19" Type="http://schemas.openxmlformats.org/officeDocument/2006/relationships/image" Target="../media/image820.emf"/><Relationship Id="rId31" Type="http://schemas.openxmlformats.org/officeDocument/2006/relationships/image" Target="../media/image780.wmf"/><Relationship Id="rId4" Type="http://schemas.openxmlformats.org/officeDocument/2006/relationships/image" Target="../media/image809.emf"/><Relationship Id="rId9" Type="http://schemas.openxmlformats.org/officeDocument/2006/relationships/image" Target="../media/image812.emf"/><Relationship Id="rId14" Type="http://schemas.openxmlformats.org/officeDocument/2006/relationships/image" Target="../media/image775.wmf"/><Relationship Id="rId22" Type="http://schemas.openxmlformats.org/officeDocument/2006/relationships/image" Target="../media/image822.wmf"/><Relationship Id="rId27" Type="http://schemas.openxmlformats.org/officeDocument/2006/relationships/image" Target="../media/image827.emf"/><Relationship Id="rId30" Type="http://schemas.openxmlformats.org/officeDocument/2006/relationships/image" Target="../media/image830.wmf"/><Relationship Id="rId8" Type="http://schemas.openxmlformats.org/officeDocument/2006/relationships/image" Target="../media/image811.emf"/></Relationships>
</file>

<file path=ppt/drawings/_rels/vmlDrawing49.vml.rels><?xml version="1.0" encoding="UTF-8" standalone="yes"?>
<Relationships xmlns="http://schemas.openxmlformats.org/package/2006/relationships"><Relationship Id="rId8" Type="http://schemas.openxmlformats.org/officeDocument/2006/relationships/image" Target="../media/image840.wmf"/><Relationship Id="rId13" Type="http://schemas.openxmlformats.org/officeDocument/2006/relationships/image" Target="../media/image745.wmf"/><Relationship Id="rId18" Type="http://schemas.openxmlformats.org/officeDocument/2006/relationships/image" Target="../media/image749.wmf"/><Relationship Id="rId3" Type="http://schemas.openxmlformats.org/officeDocument/2006/relationships/image" Target="../media/image835.wmf"/><Relationship Id="rId21" Type="http://schemas.openxmlformats.org/officeDocument/2006/relationships/image" Target="../media/image850.wmf"/><Relationship Id="rId7" Type="http://schemas.openxmlformats.org/officeDocument/2006/relationships/image" Target="../media/image839.wmf"/><Relationship Id="rId12" Type="http://schemas.openxmlformats.org/officeDocument/2006/relationships/image" Target="../media/image844.emf"/><Relationship Id="rId17" Type="http://schemas.openxmlformats.org/officeDocument/2006/relationships/image" Target="../media/image847.emf"/><Relationship Id="rId2" Type="http://schemas.openxmlformats.org/officeDocument/2006/relationships/image" Target="../media/image834.wmf"/><Relationship Id="rId16" Type="http://schemas.openxmlformats.org/officeDocument/2006/relationships/image" Target="../media/image846.emf"/><Relationship Id="rId20" Type="http://schemas.openxmlformats.org/officeDocument/2006/relationships/image" Target="../media/image849.wmf"/><Relationship Id="rId1" Type="http://schemas.openxmlformats.org/officeDocument/2006/relationships/image" Target="../media/image833.emf"/><Relationship Id="rId6" Type="http://schemas.openxmlformats.org/officeDocument/2006/relationships/image" Target="../media/image838.emf"/><Relationship Id="rId11" Type="http://schemas.openxmlformats.org/officeDocument/2006/relationships/image" Target="../media/image843.emf"/><Relationship Id="rId5" Type="http://schemas.openxmlformats.org/officeDocument/2006/relationships/image" Target="../media/image837.emf"/><Relationship Id="rId15" Type="http://schemas.openxmlformats.org/officeDocument/2006/relationships/image" Target="../media/image689.wmf"/><Relationship Id="rId10" Type="http://schemas.openxmlformats.org/officeDocument/2006/relationships/image" Target="../media/image842.wmf"/><Relationship Id="rId19" Type="http://schemas.openxmlformats.org/officeDocument/2006/relationships/image" Target="../media/image848.emf"/><Relationship Id="rId4" Type="http://schemas.openxmlformats.org/officeDocument/2006/relationships/image" Target="../media/image836.wmf"/><Relationship Id="rId9" Type="http://schemas.openxmlformats.org/officeDocument/2006/relationships/image" Target="../media/image841.wmf"/><Relationship Id="rId14" Type="http://schemas.openxmlformats.org/officeDocument/2006/relationships/image" Target="../media/image845.emf"/></Relationships>
</file>

<file path=ppt/drawings/_rels/vmlDrawing5.vml.rels><?xml version="1.0" encoding="UTF-8" standalone="yes"?>
<Relationships xmlns="http://schemas.openxmlformats.org/package/2006/relationships"><Relationship Id="rId8" Type="http://schemas.openxmlformats.org/officeDocument/2006/relationships/image" Target="../media/image36.emf"/><Relationship Id="rId3" Type="http://schemas.openxmlformats.org/officeDocument/2006/relationships/image" Target="../media/image31.emf"/><Relationship Id="rId7" Type="http://schemas.openxmlformats.org/officeDocument/2006/relationships/image" Target="../media/image35.emf"/><Relationship Id="rId2" Type="http://schemas.openxmlformats.org/officeDocument/2006/relationships/image" Target="../media/image30.emf"/><Relationship Id="rId1" Type="http://schemas.openxmlformats.org/officeDocument/2006/relationships/image" Target="../media/image29.emf"/><Relationship Id="rId6" Type="http://schemas.openxmlformats.org/officeDocument/2006/relationships/image" Target="../media/image34.emf"/><Relationship Id="rId5" Type="http://schemas.openxmlformats.org/officeDocument/2006/relationships/image" Target="../media/image33.emf"/><Relationship Id="rId4" Type="http://schemas.openxmlformats.org/officeDocument/2006/relationships/image" Target="../media/image32.emf"/><Relationship Id="rId9" Type="http://schemas.openxmlformats.org/officeDocument/2006/relationships/image" Target="../media/image37.emf"/></Relationships>
</file>

<file path=ppt/drawings/_rels/vmlDrawing50.vml.rels><?xml version="1.0" encoding="UTF-8" standalone="yes"?>
<Relationships xmlns="http://schemas.openxmlformats.org/package/2006/relationships"><Relationship Id="rId8" Type="http://schemas.openxmlformats.org/officeDocument/2006/relationships/image" Target="../media/image857.emf"/><Relationship Id="rId13" Type="http://schemas.openxmlformats.org/officeDocument/2006/relationships/image" Target="../media/image780.wmf"/><Relationship Id="rId18" Type="http://schemas.openxmlformats.org/officeDocument/2006/relationships/image" Target="../media/image689.wmf"/><Relationship Id="rId26" Type="http://schemas.openxmlformats.org/officeDocument/2006/relationships/image" Target="../media/image867.emf"/><Relationship Id="rId3" Type="http://schemas.openxmlformats.org/officeDocument/2006/relationships/image" Target="../media/image849.wmf"/><Relationship Id="rId21" Type="http://schemas.openxmlformats.org/officeDocument/2006/relationships/image" Target="../media/image850.wmf"/><Relationship Id="rId7" Type="http://schemas.openxmlformats.org/officeDocument/2006/relationships/image" Target="../media/image856.wmf"/><Relationship Id="rId12" Type="http://schemas.openxmlformats.org/officeDocument/2006/relationships/image" Target="../media/image861.wmf"/><Relationship Id="rId17" Type="http://schemas.openxmlformats.org/officeDocument/2006/relationships/image" Target="../media/image864.emf"/><Relationship Id="rId25" Type="http://schemas.openxmlformats.org/officeDocument/2006/relationships/image" Target="../media/image866.emf"/><Relationship Id="rId2" Type="http://schemas.openxmlformats.org/officeDocument/2006/relationships/image" Target="../media/image852.emf"/><Relationship Id="rId16" Type="http://schemas.openxmlformats.org/officeDocument/2006/relationships/image" Target="../media/image745.wmf"/><Relationship Id="rId20" Type="http://schemas.openxmlformats.org/officeDocument/2006/relationships/image" Target="../media/image865.wmf"/><Relationship Id="rId29" Type="http://schemas.openxmlformats.org/officeDocument/2006/relationships/image" Target="../media/image870.emf"/><Relationship Id="rId1" Type="http://schemas.openxmlformats.org/officeDocument/2006/relationships/image" Target="../media/image851.emf"/><Relationship Id="rId6" Type="http://schemas.openxmlformats.org/officeDocument/2006/relationships/image" Target="../media/image855.emf"/><Relationship Id="rId11" Type="http://schemas.openxmlformats.org/officeDocument/2006/relationships/image" Target="../media/image860.emf"/><Relationship Id="rId24" Type="http://schemas.openxmlformats.org/officeDocument/2006/relationships/image" Target="../media/image836.wmf"/><Relationship Id="rId5" Type="http://schemas.openxmlformats.org/officeDocument/2006/relationships/image" Target="../media/image854.emf"/><Relationship Id="rId15" Type="http://schemas.openxmlformats.org/officeDocument/2006/relationships/image" Target="../media/image863.wmf"/><Relationship Id="rId23" Type="http://schemas.openxmlformats.org/officeDocument/2006/relationships/image" Target="../media/image835.wmf"/><Relationship Id="rId28" Type="http://schemas.openxmlformats.org/officeDocument/2006/relationships/image" Target="../media/image869.emf"/><Relationship Id="rId10" Type="http://schemas.openxmlformats.org/officeDocument/2006/relationships/image" Target="../media/image859.emf"/><Relationship Id="rId19" Type="http://schemas.openxmlformats.org/officeDocument/2006/relationships/image" Target="../media/image749.wmf"/><Relationship Id="rId31" Type="http://schemas.openxmlformats.org/officeDocument/2006/relationships/image" Target="../media/image872.emf"/><Relationship Id="rId4" Type="http://schemas.openxmlformats.org/officeDocument/2006/relationships/image" Target="../media/image853.wmf"/><Relationship Id="rId9" Type="http://schemas.openxmlformats.org/officeDocument/2006/relationships/image" Target="../media/image858.emf"/><Relationship Id="rId14" Type="http://schemas.openxmlformats.org/officeDocument/2006/relationships/image" Target="../media/image862.wmf"/><Relationship Id="rId22" Type="http://schemas.openxmlformats.org/officeDocument/2006/relationships/image" Target="../media/image834.wmf"/><Relationship Id="rId27" Type="http://schemas.openxmlformats.org/officeDocument/2006/relationships/image" Target="../media/image868.emf"/><Relationship Id="rId30" Type="http://schemas.openxmlformats.org/officeDocument/2006/relationships/image" Target="../media/image871.emf"/></Relationships>
</file>

<file path=ppt/drawings/_rels/vmlDrawing51.vml.rels><?xml version="1.0" encoding="UTF-8" standalone="yes"?>
<Relationships xmlns="http://schemas.openxmlformats.org/package/2006/relationships"><Relationship Id="rId8" Type="http://schemas.openxmlformats.org/officeDocument/2006/relationships/image" Target="../media/image877.wmf"/><Relationship Id="rId13" Type="http://schemas.openxmlformats.org/officeDocument/2006/relationships/image" Target="../media/image882.wmf"/><Relationship Id="rId18" Type="http://schemas.openxmlformats.org/officeDocument/2006/relationships/image" Target="../media/image835.wmf"/><Relationship Id="rId3" Type="http://schemas.openxmlformats.org/officeDocument/2006/relationships/image" Target="../media/image749.wmf"/><Relationship Id="rId7" Type="http://schemas.openxmlformats.org/officeDocument/2006/relationships/image" Target="../media/image876.wmf"/><Relationship Id="rId12" Type="http://schemas.openxmlformats.org/officeDocument/2006/relationships/image" Target="../media/image881.wmf"/><Relationship Id="rId17" Type="http://schemas.openxmlformats.org/officeDocument/2006/relationships/image" Target="../media/image834.wmf"/><Relationship Id="rId2" Type="http://schemas.openxmlformats.org/officeDocument/2006/relationships/image" Target="../media/image873.emf"/><Relationship Id="rId16" Type="http://schemas.openxmlformats.org/officeDocument/2006/relationships/image" Target="../media/image883.wmf"/><Relationship Id="rId1" Type="http://schemas.openxmlformats.org/officeDocument/2006/relationships/image" Target="../media/image745.wmf"/><Relationship Id="rId6" Type="http://schemas.openxmlformats.org/officeDocument/2006/relationships/image" Target="../media/image875.wmf"/><Relationship Id="rId11" Type="http://schemas.openxmlformats.org/officeDocument/2006/relationships/image" Target="../media/image880.wmf"/><Relationship Id="rId5" Type="http://schemas.openxmlformats.org/officeDocument/2006/relationships/image" Target="../media/image874.emf"/><Relationship Id="rId15" Type="http://schemas.openxmlformats.org/officeDocument/2006/relationships/image" Target="../media/image780.wmf"/><Relationship Id="rId10" Type="http://schemas.openxmlformats.org/officeDocument/2006/relationships/image" Target="../media/image879.wmf"/><Relationship Id="rId19" Type="http://schemas.openxmlformats.org/officeDocument/2006/relationships/image" Target="../media/image836.wmf"/><Relationship Id="rId4" Type="http://schemas.openxmlformats.org/officeDocument/2006/relationships/image" Target="../media/image849.wmf"/><Relationship Id="rId9" Type="http://schemas.openxmlformats.org/officeDocument/2006/relationships/image" Target="../media/image878.wmf"/><Relationship Id="rId14" Type="http://schemas.openxmlformats.org/officeDocument/2006/relationships/image" Target="../media/image840.wmf"/></Relationships>
</file>

<file path=ppt/drawings/_rels/vmlDrawing52.vml.rels><?xml version="1.0" encoding="UTF-8" standalone="yes"?>
<Relationships xmlns="http://schemas.openxmlformats.org/package/2006/relationships"><Relationship Id="rId8" Type="http://schemas.openxmlformats.org/officeDocument/2006/relationships/image" Target="../media/image885.emf"/><Relationship Id="rId13" Type="http://schemas.openxmlformats.org/officeDocument/2006/relationships/image" Target="../media/image887.wmf"/><Relationship Id="rId18" Type="http://schemas.openxmlformats.org/officeDocument/2006/relationships/image" Target="../media/image890.wmf"/><Relationship Id="rId3" Type="http://schemas.openxmlformats.org/officeDocument/2006/relationships/image" Target="../media/image875.wmf"/><Relationship Id="rId7" Type="http://schemas.openxmlformats.org/officeDocument/2006/relationships/image" Target="../media/image882.wmf"/><Relationship Id="rId12" Type="http://schemas.openxmlformats.org/officeDocument/2006/relationships/image" Target="../media/image780.wmf"/><Relationship Id="rId17" Type="http://schemas.openxmlformats.org/officeDocument/2006/relationships/image" Target="../media/image835.wmf"/><Relationship Id="rId2" Type="http://schemas.openxmlformats.org/officeDocument/2006/relationships/image" Target="../media/image884.emf"/><Relationship Id="rId16" Type="http://schemas.openxmlformats.org/officeDocument/2006/relationships/image" Target="../media/image834.wmf"/><Relationship Id="rId1" Type="http://schemas.openxmlformats.org/officeDocument/2006/relationships/image" Target="../media/image745.wmf"/><Relationship Id="rId6" Type="http://schemas.openxmlformats.org/officeDocument/2006/relationships/image" Target="../media/image881.wmf"/><Relationship Id="rId11" Type="http://schemas.openxmlformats.org/officeDocument/2006/relationships/image" Target="../media/image886.emf"/><Relationship Id="rId5" Type="http://schemas.openxmlformats.org/officeDocument/2006/relationships/image" Target="../media/image877.wmf"/><Relationship Id="rId15" Type="http://schemas.openxmlformats.org/officeDocument/2006/relationships/image" Target="../media/image889.wmf"/><Relationship Id="rId10" Type="http://schemas.openxmlformats.org/officeDocument/2006/relationships/image" Target="../media/image849.wmf"/><Relationship Id="rId19" Type="http://schemas.openxmlformats.org/officeDocument/2006/relationships/image" Target="../media/image891.emf"/><Relationship Id="rId4" Type="http://schemas.openxmlformats.org/officeDocument/2006/relationships/image" Target="../media/image876.wmf"/><Relationship Id="rId9" Type="http://schemas.openxmlformats.org/officeDocument/2006/relationships/image" Target="../media/image749.wmf"/><Relationship Id="rId14" Type="http://schemas.openxmlformats.org/officeDocument/2006/relationships/image" Target="../media/image888.wmf"/></Relationships>
</file>

<file path=ppt/drawings/_rels/vmlDrawing53.vml.rels><?xml version="1.0" encoding="UTF-8" standalone="yes"?>
<Relationships xmlns="http://schemas.openxmlformats.org/package/2006/relationships"><Relationship Id="rId8" Type="http://schemas.openxmlformats.org/officeDocument/2006/relationships/image" Target="../media/image895.wmf"/><Relationship Id="rId13" Type="http://schemas.openxmlformats.org/officeDocument/2006/relationships/image" Target="../media/image899.emf"/><Relationship Id="rId3" Type="http://schemas.openxmlformats.org/officeDocument/2006/relationships/image" Target="../media/image890.wmf"/><Relationship Id="rId7" Type="http://schemas.openxmlformats.org/officeDocument/2006/relationships/image" Target="../media/image894.wmf"/><Relationship Id="rId12" Type="http://schemas.openxmlformats.org/officeDocument/2006/relationships/image" Target="../media/image898.wmf"/><Relationship Id="rId2" Type="http://schemas.openxmlformats.org/officeDocument/2006/relationships/image" Target="../media/image835.wmf"/><Relationship Id="rId1" Type="http://schemas.openxmlformats.org/officeDocument/2006/relationships/image" Target="../media/image834.wmf"/><Relationship Id="rId6" Type="http://schemas.openxmlformats.org/officeDocument/2006/relationships/image" Target="../media/image893.emf"/><Relationship Id="rId11" Type="http://schemas.openxmlformats.org/officeDocument/2006/relationships/image" Target="../media/image897.wmf"/><Relationship Id="rId5" Type="http://schemas.openxmlformats.org/officeDocument/2006/relationships/image" Target="../media/image892.emf"/><Relationship Id="rId15" Type="http://schemas.openxmlformats.org/officeDocument/2006/relationships/image" Target="../media/image901.wmf"/><Relationship Id="rId10" Type="http://schemas.openxmlformats.org/officeDocument/2006/relationships/image" Target="../media/image896.wmf"/><Relationship Id="rId4" Type="http://schemas.openxmlformats.org/officeDocument/2006/relationships/image" Target="../media/image887.wmf"/><Relationship Id="rId9" Type="http://schemas.openxmlformats.org/officeDocument/2006/relationships/image" Target="../media/image780.wmf"/><Relationship Id="rId14" Type="http://schemas.openxmlformats.org/officeDocument/2006/relationships/image" Target="../media/image900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7" Type="http://schemas.openxmlformats.org/officeDocument/2006/relationships/image" Target="../media/image46.emf"/><Relationship Id="rId2" Type="http://schemas.openxmlformats.org/officeDocument/2006/relationships/image" Target="../media/image41.emf"/><Relationship Id="rId1" Type="http://schemas.openxmlformats.org/officeDocument/2006/relationships/image" Target="../media/image40.emf"/><Relationship Id="rId6" Type="http://schemas.openxmlformats.org/officeDocument/2006/relationships/image" Target="../media/image45.emf"/><Relationship Id="rId5" Type="http://schemas.openxmlformats.org/officeDocument/2006/relationships/image" Target="../media/image44.emf"/><Relationship Id="rId4" Type="http://schemas.openxmlformats.org/officeDocument/2006/relationships/image" Target="../media/image43.e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50.emf"/><Relationship Id="rId2" Type="http://schemas.openxmlformats.org/officeDocument/2006/relationships/image" Target="../media/image49.emf"/><Relationship Id="rId1" Type="http://schemas.openxmlformats.org/officeDocument/2006/relationships/image" Target="../media/image48.emf"/></Relationships>
</file>

<file path=ppt/drawings/_rels/vmlDrawing8.vml.rels><?xml version="1.0" encoding="UTF-8" standalone="yes"?>
<Relationships xmlns="http://schemas.openxmlformats.org/package/2006/relationships"><Relationship Id="rId8" Type="http://schemas.openxmlformats.org/officeDocument/2006/relationships/image" Target="../media/image59.emf"/><Relationship Id="rId13" Type="http://schemas.openxmlformats.org/officeDocument/2006/relationships/image" Target="../media/image64.emf"/><Relationship Id="rId18" Type="http://schemas.openxmlformats.org/officeDocument/2006/relationships/image" Target="../media/image69.emf"/><Relationship Id="rId3" Type="http://schemas.openxmlformats.org/officeDocument/2006/relationships/image" Target="../media/image54.emf"/><Relationship Id="rId7" Type="http://schemas.openxmlformats.org/officeDocument/2006/relationships/image" Target="../media/image58.emf"/><Relationship Id="rId12" Type="http://schemas.openxmlformats.org/officeDocument/2006/relationships/image" Target="../media/image63.emf"/><Relationship Id="rId17" Type="http://schemas.openxmlformats.org/officeDocument/2006/relationships/image" Target="../media/image68.emf"/><Relationship Id="rId2" Type="http://schemas.openxmlformats.org/officeDocument/2006/relationships/image" Target="../media/image53.emf"/><Relationship Id="rId16" Type="http://schemas.openxmlformats.org/officeDocument/2006/relationships/image" Target="../media/image67.emf"/><Relationship Id="rId20" Type="http://schemas.openxmlformats.org/officeDocument/2006/relationships/image" Target="../media/image71.emf"/><Relationship Id="rId1" Type="http://schemas.openxmlformats.org/officeDocument/2006/relationships/image" Target="../media/image52.emf"/><Relationship Id="rId6" Type="http://schemas.openxmlformats.org/officeDocument/2006/relationships/image" Target="../media/image57.emf"/><Relationship Id="rId11" Type="http://schemas.openxmlformats.org/officeDocument/2006/relationships/image" Target="../media/image62.emf"/><Relationship Id="rId5" Type="http://schemas.openxmlformats.org/officeDocument/2006/relationships/image" Target="../media/image56.emf"/><Relationship Id="rId15" Type="http://schemas.openxmlformats.org/officeDocument/2006/relationships/image" Target="../media/image66.emf"/><Relationship Id="rId10" Type="http://schemas.openxmlformats.org/officeDocument/2006/relationships/image" Target="../media/image61.emf"/><Relationship Id="rId19" Type="http://schemas.openxmlformats.org/officeDocument/2006/relationships/image" Target="../media/image70.emf"/><Relationship Id="rId4" Type="http://schemas.openxmlformats.org/officeDocument/2006/relationships/image" Target="../media/image55.emf"/><Relationship Id="rId9" Type="http://schemas.openxmlformats.org/officeDocument/2006/relationships/image" Target="../media/image60.emf"/><Relationship Id="rId14" Type="http://schemas.openxmlformats.org/officeDocument/2006/relationships/image" Target="../media/image65.e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74.emf"/><Relationship Id="rId1" Type="http://schemas.openxmlformats.org/officeDocument/2006/relationships/image" Target="../media/image73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 b="0"/>
            </a:lvl1pPr>
          </a:lstStyle>
          <a:p>
            <a:endParaRPr lang="en-US" altLang="zh-CN"/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b="0"/>
            </a:lvl1pPr>
          </a:lstStyle>
          <a:p>
            <a:endParaRPr lang="en-US" altLang="zh-CN"/>
          </a:p>
        </p:txBody>
      </p:sp>
      <p:sp>
        <p:nvSpPr>
          <p:cNvPr id="624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 b="0"/>
            </a:lvl1pPr>
          </a:lstStyle>
          <a:p>
            <a:endParaRPr lang="en-US" altLang="zh-CN"/>
          </a:p>
        </p:txBody>
      </p:sp>
      <p:sp>
        <p:nvSpPr>
          <p:cNvPr id="624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b="0"/>
            </a:lvl1pPr>
          </a:lstStyle>
          <a:p>
            <a:fld id="{17D30CCB-83BB-4F76-A829-E939A156A627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426949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 b="0"/>
            </a:lvl1pPr>
          </a:lstStyle>
          <a:p>
            <a:endParaRPr lang="en-US" altLang="zh-CN"/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b="0"/>
            </a:lvl1pPr>
          </a:lstStyle>
          <a:p>
            <a:endParaRPr lang="en-US" altLang="zh-CN"/>
          </a:p>
        </p:txBody>
      </p:sp>
      <p:sp>
        <p:nvSpPr>
          <p:cNvPr id="614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614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 b="0"/>
            </a:lvl1pPr>
          </a:lstStyle>
          <a:p>
            <a:endParaRPr lang="en-US" altLang="zh-CN"/>
          </a:p>
        </p:txBody>
      </p:sp>
      <p:sp>
        <p:nvSpPr>
          <p:cNvPr id="614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b="0"/>
            </a:lvl1pPr>
          </a:lstStyle>
          <a:p>
            <a:fld id="{4C4AAD91-A782-4D48-848E-7EFDCD41998F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6424777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84946066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3511650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55787320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标题和内容在文本之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7886700" cy="20986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8650" y="4076700"/>
            <a:ext cx="7886700" cy="21002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06851684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38073661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2174301901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18253342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69165393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1953201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09094070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3111610601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2679556417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18" Type="http://schemas.openxmlformats.org/officeDocument/2006/relationships/image" Target="../media/image3.gi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4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vmlDrawing" Target="../drawings/vmlDrawing1.v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2674" name="Picture 2" descr="xsf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2675" name="Rectangle 3"/>
          <p:cNvSpPr>
            <a:spLocks noChangeArrowheads="1"/>
          </p:cNvSpPr>
          <p:nvPr/>
        </p:nvSpPr>
        <p:spPr bwMode="ltGray">
          <a:xfrm rot="5400000">
            <a:off x="-3199606" y="3190081"/>
            <a:ext cx="6858000" cy="477838"/>
          </a:xfrm>
          <a:prstGeom prst="rect">
            <a:avLst/>
          </a:prstGeom>
          <a:gradFill rotWithShape="1">
            <a:gsLst>
              <a:gs pos="0">
                <a:srgbClr val="B4CDDE"/>
              </a:gs>
              <a:gs pos="100000">
                <a:srgbClr val="FFFFFF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31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12676" name="Rectangle 4"/>
          <p:cNvSpPr>
            <a:spLocks noChangeArrowheads="1"/>
          </p:cNvSpPr>
          <p:nvPr/>
        </p:nvSpPr>
        <p:spPr bwMode="ltGray">
          <a:xfrm>
            <a:off x="0" y="0"/>
            <a:ext cx="9144000" cy="468313"/>
          </a:xfrm>
          <a:prstGeom prst="rect">
            <a:avLst/>
          </a:prstGeom>
          <a:gradFill rotWithShape="1">
            <a:gsLst>
              <a:gs pos="0">
                <a:srgbClr val="B4CDDE"/>
              </a:gs>
              <a:gs pos="100000">
                <a:srgbClr val="FFFFFF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31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12677" name="Rectangle 5"/>
          <p:cNvSpPr>
            <a:spLocks noChangeArrowheads="1"/>
          </p:cNvSpPr>
          <p:nvPr/>
        </p:nvSpPr>
        <p:spPr bwMode="auto">
          <a:xfrm>
            <a:off x="8607425" y="6415088"/>
            <a:ext cx="403225" cy="376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algn="r" eaLnBrk="0" hangingPunct="0">
              <a:spcBef>
                <a:spcPct val="0"/>
              </a:spcBef>
            </a:pPr>
            <a:fld id="{0C4794B5-B8CF-46B9-A1AF-7AB201BE1484}" type="slidenum">
              <a:rPr kumimoji="0" lang="en-US" altLang="zh-CN">
                <a:solidFill>
                  <a:srgbClr val="CC3300"/>
                </a:solidFill>
              </a:rPr>
              <a:pPr algn="r" eaLnBrk="0" hangingPunct="0">
                <a:spcBef>
                  <a:spcPct val="0"/>
                </a:spcBef>
              </a:pPr>
              <a:t>‹#›</a:t>
            </a:fld>
            <a:endParaRPr kumimoji="0" lang="en-US" altLang="zh-CN">
              <a:solidFill>
                <a:srgbClr val="CC3300"/>
              </a:solidFill>
            </a:endParaRPr>
          </a:p>
        </p:txBody>
      </p:sp>
      <p:graphicFrame>
        <p:nvGraphicFramePr>
          <p:cNvPr id="412678" name="Object 6"/>
          <p:cNvGraphicFramePr>
            <a:graphicFrameLocks noChangeAspect="1"/>
          </p:cNvGraphicFramePr>
          <p:nvPr/>
        </p:nvGraphicFramePr>
        <p:xfrm>
          <a:off x="8288338" y="9525"/>
          <a:ext cx="839787" cy="438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742" name="位图图像" r:id="rId16" imgW="1457143" imgH="762106" progId="Paint.Picture">
                  <p:embed/>
                </p:oleObj>
              </mc:Choice>
              <mc:Fallback>
                <p:oleObj name="位图图像" r:id="rId16" imgW="1457143" imgH="762106" progId="Paint.Picture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ltGray">
                      <a:xfrm>
                        <a:off x="8288338" y="9525"/>
                        <a:ext cx="839787" cy="438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17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2679" name="Line 7"/>
          <p:cNvSpPr>
            <a:spLocks noChangeShapeType="1"/>
          </p:cNvSpPr>
          <p:nvPr/>
        </p:nvSpPr>
        <p:spPr bwMode="ltGray">
          <a:xfrm>
            <a:off x="461963" y="-9525"/>
            <a:ext cx="0" cy="6867525"/>
          </a:xfrm>
          <a:prstGeom prst="line">
            <a:avLst/>
          </a:prstGeom>
          <a:noFill/>
          <a:ln w="3175">
            <a:solidFill>
              <a:srgbClr val="331B4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pic>
        <p:nvPicPr>
          <p:cNvPr id="412680" name="Picture 8" descr="GIF-378"/>
          <p:cNvPicPr>
            <a:picLocks noChangeAspect="1" noChangeArrowheads="1" noCrop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245475" y="9525"/>
            <a:ext cx="252413" cy="27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2681" name="Line 9"/>
          <p:cNvSpPr>
            <a:spLocks noChangeShapeType="1"/>
          </p:cNvSpPr>
          <p:nvPr/>
        </p:nvSpPr>
        <p:spPr bwMode="ltGray">
          <a:xfrm>
            <a:off x="0" y="463550"/>
            <a:ext cx="9144000" cy="0"/>
          </a:xfrm>
          <a:prstGeom prst="line">
            <a:avLst/>
          </a:prstGeom>
          <a:noFill/>
          <a:ln w="3175">
            <a:solidFill>
              <a:srgbClr val="101868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12682" name="Text Box 10"/>
          <p:cNvSpPr txBox="1">
            <a:spLocks noChangeArrowheads="1"/>
          </p:cNvSpPr>
          <p:nvPr/>
        </p:nvSpPr>
        <p:spPr bwMode="ltGray">
          <a:xfrm>
            <a:off x="17463" y="725488"/>
            <a:ext cx="365125" cy="284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lIns="0" tIns="0" rIns="0" bIns="0">
            <a:spAutoFit/>
          </a:bodyPr>
          <a:lstStyle/>
          <a:p>
            <a:pPr eaLnBrk="0" fontAlgn="ctr" hangingPunct="0">
              <a:spcBef>
                <a:spcPct val="0"/>
              </a:spcBef>
              <a:buClr>
                <a:srgbClr val="B2B2B2"/>
              </a:buClr>
              <a:buSzPct val="75000"/>
              <a:buFont typeface="Wingdings" panose="05000000000000000000" pitchFamily="2" charset="2"/>
              <a:buNone/>
            </a:pPr>
            <a:r>
              <a:rPr kumimoji="0" lang="zh-CN" altLang="en-US" b="0">
                <a:solidFill>
                  <a:schemeClr val="folHlink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第六章    共形映射   </a:t>
            </a:r>
          </a:p>
        </p:txBody>
      </p:sp>
      <p:sp>
        <p:nvSpPr>
          <p:cNvPr id="412683" name="Rectangle 11"/>
          <p:cNvSpPr>
            <a:spLocks noChangeArrowheads="1"/>
          </p:cNvSpPr>
          <p:nvPr/>
        </p:nvSpPr>
        <p:spPr bwMode="auto">
          <a:xfrm>
            <a:off x="528638" y="60325"/>
            <a:ext cx="2919412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pPr fontAlgn="ctr">
              <a:spcBef>
                <a:spcPct val="0"/>
              </a:spcBef>
              <a:buClr>
                <a:srgbClr val="FF3300"/>
              </a:buClr>
              <a:buFont typeface="Wingdings" panose="05000000000000000000" pitchFamily="2" charset="2"/>
              <a:buNone/>
            </a:pPr>
            <a:r>
              <a:rPr kumimoji="0" lang="en-US" altLang="zh-CN">
                <a:solidFill>
                  <a:schemeClr val="folHlink"/>
                </a:solidFill>
                <a:ea typeface="华文新魏" panose="02010800040101010101" pitchFamily="2" charset="-122"/>
                <a:cs typeface="Times New Roman" panose="02020603050405020304" pitchFamily="18" charset="0"/>
              </a:rPr>
              <a:t>§6.3  </a:t>
            </a:r>
            <a:r>
              <a:rPr kumimoji="0" lang="zh-CN" altLang="en-US" b="0">
                <a:solidFill>
                  <a:schemeClr val="folHlink"/>
                </a:solidFill>
                <a:latin typeface="Arial" panose="020B0604020202020204" pitchFamily="34" charset="0"/>
                <a:ea typeface="华文新魏" panose="02010800040101010101" pitchFamily="2" charset="-122"/>
                <a:cs typeface="Times New Roman" panose="02020603050405020304" pitchFamily="18" charset="0"/>
              </a:rPr>
              <a:t>分式线性映射   </a:t>
            </a:r>
            <a:endParaRPr kumimoji="0" lang="zh-CN" altLang="en-US" b="0">
              <a:solidFill>
                <a:schemeClr val="folHlink"/>
              </a:solidFill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412684" name="Picture 12" descr="xsf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2685" name="Picture 13" descr="xsf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2686" name="Picture 14" descr="xsf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2687" name="Picture 15" descr="xsf"/>
          <p:cNvPicPr>
            <a:picLocks noChangeAspect="1" noChangeArrowheads="1"/>
          </p:cNvPicPr>
          <p:nvPr/>
        </p:nvPicPr>
        <p:blipFill>
          <a:blip r:embed="rId19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2688" name="Picture 16" descr="xsf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2689" name="Picture 17" descr="xsf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2690" name="Picture 18" descr="xsf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2691" name="Picture 19" descr="xsf"/>
          <p:cNvPicPr>
            <a:picLocks noChangeAspect="1" noChangeArrowheads="1"/>
          </p:cNvPicPr>
          <p:nvPr/>
        </p:nvPicPr>
        <p:blipFill>
          <a:blip r:embed="rId19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2692" name="Picture 20" descr="xsf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2693" name="Picture 21" descr="xsf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2694" name="Picture 22" descr="xsf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2695" name="Picture 23" descr="xsf"/>
          <p:cNvPicPr>
            <a:picLocks noChangeAspect="1" noChangeArrowheads="1"/>
          </p:cNvPicPr>
          <p:nvPr/>
        </p:nvPicPr>
        <p:blipFill>
          <a:blip r:embed="rId19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2696" name="Picture 24" descr="xsf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2697" name="Picture 25" descr="xsf"/>
          <p:cNvPicPr>
            <a:picLocks noChangeAspect="1" noChangeArrowheads="1"/>
          </p:cNvPicPr>
          <p:nvPr/>
        </p:nvPicPr>
        <p:blipFill>
          <a:blip r:embed="rId19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2698" name="Picture 26" descr="xsf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2699" name="Picture 27" descr="xsf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2700" name="Picture 28" descr="xsf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2701" name="Picture 29" descr="xsf"/>
          <p:cNvPicPr>
            <a:picLocks noChangeAspect="1" noChangeArrowheads="1"/>
          </p:cNvPicPr>
          <p:nvPr/>
        </p:nvPicPr>
        <p:blipFill>
          <a:blip r:embed="rId19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2702" name="Picture 30" descr="xsf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2703" name="Picture 31" descr="xsf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2741" name="Picture 69" descr="xsf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  <p:sldLayoutId id="2147483665" r:id="rId12"/>
  </p:sldLayoutIdLst>
  <p:transition/>
  <p:timing>
    <p:tnLst>
      <p:par>
        <p:cTn id="1" dur="indefinite" restart="never" nodeType="tmRoot"/>
      </p:par>
    </p:tnLst>
  </p:timing>
  <p:txStyles>
    <p:titleStyle>
      <a:lvl1pPr algn="l" rtl="0" fontAlgn="base">
        <a:lnSpc>
          <a:spcPct val="85000"/>
        </a:lnSpc>
        <a:spcBef>
          <a:spcPct val="0"/>
        </a:spcBef>
        <a:spcAft>
          <a:spcPct val="0"/>
        </a:spcAft>
        <a:defRPr sz="2800" b="1" kern="1200">
          <a:solidFill>
            <a:srgbClr val="A31221"/>
          </a:solidFill>
          <a:latin typeface="+mj-lt"/>
          <a:ea typeface="+mj-ea"/>
          <a:cs typeface="+mj-cs"/>
        </a:defRPr>
      </a:lvl1pPr>
      <a:lvl2pPr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2pPr>
      <a:lvl3pPr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3pPr>
      <a:lvl4pPr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4pPr>
      <a:lvl5pPr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5pPr>
      <a:lvl6pPr marL="457200"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6pPr>
      <a:lvl7pPr marL="914400"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7pPr>
      <a:lvl8pPr marL="1371600"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8pPr>
      <a:lvl9pPr marL="1828800"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9pPr>
    </p:titleStyle>
    <p:bodyStyle>
      <a:lvl1pPr marL="284163" indent="-284163" algn="l" defTabSz="346075" rtl="0" fontAlgn="base">
        <a:lnSpc>
          <a:spcPct val="90000"/>
        </a:lnSpc>
        <a:spcBef>
          <a:spcPct val="0"/>
        </a:spcBef>
        <a:spcAft>
          <a:spcPct val="50000"/>
        </a:spcAft>
        <a:buClr>
          <a:srgbClr val="A31221"/>
        </a:buClr>
        <a:buSzPct val="75000"/>
        <a:buFont typeface="Wingdings 3" panose="05040102010807070707" pitchFamily="18" charset="2"/>
        <a:buChar char="u"/>
        <a:tabLst>
          <a:tab pos="1260475" algn="l"/>
        </a:tabLst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622300" indent="-223838" algn="l" defTabSz="346075" rtl="0" fontAlgn="base">
        <a:lnSpc>
          <a:spcPct val="90000"/>
        </a:lnSpc>
        <a:spcBef>
          <a:spcPct val="0"/>
        </a:spcBef>
        <a:spcAft>
          <a:spcPct val="50000"/>
        </a:spcAft>
        <a:buClr>
          <a:srgbClr val="838487"/>
        </a:buClr>
        <a:buSzPct val="75000"/>
        <a:buFont typeface="Wingdings 3" panose="05040102010807070707" pitchFamily="18" charset="2"/>
        <a:buChar char="u"/>
        <a:tabLst>
          <a:tab pos="1260475" algn="l"/>
        </a:tabLst>
        <a:defRPr sz="2800" kern="1200">
          <a:solidFill>
            <a:srgbClr val="000000"/>
          </a:solidFill>
          <a:latin typeface="+mn-lt"/>
          <a:ea typeface="+mn-ea"/>
          <a:cs typeface="+mn-cs"/>
        </a:defRPr>
      </a:lvl2pPr>
      <a:lvl3pPr marL="915988" indent="-179388" algn="l" defTabSz="346075" rtl="0" fontAlgn="base">
        <a:lnSpc>
          <a:spcPct val="90000"/>
        </a:lnSpc>
        <a:spcBef>
          <a:spcPct val="0"/>
        </a:spcBef>
        <a:spcAft>
          <a:spcPct val="50000"/>
        </a:spcAft>
        <a:buClr>
          <a:srgbClr val="838487"/>
        </a:buClr>
        <a:buSzPct val="75000"/>
        <a:buFont typeface="Wingdings 3" panose="05040102010807070707" pitchFamily="18" charset="2"/>
        <a:buChar char="u"/>
        <a:tabLst>
          <a:tab pos="1260475" algn="l"/>
        </a:tabLst>
        <a:defRPr sz="2400" kern="1200">
          <a:solidFill>
            <a:srgbClr val="000000"/>
          </a:solidFill>
          <a:latin typeface="+mn-lt"/>
          <a:ea typeface="+mn-ea"/>
          <a:cs typeface="+mn-cs"/>
        </a:defRPr>
      </a:lvl3pPr>
      <a:lvl4pPr marL="1200150" indent="-169863" algn="l" defTabSz="346075" rtl="0" fontAlgn="base">
        <a:lnSpc>
          <a:spcPct val="90000"/>
        </a:lnSpc>
        <a:spcBef>
          <a:spcPct val="0"/>
        </a:spcBef>
        <a:spcAft>
          <a:spcPct val="50000"/>
        </a:spcAft>
        <a:buClr>
          <a:srgbClr val="838487"/>
        </a:buClr>
        <a:buSzPct val="75000"/>
        <a:buFont typeface="Wingdings 3" panose="05040102010807070707" pitchFamily="18" charset="2"/>
        <a:buChar char="u"/>
        <a:tabLst>
          <a:tab pos="1260475" algn="l"/>
        </a:tabLst>
        <a:defRPr sz="2200" kern="1200">
          <a:solidFill>
            <a:srgbClr val="000000"/>
          </a:solidFill>
          <a:latin typeface="+mn-lt"/>
          <a:ea typeface="+mn-ea"/>
          <a:cs typeface="+mn-cs"/>
        </a:defRPr>
      </a:lvl4pPr>
      <a:lvl5pPr marL="1484313" indent="-169863" algn="l" defTabSz="346075" rtl="0" fontAlgn="base">
        <a:lnSpc>
          <a:spcPct val="90000"/>
        </a:lnSpc>
        <a:spcBef>
          <a:spcPct val="0"/>
        </a:spcBef>
        <a:spcAft>
          <a:spcPct val="50000"/>
        </a:spcAft>
        <a:buClr>
          <a:srgbClr val="838487"/>
        </a:buClr>
        <a:buSzPct val="75000"/>
        <a:buFont typeface="Wingdings 3" panose="05040102010807070707" pitchFamily="18" charset="2"/>
        <a:buChar char="u"/>
        <a:tabLst>
          <a:tab pos="1260475" algn="l"/>
        </a:tabLst>
        <a:defRPr sz="22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69.bin"/><Relationship Id="rId18" Type="http://schemas.openxmlformats.org/officeDocument/2006/relationships/image" Target="../media/image81.emf"/><Relationship Id="rId26" Type="http://schemas.openxmlformats.org/officeDocument/2006/relationships/image" Target="../media/image85.emf"/><Relationship Id="rId39" Type="http://schemas.openxmlformats.org/officeDocument/2006/relationships/oleObject" Target="../embeddings/oleObject82.bin"/><Relationship Id="rId21" Type="http://schemas.openxmlformats.org/officeDocument/2006/relationships/oleObject" Target="../embeddings/oleObject73.bin"/><Relationship Id="rId34" Type="http://schemas.openxmlformats.org/officeDocument/2006/relationships/image" Target="../media/image89.emf"/><Relationship Id="rId42" Type="http://schemas.openxmlformats.org/officeDocument/2006/relationships/image" Target="../media/image93.emf"/><Relationship Id="rId7" Type="http://schemas.openxmlformats.org/officeDocument/2006/relationships/oleObject" Target="../embeddings/oleObject66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80.emf"/><Relationship Id="rId29" Type="http://schemas.openxmlformats.org/officeDocument/2006/relationships/oleObject" Target="../embeddings/oleObject77.bin"/><Relationship Id="rId1" Type="http://schemas.openxmlformats.org/officeDocument/2006/relationships/vmlDrawing" Target="../drawings/vmlDrawing10.vml"/><Relationship Id="rId6" Type="http://schemas.openxmlformats.org/officeDocument/2006/relationships/image" Target="../media/image75.emf"/><Relationship Id="rId11" Type="http://schemas.openxmlformats.org/officeDocument/2006/relationships/oleObject" Target="../embeddings/oleObject68.bin"/><Relationship Id="rId24" Type="http://schemas.openxmlformats.org/officeDocument/2006/relationships/image" Target="../media/image84.emf"/><Relationship Id="rId32" Type="http://schemas.openxmlformats.org/officeDocument/2006/relationships/image" Target="../media/image88.emf"/><Relationship Id="rId37" Type="http://schemas.openxmlformats.org/officeDocument/2006/relationships/oleObject" Target="../embeddings/oleObject81.bin"/><Relationship Id="rId40" Type="http://schemas.openxmlformats.org/officeDocument/2006/relationships/image" Target="../media/image92.emf"/><Relationship Id="rId45" Type="http://schemas.openxmlformats.org/officeDocument/2006/relationships/oleObject" Target="../embeddings/oleObject85.bin"/><Relationship Id="rId5" Type="http://schemas.openxmlformats.org/officeDocument/2006/relationships/oleObject" Target="../embeddings/oleObject65.bin"/><Relationship Id="rId15" Type="http://schemas.openxmlformats.org/officeDocument/2006/relationships/oleObject" Target="../embeddings/oleObject70.bin"/><Relationship Id="rId23" Type="http://schemas.openxmlformats.org/officeDocument/2006/relationships/oleObject" Target="../embeddings/oleObject74.bin"/><Relationship Id="rId28" Type="http://schemas.openxmlformats.org/officeDocument/2006/relationships/image" Target="../media/image86.emf"/><Relationship Id="rId36" Type="http://schemas.openxmlformats.org/officeDocument/2006/relationships/image" Target="../media/image90.emf"/><Relationship Id="rId10" Type="http://schemas.openxmlformats.org/officeDocument/2006/relationships/image" Target="../media/image77.emf"/><Relationship Id="rId19" Type="http://schemas.openxmlformats.org/officeDocument/2006/relationships/oleObject" Target="../embeddings/oleObject72.bin"/><Relationship Id="rId31" Type="http://schemas.openxmlformats.org/officeDocument/2006/relationships/oleObject" Target="../embeddings/oleObject78.bin"/><Relationship Id="rId44" Type="http://schemas.openxmlformats.org/officeDocument/2006/relationships/image" Target="../media/image94.emf"/><Relationship Id="rId4" Type="http://schemas.openxmlformats.org/officeDocument/2006/relationships/image" Target="../media/image2.png"/><Relationship Id="rId9" Type="http://schemas.openxmlformats.org/officeDocument/2006/relationships/oleObject" Target="../embeddings/oleObject67.bin"/><Relationship Id="rId14" Type="http://schemas.openxmlformats.org/officeDocument/2006/relationships/image" Target="../media/image79.emf"/><Relationship Id="rId22" Type="http://schemas.openxmlformats.org/officeDocument/2006/relationships/image" Target="../media/image83.emf"/><Relationship Id="rId27" Type="http://schemas.openxmlformats.org/officeDocument/2006/relationships/oleObject" Target="../embeddings/oleObject76.bin"/><Relationship Id="rId30" Type="http://schemas.openxmlformats.org/officeDocument/2006/relationships/image" Target="../media/image87.emf"/><Relationship Id="rId35" Type="http://schemas.openxmlformats.org/officeDocument/2006/relationships/oleObject" Target="../embeddings/oleObject80.bin"/><Relationship Id="rId43" Type="http://schemas.openxmlformats.org/officeDocument/2006/relationships/oleObject" Target="../embeddings/oleObject84.bin"/><Relationship Id="rId8" Type="http://schemas.openxmlformats.org/officeDocument/2006/relationships/image" Target="../media/image76.emf"/><Relationship Id="rId3" Type="http://schemas.openxmlformats.org/officeDocument/2006/relationships/image" Target="../media/image4.png"/><Relationship Id="rId12" Type="http://schemas.openxmlformats.org/officeDocument/2006/relationships/image" Target="../media/image78.emf"/><Relationship Id="rId17" Type="http://schemas.openxmlformats.org/officeDocument/2006/relationships/oleObject" Target="../embeddings/oleObject71.bin"/><Relationship Id="rId25" Type="http://schemas.openxmlformats.org/officeDocument/2006/relationships/oleObject" Target="../embeddings/oleObject75.bin"/><Relationship Id="rId33" Type="http://schemas.openxmlformats.org/officeDocument/2006/relationships/oleObject" Target="../embeddings/oleObject79.bin"/><Relationship Id="rId38" Type="http://schemas.openxmlformats.org/officeDocument/2006/relationships/image" Target="../media/image91.emf"/><Relationship Id="rId46" Type="http://schemas.openxmlformats.org/officeDocument/2006/relationships/image" Target="../media/image95.emf"/><Relationship Id="rId20" Type="http://schemas.openxmlformats.org/officeDocument/2006/relationships/image" Target="../media/image82.emf"/><Relationship Id="rId41" Type="http://schemas.openxmlformats.org/officeDocument/2006/relationships/oleObject" Target="../embeddings/oleObject83.bin"/></Relationships>
</file>

<file path=ppt/slides/_rels/slide11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90.bin"/><Relationship Id="rId18" Type="http://schemas.openxmlformats.org/officeDocument/2006/relationships/image" Target="../media/image102.emf"/><Relationship Id="rId26" Type="http://schemas.openxmlformats.org/officeDocument/2006/relationships/image" Target="../media/image106.emf"/><Relationship Id="rId3" Type="http://schemas.openxmlformats.org/officeDocument/2006/relationships/image" Target="../media/image4.png"/><Relationship Id="rId21" Type="http://schemas.openxmlformats.org/officeDocument/2006/relationships/oleObject" Target="../embeddings/oleObject94.bin"/><Relationship Id="rId34" Type="http://schemas.openxmlformats.org/officeDocument/2006/relationships/image" Target="../media/image110.emf"/><Relationship Id="rId7" Type="http://schemas.openxmlformats.org/officeDocument/2006/relationships/oleObject" Target="../embeddings/oleObject87.bin"/><Relationship Id="rId12" Type="http://schemas.openxmlformats.org/officeDocument/2006/relationships/image" Target="../media/image99.emf"/><Relationship Id="rId17" Type="http://schemas.openxmlformats.org/officeDocument/2006/relationships/oleObject" Target="../embeddings/oleObject92.bin"/><Relationship Id="rId25" Type="http://schemas.openxmlformats.org/officeDocument/2006/relationships/oleObject" Target="../embeddings/oleObject96.bin"/><Relationship Id="rId33" Type="http://schemas.openxmlformats.org/officeDocument/2006/relationships/oleObject" Target="../embeddings/oleObject100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01.emf"/><Relationship Id="rId20" Type="http://schemas.openxmlformats.org/officeDocument/2006/relationships/image" Target="../media/image103.emf"/><Relationship Id="rId29" Type="http://schemas.openxmlformats.org/officeDocument/2006/relationships/oleObject" Target="../embeddings/oleObject98.bin"/><Relationship Id="rId1" Type="http://schemas.openxmlformats.org/officeDocument/2006/relationships/vmlDrawing" Target="../drawings/vmlDrawing11.vml"/><Relationship Id="rId6" Type="http://schemas.openxmlformats.org/officeDocument/2006/relationships/image" Target="../media/image96.emf"/><Relationship Id="rId11" Type="http://schemas.openxmlformats.org/officeDocument/2006/relationships/oleObject" Target="../embeddings/oleObject89.bin"/><Relationship Id="rId24" Type="http://schemas.openxmlformats.org/officeDocument/2006/relationships/image" Target="../media/image105.emf"/><Relationship Id="rId32" Type="http://schemas.openxmlformats.org/officeDocument/2006/relationships/image" Target="../media/image109.emf"/><Relationship Id="rId5" Type="http://schemas.openxmlformats.org/officeDocument/2006/relationships/oleObject" Target="../embeddings/oleObject86.bin"/><Relationship Id="rId15" Type="http://schemas.openxmlformats.org/officeDocument/2006/relationships/oleObject" Target="../embeddings/oleObject91.bin"/><Relationship Id="rId23" Type="http://schemas.openxmlformats.org/officeDocument/2006/relationships/oleObject" Target="../embeddings/oleObject95.bin"/><Relationship Id="rId28" Type="http://schemas.openxmlformats.org/officeDocument/2006/relationships/image" Target="../media/image107.emf"/><Relationship Id="rId10" Type="http://schemas.openxmlformats.org/officeDocument/2006/relationships/image" Target="../media/image98.emf"/><Relationship Id="rId19" Type="http://schemas.openxmlformats.org/officeDocument/2006/relationships/oleObject" Target="../embeddings/oleObject93.bin"/><Relationship Id="rId31" Type="http://schemas.openxmlformats.org/officeDocument/2006/relationships/oleObject" Target="../embeddings/oleObject99.bin"/><Relationship Id="rId4" Type="http://schemas.openxmlformats.org/officeDocument/2006/relationships/image" Target="../media/image2.png"/><Relationship Id="rId9" Type="http://schemas.openxmlformats.org/officeDocument/2006/relationships/oleObject" Target="../embeddings/oleObject88.bin"/><Relationship Id="rId14" Type="http://schemas.openxmlformats.org/officeDocument/2006/relationships/image" Target="../media/image100.emf"/><Relationship Id="rId22" Type="http://schemas.openxmlformats.org/officeDocument/2006/relationships/image" Target="../media/image104.emf"/><Relationship Id="rId27" Type="http://schemas.openxmlformats.org/officeDocument/2006/relationships/oleObject" Target="../embeddings/oleObject97.bin"/><Relationship Id="rId30" Type="http://schemas.openxmlformats.org/officeDocument/2006/relationships/image" Target="../media/image108.emf"/><Relationship Id="rId35" Type="http://schemas.openxmlformats.org/officeDocument/2006/relationships/image" Target="../media/image10.png"/><Relationship Id="rId8" Type="http://schemas.openxmlformats.org/officeDocument/2006/relationships/image" Target="../media/image97.emf"/></Relationships>
</file>

<file path=ppt/slides/_rels/slide12.xml.rels><?xml version="1.0" encoding="UTF-8" standalone="yes"?>
<Relationships xmlns="http://schemas.openxmlformats.org/package/2006/relationships"><Relationship Id="rId26" Type="http://schemas.openxmlformats.org/officeDocument/2006/relationships/image" Target="../media/image121.emf"/><Relationship Id="rId21" Type="http://schemas.openxmlformats.org/officeDocument/2006/relationships/oleObject" Target="../embeddings/oleObject109.bin"/><Relationship Id="rId42" Type="http://schemas.openxmlformats.org/officeDocument/2006/relationships/image" Target="../media/image129.emf"/><Relationship Id="rId47" Type="http://schemas.openxmlformats.org/officeDocument/2006/relationships/oleObject" Target="../embeddings/oleObject122.bin"/><Relationship Id="rId63" Type="http://schemas.openxmlformats.org/officeDocument/2006/relationships/oleObject" Target="../embeddings/oleObject130.bin"/><Relationship Id="rId68" Type="http://schemas.openxmlformats.org/officeDocument/2006/relationships/image" Target="../media/image142.emf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16.emf"/><Relationship Id="rId29" Type="http://schemas.openxmlformats.org/officeDocument/2006/relationships/oleObject" Target="../embeddings/oleObject113.bin"/><Relationship Id="rId11" Type="http://schemas.openxmlformats.org/officeDocument/2006/relationships/oleObject" Target="../embeddings/oleObject104.bin"/><Relationship Id="rId24" Type="http://schemas.openxmlformats.org/officeDocument/2006/relationships/image" Target="../media/image120.emf"/><Relationship Id="rId32" Type="http://schemas.openxmlformats.org/officeDocument/2006/relationships/image" Target="../media/image124.emf"/><Relationship Id="rId37" Type="http://schemas.openxmlformats.org/officeDocument/2006/relationships/oleObject" Target="../embeddings/oleObject117.bin"/><Relationship Id="rId40" Type="http://schemas.openxmlformats.org/officeDocument/2006/relationships/image" Target="../media/image128.emf"/><Relationship Id="rId45" Type="http://schemas.openxmlformats.org/officeDocument/2006/relationships/oleObject" Target="../embeddings/oleObject121.bin"/><Relationship Id="rId53" Type="http://schemas.openxmlformats.org/officeDocument/2006/relationships/oleObject" Target="../embeddings/oleObject125.bin"/><Relationship Id="rId58" Type="http://schemas.openxmlformats.org/officeDocument/2006/relationships/image" Target="../media/image137.emf"/><Relationship Id="rId66" Type="http://schemas.openxmlformats.org/officeDocument/2006/relationships/image" Target="../media/image141.emf"/><Relationship Id="rId74" Type="http://schemas.openxmlformats.org/officeDocument/2006/relationships/oleObject" Target="../embeddings/oleObject135.bin"/><Relationship Id="rId5" Type="http://schemas.openxmlformats.org/officeDocument/2006/relationships/oleObject" Target="../embeddings/oleObject101.bin"/><Relationship Id="rId61" Type="http://schemas.openxmlformats.org/officeDocument/2006/relationships/oleObject" Target="../embeddings/oleObject129.bin"/><Relationship Id="rId19" Type="http://schemas.openxmlformats.org/officeDocument/2006/relationships/oleObject" Target="../embeddings/oleObject108.bin"/><Relationship Id="rId14" Type="http://schemas.openxmlformats.org/officeDocument/2006/relationships/image" Target="../media/image115.emf"/><Relationship Id="rId22" Type="http://schemas.openxmlformats.org/officeDocument/2006/relationships/image" Target="../media/image119.emf"/><Relationship Id="rId27" Type="http://schemas.openxmlformats.org/officeDocument/2006/relationships/oleObject" Target="../embeddings/oleObject112.bin"/><Relationship Id="rId30" Type="http://schemas.openxmlformats.org/officeDocument/2006/relationships/image" Target="../media/image123.emf"/><Relationship Id="rId35" Type="http://schemas.openxmlformats.org/officeDocument/2006/relationships/oleObject" Target="../embeddings/oleObject116.bin"/><Relationship Id="rId43" Type="http://schemas.openxmlformats.org/officeDocument/2006/relationships/oleObject" Target="../embeddings/oleObject120.bin"/><Relationship Id="rId48" Type="http://schemas.openxmlformats.org/officeDocument/2006/relationships/image" Target="../media/image132.emf"/><Relationship Id="rId56" Type="http://schemas.openxmlformats.org/officeDocument/2006/relationships/image" Target="../media/image136.emf"/><Relationship Id="rId64" Type="http://schemas.openxmlformats.org/officeDocument/2006/relationships/image" Target="../media/image140.emf"/><Relationship Id="rId69" Type="http://schemas.openxmlformats.org/officeDocument/2006/relationships/oleObject" Target="../embeddings/oleObject133.bin"/><Relationship Id="rId8" Type="http://schemas.openxmlformats.org/officeDocument/2006/relationships/image" Target="../media/image112.emf"/><Relationship Id="rId51" Type="http://schemas.openxmlformats.org/officeDocument/2006/relationships/oleObject" Target="../embeddings/oleObject124.bin"/><Relationship Id="rId72" Type="http://schemas.openxmlformats.org/officeDocument/2006/relationships/image" Target="../media/image144.emf"/><Relationship Id="rId3" Type="http://schemas.openxmlformats.org/officeDocument/2006/relationships/image" Target="../media/image4.png"/><Relationship Id="rId12" Type="http://schemas.openxmlformats.org/officeDocument/2006/relationships/image" Target="../media/image114.emf"/><Relationship Id="rId17" Type="http://schemas.openxmlformats.org/officeDocument/2006/relationships/oleObject" Target="../embeddings/oleObject107.bin"/><Relationship Id="rId25" Type="http://schemas.openxmlformats.org/officeDocument/2006/relationships/oleObject" Target="../embeddings/oleObject111.bin"/><Relationship Id="rId33" Type="http://schemas.openxmlformats.org/officeDocument/2006/relationships/oleObject" Target="../embeddings/oleObject115.bin"/><Relationship Id="rId38" Type="http://schemas.openxmlformats.org/officeDocument/2006/relationships/image" Target="../media/image127.emf"/><Relationship Id="rId46" Type="http://schemas.openxmlformats.org/officeDocument/2006/relationships/image" Target="../media/image131.emf"/><Relationship Id="rId59" Type="http://schemas.openxmlformats.org/officeDocument/2006/relationships/oleObject" Target="../embeddings/oleObject128.bin"/><Relationship Id="rId67" Type="http://schemas.openxmlformats.org/officeDocument/2006/relationships/oleObject" Target="../embeddings/oleObject132.bin"/><Relationship Id="rId20" Type="http://schemas.openxmlformats.org/officeDocument/2006/relationships/image" Target="../media/image118.emf"/><Relationship Id="rId41" Type="http://schemas.openxmlformats.org/officeDocument/2006/relationships/oleObject" Target="../embeddings/oleObject119.bin"/><Relationship Id="rId54" Type="http://schemas.openxmlformats.org/officeDocument/2006/relationships/image" Target="../media/image135.emf"/><Relationship Id="rId62" Type="http://schemas.openxmlformats.org/officeDocument/2006/relationships/image" Target="../media/image139.emf"/><Relationship Id="rId70" Type="http://schemas.openxmlformats.org/officeDocument/2006/relationships/image" Target="../media/image143.emf"/><Relationship Id="rId75" Type="http://schemas.openxmlformats.org/officeDocument/2006/relationships/image" Target="../media/image145.png"/><Relationship Id="rId1" Type="http://schemas.openxmlformats.org/officeDocument/2006/relationships/vmlDrawing" Target="../drawings/vmlDrawing12.vml"/><Relationship Id="rId6" Type="http://schemas.openxmlformats.org/officeDocument/2006/relationships/image" Target="../media/image111.emf"/><Relationship Id="rId15" Type="http://schemas.openxmlformats.org/officeDocument/2006/relationships/oleObject" Target="../embeddings/oleObject106.bin"/><Relationship Id="rId23" Type="http://schemas.openxmlformats.org/officeDocument/2006/relationships/oleObject" Target="../embeddings/oleObject110.bin"/><Relationship Id="rId28" Type="http://schemas.openxmlformats.org/officeDocument/2006/relationships/image" Target="../media/image122.emf"/><Relationship Id="rId36" Type="http://schemas.openxmlformats.org/officeDocument/2006/relationships/image" Target="../media/image126.emf"/><Relationship Id="rId49" Type="http://schemas.openxmlformats.org/officeDocument/2006/relationships/oleObject" Target="../embeddings/oleObject123.bin"/><Relationship Id="rId57" Type="http://schemas.openxmlformats.org/officeDocument/2006/relationships/oleObject" Target="../embeddings/oleObject127.bin"/><Relationship Id="rId10" Type="http://schemas.openxmlformats.org/officeDocument/2006/relationships/image" Target="../media/image113.emf"/><Relationship Id="rId31" Type="http://schemas.openxmlformats.org/officeDocument/2006/relationships/oleObject" Target="../embeddings/oleObject114.bin"/><Relationship Id="rId44" Type="http://schemas.openxmlformats.org/officeDocument/2006/relationships/image" Target="../media/image130.emf"/><Relationship Id="rId52" Type="http://schemas.openxmlformats.org/officeDocument/2006/relationships/image" Target="../media/image134.emf"/><Relationship Id="rId60" Type="http://schemas.openxmlformats.org/officeDocument/2006/relationships/image" Target="../media/image138.emf"/><Relationship Id="rId65" Type="http://schemas.openxmlformats.org/officeDocument/2006/relationships/oleObject" Target="../embeddings/oleObject131.bin"/><Relationship Id="rId73" Type="http://schemas.openxmlformats.org/officeDocument/2006/relationships/image" Target="../media/image10.png"/><Relationship Id="rId4" Type="http://schemas.openxmlformats.org/officeDocument/2006/relationships/image" Target="../media/image2.png"/><Relationship Id="rId9" Type="http://schemas.openxmlformats.org/officeDocument/2006/relationships/oleObject" Target="../embeddings/oleObject103.bin"/><Relationship Id="rId13" Type="http://schemas.openxmlformats.org/officeDocument/2006/relationships/oleObject" Target="../embeddings/oleObject105.bin"/><Relationship Id="rId18" Type="http://schemas.openxmlformats.org/officeDocument/2006/relationships/image" Target="../media/image117.emf"/><Relationship Id="rId39" Type="http://schemas.openxmlformats.org/officeDocument/2006/relationships/oleObject" Target="../embeddings/oleObject118.bin"/><Relationship Id="rId34" Type="http://schemas.openxmlformats.org/officeDocument/2006/relationships/image" Target="../media/image125.emf"/><Relationship Id="rId50" Type="http://schemas.openxmlformats.org/officeDocument/2006/relationships/image" Target="../media/image133.emf"/><Relationship Id="rId55" Type="http://schemas.openxmlformats.org/officeDocument/2006/relationships/oleObject" Target="../embeddings/oleObject126.bin"/><Relationship Id="rId7" Type="http://schemas.openxmlformats.org/officeDocument/2006/relationships/oleObject" Target="../embeddings/oleObject102.bin"/><Relationship Id="rId71" Type="http://schemas.openxmlformats.org/officeDocument/2006/relationships/oleObject" Target="../embeddings/oleObject134.bin"/></Relationships>
</file>

<file path=ppt/slides/_rels/slide13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140.bin"/><Relationship Id="rId18" Type="http://schemas.openxmlformats.org/officeDocument/2006/relationships/image" Target="../media/image152.emf"/><Relationship Id="rId26" Type="http://schemas.openxmlformats.org/officeDocument/2006/relationships/oleObject" Target="../embeddings/oleObject146.bin"/><Relationship Id="rId39" Type="http://schemas.openxmlformats.org/officeDocument/2006/relationships/image" Target="../media/image162.emf"/><Relationship Id="rId21" Type="http://schemas.openxmlformats.org/officeDocument/2006/relationships/image" Target="../media/image153.emf"/><Relationship Id="rId34" Type="http://schemas.openxmlformats.org/officeDocument/2006/relationships/oleObject" Target="../embeddings/oleObject150.bin"/><Relationship Id="rId42" Type="http://schemas.openxmlformats.org/officeDocument/2006/relationships/oleObject" Target="../embeddings/oleObject154.bin"/><Relationship Id="rId47" Type="http://schemas.openxmlformats.org/officeDocument/2006/relationships/image" Target="../media/image166.emf"/><Relationship Id="rId50" Type="http://schemas.openxmlformats.org/officeDocument/2006/relationships/oleObject" Target="../embeddings/oleObject158.bin"/><Relationship Id="rId7" Type="http://schemas.openxmlformats.org/officeDocument/2006/relationships/oleObject" Target="../embeddings/oleObject137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51.emf"/><Relationship Id="rId29" Type="http://schemas.openxmlformats.org/officeDocument/2006/relationships/image" Target="../media/image157.emf"/><Relationship Id="rId11" Type="http://schemas.openxmlformats.org/officeDocument/2006/relationships/oleObject" Target="../embeddings/oleObject139.bin"/><Relationship Id="rId24" Type="http://schemas.openxmlformats.org/officeDocument/2006/relationships/oleObject" Target="../embeddings/oleObject145.bin"/><Relationship Id="rId32" Type="http://schemas.openxmlformats.org/officeDocument/2006/relationships/oleObject" Target="../embeddings/oleObject149.bin"/><Relationship Id="rId37" Type="http://schemas.openxmlformats.org/officeDocument/2006/relationships/image" Target="../media/image161.emf"/><Relationship Id="rId40" Type="http://schemas.openxmlformats.org/officeDocument/2006/relationships/oleObject" Target="../embeddings/oleObject153.bin"/><Relationship Id="rId45" Type="http://schemas.openxmlformats.org/officeDocument/2006/relationships/image" Target="../media/image165.emf"/><Relationship Id="rId53" Type="http://schemas.openxmlformats.org/officeDocument/2006/relationships/image" Target="../media/image169.emf"/><Relationship Id="rId5" Type="http://schemas.openxmlformats.org/officeDocument/2006/relationships/oleObject" Target="../embeddings/oleObject136.bin"/><Relationship Id="rId10" Type="http://schemas.openxmlformats.org/officeDocument/2006/relationships/image" Target="../media/image148.emf"/><Relationship Id="rId19" Type="http://schemas.openxmlformats.org/officeDocument/2006/relationships/image" Target="../media/image38.png"/><Relationship Id="rId31" Type="http://schemas.openxmlformats.org/officeDocument/2006/relationships/image" Target="../media/image158.emf"/><Relationship Id="rId44" Type="http://schemas.openxmlformats.org/officeDocument/2006/relationships/oleObject" Target="../embeddings/oleObject155.bin"/><Relationship Id="rId52" Type="http://schemas.openxmlformats.org/officeDocument/2006/relationships/oleObject" Target="../embeddings/oleObject159.bin"/><Relationship Id="rId4" Type="http://schemas.openxmlformats.org/officeDocument/2006/relationships/image" Target="../media/image2.png"/><Relationship Id="rId9" Type="http://schemas.openxmlformats.org/officeDocument/2006/relationships/oleObject" Target="../embeddings/oleObject138.bin"/><Relationship Id="rId14" Type="http://schemas.openxmlformats.org/officeDocument/2006/relationships/image" Target="../media/image150.emf"/><Relationship Id="rId22" Type="http://schemas.openxmlformats.org/officeDocument/2006/relationships/oleObject" Target="../embeddings/oleObject144.bin"/><Relationship Id="rId27" Type="http://schemas.openxmlformats.org/officeDocument/2006/relationships/image" Target="../media/image156.emf"/><Relationship Id="rId30" Type="http://schemas.openxmlformats.org/officeDocument/2006/relationships/oleObject" Target="../embeddings/oleObject148.bin"/><Relationship Id="rId35" Type="http://schemas.openxmlformats.org/officeDocument/2006/relationships/image" Target="../media/image160.emf"/><Relationship Id="rId43" Type="http://schemas.openxmlformats.org/officeDocument/2006/relationships/image" Target="../media/image164.emf"/><Relationship Id="rId48" Type="http://schemas.openxmlformats.org/officeDocument/2006/relationships/oleObject" Target="../embeddings/oleObject157.bin"/><Relationship Id="rId8" Type="http://schemas.openxmlformats.org/officeDocument/2006/relationships/image" Target="../media/image147.emf"/><Relationship Id="rId51" Type="http://schemas.openxmlformats.org/officeDocument/2006/relationships/image" Target="../media/image168.emf"/><Relationship Id="rId3" Type="http://schemas.openxmlformats.org/officeDocument/2006/relationships/image" Target="../media/image4.png"/><Relationship Id="rId12" Type="http://schemas.openxmlformats.org/officeDocument/2006/relationships/image" Target="../media/image149.emf"/><Relationship Id="rId17" Type="http://schemas.openxmlformats.org/officeDocument/2006/relationships/oleObject" Target="../embeddings/oleObject142.bin"/><Relationship Id="rId25" Type="http://schemas.openxmlformats.org/officeDocument/2006/relationships/image" Target="../media/image155.emf"/><Relationship Id="rId33" Type="http://schemas.openxmlformats.org/officeDocument/2006/relationships/image" Target="../media/image159.emf"/><Relationship Id="rId38" Type="http://schemas.openxmlformats.org/officeDocument/2006/relationships/oleObject" Target="../embeddings/oleObject152.bin"/><Relationship Id="rId46" Type="http://schemas.openxmlformats.org/officeDocument/2006/relationships/oleObject" Target="../embeddings/oleObject156.bin"/><Relationship Id="rId20" Type="http://schemas.openxmlformats.org/officeDocument/2006/relationships/oleObject" Target="../embeddings/oleObject143.bin"/><Relationship Id="rId41" Type="http://schemas.openxmlformats.org/officeDocument/2006/relationships/image" Target="../media/image163.emf"/><Relationship Id="rId1" Type="http://schemas.openxmlformats.org/officeDocument/2006/relationships/vmlDrawing" Target="../drawings/vmlDrawing13.vml"/><Relationship Id="rId6" Type="http://schemas.openxmlformats.org/officeDocument/2006/relationships/image" Target="../media/image146.emf"/><Relationship Id="rId15" Type="http://schemas.openxmlformats.org/officeDocument/2006/relationships/oleObject" Target="../embeddings/oleObject141.bin"/><Relationship Id="rId23" Type="http://schemas.openxmlformats.org/officeDocument/2006/relationships/image" Target="../media/image154.emf"/><Relationship Id="rId28" Type="http://schemas.openxmlformats.org/officeDocument/2006/relationships/oleObject" Target="../embeddings/oleObject147.bin"/><Relationship Id="rId36" Type="http://schemas.openxmlformats.org/officeDocument/2006/relationships/oleObject" Target="../embeddings/oleObject151.bin"/><Relationship Id="rId49" Type="http://schemas.openxmlformats.org/officeDocument/2006/relationships/image" Target="../media/image167.emf"/></Relationships>
</file>

<file path=ppt/slides/_rels/slide1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73.emf"/><Relationship Id="rId18" Type="http://schemas.openxmlformats.org/officeDocument/2006/relationships/oleObject" Target="../embeddings/oleObject166.bin"/><Relationship Id="rId26" Type="http://schemas.openxmlformats.org/officeDocument/2006/relationships/oleObject" Target="../embeddings/oleObject170.bin"/><Relationship Id="rId39" Type="http://schemas.openxmlformats.org/officeDocument/2006/relationships/image" Target="../media/image186.emf"/><Relationship Id="rId21" Type="http://schemas.openxmlformats.org/officeDocument/2006/relationships/image" Target="../media/image177.emf"/><Relationship Id="rId34" Type="http://schemas.openxmlformats.org/officeDocument/2006/relationships/oleObject" Target="../embeddings/oleObject174.bin"/><Relationship Id="rId42" Type="http://schemas.openxmlformats.org/officeDocument/2006/relationships/oleObject" Target="../embeddings/oleObject178.bin"/><Relationship Id="rId7" Type="http://schemas.openxmlformats.org/officeDocument/2006/relationships/oleObject" Target="../embeddings/oleObject161.bin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165.bin"/><Relationship Id="rId29" Type="http://schemas.openxmlformats.org/officeDocument/2006/relationships/image" Target="../media/image181.emf"/><Relationship Id="rId1" Type="http://schemas.openxmlformats.org/officeDocument/2006/relationships/vmlDrawing" Target="../drawings/vmlDrawing14.vml"/><Relationship Id="rId6" Type="http://schemas.openxmlformats.org/officeDocument/2006/relationships/image" Target="../media/image170.emf"/><Relationship Id="rId11" Type="http://schemas.openxmlformats.org/officeDocument/2006/relationships/image" Target="../media/image172.emf"/><Relationship Id="rId24" Type="http://schemas.openxmlformats.org/officeDocument/2006/relationships/oleObject" Target="../embeddings/oleObject169.bin"/><Relationship Id="rId32" Type="http://schemas.openxmlformats.org/officeDocument/2006/relationships/oleObject" Target="../embeddings/oleObject173.bin"/><Relationship Id="rId37" Type="http://schemas.openxmlformats.org/officeDocument/2006/relationships/image" Target="../media/image185.emf"/><Relationship Id="rId40" Type="http://schemas.openxmlformats.org/officeDocument/2006/relationships/oleObject" Target="../embeddings/oleObject177.bin"/><Relationship Id="rId45" Type="http://schemas.openxmlformats.org/officeDocument/2006/relationships/image" Target="../media/image189.emf"/><Relationship Id="rId5" Type="http://schemas.openxmlformats.org/officeDocument/2006/relationships/oleObject" Target="../embeddings/oleObject160.bin"/><Relationship Id="rId15" Type="http://schemas.openxmlformats.org/officeDocument/2006/relationships/image" Target="../media/image174.emf"/><Relationship Id="rId23" Type="http://schemas.openxmlformats.org/officeDocument/2006/relationships/image" Target="../media/image178.emf"/><Relationship Id="rId28" Type="http://schemas.openxmlformats.org/officeDocument/2006/relationships/oleObject" Target="../embeddings/oleObject171.bin"/><Relationship Id="rId36" Type="http://schemas.openxmlformats.org/officeDocument/2006/relationships/oleObject" Target="../embeddings/oleObject175.bin"/><Relationship Id="rId10" Type="http://schemas.openxmlformats.org/officeDocument/2006/relationships/oleObject" Target="../embeddings/oleObject162.bin"/><Relationship Id="rId19" Type="http://schemas.openxmlformats.org/officeDocument/2006/relationships/image" Target="../media/image176.emf"/><Relationship Id="rId31" Type="http://schemas.openxmlformats.org/officeDocument/2006/relationships/image" Target="../media/image182.emf"/><Relationship Id="rId44" Type="http://schemas.openxmlformats.org/officeDocument/2006/relationships/oleObject" Target="../embeddings/oleObject179.bin"/><Relationship Id="rId4" Type="http://schemas.openxmlformats.org/officeDocument/2006/relationships/image" Target="../media/image2.png"/><Relationship Id="rId9" Type="http://schemas.openxmlformats.org/officeDocument/2006/relationships/image" Target="../media/image38.png"/><Relationship Id="rId14" Type="http://schemas.openxmlformats.org/officeDocument/2006/relationships/oleObject" Target="../embeddings/oleObject164.bin"/><Relationship Id="rId22" Type="http://schemas.openxmlformats.org/officeDocument/2006/relationships/oleObject" Target="../embeddings/oleObject168.bin"/><Relationship Id="rId27" Type="http://schemas.openxmlformats.org/officeDocument/2006/relationships/image" Target="../media/image180.emf"/><Relationship Id="rId30" Type="http://schemas.openxmlformats.org/officeDocument/2006/relationships/oleObject" Target="../embeddings/oleObject172.bin"/><Relationship Id="rId35" Type="http://schemas.openxmlformats.org/officeDocument/2006/relationships/image" Target="../media/image184.emf"/><Relationship Id="rId43" Type="http://schemas.openxmlformats.org/officeDocument/2006/relationships/image" Target="../media/image188.emf"/><Relationship Id="rId8" Type="http://schemas.openxmlformats.org/officeDocument/2006/relationships/image" Target="../media/image171.emf"/><Relationship Id="rId3" Type="http://schemas.openxmlformats.org/officeDocument/2006/relationships/image" Target="../media/image4.png"/><Relationship Id="rId12" Type="http://schemas.openxmlformats.org/officeDocument/2006/relationships/oleObject" Target="../embeddings/oleObject163.bin"/><Relationship Id="rId17" Type="http://schemas.openxmlformats.org/officeDocument/2006/relationships/image" Target="../media/image175.emf"/><Relationship Id="rId25" Type="http://schemas.openxmlformats.org/officeDocument/2006/relationships/image" Target="../media/image179.emf"/><Relationship Id="rId33" Type="http://schemas.openxmlformats.org/officeDocument/2006/relationships/image" Target="../media/image183.emf"/><Relationship Id="rId38" Type="http://schemas.openxmlformats.org/officeDocument/2006/relationships/oleObject" Target="../embeddings/oleObject176.bin"/><Relationship Id="rId20" Type="http://schemas.openxmlformats.org/officeDocument/2006/relationships/oleObject" Target="../embeddings/oleObject167.bin"/><Relationship Id="rId41" Type="http://schemas.openxmlformats.org/officeDocument/2006/relationships/image" Target="../media/image187.emf"/></Relationships>
</file>

<file path=ppt/slides/_rels/slide15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184.bin"/><Relationship Id="rId18" Type="http://schemas.openxmlformats.org/officeDocument/2006/relationships/oleObject" Target="../embeddings/oleObject186.bin"/><Relationship Id="rId26" Type="http://schemas.openxmlformats.org/officeDocument/2006/relationships/oleObject" Target="../embeddings/oleObject190.bin"/><Relationship Id="rId39" Type="http://schemas.openxmlformats.org/officeDocument/2006/relationships/image" Target="../media/image206.emf"/><Relationship Id="rId21" Type="http://schemas.openxmlformats.org/officeDocument/2006/relationships/image" Target="../media/image197.emf"/><Relationship Id="rId34" Type="http://schemas.openxmlformats.org/officeDocument/2006/relationships/oleObject" Target="../embeddings/oleObject194.bin"/><Relationship Id="rId42" Type="http://schemas.openxmlformats.org/officeDocument/2006/relationships/oleObject" Target="../embeddings/oleObject198.bin"/><Relationship Id="rId47" Type="http://schemas.openxmlformats.org/officeDocument/2006/relationships/image" Target="../media/image210.emf"/><Relationship Id="rId50" Type="http://schemas.openxmlformats.org/officeDocument/2006/relationships/oleObject" Target="../embeddings/oleObject202.bin"/><Relationship Id="rId55" Type="http://schemas.openxmlformats.org/officeDocument/2006/relationships/image" Target="../media/image214.emf"/><Relationship Id="rId63" Type="http://schemas.openxmlformats.org/officeDocument/2006/relationships/image" Target="../media/image218.emf"/><Relationship Id="rId7" Type="http://schemas.openxmlformats.org/officeDocument/2006/relationships/oleObject" Target="../embeddings/oleObject181.bin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185.bin"/><Relationship Id="rId29" Type="http://schemas.openxmlformats.org/officeDocument/2006/relationships/image" Target="../media/image201.emf"/><Relationship Id="rId11" Type="http://schemas.openxmlformats.org/officeDocument/2006/relationships/oleObject" Target="../embeddings/oleObject183.bin"/><Relationship Id="rId24" Type="http://schemas.openxmlformats.org/officeDocument/2006/relationships/oleObject" Target="../embeddings/oleObject189.bin"/><Relationship Id="rId32" Type="http://schemas.openxmlformats.org/officeDocument/2006/relationships/oleObject" Target="../embeddings/oleObject193.bin"/><Relationship Id="rId37" Type="http://schemas.openxmlformats.org/officeDocument/2006/relationships/image" Target="../media/image205.emf"/><Relationship Id="rId40" Type="http://schemas.openxmlformats.org/officeDocument/2006/relationships/oleObject" Target="../embeddings/oleObject197.bin"/><Relationship Id="rId45" Type="http://schemas.openxmlformats.org/officeDocument/2006/relationships/image" Target="../media/image209.emf"/><Relationship Id="rId53" Type="http://schemas.openxmlformats.org/officeDocument/2006/relationships/image" Target="../media/image213.emf"/><Relationship Id="rId58" Type="http://schemas.openxmlformats.org/officeDocument/2006/relationships/oleObject" Target="../embeddings/oleObject206.bin"/><Relationship Id="rId5" Type="http://schemas.openxmlformats.org/officeDocument/2006/relationships/oleObject" Target="../embeddings/oleObject180.bin"/><Relationship Id="rId61" Type="http://schemas.openxmlformats.org/officeDocument/2006/relationships/image" Target="../media/image217.emf"/><Relationship Id="rId19" Type="http://schemas.openxmlformats.org/officeDocument/2006/relationships/image" Target="../media/image196.emf"/><Relationship Id="rId14" Type="http://schemas.openxmlformats.org/officeDocument/2006/relationships/image" Target="../media/image194.emf"/><Relationship Id="rId22" Type="http://schemas.openxmlformats.org/officeDocument/2006/relationships/oleObject" Target="../embeddings/oleObject188.bin"/><Relationship Id="rId27" Type="http://schemas.openxmlformats.org/officeDocument/2006/relationships/image" Target="../media/image200.emf"/><Relationship Id="rId30" Type="http://schemas.openxmlformats.org/officeDocument/2006/relationships/oleObject" Target="../embeddings/oleObject192.bin"/><Relationship Id="rId35" Type="http://schemas.openxmlformats.org/officeDocument/2006/relationships/image" Target="../media/image204.emf"/><Relationship Id="rId43" Type="http://schemas.openxmlformats.org/officeDocument/2006/relationships/image" Target="../media/image208.emf"/><Relationship Id="rId48" Type="http://schemas.openxmlformats.org/officeDocument/2006/relationships/oleObject" Target="../embeddings/oleObject201.bin"/><Relationship Id="rId56" Type="http://schemas.openxmlformats.org/officeDocument/2006/relationships/oleObject" Target="../embeddings/oleObject205.bin"/><Relationship Id="rId8" Type="http://schemas.openxmlformats.org/officeDocument/2006/relationships/image" Target="../media/image191.emf"/><Relationship Id="rId51" Type="http://schemas.openxmlformats.org/officeDocument/2006/relationships/image" Target="../media/image212.emf"/><Relationship Id="rId3" Type="http://schemas.openxmlformats.org/officeDocument/2006/relationships/image" Target="../media/image4.png"/><Relationship Id="rId12" Type="http://schemas.openxmlformats.org/officeDocument/2006/relationships/image" Target="../media/image193.emf"/><Relationship Id="rId17" Type="http://schemas.openxmlformats.org/officeDocument/2006/relationships/image" Target="../media/image195.emf"/><Relationship Id="rId25" Type="http://schemas.openxmlformats.org/officeDocument/2006/relationships/image" Target="../media/image199.emf"/><Relationship Id="rId33" Type="http://schemas.openxmlformats.org/officeDocument/2006/relationships/image" Target="../media/image203.emf"/><Relationship Id="rId38" Type="http://schemas.openxmlformats.org/officeDocument/2006/relationships/oleObject" Target="../embeddings/oleObject196.bin"/><Relationship Id="rId46" Type="http://schemas.openxmlformats.org/officeDocument/2006/relationships/oleObject" Target="../embeddings/oleObject200.bin"/><Relationship Id="rId59" Type="http://schemas.openxmlformats.org/officeDocument/2006/relationships/image" Target="../media/image216.emf"/><Relationship Id="rId20" Type="http://schemas.openxmlformats.org/officeDocument/2006/relationships/oleObject" Target="../embeddings/oleObject187.bin"/><Relationship Id="rId41" Type="http://schemas.openxmlformats.org/officeDocument/2006/relationships/image" Target="../media/image207.emf"/><Relationship Id="rId54" Type="http://schemas.openxmlformats.org/officeDocument/2006/relationships/oleObject" Target="../embeddings/oleObject204.bin"/><Relationship Id="rId62" Type="http://schemas.openxmlformats.org/officeDocument/2006/relationships/oleObject" Target="../embeddings/oleObject208.bin"/><Relationship Id="rId1" Type="http://schemas.openxmlformats.org/officeDocument/2006/relationships/vmlDrawing" Target="../drawings/vmlDrawing15.vml"/><Relationship Id="rId6" Type="http://schemas.openxmlformats.org/officeDocument/2006/relationships/image" Target="../media/image190.emf"/><Relationship Id="rId15" Type="http://schemas.openxmlformats.org/officeDocument/2006/relationships/image" Target="../media/image38.png"/><Relationship Id="rId23" Type="http://schemas.openxmlformats.org/officeDocument/2006/relationships/image" Target="../media/image198.emf"/><Relationship Id="rId28" Type="http://schemas.openxmlformats.org/officeDocument/2006/relationships/oleObject" Target="../embeddings/oleObject191.bin"/><Relationship Id="rId36" Type="http://schemas.openxmlformats.org/officeDocument/2006/relationships/oleObject" Target="../embeddings/oleObject195.bin"/><Relationship Id="rId49" Type="http://schemas.openxmlformats.org/officeDocument/2006/relationships/image" Target="../media/image211.emf"/><Relationship Id="rId57" Type="http://schemas.openxmlformats.org/officeDocument/2006/relationships/image" Target="../media/image215.emf"/><Relationship Id="rId10" Type="http://schemas.openxmlformats.org/officeDocument/2006/relationships/image" Target="../media/image192.emf"/><Relationship Id="rId31" Type="http://schemas.openxmlformats.org/officeDocument/2006/relationships/image" Target="../media/image202.emf"/><Relationship Id="rId44" Type="http://schemas.openxmlformats.org/officeDocument/2006/relationships/oleObject" Target="../embeddings/oleObject199.bin"/><Relationship Id="rId52" Type="http://schemas.openxmlformats.org/officeDocument/2006/relationships/oleObject" Target="../embeddings/oleObject203.bin"/><Relationship Id="rId60" Type="http://schemas.openxmlformats.org/officeDocument/2006/relationships/oleObject" Target="../embeddings/oleObject207.bin"/><Relationship Id="rId4" Type="http://schemas.openxmlformats.org/officeDocument/2006/relationships/image" Target="../media/image2.png"/><Relationship Id="rId9" Type="http://schemas.openxmlformats.org/officeDocument/2006/relationships/oleObject" Target="../embeddings/oleObject182.bin"/></Relationships>
</file>

<file path=ppt/slides/_rels/slide16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213.bin"/><Relationship Id="rId18" Type="http://schemas.openxmlformats.org/officeDocument/2006/relationships/image" Target="../media/image225.emf"/><Relationship Id="rId26" Type="http://schemas.openxmlformats.org/officeDocument/2006/relationships/image" Target="../media/image229.emf"/><Relationship Id="rId39" Type="http://schemas.openxmlformats.org/officeDocument/2006/relationships/oleObject" Target="../embeddings/oleObject226.bin"/><Relationship Id="rId21" Type="http://schemas.openxmlformats.org/officeDocument/2006/relationships/oleObject" Target="../embeddings/oleObject217.bin"/><Relationship Id="rId34" Type="http://schemas.openxmlformats.org/officeDocument/2006/relationships/image" Target="../media/image233.emf"/><Relationship Id="rId42" Type="http://schemas.openxmlformats.org/officeDocument/2006/relationships/image" Target="../media/image237.emf"/><Relationship Id="rId47" Type="http://schemas.openxmlformats.org/officeDocument/2006/relationships/oleObject" Target="../embeddings/oleObject230.bin"/><Relationship Id="rId7" Type="http://schemas.openxmlformats.org/officeDocument/2006/relationships/oleObject" Target="../embeddings/oleObject210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24.emf"/><Relationship Id="rId29" Type="http://schemas.openxmlformats.org/officeDocument/2006/relationships/oleObject" Target="../embeddings/oleObject221.bin"/><Relationship Id="rId1" Type="http://schemas.openxmlformats.org/officeDocument/2006/relationships/vmlDrawing" Target="../drawings/vmlDrawing16.vml"/><Relationship Id="rId6" Type="http://schemas.openxmlformats.org/officeDocument/2006/relationships/image" Target="../media/image219.emf"/><Relationship Id="rId11" Type="http://schemas.openxmlformats.org/officeDocument/2006/relationships/oleObject" Target="../embeddings/oleObject212.bin"/><Relationship Id="rId24" Type="http://schemas.openxmlformats.org/officeDocument/2006/relationships/image" Target="../media/image228.emf"/><Relationship Id="rId32" Type="http://schemas.openxmlformats.org/officeDocument/2006/relationships/image" Target="../media/image232.emf"/><Relationship Id="rId37" Type="http://schemas.openxmlformats.org/officeDocument/2006/relationships/oleObject" Target="../embeddings/oleObject225.bin"/><Relationship Id="rId40" Type="http://schemas.openxmlformats.org/officeDocument/2006/relationships/image" Target="../media/image236.emf"/><Relationship Id="rId45" Type="http://schemas.openxmlformats.org/officeDocument/2006/relationships/oleObject" Target="../embeddings/oleObject229.bin"/><Relationship Id="rId5" Type="http://schemas.openxmlformats.org/officeDocument/2006/relationships/oleObject" Target="../embeddings/oleObject209.bin"/><Relationship Id="rId15" Type="http://schemas.openxmlformats.org/officeDocument/2006/relationships/oleObject" Target="../embeddings/oleObject214.bin"/><Relationship Id="rId23" Type="http://schemas.openxmlformats.org/officeDocument/2006/relationships/oleObject" Target="../embeddings/oleObject218.bin"/><Relationship Id="rId28" Type="http://schemas.openxmlformats.org/officeDocument/2006/relationships/image" Target="../media/image230.emf"/><Relationship Id="rId36" Type="http://schemas.openxmlformats.org/officeDocument/2006/relationships/image" Target="../media/image234.emf"/><Relationship Id="rId10" Type="http://schemas.openxmlformats.org/officeDocument/2006/relationships/image" Target="../media/image221.emf"/><Relationship Id="rId19" Type="http://schemas.openxmlformats.org/officeDocument/2006/relationships/oleObject" Target="../embeddings/oleObject216.bin"/><Relationship Id="rId31" Type="http://schemas.openxmlformats.org/officeDocument/2006/relationships/oleObject" Target="../embeddings/oleObject222.bin"/><Relationship Id="rId44" Type="http://schemas.openxmlformats.org/officeDocument/2006/relationships/image" Target="../media/image238.emf"/><Relationship Id="rId4" Type="http://schemas.openxmlformats.org/officeDocument/2006/relationships/image" Target="../media/image2.png"/><Relationship Id="rId9" Type="http://schemas.openxmlformats.org/officeDocument/2006/relationships/oleObject" Target="../embeddings/oleObject211.bin"/><Relationship Id="rId14" Type="http://schemas.openxmlformats.org/officeDocument/2006/relationships/image" Target="../media/image223.emf"/><Relationship Id="rId22" Type="http://schemas.openxmlformats.org/officeDocument/2006/relationships/image" Target="../media/image227.emf"/><Relationship Id="rId27" Type="http://schemas.openxmlformats.org/officeDocument/2006/relationships/oleObject" Target="../embeddings/oleObject220.bin"/><Relationship Id="rId30" Type="http://schemas.openxmlformats.org/officeDocument/2006/relationships/image" Target="../media/image231.emf"/><Relationship Id="rId35" Type="http://schemas.openxmlformats.org/officeDocument/2006/relationships/oleObject" Target="../embeddings/oleObject224.bin"/><Relationship Id="rId43" Type="http://schemas.openxmlformats.org/officeDocument/2006/relationships/oleObject" Target="../embeddings/oleObject228.bin"/><Relationship Id="rId48" Type="http://schemas.openxmlformats.org/officeDocument/2006/relationships/image" Target="../media/image240.emf"/><Relationship Id="rId8" Type="http://schemas.openxmlformats.org/officeDocument/2006/relationships/image" Target="../media/image220.emf"/><Relationship Id="rId3" Type="http://schemas.openxmlformats.org/officeDocument/2006/relationships/image" Target="../media/image4.png"/><Relationship Id="rId12" Type="http://schemas.openxmlformats.org/officeDocument/2006/relationships/image" Target="../media/image222.emf"/><Relationship Id="rId17" Type="http://schemas.openxmlformats.org/officeDocument/2006/relationships/oleObject" Target="../embeddings/oleObject215.bin"/><Relationship Id="rId25" Type="http://schemas.openxmlformats.org/officeDocument/2006/relationships/oleObject" Target="../embeddings/oleObject219.bin"/><Relationship Id="rId33" Type="http://schemas.openxmlformats.org/officeDocument/2006/relationships/oleObject" Target="../embeddings/oleObject223.bin"/><Relationship Id="rId38" Type="http://schemas.openxmlformats.org/officeDocument/2006/relationships/image" Target="../media/image235.emf"/><Relationship Id="rId46" Type="http://schemas.openxmlformats.org/officeDocument/2006/relationships/image" Target="../media/image239.emf"/><Relationship Id="rId20" Type="http://schemas.openxmlformats.org/officeDocument/2006/relationships/image" Target="../media/image226.emf"/><Relationship Id="rId41" Type="http://schemas.openxmlformats.org/officeDocument/2006/relationships/oleObject" Target="../embeddings/oleObject227.bin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2.emf"/><Relationship Id="rId13" Type="http://schemas.openxmlformats.org/officeDocument/2006/relationships/image" Target="../media/image38.png"/><Relationship Id="rId18" Type="http://schemas.openxmlformats.org/officeDocument/2006/relationships/oleObject" Target="../embeddings/oleObject237.bin"/><Relationship Id="rId26" Type="http://schemas.openxmlformats.org/officeDocument/2006/relationships/oleObject" Target="../embeddings/oleObject241.bin"/><Relationship Id="rId3" Type="http://schemas.openxmlformats.org/officeDocument/2006/relationships/image" Target="../media/image4.png"/><Relationship Id="rId21" Type="http://schemas.openxmlformats.org/officeDocument/2006/relationships/image" Target="../media/image248.emf"/><Relationship Id="rId7" Type="http://schemas.openxmlformats.org/officeDocument/2006/relationships/oleObject" Target="../embeddings/oleObject232.bin"/><Relationship Id="rId12" Type="http://schemas.openxmlformats.org/officeDocument/2006/relationships/image" Target="../media/image244.emf"/><Relationship Id="rId17" Type="http://schemas.openxmlformats.org/officeDocument/2006/relationships/image" Target="../media/image246.emf"/><Relationship Id="rId25" Type="http://schemas.openxmlformats.org/officeDocument/2006/relationships/image" Target="../media/image250.e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236.bin"/><Relationship Id="rId20" Type="http://schemas.openxmlformats.org/officeDocument/2006/relationships/oleObject" Target="../embeddings/oleObject238.bin"/><Relationship Id="rId29" Type="http://schemas.openxmlformats.org/officeDocument/2006/relationships/image" Target="../media/image252.emf"/><Relationship Id="rId1" Type="http://schemas.openxmlformats.org/officeDocument/2006/relationships/vmlDrawing" Target="../drawings/vmlDrawing17.vml"/><Relationship Id="rId6" Type="http://schemas.openxmlformats.org/officeDocument/2006/relationships/image" Target="../media/image241.emf"/><Relationship Id="rId11" Type="http://schemas.openxmlformats.org/officeDocument/2006/relationships/oleObject" Target="../embeddings/oleObject234.bin"/><Relationship Id="rId24" Type="http://schemas.openxmlformats.org/officeDocument/2006/relationships/oleObject" Target="../embeddings/oleObject240.bin"/><Relationship Id="rId5" Type="http://schemas.openxmlformats.org/officeDocument/2006/relationships/oleObject" Target="../embeddings/oleObject231.bin"/><Relationship Id="rId15" Type="http://schemas.openxmlformats.org/officeDocument/2006/relationships/image" Target="../media/image245.emf"/><Relationship Id="rId23" Type="http://schemas.openxmlformats.org/officeDocument/2006/relationships/image" Target="../media/image249.emf"/><Relationship Id="rId28" Type="http://schemas.openxmlformats.org/officeDocument/2006/relationships/oleObject" Target="../embeddings/oleObject242.bin"/><Relationship Id="rId10" Type="http://schemas.openxmlformats.org/officeDocument/2006/relationships/image" Target="../media/image243.emf"/><Relationship Id="rId19" Type="http://schemas.openxmlformats.org/officeDocument/2006/relationships/image" Target="../media/image247.emf"/><Relationship Id="rId4" Type="http://schemas.openxmlformats.org/officeDocument/2006/relationships/image" Target="../media/image2.png"/><Relationship Id="rId9" Type="http://schemas.openxmlformats.org/officeDocument/2006/relationships/oleObject" Target="../embeddings/oleObject233.bin"/><Relationship Id="rId14" Type="http://schemas.openxmlformats.org/officeDocument/2006/relationships/oleObject" Target="../embeddings/oleObject235.bin"/><Relationship Id="rId22" Type="http://schemas.openxmlformats.org/officeDocument/2006/relationships/oleObject" Target="../embeddings/oleObject239.bin"/><Relationship Id="rId27" Type="http://schemas.openxmlformats.org/officeDocument/2006/relationships/image" Target="../media/image251.emf"/><Relationship Id="rId30" Type="http://schemas.openxmlformats.org/officeDocument/2006/relationships/slide" Target="slide20.xml"/></Relationships>
</file>

<file path=ppt/slides/_rels/slide18.xml.rels><?xml version="1.0" encoding="UTF-8" standalone="yes"?>
<Relationships xmlns="http://schemas.openxmlformats.org/package/2006/relationships"><Relationship Id="rId26" Type="http://schemas.openxmlformats.org/officeDocument/2006/relationships/image" Target="../media/image263.emf"/><Relationship Id="rId21" Type="http://schemas.openxmlformats.org/officeDocument/2006/relationships/oleObject" Target="../embeddings/oleObject251.bin"/><Relationship Id="rId34" Type="http://schemas.openxmlformats.org/officeDocument/2006/relationships/image" Target="../media/image267.emf"/><Relationship Id="rId42" Type="http://schemas.openxmlformats.org/officeDocument/2006/relationships/image" Target="../media/image271.emf"/><Relationship Id="rId47" Type="http://schemas.openxmlformats.org/officeDocument/2006/relationships/oleObject" Target="../embeddings/oleObject264.bin"/><Relationship Id="rId50" Type="http://schemas.openxmlformats.org/officeDocument/2006/relationships/image" Target="../media/image275.emf"/><Relationship Id="rId55" Type="http://schemas.openxmlformats.org/officeDocument/2006/relationships/oleObject" Target="../embeddings/oleObject268.bin"/><Relationship Id="rId63" Type="http://schemas.openxmlformats.org/officeDocument/2006/relationships/oleObject" Target="../embeddings/oleObject272.bin"/><Relationship Id="rId7" Type="http://schemas.openxmlformats.org/officeDocument/2006/relationships/oleObject" Target="../embeddings/oleObject244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58.emf"/><Relationship Id="rId29" Type="http://schemas.openxmlformats.org/officeDocument/2006/relationships/oleObject" Target="../embeddings/oleObject255.bin"/><Relationship Id="rId11" Type="http://schemas.openxmlformats.org/officeDocument/2006/relationships/oleObject" Target="../embeddings/oleObject246.bin"/><Relationship Id="rId24" Type="http://schemas.openxmlformats.org/officeDocument/2006/relationships/image" Target="../media/image262.emf"/><Relationship Id="rId32" Type="http://schemas.openxmlformats.org/officeDocument/2006/relationships/image" Target="../media/image266.emf"/><Relationship Id="rId37" Type="http://schemas.openxmlformats.org/officeDocument/2006/relationships/oleObject" Target="../embeddings/oleObject259.bin"/><Relationship Id="rId40" Type="http://schemas.openxmlformats.org/officeDocument/2006/relationships/image" Target="../media/image270.emf"/><Relationship Id="rId45" Type="http://schemas.openxmlformats.org/officeDocument/2006/relationships/oleObject" Target="../embeddings/oleObject263.bin"/><Relationship Id="rId53" Type="http://schemas.openxmlformats.org/officeDocument/2006/relationships/oleObject" Target="../embeddings/oleObject267.bin"/><Relationship Id="rId58" Type="http://schemas.openxmlformats.org/officeDocument/2006/relationships/image" Target="../media/image279.emf"/><Relationship Id="rId66" Type="http://schemas.openxmlformats.org/officeDocument/2006/relationships/image" Target="../media/image283.emf"/><Relationship Id="rId5" Type="http://schemas.openxmlformats.org/officeDocument/2006/relationships/oleObject" Target="../embeddings/oleObject243.bin"/><Relationship Id="rId61" Type="http://schemas.openxmlformats.org/officeDocument/2006/relationships/oleObject" Target="../embeddings/oleObject271.bin"/><Relationship Id="rId19" Type="http://schemas.openxmlformats.org/officeDocument/2006/relationships/oleObject" Target="../embeddings/oleObject250.bin"/><Relationship Id="rId14" Type="http://schemas.openxmlformats.org/officeDocument/2006/relationships/image" Target="../media/image257.emf"/><Relationship Id="rId22" Type="http://schemas.openxmlformats.org/officeDocument/2006/relationships/image" Target="../media/image261.emf"/><Relationship Id="rId27" Type="http://schemas.openxmlformats.org/officeDocument/2006/relationships/oleObject" Target="../embeddings/oleObject254.bin"/><Relationship Id="rId30" Type="http://schemas.openxmlformats.org/officeDocument/2006/relationships/image" Target="../media/image265.emf"/><Relationship Id="rId35" Type="http://schemas.openxmlformats.org/officeDocument/2006/relationships/oleObject" Target="../embeddings/oleObject258.bin"/><Relationship Id="rId43" Type="http://schemas.openxmlformats.org/officeDocument/2006/relationships/oleObject" Target="../embeddings/oleObject262.bin"/><Relationship Id="rId48" Type="http://schemas.openxmlformats.org/officeDocument/2006/relationships/image" Target="../media/image274.emf"/><Relationship Id="rId56" Type="http://schemas.openxmlformats.org/officeDocument/2006/relationships/image" Target="../media/image278.emf"/><Relationship Id="rId64" Type="http://schemas.openxmlformats.org/officeDocument/2006/relationships/image" Target="../media/image282.emf"/><Relationship Id="rId8" Type="http://schemas.openxmlformats.org/officeDocument/2006/relationships/image" Target="../media/image254.emf"/><Relationship Id="rId51" Type="http://schemas.openxmlformats.org/officeDocument/2006/relationships/oleObject" Target="../embeddings/oleObject266.bin"/><Relationship Id="rId3" Type="http://schemas.openxmlformats.org/officeDocument/2006/relationships/image" Target="../media/image4.png"/><Relationship Id="rId12" Type="http://schemas.openxmlformats.org/officeDocument/2006/relationships/image" Target="../media/image256.emf"/><Relationship Id="rId17" Type="http://schemas.openxmlformats.org/officeDocument/2006/relationships/oleObject" Target="../embeddings/oleObject249.bin"/><Relationship Id="rId25" Type="http://schemas.openxmlformats.org/officeDocument/2006/relationships/oleObject" Target="../embeddings/oleObject253.bin"/><Relationship Id="rId33" Type="http://schemas.openxmlformats.org/officeDocument/2006/relationships/oleObject" Target="../embeddings/oleObject257.bin"/><Relationship Id="rId38" Type="http://schemas.openxmlformats.org/officeDocument/2006/relationships/image" Target="../media/image269.emf"/><Relationship Id="rId46" Type="http://schemas.openxmlformats.org/officeDocument/2006/relationships/image" Target="../media/image273.emf"/><Relationship Id="rId59" Type="http://schemas.openxmlformats.org/officeDocument/2006/relationships/oleObject" Target="../embeddings/oleObject270.bin"/><Relationship Id="rId20" Type="http://schemas.openxmlformats.org/officeDocument/2006/relationships/image" Target="../media/image260.emf"/><Relationship Id="rId41" Type="http://schemas.openxmlformats.org/officeDocument/2006/relationships/oleObject" Target="../embeddings/oleObject261.bin"/><Relationship Id="rId54" Type="http://schemas.openxmlformats.org/officeDocument/2006/relationships/image" Target="../media/image277.emf"/><Relationship Id="rId62" Type="http://schemas.openxmlformats.org/officeDocument/2006/relationships/image" Target="../media/image281.emf"/><Relationship Id="rId1" Type="http://schemas.openxmlformats.org/officeDocument/2006/relationships/vmlDrawing" Target="../drawings/vmlDrawing18.vml"/><Relationship Id="rId6" Type="http://schemas.openxmlformats.org/officeDocument/2006/relationships/image" Target="../media/image253.emf"/><Relationship Id="rId15" Type="http://schemas.openxmlformats.org/officeDocument/2006/relationships/oleObject" Target="../embeddings/oleObject248.bin"/><Relationship Id="rId23" Type="http://schemas.openxmlformats.org/officeDocument/2006/relationships/oleObject" Target="../embeddings/oleObject252.bin"/><Relationship Id="rId28" Type="http://schemas.openxmlformats.org/officeDocument/2006/relationships/image" Target="../media/image264.emf"/><Relationship Id="rId36" Type="http://schemas.openxmlformats.org/officeDocument/2006/relationships/image" Target="../media/image268.emf"/><Relationship Id="rId49" Type="http://schemas.openxmlformats.org/officeDocument/2006/relationships/oleObject" Target="../embeddings/oleObject265.bin"/><Relationship Id="rId57" Type="http://schemas.openxmlformats.org/officeDocument/2006/relationships/oleObject" Target="../embeddings/oleObject269.bin"/><Relationship Id="rId10" Type="http://schemas.openxmlformats.org/officeDocument/2006/relationships/image" Target="../media/image255.emf"/><Relationship Id="rId31" Type="http://schemas.openxmlformats.org/officeDocument/2006/relationships/oleObject" Target="../embeddings/oleObject256.bin"/><Relationship Id="rId44" Type="http://schemas.openxmlformats.org/officeDocument/2006/relationships/image" Target="../media/image272.emf"/><Relationship Id="rId52" Type="http://schemas.openxmlformats.org/officeDocument/2006/relationships/image" Target="../media/image276.emf"/><Relationship Id="rId60" Type="http://schemas.openxmlformats.org/officeDocument/2006/relationships/image" Target="../media/image280.emf"/><Relationship Id="rId65" Type="http://schemas.openxmlformats.org/officeDocument/2006/relationships/oleObject" Target="../embeddings/oleObject273.bin"/><Relationship Id="rId4" Type="http://schemas.openxmlformats.org/officeDocument/2006/relationships/image" Target="../media/image2.png"/><Relationship Id="rId9" Type="http://schemas.openxmlformats.org/officeDocument/2006/relationships/oleObject" Target="../embeddings/oleObject245.bin"/><Relationship Id="rId13" Type="http://schemas.openxmlformats.org/officeDocument/2006/relationships/oleObject" Target="../embeddings/oleObject247.bin"/><Relationship Id="rId18" Type="http://schemas.openxmlformats.org/officeDocument/2006/relationships/image" Target="../media/image259.emf"/><Relationship Id="rId39" Type="http://schemas.openxmlformats.org/officeDocument/2006/relationships/oleObject" Target="../embeddings/oleObject260.bin"/></Relationships>
</file>

<file path=ppt/slides/_rels/slide19.xml.rels><?xml version="1.0" encoding="UTF-8" standalone="yes"?>
<Relationships xmlns="http://schemas.openxmlformats.org/package/2006/relationships"><Relationship Id="rId26" Type="http://schemas.openxmlformats.org/officeDocument/2006/relationships/image" Target="../media/image294.emf"/><Relationship Id="rId21" Type="http://schemas.openxmlformats.org/officeDocument/2006/relationships/oleObject" Target="../embeddings/oleObject282.bin"/><Relationship Id="rId34" Type="http://schemas.openxmlformats.org/officeDocument/2006/relationships/image" Target="../media/image298.emf"/><Relationship Id="rId42" Type="http://schemas.openxmlformats.org/officeDocument/2006/relationships/image" Target="../media/image302.emf"/><Relationship Id="rId47" Type="http://schemas.openxmlformats.org/officeDocument/2006/relationships/oleObject" Target="../embeddings/oleObject295.bin"/><Relationship Id="rId50" Type="http://schemas.openxmlformats.org/officeDocument/2006/relationships/image" Target="../media/image306.emf"/><Relationship Id="rId55" Type="http://schemas.openxmlformats.org/officeDocument/2006/relationships/oleObject" Target="../embeddings/oleObject299.bin"/><Relationship Id="rId63" Type="http://schemas.openxmlformats.org/officeDocument/2006/relationships/oleObject" Target="../embeddings/oleObject303.bin"/><Relationship Id="rId7" Type="http://schemas.openxmlformats.org/officeDocument/2006/relationships/oleObject" Target="../embeddings/oleObject275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89.emf"/><Relationship Id="rId29" Type="http://schemas.openxmlformats.org/officeDocument/2006/relationships/oleObject" Target="../embeddings/oleObject286.bin"/><Relationship Id="rId11" Type="http://schemas.openxmlformats.org/officeDocument/2006/relationships/oleObject" Target="../embeddings/oleObject277.bin"/><Relationship Id="rId24" Type="http://schemas.openxmlformats.org/officeDocument/2006/relationships/image" Target="../media/image293.emf"/><Relationship Id="rId32" Type="http://schemas.openxmlformats.org/officeDocument/2006/relationships/image" Target="../media/image297.emf"/><Relationship Id="rId37" Type="http://schemas.openxmlformats.org/officeDocument/2006/relationships/oleObject" Target="../embeddings/oleObject290.bin"/><Relationship Id="rId40" Type="http://schemas.openxmlformats.org/officeDocument/2006/relationships/image" Target="../media/image301.emf"/><Relationship Id="rId45" Type="http://schemas.openxmlformats.org/officeDocument/2006/relationships/oleObject" Target="../embeddings/oleObject294.bin"/><Relationship Id="rId53" Type="http://schemas.openxmlformats.org/officeDocument/2006/relationships/oleObject" Target="../embeddings/oleObject298.bin"/><Relationship Id="rId58" Type="http://schemas.openxmlformats.org/officeDocument/2006/relationships/image" Target="../media/image310.emf"/><Relationship Id="rId66" Type="http://schemas.openxmlformats.org/officeDocument/2006/relationships/image" Target="../media/image314.emf"/><Relationship Id="rId5" Type="http://schemas.openxmlformats.org/officeDocument/2006/relationships/oleObject" Target="../embeddings/oleObject274.bin"/><Relationship Id="rId61" Type="http://schemas.openxmlformats.org/officeDocument/2006/relationships/oleObject" Target="../embeddings/oleObject302.bin"/><Relationship Id="rId19" Type="http://schemas.openxmlformats.org/officeDocument/2006/relationships/oleObject" Target="../embeddings/oleObject281.bin"/><Relationship Id="rId14" Type="http://schemas.openxmlformats.org/officeDocument/2006/relationships/image" Target="../media/image288.emf"/><Relationship Id="rId22" Type="http://schemas.openxmlformats.org/officeDocument/2006/relationships/image" Target="../media/image292.emf"/><Relationship Id="rId27" Type="http://schemas.openxmlformats.org/officeDocument/2006/relationships/oleObject" Target="../embeddings/oleObject285.bin"/><Relationship Id="rId30" Type="http://schemas.openxmlformats.org/officeDocument/2006/relationships/image" Target="../media/image296.emf"/><Relationship Id="rId35" Type="http://schemas.openxmlformats.org/officeDocument/2006/relationships/oleObject" Target="../embeddings/oleObject289.bin"/><Relationship Id="rId43" Type="http://schemas.openxmlformats.org/officeDocument/2006/relationships/oleObject" Target="../embeddings/oleObject293.bin"/><Relationship Id="rId48" Type="http://schemas.openxmlformats.org/officeDocument/2006/relationships/image" Target="../media/image305.emf"/><Relationship Id="rId56" Type="http://schemas.openxmlformats.org/officeDocument/2006/relationships/image" Target="../media/image309.emf"/><Relationship Id="rId64" Type="http://schemas.openxmlformats.org/officeDocument/2006/relationships/image" Target="../media/image313.emf"/><Relationship Id="rId8" Type="http://schemas.openxmlformats.org/officeDocument/2006/relationships/image" Target="../media/image285.emf"/><Relationship Id="rId51" Type="http://schemas.openxmlformats.org/officeDocument/2006/relationships/oleObject" Target="../embeddings/oleObject297.bin"/><Relationship Id="rId3" Type="http://schemas.openxmlformats.org/officeDocument/2006/relationships/image" Target="../media/image2.png"/><Relationship Id="rId12" Type="http://schemas.openxmlformats.org/officeDocument/2006/relationships/image" Target="../media/image287.emf"/><Relationship Id="rId17" Type="http://schemas.openxmlformats.org/officeDocument/2006/relationships/oleObject" Target="../embeddings/oleObject280.bin"/><Relationship Id="rId25" Type="http://schemas.openxmlformats.org/officeDocument/2006/relationships/oleObject" Target="../embeddings/oleObject284.bin"/><Relationship Id="rId33" Type="http://schemas.openxmlformats.org/officeDocument/2006/relationships/oleObject" Target="../embeddings/oleObject288.bin"/><Relationship Id="rId38" Type="http://schemas.openxmlformats.org/officeDocument/2006/relationships/image" Target="../media/image300.emf"/><Relationship Id="rId46" Type="http://schemas.openxmlformats.org/officeDocument/2006/relationships/image" Target="../media/image304.emf"/><Relationship Id="rId59" Type="http://schemas.openxmlformats.org/officeDocument/2006/relationships/oleObject" Target="../embeddings/oleObject301.bin"/><Relationship Id="rId20" Type="http://schemas.openxmlformats.org/officeDocument/2006/relationships/image" Target="../media/image291.emf"/><Relationship Id="rId41" Type="http://schemas.openxmlformats.org/officeDocument/2006/relationships/oleObject" Target="../embeddings/oleObject292.bin"/><Relationship Id="rId54" Type="http://schemas.openxmlformats.org/officeDocument/2006/relationships/image" Target="../media/image308.emf"/><Relationship Id="rId62" Type="http://schemas.openxmlformats.org/officeDocument/2006/relationships/image" Target="../media/image312.emf"/><Relationship Id="rId1" Type="http://schemas.openxmlformats.org/officeDocument/2006/relationships/vmlDrawing" Target="../drawings/vmlDrawing19.vml"/><Relationship Id="rId6" Type="http://schemas.openxmlformats.org/officeDocument/2006/relationships/image" Target="../media/image284.emf"/><Relationship Id="rId15" Type="http://schemas.openxmlformats.org/officeDocument/2006/relationships/oleObject" Target="../embeddings/oleObject279.bin"/><Relationship Id="rId23" Type="http://schemas.openxmlformats.org/officeDocument/2006/relationships/oleObject" Target="../embeddings/oleObject283.bin"/><Relationship Id="rId28" Type="http://schemas.openxmlformats.org/officeDocument/2006/relationships/image" Target="../media/image295.emf"/><Relationship Id="rId36" Type="http://schemas.openxmlformats.org/officeDocument/2006/relationships/image" Target="../media/image299.emf"/><Relationship Id="rId49" Type="http://schemas.openxmlformats.org/officeDocument/2006/relationships/oleObject" Target="../embeddings/oleObject296.bin"/><Relationship Id="rId57" Type="http://schemas.openxmlformats.org/officeDocument/2006/relationships/oleObject" Target="../embeddings/oleObject300.bin"/><Relationship Id="rId10" Type="http://schemas.openxmlformats.org/officeDocument/2006/relationships/image" Target="../media/image286.emf"/><Relationship Id="rId31" Type="http://schemas.openxmlformats.org/officeDocument/2006/relationships/oleObject" Target="../embeddings/oleObject287.bin"/><Relationship Id="rId44" Type="http://schemas.openxmlformats.org/officeDocument/2006/relationships/image" Target="../media/image303.emf"/><Relationship Id="rId52" Type="http://schemas.openxmlformats.org/officeDocument/2006/relationships/image" Target="../media/image307.emf"/><Relationship Id="rId60" Type="http://schemas.openxmlformats.org/officeDocument/2006/relationships/image" Target="../media/image311.emf"/><Relationship Id="rId65" Type="http://schemas.openxmlformats.org/officeDocument/2006/relationships/oleObject" Target="../embeddings/oleObject304.bin"/><Relationship Id="rId4" Type="http://schemas.openxmlformats.org/officeDocument/2006/relationships/image" Target="../media/image4.png"/><Relationship Id="rId9" Type="http://schemas.openxmlformats.org/officeDocument/2006/relationships/oleObject" Target="../embeddings/oleObject276.bin"/><Relationship Id="rId13" Type="http://schemas.openxmlformats.org/officeDocument/2006/relationships/oleObject" Target="../embeddings/oleObject278.bin"/><Relationship Id="rId18" Type="http://schemas.openxmlformats.org/officeDocument/2006/relationships/image" Target="../media/image290.emf"/><Relationship Id="rId39" Type="http://schemas.openxmlformats.org/officeDocument/2006/relationships/oleObject" Target="../embeddings/oleObject291.bin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13" Type="http://schemas.openxmlformats.org/officeDocument/2006/relationships/image" Target="../media/image10.png"/><Relationship Id="rId3" Type="http://schemas.openxmlformats.org/officeDocument/2006/relationships/image" Target="../media/image4.png"/><Relationship Id="rId7" Type="http://schemas.openxmlformats.org/officeDocument/2006/relationships/oleObject" Target="../embeddings/oleObject3.bin"/><Relationship Id="rId12" Type="http://schemas.openxmlformats.org/officeDocument/2006/relationships/image" Target="../media/image8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5.emf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5" Type="http://schemas.openxmlformats.org/officeDocument/2006/relationships/image" Target="../media/image9.png"/><Relationship Id="rId10" Type="http://schemas.openxmlformats.org/officeDocument/2006/relationships/image" Target="../media/image7.emf"/><Relationship Id="rId4" Type="http://schemas.openxmlformats.org/officeDocument/2006/relationships/image" Target="../media/image2.png"/><Relationship Id="rId9" Type="http://schemas.openxmlformats.org/officeDocument/2006/relationships/oleObject" Target="../embeddings/oleObject4.bin"/><Relationship Id="rId14" Type="http://schemas.openxmlformats.org/officeDocument/2006/relationships/oleObject" Target="../embeddings/oleObject6.bin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6.emf"/><Relationship Id="rId13" Type="http://schemas.openxmlformats.org/officeDocument/2006/relationships/image" Target="../media/image38.png"/><Relationship Id="rId3" Type="http://schemas.openxmlformats.org/officeDocument/2006/relationships/image" Target="../media/image4.png"/><Relationship Id="rId7" Type="http://schemas.openxmlformats.org/officeDocument/2006/relationships/oleObject" Target="../embeddings/oleObject306.bin"/><Relationship Id="rId12" Type="http://schemas.openxmlformats.org/officeDocument/2006/relationships/image" Target="../media/image318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0.vml"/><Relationship Id="rId6" Type="http://schemas.openxmlformats.org/officeDocument/2006/relationships/image" Target="../media/image315.emf"/><Relationship Id="rId11" Type="http://schemas.openxmlformats.org/officeDocument/2006/relationships/oleObject" Target="../embeddings/oleObject308.bin"/><Relationship Id="rId5" Type="http://schemas.openxmlformats.org/officeDocument/2006/relationships/oleObject" Target="../embeddings/oleObject305.bin"/><Relationship Id="rId10" Type="http://schemas.openxmlformats.org/officeDocument/2006/relationships/image" Target="../media/image317.emf"/><Relationship Id="rId4" Type="http://schemas.openxmlformats.org/officeDocument/2006/relationships/image" Target="../media/image2.png"/><Relationship Id="rId9" Type="http://schemas.openxmlformats.org/officeDocument/2006/relationships/oleObject" Target="../embeddings/oleObject307.bin"/><Relationship Id="rId14" Type="http://schemas.openxmlformats.org/officeDocument/2006/relationships/image" Target="../media/image10.png"/></Relationships>
</file>

<file path=ppt/slides/_rels/slide21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313.bin"/><Relationship Id="rId18" Type="http://schemas.openxmlformats.org/officeDocument/2006/relationships/image" Target="../media/image325.emf"/><Relationship Id="rId26" Type="http://schemas.openxmlformats.org/officeDocument/2006/relationships/image" Target="../media/image329.emf"/><Relationship Id="rId39" Type="http://schemas.openxmlformats.org/officeDocument/2006/relationships/oleObject" Target="../embeddings/oleObject326.bin"/><Relationship Id="rId21" Type="http://schemas.openxmlformats.org/officeDocument/2006/relationships/oleObject" Target="../embeddings/oleObject317.bin"/><Relationship Id="rId34" Type="http://schemas.openxmlformats.org/officeDocument/2006/relationships/image" Target="../media/image333.emf"/><Relationship Id="rId7" Type="http://schemas.openxmlformats.org/officeDocument/2006/relationships/oleObject" Target="../embeddings/oleObject310.bin"/><Relationship Id="rId12" Type="http://schemas.openxmlformats.org/officeDocument/2006/relationships/image" Target="../media/image322.wmf"/><Relationship Id="rId17" Type="http://schemas.openxmlformats.org/officeDocument/2006/relationships/oleObject" Target="../embeddings/oleObject315.bin"/><Relationship Id="rId25" Type="http://schemas.openxmlformats.org/officeDocument/2006/relationships/oleObject" Target="../embeddings/oleObject319.bin"/><Relationship Id="rId33" Type="http://schemas.openxmlformats.org/officeDocument/2006/relationships/oleObject" Target="../embeddings/oleObject323.bin"/><Relationship Id="rId38" Type="http://schemas.openxmlformats.org/officeDocument/2006/relationships/image" Target="../media/image335.emf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24.emf"/><Relationship Id="rId20" Type="http://schemas.openxmlformats.org/officeDocument/2006/relationships/image" Target="../media/image326.emf"/><Relationship Id="rId29" Type="http://schemas.openxmlformats.org/officeDocument/2006/relationships/oleObject" Target="../embeddings/oleObject321.bin"/><Relationship Id="rId1" Type="http://schemas.openxmlformats.org/officeDocument/2006/relationships/vmlDrawing" Target="../drawings/vmlDrawing21.vml"/><Relationship Id="rId6" Type="http://schemas.openxmlformats.org/officeDocument/2006/relationships/image" Target="../media/image319.emf"/><Relationship Id="rId11" Type="http://schemas.openxmlformats.org/officeDocument/2006/relationships/oleObject" Target="../embeddings/oleObject312.bin"/><Relationship Id="rId24" Type="http://schemas.openxmlformats.org/officeDocument/2006/relationships/image" Target="../media/image328.emf"/><Relationship Id="rId32" Type="http://schemas.openxmlformats.org/officeDocument/2006/relationships/image" Target="../media/image332.emf"/><Relationship Id="rId37" Type="http://schemas.openxmlformats.org/officeDocument/2006/relationships/oleObject" Target="../embeddings/oleObject325.bin"/><Relationship Id="rId40" Type="http://schemas.openxmlformats.org/officeDocument/2006/relationships/image" Target="../media/image336.emf"/><Relationship Id="rId5" Type="http://schemas.openxmlformats.org/officeDocument/2006/relationships/oleObject" Target="../embeddings/oleObject309.bin"/><Relationship Id="rId15" Type="http://schemas.openxmlformats.org/officeDocument/2006/relationships/oleObject" Target="../embeddings/oleObject314.bin"/><Relationship Id="rId23" Type="http://schemas.openxmlformats.org/officeDocument/2006/relationships/oleObject" Target="../embeddings/oleObject318.bin"/><Relationship Id="rId28" Type="http://schemas.openxmlformats.org/officeDocument/2006/relationships/image" Target="../media/image330.emf"/><Relationship Id="rId36" Type="http://schemas.openxmlformats.org/officeDocument/2006/relationships/image" Target="../media/image334.emf"/><Relationship Id="rId10" Type="http://schemas.openxmlformats.org/officeDocument/2006/relationships/image" Target="../media/image321.emf"/><Relationship Id="rId19" Type="http://schemas.openxmlformats.org/officeDocument/2006/relationships/oleObject" Target="../embeddings/oleObject316.bin"/><Relationship Id="rId31" Type="http://schemas.openxmlformats.org/officeDocument/2006/relationships/oleObject" Target="../embeddings/oleObject322.bin"/><Relationship Id="rId4" Type="http://schemas.openxmlformats.org/officeDocument/2006/relationships/image" Target="../media/image2.png"/><Relationship Id="rId9" Type="http://schemas.openxmlformats.org/officeDocument/2006/relationships/oleObject" Target="../embeddings/oleObject311.bin"/><Relationship Id="rId14" Type="http://schemas.openxmlformats.org/officeDocument/2006/relationships/image" Target="../media/image323.wmf"/><Relationship Id="rId22" Type="http://schemas.openxmlformats.org/officeDocument/2006/relationships/image" Target="../media/image327.emf"/><Relationship Id="rId27" Type="http://schemas.openxmlformats.org/officeDocument/2006/relationships/oleObject" Target="../embeddings/oleObject320.bin"/><Relationship Id="rId30" Type="http://schemas.openxmlformats.org/officeDocument/2006/relationships/image" Target="../media/image331.emf"/><Relationship Id="rId35" Type="http://schemas.openxmlformats.org/officeDocument/2006/relationships/oleObject" Target="../embeddings/oleObject324.bin"/><Relationship Id="rId8" Type="http://schemas.openxmlformats.org/officeDocument/2006/relationships/image" Target="../media/image320.emf"/><Relationship Id="rId3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8.emf"/><Relationship Id="rId13" Type="http://schemas.openxmlformats.org/officeDocument/2006/relationships/image" Target="../media/image38.png"/><Relationship Id="rId3" Type="http://schemas.openxmlformats.org/officeDocument/2006/relationships/image" Target="../media/image4.png"/><Relationship Id="rId7" Type="http://schemas.openxmlformats.org/officeDocument/2006/relationships/oleObject" Target="../embeddings/oleObject328.bin"/><Relationship Id="rId12" Type="http://schemas.openxmlformats.org/officeDocument/2006/relationships/image" Target="../media/image340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2.vml"/><Relationship Id="rId6" Type="http://schemas.openxmlformats.org/officeDocument/2006/relationships/image" Target="../media/image337.emf"/><Relationship Id="rId11" Type="http://schemas.openxmlformats.org/officeDocument/2006/relationships/oleObject" Target="../embeddings/oleObject330.bin"/><Relationship Id="rId5" Type="http://schemas.openxmlformats.org/officeDocument/2006/relationships/oleObject" Target="../embeddings/oleObject327.bin"/><Relationship Id="rId15" Type="http://schemas.openxmlformats.org/officeDocument/2006/relationships/image" Target="../media/image341.png"/><Relationship Id="rId10" Type="http://schemas.openxmlformats.org/officeDocument/2006/relationships/image" Target="../media/image339.emf"/><Relationship Id="rId4" Type="http://schemas.openxmlformats.org/officeDocument/2006/relationships/image" Target="../media/image2.png"/><Relationship Id="rId9" Type="http://schemas.openxmlformats.org/officeDocument/2006/relationships/oleObject" Target="../embeddings/oleObject329.bin"/><Relationship Id="rId14" Type="http://schemas.openxmlformats.org/officeDocument/2006/relationships/oleObject" Target="../embeddings/oleObject331.bin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3.emf"/><Relationship Id="rId3" Type="http://schemas.openxmlformats.org/officeDocument/2006/relationships/image" Target="../media/image4.png"/><Relationship Id="rId7" Type="http://schemas.openxmlformats.org/officeDocument/2006/relationships/oleObject" Target="../embeddings/oleObject333.bin"/><Relationship Id="rId12" Type="http://schemas.openxmlformats.org/officeDocument/2006/relationships/image" Target="../media/image345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3.vml"/><Relationship Id="rId6" Type="http://schemas.openxmlformats.org/officeDocument/2006/relationships/image" Target="../media/image342.emf"/><Relationship Id="rId11" Type="http://schemas.openxmlformats.org/officeDocument/2006/relationships/oleObject" Target="../embeddings/oleObject335.bin"/><Relationship Id="rId5" Type="http://schemas.openxmlformats.org/officeDocument/2006/relationships/oleObject" Target="../embeddings/oleObject332.bin"/><Relationship Id="rId10" Type="http://schemas.openxmlformats.org/officeDocument/2006/relationships/image" Target="../media/image344.emf"/><Relationship Id="rId4" Type="http://schemas.openxmlformats.org/officeDocument/2006/relationships/image" Target="../media/image2.png"/><Relationship Id="rId9" Type="http://schemas.openxmlformats.org/officeDocument/2006/relationships/oleObject" Target="../embeddings/oleObject334.bin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png"/><Relationship Id="rId4" Type="http://schemas.openxmlformats.org/officeDocument/2006/relationships/image" Target="../media/image38.png"/></Relationships>
</file>

<file path=ppt/slides/_rels/slide25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340.bin"/><Relationship Id="rId18" Type="http://schemas.openxmlformats.org/officeDocument/2006/relationships/image" Target="../media/image352.emf"/><Relationship Id="rId26" Type="http://schemas.openxmlformats.org/officeDocument/2006/relationships/image" Target="../media/image356.emf"/><Relationship Id="rId39" Type="http://schemas.openxmlformats.org/officeDocument/2006/relationships/oleObject" Target="../embeddings/oleObject353.bin"/><Relationship Id="rId21" Type="http://schemas.openxmlformats.org/officeDocument/2006/relationships/oleObject" Target="../embeddings/oleObject344.bin"/><Relationship Id="rId34" Type="http://schemas.openxmlformats.org/officeDocument/2006/relationships/image" Target="../media/image360.emf"/><Relationship Id="rId42" Type="http://schemas.openxmlformats.org/officeDocument/2006/relationships/image" Target="../media/image364.emf"/><Relationship Id="rId47" Type="http://schemas.openxmlformats.org/officeDocument/2006/relationships/oleObject" Target="../embeddings/oleObject357.bin"/><Relationship Id="rId50" Type="http://schemas.openxmlformats.org/officeDocument/2006/relationships/image" Target="../media/image368.emf"/><Relationship Id="rId55" Type="http://schemas.openxmlformats.org/officeDocument/2006/relationships/oleObject" Target="../embeddings/oleObject361.bin"/><Relationship Id="rId7" Type="http://schemas.openxmlformats.org/officeDocument/2006/relationships/oleObject" Target="../embeddings/oleObject337.bin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351.emf"/><Relationship Id="rId29" Type="http://schemas.openxmlformats.org/officeDocument/2006/relationships/oleObject" Target="../embeddings/oleObject348.bin"/><Relationship Id="rId11" Type="http://schemas.openxmlformats.org/officeDocument/2006/relationships/oleObject" Target="../embeddings/oleObject339.bin"/><Relationship Id="rId24" Type="http://schemas.openxmlformats.org/officeDocument/2006/relationships/image" Target="../media/image355.emf"/><Relationship Id="rId32" Type="http://schemas.openxmlformats.org/officeDocument/2006/relationships/image" Target="../media/image359.emf"/><Relationship Id="rId37" Type="http://schemas.openxmlformats.org/officeDocument/2006/relationships/oleObject" Target="../embeddings/oleObject352.bin"/><Relationship Id="rId40" Type="http://schemas.openxmlformats.org/officeDocument/2006/relationships/image" Target="../media/image363.emf"/><Relationship Id="rId45" Type="http://schemas.openxmlformats.org/officeDocument/2006/relationships/oleObject" Target="../embeddings/oleObject356.bin"/><Relationship Id="rId53" Type="http://schemas.openxmlformats.org/officeDocument/2006/relationships/oleObject" Target="../embeddings/oleObject360.bin"/><Relationship Id="rId58" Type="http://schemas.openxmlformats.org/officeDocument/2006/relationships/image" Target="../media/image372.emf"/><Relationship Id="rId5" Type="http://schemas.openxmlformats.org/officeDocument/2006/relationships/oleObject" Target="../embeddings/oleObject336.bin"/><Relationship Id="rId61" Type="http://schemas.openxmlformats.org/officeDocument/2006/relationships/oleObject" Target="../embeddings/oleObject364.bin"/><Relationship Id="rId19" Type="http://schemas.openxmlformats.org/officeDocument/2006/relationships/oleObject" Target="../embeddings/oleObject343.bin"/><Relationship Id="rId14" Type="http://schemas.openxmlformats.org/officeDocument/2006/relationships/image" Target="../media/image350.emf"/><Relationship Id="rId22" Type="http://schemas.openxmlformats.org/officeDocument/2006/relationships/image" Target="../media/image354.emf"/><Relationship Id="rId27" Type="http://schemas.openxmlformats.org/officeDocument/2006/relationships/oleObject" Target="../embeddings/oleObject347.bin"/><Relationship Id="rId30" Type="http://schemas.openxmlformats.org/officeDocument/2006/relationships/image" Target="../media/image358.emf"/><Relationship Id="rId35" Type="http://schemas.openxmlformats.org/officeDocument/2006/relationships/oleObject" Target="../embeddings/oleObject351.bin"/><Relationship Id="rId43" Type="http://schemas.openxmlformats.org/officeDocument/2006/relationships/oleObject" Target="../embeddings/oleObject355.bin"/><Relationship Id="rId48" Type="http://schemas.openxmlformats.org/officeDocument/2006/relationships/image" Target="../media/image367.emf"/><Relationship Id="rId56" Type="http://schemas.openxmlformats.org/officeDocument/2006/relationships/image" Target="../media/image371.emf"/><Relationship Id="rId8" Type="http://schemas.openxmlformats.org/officeDocument/2006/relationships/image" Target="../media/image347.emf"/><Relationship Id="rId51" Type="http://schemas.openxmlformats.org/officeDocument/2006/relationships/oleObject" Target="../embeddings/oleObject359.bin"/><Relationship Id="rId3" Type="http://schemas.openxmlformats.org/officeDocument/2006/relationships/image" Target="../media/image4.png"/><Relationship Id="rId12" Type="http://schemas.openxmlformats.org/officeDocument/2006/relationships/image" Target="../media/image349.emf"/><Relationship Id="rId17" Type="http://schemas.openxmlformats.org/officeDocument/2006/relationships/oleObject" Target="../embeddings/oleObject342.bin"/><Relationship Id="rId25" Type="http://schemas.openxmlformats.org/officeDocument/2006/relationships/oleObject" Target="../embeddings/oleObject346.bin"/><Relationship Id="rId33" Type="http://schemas.openxmlformats.org/officeDocument/2006/relationships/oleObject" Target="../embeddings/oleObject350.bin"/><Relationship Id="rId38" Type="http://schemas.openxmlformats.org/officeDocument/2006/relationships/image" Target="../media/image362.emf"/><Relationship Id="rId46" Type="http://schemas.openxmlformats.org/officeDocument/2006/relationships/image" Target="../media/image366.emf"/><Relationship Id="rId59" Type="http://schemas.openxmlformats.org/officeDocument/2006/relationships/oleObject" Target="../embeddings/oleObject363.bin"/><Relationship Id="rId20" Type="http://schemas.openxmlformats.org/officeDocument/2006/relationships/image" Target="../media/image353.emf"/><Relationship Id="rId41" Type="http://schemas.openxmlformats.org/officeDocument/2006/relationships/oleObject" Target="../embeddings/oleObject354.bin"/><Relationship Id="rId54" Type="http://schemas.openxmlformats.org/officeDocument/2006/relationships/image" Target="../media/image370.emf"/><Relationship Id="rId62" Type="http://schemas.openxmlformats.org/officeDocument/2006/relationships/image" Target="../media/image374.png"/><Relationship Id="rId1" Type="http://schemas.openxmlformats.org/officeDocument/2006/relationships/vmlDrawing" Target="../drawings/vmlDrawing24.vml"/><Relationship Id="rId6" Type="http://schemas.openxmlformats.org/officeDocument/2006/relationships/image" Target="../media/image346.emf"/><Relationship Id="rId15" Type="http://schemas.openxmlformats.org/officeDocument/2006/relationships/oleObject" Target="../embeddings/oleObject341.bin"/><Relationship Id="rId23" Type="http://schemas.openxmlformats.org/officeDocument/2006/relationships/oleObject" Target="../embeddings/oleObject345.bin"/><Relationship Id="rId28" Type="http://schemas.openxmlformats.org/officeDocument/2006/relationships/image" Target="../media/image357.emf"/><Relationship Id="rId36" Type="http://schemas.openxmlformats.org/officeDocument/2006/relationships/image" Target="../media/image361.emf"/><Relationship Id="rId49" Type="http://schemas.openxmlformats.org/officeDocument/2006/relationships/oleObject" Target="../embeddings/oleObject358.bin"/><Relationship Id="rId57" Type="http://schemas.openxmlformats.org/officeDocument/2006/relationships/oleObject" Target="../embeddings/oleObject362.bin"/><Relationship Id="rId10" Type="http://schemas.openxmlformats.org/officeDocument/2006/relationships/image" Target="../media/image348.emf"/><Relationship Id="rId31" Type="http://schemas.openxmlformats.org/officeDocument/2006/relationships/oleObject" Target="../embeddings/oleObject349.bin"/><Relationship Id="rId44" Type="http://schemas.openxmlformats.org/officeDocument/2006/relationships/image" Target="../media/image365.emf"/><Relationship Id="rId52" Type="http://schemas.openxmlformats.org/officeDocument/2006/relationships/image" Target="../media/image369.emf"/><Relationship Id="rId60" Type="http://schemas.openxmlformats.org/officeDocument/2006/relationships/image" Target="../media/image373.emf"/><Relationship Id="rId4" Type="http://schemas.openxmlformats.org/officeDocument/2006/relationships/image" Target="../media/image2.png"/><Relationship Id="rId9" Type="http://schemas.openxmlformats.org/officeDocument/2006/relationships/oleObject" Target="../embeddings/oleObject338.bin"/></Relationships>
</file>

<file path=ppt/slides/_rels/slide26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369.bin"/><Relationship Id="rId18" Type="http://schemas.openxmlformats.org/officeDocument/2006/relationships/image" Target="../media/image381.emf"/><Relationship Id="rId26" Type="http://schemas.openxmlformats.org/officeDocument/2006/relationships/image" Target="../media/image385.emf"/><Relationship Id="rId39" Type="http://schemas.openxmlformats.org/officeDocument/2006/relationships/oleObject" Target="../embeddings/oleObject382.bin"/><Relationship Id="rId21" Type="http://schemas.openxmlformats.org/officeDocument/2006/relationships/oleObject" Target="../embeddings/oleObject373.bin"/><Relationship Id="rId34" Type="http://schemas.openxmlformats.org/officeDocument/2006/relationships/image" Target="../media/image389.emf"/><Relationship Id="rId42" Type="http://schemas.openxmlformats.org/officeDocument/2006/relationships/image" Target="../media/image393.emf"/><Relationship Id="rId7" Type="http://schemas.openxmlformats.org/officeDocument/2006/relationships/oleObject" Target="../embeddings/oleObject366.bin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380.emf"/><Relationship Id="rId29" Type="http://schemas.openxmlformats.org/officeDocument/2006/relationships/oleObject" Target="../embeddings/oleObject377.bin"/><Relationship Id="rId1" Type="http://schemas.openxmlformats.org/officeDocument/2006/relationships/vmlDrawing" Target="../drawings/vmlDrawing25.vml"/><Relationship Id="rId6" Type="http://schemas.openxmlformats.org/officeDocument/2006/relationships/image" Target="../media/image375.emf"/><Relationship Id="rId11" Type="http://schemas.openxmlformats.org/officeDocument/2006/relationships/oleObject" Target="../embeddings/oleObject368.bin"/><Relationship Id="rId24" Type="http://schemas.openxmlformats.org/officeDocument/2006/relationships/image" Target="../media/image384.emf"/><Relationship Id="rId32" Type="http://schemas.openxmlformats.org/officeDocument/2006/relationships/image" Target="../media/image388.emf"/><Relationship Id="rId37" Type="http://schemas.openxmlformats.org/officeDocument/2006/relationships/oleObject" Target="../embeddings/oleObject381.bin"/><Relationship Id="rId40" Type="http://schemas.openxmlformats.org/officeDocument/2006/relationships/image" Target="../media/image392.emf"/><Relationship Id="rId45" Type="http://schemas.openxmlformats.org/officeDocument/2006/relationships/image" Target="../media/image395.png"/><Relationship Id="rId5" Type="http://schemas.openxmlformats.org/officeDocument/2006/relationships/oleObject" Target="../embeddings/oleObject365.bin"/><Relationship Id="rId15" Type="http://schemas.openxmlformats.org/officeDocument/2006/relationships/oleObject" Target="../embeddings/oleObject370.bin"/><Relationship Id="rId23" Type="http://schemas.openxmlformats.org/officeDocument/2006/relationships/oleObject" Target="../embeddings/oleObject374.bin"/><Relationship Id="rId28" Type="http://schemas.openxmlformats.org/officeDocument/2006/relationships/image" Target="../media/image386.emf"/><Relationship Id="rId36" Type="http://schemas.openxmlformats.org/officeDocument/2006/relationships/image" Target="../media/image390.emf"/><Relationship Id="rId10" Type="http://schemas.openxmlformats.org/officeDocument/2006/relationships/image" Target="../media/image377.emf"/><Relationship Id="rId19" Type="http://schemas.openxmlformats.org/officeDocument/2006/relationships/oleObject" Target="../embeddings/oleObject372.bin"/><Relationship Id="rId31" Type="http://schemas.openxmlformats.org/officeDocument/2006/relationships/oleObject" Target="../embeddings/oleObject378.bin"/><Relationship Id="rId44" Type="http://schemas.openxmlformats.org/officeDocument/2006/relationships/image" Target="../media/image394.emf"/><Relationship Id="rId4" Type="http://schemas.openxmlformats.org/officeDocument/2006/relationships/image" Target="../media/image2.png"/><Relationship Id="rId9" Type="http://schemas.openxmlformats.org/officeDocument/2006/relationships/oleObject" Target="../embeddings/oleObject367.bin"/><Relationship Id="rId14" Type="http://schemas.openxmlformats.org/officeDocument/2006/relationships/image" Target="../media/image379.emf"/><Relationship Id="rId22" Type="http://schemas.openxmlformats.org/officeDocument/2006/relationships/image" Target="../media/image383.emf"/><Relationship Id="rId27" Type="http://schemas.openxmlformats.org/officeDocument/2006/relationships/oleObject" Target="../embeddings/oleObject376.bin"/><Relationship Id="rId30" Type="http://schemas.openxmlformats.org/officeDocument/2006/relationships/image" Target="../media/image387.emf"/><Relationship Id="rId35" Type="http://schemas.openxmlformats.org/officeDocument/2006/relationships/oleObject" Target="../embeddings/oleObject380.bin"/><Relationship Id="rId43" Type="http://schemas.openxmlformats.org/officeDocument/2006/relationships/oleObject" Target="../embeddings/oleObject384.bin"/><Relationship Id="rId8" Type="http://schemas.openxmlformats.org/officeDocument/2006/relationships/image" Target="../media/image376.emf"/><Relationship Id="rId3" Type="http://schemas.openxmlformats.org/officeDocument/2006/relationships/image" Target="../media/image4.png"/><Relationship Id="rId12" Type="http://schemas.openxmlformats.org/officeDocument/2006/relationships/image" Target="../media/image378.emf"/><Relationship Id="rId17" Type="http://schemas.openxmlformats.org/officeDocument/2006/relationships/oleObject" Target="../embeddings/oleObject371.bin"/><Relationship Id="rId25" Type="http://schemas.openxmlformats.org/officeDocument/2006/relationships/oleObject" Target="../embeddings/oleObject375.bin"/><Relationship Id="rId33" Type="http://schemas.openxmlformats.org/officeDocument/2006/relationships/oleObject" Target="../embeddings/oleObject379.bin"/><Relationship Id="rId38" Type="http://schemas.openxmlformats.org/officeDocument/2006/relationships/image" Target="../media/image391.emf"/><Relationship Id="rId20" Type="http://schemas.openxmlformats.org/officeDocument/2006/relationships/image" Target="../media/image382.emf"/><Relationship Id="rId41" Type="http://schemas.openxmlformats.org/officeDocument/2006/relationships/oleObject" Target="../embeddings/oleObject383.bin"/></Relationships>
</file>

<file path=ppt/slides/_rels/slide27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389.bin"/><Relationship Id="rId18" Type="http://schemas.openxmlformats.org/officeDocument/2006/relationships/image" Target="../media/image402.emf"/><Relationship Id="rId26" Type="http://schemas.openxmlformats.org/officeDocument/2006/relationships/image" Target="../media/image406.emf"/><Relationship Id="rId39" Type="http://schemas.openxmlformats.org/officeDocument/2006/relationships/oleObject" Target="../embeddings/oleObject402.bin"/><Relationship Id="rId21" Type="http://schemas.openxmlformats.org/officeDocument/2006/relationships/oleObject" Target="../embeddings/oleObject393.bin"/><Relationship Id="rId34" Type="http://schemas.openxmlformats.org/officeDocument/2006/relationships/image" Target="../media/image410.emf"/><Relationship Id="rId42" Type="http://schemas.openxmlformats.org/officeDocument/2006/relationships/image" Target="../media/image414.emf"/><Relationship Id="rId47" Type="http://schemas.openxmlformats.org/officeDocument/2006/relationships/oleObject" Target="../embeddings/oleObject406.bin"/><Relationship Id="rId50" Type="http://schemas.openxmlformats.org/officeDocument/2006/relationships/image" Target="../media/image395.png"/><Relationship Id="rId7" Type="http://schemas.openxmlformats.org/officeDocument/2006/relationships/oleObject" Target="../embeddings/oleObject386.bin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401.emf"/><Relationship Id="rId29" Type="http://schemas.openxmlformats.org/officeDocument/2006/relationships/oleObject" Target="../embeddings/oleObject397.bin"/><Relationship Id="rId11" Type="http://schemas.openxmlformats.org/officeDocument/2006/relationships/oleObject" Target="../embeddings/oleObject388.bin"/><Relationship Id="rId24" Type="http://schemas.openxmlformats.org/officeDocument/2006/relationships/image" Target="../media/image405.emf"/><Relationship Id="rId32" Type="http://schemas.openxmlformats.org/officeDocument/2006/relationships/image" Target="../media/image409.emf"/><Relationship Id="rId37" Type="http://schemas.openxmlformats.org/officeDocument/2006/relationships/oleObject" Target="../embeddings/oleObject401.bin"/><Relationship Id="rId40" Type="http://schemas.openxmlformats.org/officeDocument/2006/relationships/image" Target="../media/image413.emf"/><Relationship Id="rId45" Type="http://schemas.openxmlformats.org/officeDocument/2006/relationships/oleObject" Target="../embeddings/oleObject405.bin"/><Relationship Id="rId5" Type="http://schemas.openxmlformats.org/officeDocument/2006/relationships/oleObject" Target="../embeddings/oleObject385.bin"/><Relationship Id="rId15" Type="http://schemas.openxmlformats.org/officeDocument/2006/relationships/oleObject" Target="../embeddings/oleObject390.bin"/><Relationship Id="rId23" Type="http://schemas.openxmlformats.org/officeDocument/2006/relationships/oleObject" Target="../embeddings/oleObject394.bin"/><Relationship Id="rId28" Type="http://schemas.openxmlformats.org/officeDocument/2006/relationships/image" Target="../media/image407.emf"/><Relationship Id="rId36" Type="http://schemas.openxmlformats.org/officeDocument/2006/relationships/image" Target="../media/image411.emf"/><Relationship Id="rId49" Type="http://schemas.openxmlformats.org/officeDocument/2006/relationships/image" Target="../media/image10.png"/><Relationship Id="rId10" Type="http://schemas.openxmlformats.org/officeDocument/2006/relationships/image" Target="../media/image398.emf"/><Relationship Id="rId19" Type="http://schemas.openxmlformats.org/officeDocument/2006/relationships/oleObject" Target="../embeddings/oleObject392.bin"/><Relationship Id="rId31" Type="http://schemas.openxmlformats.org/officeDocument/2006/relationships/oleObject" Target="../embeddings/oleObject398.bin"/><Relationship Id="rId44" Type="http://schemas.openxmlformats.org/officeDocument/2006/relationships/image" Target="../media/image415.emf"/><Relationship Id="rId4" Type="http://schemas.openxmlformats.org/officeDocument/2006/relationships/image" Target="../media/image2.png"/><Relationship Id="rId9" Type="http://schemas.openxmlformats.org/officeDocument/2006/relationships/oleObject" Target="../embeddings/oleObject387.bin"/><Relationship Id="rId14" Type="http://schemas.openxmlformats.org/officeDocument/2006/relationships/image" Target="../media/image400.emf"/><Relationship Id="rId22" Type="http://schemas.openxmlformats.org/officeDocument/2006/relationships/image" Target="../media/image404.emf"/><Relationship Id="rId27" Type="http://schemas.openxmlformats.org/officeDocument/2006/relationships/oleObject" Target="../embeddings/oleObject396.bin"/><Relationship Id="rId30" Type="http://schemas.openxmlformats.org/officeDocument/2006/relationships/image" Target="../media/image408.emf"/><Relationship Id="rId35" Type="http://schemas.openxmlformats.org/officeDocument/2006/relationships/oleObject" Target="../embeddings/oleObject400.bin"/><Relationship Id="rId43" Type="http://schemas.openxmlformats.org/officeDocument/2006/relationships/oleObject" Target="../embeddings/oleObject404.bin"/><Relationship Id="rId48" Type="http://schemas.openxmlformats.org/officeDocument/2006/relationships/image" Target="../media/image417.emf"/><Relationship Id="rId8" Type="http://schemas.openxmlformats.org/officeDocument/2006/relationships/image" Target="../media/image397.emf"/><Relationship Id="rId3" Type="http://schemas.openxmlformats.org/officeDocument/2006/relationships/image" Target="../media/image4.png"/><Relationship Id="rId12" Type="http://schemas.openxmlformats.org/officeDocument/2006/relationships/image" Target="../media/image399.emf"/><Relationship Id="rId17" Type="http://schemas.openxmlformats.org/officeDocument/2006/relationships/oleObject" Target="../embeddings/oleObject391.bin"/><Relationship Id="rId25" Type="http://schemas.openxmlformats.org/officeDocument/2006/relationships/oleObject" Target="../embeddings/oleObject395.bin"/><Relationship Id="rId33" Type="http://schemas.openxmlformats.org/officeDocument/2006/relationships/oleObject" Target="../embeddings/oleObject399.bin"/><Relationship Id="rId38" Type="http://schemas.openxmlformats.org/officeDocument/2006/relationships/image" Target="../media/image412.emf"/><Relationship Id="rId46" Type="http://schemas.openxmlformats.org/officeDocument/2006/relationships/image" Target="../media/image416.emf"/><Relationship Id="rId20" Type="http://schemas.openxmlformats.org/officeDocument/2006/relationships/image" Target="../media/image403.emf"/><Relationship Id="rId41" Type="http://schemas.openxmlformats.org/officeDocument/2006/relationships/oleObject" Target="../embeddings/oleObject403.bin"/><Relationship Id="rId1" Type="http://schemas.openxmlformats.org/officeDocument/2006/relationships/vmlDrawing" Target="../drawings/vmlDrawing26.vml"/><Relationship Id="rId6" Type="http://schemas.openxmlformats.org/officeDocument/2006/relationships/image" Target="../media/image396.emf"/></Relationships>
</file>

<file path=ppt/slides/_rels/slide28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411.bin"/><Relationship Id="rId18" Type="http://schemas.openxmlformats.org/officeDocument/2006/relationships/image" Target="../media/image424.emf"/><Relationship Id="rId26" Type="http://schemas.openxmlformats.org/officeDocument/2006/relationships/image" Target="../media/image428.emf"/><Relationship Id="rId39" Type="http://schemas.openxmlformats.org/officeDocument/2006/relationships/oleObject" Target="../embeddings/oleObject424.bin"/><Relationship Id="rId21" Type="http://schemas.openxmlformats.org/officeDocument/2006/relationships/oleObject" Target="../embeddings/oleObject415.bin"/><Relationship Id="rId34" Type="http://schemas.openxmlformats.org/officeDocument/2006/relationships/image" Target="../media/image432.emf"/><Relationship Id="rId7" Type="http://schemas.openxmlformats.org/officeDocument/2006/relationships/oleObject" Target="../embeddings/oleObject408.bin"/><Relationship Id="rId12" Type="http://schemas.openxmlformats.org/officeDocument/2006/relationships/image" Target="../media/image421.emf"/><Relationship Id="rId17" Type="http://schemas.openxmlformats.org/officeDocument/2006/relationships/oleObject" Target="../embeddings/oleObject413.bin"/><Relationship Id="rId25" Type="http://schemas.openxmlformats.org/officeDocument/2006/relationships/oleObject" Target="../embeddings/oleObject417.bin"/><Relationship Id="rId33" Type="http://schemas.openxmlformats.org/officeDocument/2006/relationships/oleObject" Target="../embeddings/oleObject421.bin"/><Relationship Id="rId38" Type="http://schemas.openxmlformats.org/officeDocument/2006/relationships/image" Target="../media/image434.emf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423.emf"/><Relationship Id="rId20" Type="http://schemas.openxmlformats.org/officeDocument/2006/relationships/image" Target="../media/image425.emf"/><Relationship Id="rId29" Type="http://schemas.openxmlformats.org/officeDocument/2006/relationships/oleObject" Target="../embeddings/oleObject419.bin"/><Relationship Id="rId1" Type="http://schemas.openxmlformats.org/officeDocument/2006/relationships/vmlDrawing" Target="../drawings/vmlDrawing27.vml"/><Relationship Id="rId6" Type="http://schemas.openxmlformats.org/officeDocument/2006/relationships/image" Target="../media/image418.emf"/><Relationship Id="rId11" Type="http://schemas.openxmlformats.org/officeDocument/2006/relationships/oleObject" Target="../embeddings/oleObject410.bin"/><Relationship Id="rId24" Type="http://schemas.openxmlformats.org/officeDocument/2006/relationships/image" Target="../media/image427.emf"/><Relationship Id="rId32" Type="http://schemas.openxmlformats.org/officeDocument/2006/relationships/image" Target="../media/image431.emf"/><Relationship Id="rId37" Type="http://schemas.openxmlformats.org/officeDocument/2006/relationships/oleObject" Target="../embeddings/oleObject423.bin"/><Relationship Id="rId40" Type="http://schemas.openxmlformats.org/officeDocument/2006/relationships/image" Target="../media/image435.png"/><Relationship Id="rId5" Type="http://schemas.openxmlformats.org/officeDocument/2006/relationships/oleObject" Target="../embeddings/oleObject407.bin"/><Relationship Id="rId15" Type="http://schemas.openxmlformats.org/officeDocument/2006/relationships/oleObject" Target="../embeddings/oleObject412.bin"/><Relationship Id="rId23" Type="http://schemas.openxmlformats.org/officeDocument/2006/relationships/oleObject" Target="../embeddings/oleObject416.bin"/><Relationship Id="rId28" Type="http://schemas.openxmlformats.org/officeDocument/2006/relationships/image" Target="../media/image429.emf"/><Relationship Id="rId36" Type="http://schemas.openxmlformats.org/officeDocument/2006/relationships/image" Target="../media/image433.emf"/><Relationship Id="rId10" Type="http://schemas.openxmlformats.org/officeDocument/2006/relationships/image" Target="../media/image420.emf"/><Relationship Id="rId19" Type="http://schemas.openxmlformats.org/officeDocument/2006/relationships/oleObject" Target="../embeddings/oleObject414.bin"/><Relationship Id="rId31" Type="http://schemas.openxmlformats.org/officeDocument/2006/relationships/oleObject" Target="../embeddings/oleObject420.bin"/><Relationship Id="rId4" Type="http://schemas.openxmlformats.org/officeDocument/2006/relationships/image" Target="../media/image2.png"/><Relationship Id="rId9" Type="http://schemas.openxmlformats.org/officeDocument/2006/relationships/oleObject" Target="../embeddings/oleObject409.bin"/><Relationship Id="rId14" Type="http://schemas.openxmlformats.org/officeDocument/2006/relationships/image" Target="../media/image422.emf"/><Relationship Id="rId22" Type="http://schemas.openxmlformats.org/officeDocument/2006/relationships/image" Target="../media/image426.emf"/><Relationship Id="rId27" Type="http://schemas.openxmlformats.org/officeDocument/2006/relationships/oleObject" Target="../embeddings/oleObject418.bin"/><Relationship Id="rId30" Type="http://schemas.openxmlformats.org/officeDocument/2006/relationships/image" Target="../media/image430.emf"/><Relationship Id="rId35" Type="http://schemas.openxmlformats.org/officeDocument/2006/relationships/oleObject" Target="../embeddings/oleObject422.bin"/><Relationship Id="rId8" Type="http://schemas.openxmlformats.org/officeDocument/2006/relationships/image" Target="../media/image419.emf"/><Relationship Id="rId3" Type="http://schemas.openxmlformats.org/officeDocument/2006/relationships/image" Target="../media/image4.png"/></Relationships>
</file>

<file path=ppt/slides/_rels/slide29.xml.rels><?xml version="1.0" encoding="UTF-8" standalone="yes"?>
<Relationships xmlns="http://schemas.openxmlformats.org/package/2006/relationships"><Relationship Id="rId26" Type="http://schemas.openxmlformats.org/officeDocument/2006/relationships/image" Target="../media/image446.emf"/><Relationship Id="rId21" Type="http://schemas.openxmlformats.org/officeDocument/2006/relationships/oleObject" Target="../embeddings/oleObject433.bin"/><Relationship Id="rId42" Type="http://schemas.openxmlformats.org/officeDocument/2006/relationships/image" Target="../media/image454.emf"/><Relationship Id="rId47" Type="http://schemas.openxmlformats.org/officeDocument/2006/relationships/oleObject" Target="../embeddings/oleObject446.bin"/><Relationship Id="rId63" Type="http://schemas.openxmlformats.org/officeDocument/2006/relationships/oleObject" Target="../embeddings/oleObject454.bin"/><Relationship Id="rId68" Type="http://schemas.openxmlformats.org/officeDocument/2006/relationships/image" Target="../media/image467.emf"/><Relationship Id="rId7" Type="http://schemas.openxmlformats.org/officeDocument/2006/relationships/oleObject" Target="../embeddings/oleObject426.bin"/><Relationship Id="rId71" Type="http://schemas.openxmlformats.org/officeDocument/2006/relationships/image" Target="../media/image469.png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441.emf"/><Relationship Id="rId29" Type="http://schemas.openxmlformats.org/officeDocument/2006/relationships/oleObject" Target="../embeddings/oleObject437.bin"/><Relationship Id="rId11" Type="http://schemas.openxmlformats.org/officeDocument/2006/relationships/oleObject" Target="../embeddings/oleObject428.bin"/><Relationship Id="rId24" Type="http://schemas.openxmlformats.org/officeDocument/2006/relationships/image" Target="../media/image445.emf"/><Relationship Id="rId32" Type="http://schemas.openxmlformats.org/officeDocument/2006/relationships/image" Target="../media/image449.emf"/><Relationship Id="rId37" Type="http://schemas.openxmlformats.org/officeDocument/2006/relationships/oleObject" Target="../embeddings/oleObject441.bin"/><Relationship Id="rId40" Type="http://schemas.openxmlformats.org/officeDocument/2006/relationships/image" Target="../media/image453.emf"/><Relationship Id="rId45" Type="http://schemas.openxmlformats.org/officeDocument/2006/relationships/oleObject" Target="../embeddings/oleObject445.bin"/><Relationship Id="rId53" Type="http://schemas.openxmlformats.org/officeDocument/2006/relationships/oleObject" Target="../embeddings/oleObject449.bin"/><Relationship Id="rId58" Type="http://schemas.openxmlformats.org/officeDocument/2006/relationships/image" Target="../media/image462.emf"/><Relationship Id="rId66" Type="http://schemas.openxmlformats.org/officeDocument/2006/relationships/image" Target="../media/image466.emf"/><Relationship Id="rId5" Type="http://schemas.openxmlformats.org/officeDocument/2006/relationships/oleObject" Target="../embeddings/oleObject425.bin"/><Relationship Id="rId61" Type="http://schemas.openxmlformats.org/officeDocument/2006/relationships/oleObject" Target="../embeddings/oleObject453.bin"/><Relationship Id="rId19" Type="http://schemas.openxmlformats.org/officeDocument/2006/relationships/oleObject" Target="../embeddings/oleObject432.bin"/><Relationship Id="rId14" Type="http://schemas.openxmlformats.org/officeDocument/2006/relationships/image" Target="../media/image440.emf"/><Relationship Id="rId22" Type="http://schemas.openxmlformats.org/officeDocument/2006/relationships/image" Target="../media/image444.emf"/><Relationship Id="rId27" Type="http://schemas.openxmlformats.org/officeDocument/2006/relationships/oleObject" Target="../embeddings/oleObject436.bin"/><Relationship Id="rId30" Type="http://schemas.openxmlformats.org/officeDocument/2006/relationships/image" Target="../media/image448.emf"/><Relationship Id="rId35" Type="http://schemas.openxmlformats.org/officeDocument/2006/relationships/oleObject" Target="../embeddings/oleObject440.bin"/><Relationship Id="rId43" Type="http://schemas.openxmlformats.org/officeDocument/2006/relationships/oleObject" Target="../embeddings/oleObject444.bin"/><Relationship Id="rId48" Type="http://schemas.openxmlformats.org/officeDocument/2006/relationships/image" Target="../media/image457.emf"/><Relationship Id="rId56" Type="http://schemas.openxmlformats.org/officeDocument/2006/relationships/image" Target="../media/image461.emf"/><Relationship Id="rId64" Type="http://schemas.openxmlformats.org/officeDocument/2006/relationships/image" Target="../media/image465.emf"/><Relationship Id="rId69" Type="http://schemas.openxmlformats.org/officeDocument/2006/relationships/oleObject" Target="../embeddings/oleObject457.bin"/><Relationship Id="rId8" Type="http://schemas.openxmlformats.org/officeDocument/2006/relationships/image" Target="../media/image437.emf"/><Relationship Id="rId51" Type="http://schemas.openxmlformats.org/officeDocument/2006/relationships/oleObject" Target="../embeddings/oleObject448.bin"/><Relationship Id="rId3" Type="http://schemas.openxmlformats.org/officeDocument/2006/relationships/image" Target="../media/image4.png"/><Relationship Id="rId12" Type="http://schemas.openxmlformats.org/officeDocument/2006/relationships/image" Target="../media/image439.emf"/><Relationship Id="rId17" Type="http://schemas.openxmlformats.org/officeDocument/2006/relationships/oleObject" Target="../embeddings/oleObject431.bin"/><Relationship Id="rId25" Type="http://schemas.openxmlformats.org/officeDocument/2006/relationships/oleObject" Target="../embeddings/oleObject435.bin"/><Relationship Id="rId33" Type="http://schemas.openxmlformats.org/officeDocument/2006/relationships/oleObject" Target="../embeddings/oleObject439.bin"/><Relationship Id="rId38" Type="http://schemas.openxmlformats.org/officeDocument/2006/relationships/image" Target="../media/image452.emf"/><Relationship Id="rId46" Type="http://schemas.openxmlformats.org/officeDocument/2006/relationships/image" Target="../media/image456.emf"/><Relationship Id="rId59" Type="http://schemas.openxmlformats.org/officeDocument/2006/relationships/oleObject" Target="../embeddings/oleObject452.bin"/><Relationship Id="rId67" Type="http://schemas.openxmlformats.org/officeDocument/2006/relationships/oleObject" Target="../embeddings/oleObject456.bin"/><Relationship Id="rId20" Type="http://schemas.openxmlformats.org/officeDocument/2006/relationships/image" Target="../media/image443.emf"/><Relationship Id="rId41" Type="http://schemas.openxmlformats.org/officeDocument/2006/relationships/oleObject" Target="../embeddings/oleObject443.bin"/><Relationship Id="rId54" Type="http://schemas.openxmlformats.org/officeDocument/2006/relationships/image" Target="../media/image460.emf"/><Relationship Id="rId62" Type="http://schemas.openxmlformats.org/officeDocument/2006/relationships/image" Target="../media/image464.emf"/><Relationship Id="rId70" Type="http://schemas.openxmlformats.org/officeDocument/2006/relationships/image" Target="../media/image468.emf"/><Relationship Id="rId1" Type="http://schemas.openxmlformats.org/officeDocument/2006/relationships/vmlDrawing" Target="../drawings/vmlDrawing28.vml"/><Relationship Id="rId6" Type="http://schemas.openxmlformats.org/officeDocument/2006/relationships/image" Target="../media/image436.emf"/><Relationship Id="rId15" Type="http://schemas.openxmlformats.org/officeDocument/2006/relationships/oleObject" Target="../embeddings/oleObject430.bin"/><Relationship Id="rId23" Type="http://schemas.openxmlformats.org/officeDocument/2006/relationships/oleObject" Target="../embeddings/oleObject434.bin"/><Relationship Id="rId28" Type="http://schemas.openxmlformats.org/officeDocument/2006/relationships/image" Target="../media/image447.emf"/><Relationship Id="rId36" Type="http://schemas.openxmlformats.org/officeDocument/2006/relationships/image" Target="../media/image451.emf"/><Relationship Id="rId49" Type="http://schemas.openxmlformats.org/officeDocument/2006/relationships/oleObject" Target="../embeddings/oleObject447.bin"/><Relationship Id="rId57" Type="http://schemas.openxmlformats.org/officeDocument/2006/relationships/oleObject" Target="../embeddings/oleObject451.bin"/><Relationship Id="rId10" Type="http://schemas.openxmlformats.org/officeDocument/2006/relationships/image" Target="../media/image438.emf"/><Relationship Id="rId31" Type="http://schemas.openxmlformats.org/officeDocument/2006/relationships/oleObject" Target="../embeddings/oleObject438.bin"/><Relationship Id="rId44" Type="http://schemas.openxmlformats.org/officeDocument/2006/relationships/image" Target="../media/image455.emf"/><Relationship Id="rId52" Type="http://schemas.openxmlformats.org/officeDocument/2006/relationships/image" Target="../media/image459.emf"/><Relationship Id="rId60" Type="http://schemas.openxmlformats.org/officeDocument/2006/relationships/image" Target="../media/image463.emf"/><Relationship Id="rId65" Type="http://schemas.openxmlformats.org/officeDocument/2006/relationships/oleObject" Target="../embeddings/oleObject455.bin"/><Relationship Id="rId4" Type="http://schemas.openxmlformats.org/officeDocument/2006/relationships/image" Target="../media/image2.png"/><Relationship Id="rId9" Type="http://schemas.openxmlformats.org/officeDocument/2006/relationships/oleObject" Target="../embeddings/oleObject427.bin"/><Relationship Id="rId13" Type="http://schemas.openxmlformats.org/officeDocument/2006/relationships/oleObject" Target="../embeddings/oleObject429.bin"/><Relationship Id="rId18" Type="http://schemas.openxmlformats.org/officeDocument/2006/relationships/image" Target="../media/image442.emf"/><Relationship Id="rId39" Type="http://schemas.openxmlformats.org/officeDocument/2006/relationships/oleObject" Target="../embeddings/oleObject442.bin"/><Relationship Id="rId34" Type="http://schemas.openxmlformats.org/officeDocument/2006/relationships/image" Target="../media/image450.emf"/><Relationship Id="rId50" Type="http://schemas.openxmlformats.org/officeDocument/2006/relationships/image" Target="../media/image458.emf"/><Relationship Id="rId55" Type="http://schemas.openxmlformats.org/officeDocument/2006/relationships/oleObject" Target="../embeddings/oleObject450.bin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emf"/><Relationship Id="rId13" Type="http://schemas.openxmlformats.org/officeDocument/2006/relationships/oleObject" Target="../embeddings/oleObject11.bin"/><Relationship Id="rId18" Type="http://schemas.openxmlformats.org/officeDocument/2006/relationships/image" Target="../media/image17.emf"/><Relationship Id="rId3" Type="http://schemas.openxmlformats.org/officeDocument/2006/relationships/image" Target="../media/image4.png"/><Relationship Id="rId7" Type="http://schemas.openxmlformats.org/officeDocument/2006/relationships/oleObject" Target="../embeddings/oleObject8.bin"/><Relationship Id="rId12" Type="http://schemas.openxmlformats.org/officeDocument/2006/relationships/image" Target="../media/image14.emf"/><Relationship Id="rId17" Type="http://schemas.openxmlformats.org/officeDocument/2006/relationships/oleObject" Target="../embeddings/oleObject13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6.emf"/><Relationship Id="rId20" Type="http://schemas.openxmlformats.org/officeDocument/2006/relationships/image" Target="../media/image18.emf"/><Relationship Id="rId1" Type="http://schemas.openxmlformats.org/officeDocument/2006/relationships/vmlDrawing" Target="../drawings/vmlDrawing3.vml"/><Relationship Id="rId6" Type="http://schemas.openxmlformats.org/officeDocument/2006/relationships/image" Target="../media/image11.emf"/><Relationship Id="rId11" Type="http://schemas.openxmlformats.org/officeDocument/2006/relationships/oleObject" Target="../embeddings/oleObject10.bin"/><Relationship Id="rId5" Type="http://schemas.openxmlformats.org/officeDocument/2006/relationships/oleObject" Target="../embeddings/oleObject7.bin"/><Relationship Id="rId15" Type="http://schemas.openxmlformats.org/officeDocument/2006/relationships/oleObject" Target="../embeddings/oleObject12.bin"/><Relationship Id="rId10" Type="http://schemas.openxmlformats.org/officeDocument/2006/relationships/image" Target="../media/image13.emf"/><Relationship Id="rId19" Type="http://schemas.openxmlformats.org/officeDocument/2006/relationships/oleObject" Target="../embeddings/oleObject14.bin"/><Relationship Id="rId4" Type="http://schemas.openxmlformats.org/officeDocument/2006/relationships/image" Target="../media/image2.png"/><Relationship Id="rId9" Type="http://schemas.openxmlformats.org/officeDocument/2006/relationships/oleObject" Target="../embeddings/oleObject9.bin"/><Relationship Id="rId14" Type="http://schemas.openxmlformats.org/officeDocument/2006/relationships/image" Target="../media/image15.emf"/></Relationships>
</file>

<file path=ppt/slides/_rels/slide30.xml.rels><?xml version="1.0" encoding="UTF-8" standalone="yes"?>
<Relationships xmlns="http://schemas.openxmlformats.org/package/2006/relationships"><Relationship Id="rId26" Type="http://schemas.openxmlformats.org/officeDocument/2006/relationships/image" Target="../media/image480.emf"/><Relationship Id="rId21" Type="http://schemas.openxmlformats.org/officeDocument/2006/relationships/oleObject" Target="../embeddings/oleObject466.bin"/><Relationship Id="rId34" Type="http://schemas.openxmlformats.org/officeDocument/2006/relationships/image" Target="../media/image484.emf"/><Relationship Id="rId42" Type="http://schemas.openxmlformats.org/officeDocument/2006/relationships/image" Target="../media/image488.emf"/><Relationship Id="rId47" Type="http://schemas.openxmlformats.org/officeDocument/2006/relationships/oleObject" Target="../embeddings/oleObject479.bin"/><Relationship Id="rId50" Type="http://schemas.openxmlformats.org/officeDocument/2006/relationships/image" Target="../media/image492.emf"/><Relationship Id="rId55" Type="http://schemas.openxmlformats.org/officeDocument/2006/relationships/oleObject" Target="../embeddings/oleObject483.bin"/><Relationship Id="rId63" Type="http://schemas.openxmlformats.org/officeDocument/2006/relationships/oleObject" Target="../embeddings/oleObject487.bin"/><Relationship Id="rId7" Type="http://schemas.openxmlformats.org/officeDocument/2006/relationships/oleObject" Target="../embeddings/oleObject459.bin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475.emf"/><Relationship Id="rId29" Type="http://schemas.openxmlformats.org/officeDocument/2006/relationships/oleObject" Target="../embeddings/oleObject470.bin"/><Relationship Id="rId11" Type="http://schemas.openxmlformats.org/officeDocument/2006/relationships/oleObject" Target="../embeddings/oleObject461.bin"/><Relationship Id="rId24" Type="http://schemas.openxmlformats.org/officeDocument/2006/relationships/image" Target="../media/image479.emf"/><Relationship Id="rId32" Type="http://schemas.openxmlformats.org/officeDocument/2006/relationships/image" Target="../media/image483.emf"/><Relationship Id="rId37" Type="http://schemas.openxmlformats.org/officeDocument/2006/relationships/oleObject" Target="../embeddings/oleObject474.bin"/><Relationship Id="rId40" Type="http://schemas.openxmlformats.org/officeDocument/2006/relationships/image" Target="../media/image487.emf"/><Relationship Id="rId45" Type="http://schemas.openxmlformats.org/officeDocument/2006/relationships/oleObject" Target="../embeddings/oleObject478.bin"/><Relationship Id="rId53" Type="http://schemas.openxmlformats.org/officeDocument/2006/relationships/oleObject" Target="../embeddings/oleObject482.bin"/><Relationship Id="rId58" Type="http://schemas.openxmlformats.org/officeDocument/2006/relationships/image" Target="../media/image496.emf"/><Relationship Id="rId66" Type="http://schemas.openxmlformats.org/officeDocument/2006/relationships/image" Target="../media/image500.emf"/><Relationship Id="rId5" Type="http://schemas.openxmlformats.org/officeDocument/2006/relationships/oleObject" Target="../embeddings/oleObject458.bin"/><Relationship Id="rId61" Type="http://schemas.openxmlformats.org/officeDocument/2006/relationships/oleObject" Target="../embeddings/oleObject486.bin"/><Relationship Id="rId19" Type="http://schemas.openxmlformats.org/officeDocument/2006/relationships/oleObject" Target="../embeddings/oleObject465.bin"/><Relationship Id="rId14" Type="http://schemas.openxmlformats.org/officeDocument/2006/relationships/image" Target="../media/image474.emf"/><Relationship Id="rId22" Type="http://schemas.openxmlformats.org/officeDocument/2006/relationships/image" Target="../media/image478.emf"/><Relationship Id="rId27" Type="http://schemas.openxmlformats.org/officeDocument/2006/relationships/oleObject" Target="../embeddings/oleObject469.bin"/><Relationship Id="rId30" Type="http://schemas.openxmlformats.org/officeDocument/2006/relationships/image" Target="../media/image482.emf"/><Relationship Id="rId35" Type="http://schemas.openxmlformats.org/officeDocument/2006/relationships/oleObject" Target="../embeddings/oleObject473.bin"/><Relationship Id="rId43" Type="http://schemas.openxmlformats.org/officeDocument/2006/relationships/oleObject" Target="../embeddings/oleObject477.bin"/><Relationship Id="rId48" Type="http://schemas.openxmlformats.org/officeDocument/2006/relationships/image" Target="../media/image491.emf"/><Relationship Id="rId56" Type="http://schemas.openxmlformats.org/officeDocument/2006/relationships/image" Target="../media/image495.emf"/><Relationship Id="rId64" Type="http://schemas.openxmlformats.org/officeDocument/2006/relationships/image" Target="../media/image499.emf"/><Relationship Id="rId8" Type="http://schemas.openxmlformats.org/officeDocument/2006/relationships/image" Target="../media/image471.emf"/><Relationship Id="rId51" Type="http://schemas.openxmlformats.org/officeDocument/2006/relationships/oleObject" Target="../embeddings/oleObject481.bin"/><Relationship Id="rId3" Type="http://schemas.openxmlformats.org/officeDocument/2006/relationships/image" Target="../media/image4.png"/><Relationship Id="rId12" Type="http://schemas.openxmlformats.org/officeDocument/2006/relationships/image" Target="../media/image473.emf"/><Relationship Id="rId17" Type="http://schemas.openxmlformats.org/officeDocument/2006/relationships/oleObject" Target="../embeddings/oleObject464.bin"/><Relationship Id="rId25" Type="http://schemas.openxmlformats.org/officeDocument/2006/relationships/oleObject" Target="../embeddings/oleObject468.bin"/><Relationship Id="rId33" Type="http://schemas.openxmlformats.org/officeDocument/2006/relationships/oleObject" Target="../embeddings/oleObject472.bin"/><Relationship Id="rId38" Type="http://schemas.openxmlformats.org/officeDocument/2006/relationships/image" Target="../media/image486.emf"/><Relationship Id="rId46" Type="http://schemas.openxmlformats.org/officeDocument/2006/relationships/image" Target="../media/image490.emf"/><Relationship Id="rId59" Type="http://schemas.openxmlformats.org/officeDocument/2006/relationships/oleObject" Target="../embeddings/oleObject485.bin"/><Relationship Id="rId67" Type="http://schemas.openxmlformats.org/officeDocument/2006/relationships/image" Target="../media/image469.png"/><Relationship Id="rId20" Type="http://schemas.openxmlformats.org/officeDocument/2006/relationships/image" Target="../media/image477.emf"/><Relationship Id="rId41" Type="http://schemas.openxmlformats.org/officeDocument/2006/relationships/oleObject" Target="../embeddings/oleObject476.bin"/><Relationship Id="rId54" Type="http://schemas.openxmlformats.org/officeDocument/2006/relationships/image" Target="../media/image494.emf"/><Relationship Id="rId62" Type="http://schemas.openxmlformats.org/officeDocument/2006/relationships/image" Target="../media/image498.emf"/><Relationship Id="rId1" Type="http://schemas.openxmlformats.org/officeDocument/2006/relationships/vmlDrawing" Target="../drawings/vmlDrawing29.vml"/><Relationship Id="rId6" Type="http://schemas.openxmlformats.org/officeDocument/2006/relationships/image" Target="../media/image470.emf"/><Relationship Id="rId15" Type="http://schemas.openxmlformats.org/officeDocument/2006/relationships/oleObject" Target="../embeddings/oleObject463.bin"/><Relationship Id="rId23" Type="http://schemas.openxmlformats.org/officeDocument/2006/relationships/oleObject" Target="../embeddings/oleObject467.bin"/><Relationship Id="rId28" Type="http://schemas.openxmlformats.org/officeDocument/2006/relationships/image" Target="../media/image481.emf"/><Relationship Id="rId36" Type="http://schemas.openxmlformats.org/officeDocument/2006/relationships/image" Target="../media/image485.emf"/><Relationship Id="rId49" Type="http://schemas.openxmlformats.org/officeDocument/2006/relationships/oleObject" Target="../embeddings/oleObject480.bin"/><Relationship Id="rId57" Type="http://schemas.openxmlformats.org/officeDocument/2006/relationships/oleObject" Target="../embeddings/oleObject484.bin"/><Relationship Id="rId10" Type="http://schemas.openxmlformats.org/officeDocument/2006/relationships/image" Target="../media/image472.emf"/><Relationship Id="rId31" Type="http://schemas.openxmlformats.org/officeDocument/2006/relationships/oleObject" Target="../embeddings/oleObject471.bin"/><Relationship Id="rId44" Type="http://schemas.openxmlformats.org/officeDocument/2006/relationships/image" Target="../media/image489.emf"/><Relationship Id="rId52" Type="http://schemas.openxmlformats.org/officeDocument/2006/relationships/image" Target="../media/image493.emf"/><Relationship Id="rId60" Type="http://schemas.openxmlformats.org/officeDocument/2006/relationships/image" Target="../media/image497.emf"/><Relationship Id="rId65" Type="http://schemas.openxmlformats.org/officeDocument/2006/relationships/oleObject" Target="../embeddings/oleObject488.bin"/><Relationship Id="rId4" Type="http://schemas.openxmlformats.org/officeDocument/2006/relationships/image" Target="../media/image2.png"/><Relationship Id="rId9" Type="http://schemas.openxmlformats.org/officeDocument/2006/relationships/oleObject" Target="../embeddings/oleObject460.bin"/><Relationship Id="rId13" Type="http://schemas.openxmlformats.org/officeDocument/2006/relationships/oleObject" Target="../embeddings/oleObject462.bin"/><Relationship Id="rId18" Type="http://schemas.openxmlformats.org/officeDocument/2006/relationships/image" Target="../media/image476.emf"/><Relationship Id="rId39" Type="http://schemas.openxmlformats.org/officeDocument/2006/relationships/oleObject" Target="../embeddings/oleObject475.bin"/></Relationships>
</file>

<file path=ppt/slides/_rels/slide31.xml.rels><?xml version="1.0" encoding="UTF-8" standalone="yes"?>
<Relationships xmlns="http://schemas.openxmlformats.org/package/2006/relationships"><Relationship Id="rId26" Type="http://schemas.openxmlformats.org/officeDocument/2006/relationships/image" Target="../media/image511.emf"/><Relationship Id="rId21" Type="http://schemas.openxmlformats.org/officeDocument/2006/relationships/oleObject" Target="../embeddings/oleObject497.bin"/><Relationship Id="rId34" Type="http://schemas.openxmlformats.org/officeDocument/2006/relationships/image" Target="../media/image515.emf"/><Relationship Id="rId42" Type="http://schemas.openxmlformats.org/officeDocument/2006/relationships/image" Target="../media/image519.emf"/><Relationship Id="rId47" Type="http://schemas.openxmlformats.org/officeDocument/2006/relationships/oleObject" Target="../embeddings/oleObject510.bin"/><Relationship Id="rId50" Type="http://schemas.openxmlformats.org/officeDocument/2006/relationships/image" Target="../media/image523.emf"/><Relationship Id="rId55" Type="http://schemas.openxmlformats.org/officeDocument/2006/relationships/oleObject" Target="../embeddings/oleObject514.bin"/><Relationship Id="rId63" Type="http://schemas.openxmlformats.org/officeDocument/2006/relationships/oleObject" Target="../embeddings/oleObject518.bin"/><Relationship Id="rId7" Type="http://schemas.openxmlformats.org/officeDocument/2006/relationships/oleObject" Target="../embeddings/oleObject490.bin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506.emf"/><Relationship Id="rId29" Type="http://schemas.openxmlformats.org/officeDocument/2006/relationships/oleObject" Target="../embeddings/oleObject501.bin"/><Relationship Id="rId11" Type="http://schemas.openxmlformats.org/officeDocument/2006/relationships/oleObject" Target="../embeddings/oleObject492.bin"/><Relationship Id="rId24" Type="http://schemas.openxmlformats.org/officeDocument/2006/relationships/image" Target="../media/image510.emf"/><Relationship Id="rId32" Type="http://schemas.openxmlformats.org/officeDocument/2006/relationships/image" Target="../media/image514.emf"/><Relationship Id="rId37" Type="http://schemas.openxmlformats.org/officeDocument/2006/relationships/oleObject" Target="../embeddings/oleObject505.bin"/><Relationship Id="rId40" Type="http://schemas.openxmlformats.org/officeDocument/2006/relationships/image" Target="../media/image518.emf"/><Relationship Id="rId45" Type="http://schemas.openxmlformats.org/officeDocument/2006/relationships/oleObject" Target="../embeddings/oleObject509.bin"/><Relationship Id="rId53" Type="http://schemas.openxmlformats.org/officeDocument/2006/relationships/oleObject" Target="../embeddings/oleObject513.bin"/><Relationship Id="rId58" Type="http://schemas.openxmlformats.org/officeDocument/2006/relationships/image" Target="../media/image527.emf"/><Relationship Id="rId5" Type="http://schemas.openxmlformats.org/officeDocument/2006/relationships/oleObject" Target="../embeddings/oleObject489.bin"/><Relationship Id="rId61" Type="http://schemas.openxmlformats.org/officeDocument/2006/relationships/oleObject" Target="../embeddings/oleObject517.bin"/><Relationship Id="rId19" Type="http://schemas.openxmlformats.org/officeDocument/2006/relationships/oleObject" Target="../embeddings/oleObject496.bin"/><Relationship Id="rId14" Type="http://schemas.openxmlformats.org/officeDocument/2006/relationships/image" Target="../media/image505.emf"/><Relationship Id="rId22" Type="http://schemas.openxmlformats.org/officeDocument/2006/relationships/image" Target="../media/image509.emf"/><Relationship Id="rId27" Type="http://schemas.openxmlformats.org/officeDocument/2006/relationships/oleObject" Target="../embeddings/oleObject500.bin"/><Relationship Id="rId30" Type="http://schemas.openxmlformats.org/officeDocument/2006/relationships/image" Target="../media/image513.emf"/><Relationship Id="rId35" Type="http://schemas.openxmlformats.org/officeDocument/2006/relationships/oleObject" Target="../embeddings/oleObject504.bin"/><Relationship Id="rId43" Type="http://schemas.openxmlformats.org/officeDocument/2006/relationships/oleObject" Target="../embeddings/oleObject508.bin"/><Relationship Id="rId48" Type="http://schemas.openxmlformats.org/officeDocument/2006/relationships/image" Target="../media/image522.emf"/><Relationship Id="rId56" Type="http://schemas.openxmlformats.org/officeDocument/2006/relationships/image" Target="../media/image526.emf"/><Relationship Id="rId64" Type="http://schemas.openxmlformats.org/officeDocument/2006/relationships/image" Target="../media/image530.emf"/><Relationship Id="rId8" Type="http://schemas.openxmlformats.org/officeDocument/2006/relationships/image" Target="../media/image502.emf"/><Relationship Id="rId51" Type="http://schemas.openxmlformats.org/officeDocument/2006/relationships/oleObject" Target="../embeddings/oleObject512.bin"/><Relationship Id="rId3" Type="http://schemas.openxmlformats.org/officeDocument/2006/relationships/image" Target="../media/image4.png"/><Relationship Id="rId12" Type="http://schemas.openxmlformats.org/officeDocument/2006/relationships/image" Target="../media/image504.emf"/><Relationship Id="rId17" Type="http://schemas.openxmlformats.org/officeDocument/2006/relationships/oleObject" Target="../embeddings/oleObject495.bin"/><Relationship Id="rId25" Type="http://schemas.openxmlformats.org/officeDocument/2006/relationships/oleObject" Target="../embeddings/oleObject499.bin"/><Relationship Id="rId33" Type="http://schemas.openxmlformats.org/officeDocument/2006/relationships/oleObject" Target="../embeddings/oleObject503.bin"/><Relationship Id="rId38" Type="http://schemas.openxmlformats.org/officeDocument/2006/relationships/image" Target="../media/image517.emf"/><Relationship Id="rId46" Type="http://schemas.openxmlformats.org/officeDocument/2006/relationships/image" Target="../media/image521.emf"/><Relationship Id="rId59" Type="http://schemas.openxmlformats.org/officeDocument/2006/relationships/oleObject" Target="../embeddings/oleObject516.bin"/><Relationship Id="rId20" Type="http://schemas.openxmlformats.org/officeDocument/2006/relationships/image" Target="../media/image508.emf"/><Relationship Id="rId41" Type="http://schemas.openxmlformats.org/officeDocument/2006/relationships/oleObject" Target="../embeddings/oleObject507.bin"/><Relationship Id="rId54" Type="http://schemas.openxmlformats.org/officeDocument/2006/relationships/image" Target="../media/image525.emf"/><Relationship Id="rId62" Type="http://schemas.openxmlformats.org/officeDocument/2006/relationships/image" Target="../media/image529.emf"/><Relationship Id="rId1" Type="http://schemas.openxmlformats.org/officeDocument/2006/relationships/vmlDrawing" Target="../drawings/vmlDrawing30.vml"/><Relationship Id="rId6" Type="http://schemas.openxmlformats.org/officeDocument/2006/relationships/image" Target="../media/image501.emf"/><Relationship Id="rId15" Type="http://schemas.openxmlformats.org/officeDocument/2006/relationships/oleObject" Target="../embeddings/oleObject494.bin"/><Relationship Id="rId23" Type="http://schemas.openxmlformats.org/officeDocument/2006/relationships/oleObject" Target="../embeddings/oleObject498.bin"/><Relationship Id="rId28" Type="http://schemas.openxmlformats.org/officeDocument/2006/relationships/image" Target="../media/image512.emf"/><Relationship Id="rId36" Type="http://schemas.openxmlformats.org/officeDocument/2006/relationships/image" Target="../media/image516.emf"/><Relationship Id="rId49" Type="http://schemas.openxmlformats.org/officeDocument/2006/relationships/oleObject" Target="../embeddings/oleObject511.bin"/><Relationship Id="rId57" Type="http://schemas.openxmlformats.org/officeDocument/2006/relationships/oleObject" Target="../embeddings/oleObject515.bin"/><Relationship Id="rId10" Type="http://schemas.openxmlformats.org/officeDocument/2006/relationships/image" Target="../media/image503.emf"/><Relationship Id="rId31" Type="http://schemas.openxmlformats.org/officeDocument/2006/relationships/oleObject" Target="../embeddings/oleObject502.bin"/><Relationship Id="rId44" Type="http://schemas.openxmlformats.org/officeDocument/2006/relationships/image" Target="../media/image520.emf"/><Relationship Id="rId52" Type="http://schemas.openxmlformats.org/officeDocument/2006/relationships/image" Target="../media/image524.emf"/><Relationship Id="rId60" Type="http://schemas.openxmlformats.org/officeDocument/2006/relationships/image" Target="../media/image528.emf"/><Relationship Id="rId65" Type="http://schemas.openxmlformats.org/officeDocument/2006/relationships/image" Target="../media/image469.png"/><Relationship Id="rId4" Type="http://schemas.openxmlformats.org/officeDocument/2006/relationships/image" Target="../media/image2.png"/><Relationship Id="rId9" Type="http://schemas.openxmlformats.org/officeDocument/2006/relationships/oleObject" Target="../embeddings/oleObject491.bin"/><Relationship Id="rId13" Type="http://schemas.openxmlformats.org/officeDocument/2006/relationships/oleObject" Target="../embeddings/oleObject493.bin"/><Relationship Id="rId18" Type="http://schemas.openxmlformats.org/officeDocument/2006/relationships/image" Target="../media/image507.emf"/><Relationship Id="rId39" Type="http://schemas.openxmlformats.org/officeDocument/2006/relationships/oleObject" Target="../embeddings/oleObject506.bin"/></Relationships>
</file>

<file path=ppt/slides/_rels/slide32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523.bin"/><Relationship Id="rId18" Type="http://schemas.openxmlformats.org/officeDocument/2006/relationships/image" Target="../media/image537.emf"/><Relationship Id="rId26" Type="http://schemas.openxmlformats.org/officeDocument/2006/relationships/image" Target="../media/image541.emf"/><Relationship Id="rId39" Type="http://schemas.openxmlformats.org/officeDocument/2006/relationships/image" Target="../media/image547.emf"/><Relationship Id="rId21" Type="http://schemas.openxmlformats.org/officeDocument/2006/relationships/oleObject" Target="../embeddings/oleObject527.bin"/><Relationship Id="rId34" Type="http://schemas.openxmlformats.org/officeDocument/2006/relationships/oleObject" Target="../embeddings/oleObject533.bin"/><Relationship Id="rId42" Type="http://schemas.openxmlformats.org/officeDocument/2006/relationships/oleObject" Target="../embeddings/oleObject537.bin"/><Relationship Id="rId47" Type="http://schemas.openxmlformats.org/officeDocument/2006/relationships/image" Target="../media/image469.png"/><Relationship Id="rId7" Type="http://schemas.openxmlformats.org/officeDocument/2006/relationships/oleObject" Target="../embeddings/oleObject520.bin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536.emf"/><Relationship Id="rId29" Type="http://schemas.openxmlformats.org/officeDocument/2006/relationships/image" Target="../media/image542.emf"/><Relationship Id="rId1" Type="http://schemas.openxmlformats.org/officeDocument/2006/relationships/vmlDrawing" Target="../drawings/vmlDrawing31.vml"/><Relationship Id="rId6" Type="http://schemas.openxmlformats.org/officeDocument/2006/relationships/image" Target="../media/image531.emf"/><Relationship Id="rId11" Type="http://schemas.openxmlformats.org/officeDocument/2006/relationships/oleObject" Target="../embeddings/oleObject522.bin"/><Relationship Id="rId24" Type="http://schemas.openxmlformats.org/officeDocument/2006/relationships/image" Target="../media/image540.emf"/><Relationship Id="rId32" Type="http://schemas.openxmlformats.org/officeDocument/2006/relationships/oleObject" Target="../embeddings/oleObject532.bin"/><Relationship Id="rId37" Type="http://schemas.openxmlformats.org/officeDocument/2006/relationships/image" Target="../media/image546.emf"/><Relationship Id="rId40" Type="http://schemas.openxmlformats.org/officeDocument/2006/relationships/oleObject" Target="../embeddings/oleObject536.bin"/><Relationship Id="rId45" Type="http://schemas.openxmlformats.org/officeDocument/2006/relationships/image" Target="../media/image550.emf"/><Relationship Id="rId5" Type="http://schemas.openxmlformats.org/officeDocument/2006/relationships/oleObject" Target="../embeddings/oleObject519.bin"/><Relationship Id="rId15" Type="http://schemas.openxmlformats.org/officeDocument/2006/relationships/oleObject" Target="../embeddings/oleObject524.bin"/><Relationship Id="rId23" Type="http://schemas.openxmlformats.org/officeDocument/2006/relationships/oleObject" Target="../embeddings/oleObject528.bin"/><Relationship Id="rId28" Type="http://schemas.openxmlformats.org/officeDocument/2006/relationships/oleObject" Target="../embeddings/oleObject530.bin"/><Relationship Id="rId36" Type="http://schemas.openxmlformats.org/officeDocument/2006/relationships/oleObject" Target="../embeddings/oleObject534.bin"/><Relationship Id="rId10" Type="http://schemas.openxmlformats.org/officeDocument/2006/relationships/image" Target="../media/image533.emf"/><Relationship Id="rId19" Type="http://schemas.openxmlformats.org/officeDocument/2006/relationships/oleObject" Target="../embeddings/oleObject526.bin"/><Relationship Id="rId31" Type="http://schemas.openxmlformats.org/officeDocument/2006/relationships/image" Target="../media/image543.emf"/><Relationship Id="rId44" Type="http://schemas.openxmlformats.org/officeDocument/2006/relationships/oleObject" Target="../embeddings/oleObject538.bin"/><Relationship Id="rId4" Type="http://schemas.openxmlformats.org/officeDocument/2006/relationships/image" Target="../media/image2.png"/><Relationship Id="rId9" Type="http://schemas.openxmlformats.org/officeDocument/2006/relationships/oleObject" Target="../embeddings/oleObject521.bin"/><Relationship Id="rId14" Type="http://schemas.openxmlformats.org/officeDocument/2006/relationships/image" Target="../media/image535.emf"/><Relationship Id="rId22" Type="http://schemas.openxmlformats.org/officeDocument/2006/relationships/image" Target="../media/image539.emf"/><Relationship Id="rId27" Type="http://schemas.openxmlformats.org/officeDocument/2006/relationships/image" Target="../media/image38.png"/><Relationship Id="rId30" Type="http://schemas.openxmlformats.org/officeDocument/2006/relationships/oleObject" Target="../embeddings/oleObject531.bin"/><Relationship Id="rId35" Type="http://schemas.openxmlformats.org/officeDocument/2006/relationships/image" Target="../media/image545.emf"/><Relationship Id="rId43" Type="http://schemas.openxmlformats.org/officeDocument/2006/relationships/image" Target="../media/image549.emf"/><Relationship Id="rId8" Type="http://schemas.openxmlformats.org/officeDocument/2006/relationships/image" Target="../media/image532.emf"/><Relationship Id="rId3" Type="http://schemas.openxmlformats.org/officeDocument/2006/relationships/image" Target="../media/image4.png"/><Relationship Id="rId12" Type="http://schemas.openxmlformats.org/officeDocument/2006/relationships/image" Target="../media/image534.emf"/><Relationship Id="rId17" Type="http://schemas.openxmlformats.org/officeDocument/2006/relationships/oleObject" Target="../embeddings/oleObject525.bin"/><Relationship Id="rId25" Type="http://schemas.openxmlformats.org/officeDocument/2006/relationships/oleObject" Target="../embeddings/oleObject529.bin"/><Relationship Id="rId33" Type="http://schemas.openxmlformats.org/officeDocument/2006/relationships/image" Target="../media/image544.emf"/><Relationship Id="rId38" Type="http://schemas.openxmlformats.org/officeDocument/2006/relationships/oleObject" Target="../embeddings/oleObject535.bin"/><Relationship Id="rId46" Type="http://schemas.openxmlformats.org/officeDocument/2006/relationships/image" Target="../media/image10.png"/><Relationship Id="rId20" Type="http://schemas.openxmlformats.org/officeDocument/2006/relationships/image" Target="../media/image538.emf"/><Relationship Id="rId41" Type="http://schemas.openxmlformats.org/officeDocument/2006/relationships/image" Target="../media/image548.emf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2.wmf"/><Relationship Id="rId13" Type="http://schemas.openxmlformats.org/officeDocument/2006/relationships/oleObject" Target="../embeddings/oleObject543.bin"/><Relationship Id="rId18" Type="http://schemas.openxmlformats.org/officeDocument/2006/relationships/image" Target="../media/image557.emf"/><Relationship Id="rId26" Type="http://schemas.openxmlformats.org/officeDocument/2006/relationships/image" Target="../media/image561.emf"/><Relationship Id="rId3" Type="http://schemas.openxmlformats.org/officeDocument/2006/relationships/image" Target="../media/image4.png"/><Relationship Id="rId21" Type="http://schemas.openxmlformats.org/officeDocument/2006/relationships/oleObject" Target="../embeddings/oleObject547.bin"/><Relationship Id="rId7" Type="http://schemas.openxmlformats.org/officeDocument/2006/relationships/oleObject" Target="../embeddings/oleObject540.bin"/><Relationship Id="rId12" Type="http://schemas.openxmlformats.org/officeDocument/2006/relationships/image" Target="../media/image554.wmf"/><Relationship Id="rId17" Type="http://schemas.openxmlformats.org/officeDocument/2006/relationships/oleObject" Target="../embeddings/oleObject545.bin"/><Relationship Id="rId25" Type="http://schemas.openxmlformats.org/officeDocument/2006/relationships/oleObject" Target="../embeddings/oleObject549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556.emf"/><Relationship Id="rId20" Type="http://schemas.openxmlformats.org/officeDocument/2006/relationships/image" Target="../media/image558.emf"/><Relationship Id="rId29" Type="http://schemas.openxmlformats.org/officeDocument/2006/relationships/oleObject" Target="../embeddings/oleObject551.bin"/><Relationship Id="rId1" Type="http://schemas.openxmlformats.org/officeDocument/2006/relationships/vmlDrawing" Target="../drawings/vmlDrawing32.vml"/><Relationship Id="rId6" Type="http://schemas.openxmlformats.org/officeDocument/2006/relationships/image" Target="../media/image551.wmf"/><Relationship Id="rId11" Type="http://schemas.openxmlformats.org/officeDocument/2006/relationships/oleObject" Target="../embeddings/oleObject542.bin"/><Relationship Id="rId24" Type="http://schemas.openxmlformats.org/officeDocument/2006/relationships/image" Target="../media/image560.emf"/><Relationship Id="rId5" Type="http://schemas.openxmlformats.org/officeDocument/2006/relationships/oleObject" Target="../embeddings/oleObject539.bin"/><Relationship Id="rId15" Type="http://schemas.openxmlformats.org/officeDocument/2006/relationships/oleObject" Target="../embeddings/oleObject544.bin"/><Relationship Id="rId23" Type="http://schemas.openxmlformats.org/officeDocument/2006/relationships/oleObject" Target="../embeddings/oleObject548.bin"/><Relationship Id="rId28" Type="http://schemas.openxmlformats.org/officeDocument/2006/relationships/image" Target="../media/image562.emf"/><Relationship Id="rId10" Type="http://schemas.openxmlformats.org/officeDocument/2006/relationships/image" Target="../media/image553.wmf"/><Relationship Id="rId19" Type="http://schemas.openxmlformats.org/officeDocument/2006/relationships/oleObject" Target="../embeddings/oleObject546.bin"/><Relationship Id="rId31" Type="http://schemas.openxmlformats.org/officeDocument/2006/relationships/slide" Target="slide36.xml"/><Relationship Id="rId4" Type="http://schemas.openxmlformats.org/officeDocument/2006/relationships/image" Target="../media/image2.png"/><Relationship Id="rId9" Type="http://schemas.openxmlformats.org/officeDocument/2006/relationships/oleObject" Target="../embeddings/oleObject541.bin"/><Relationship Id="rId14" Type="http://schemas.openxmlformats.org/officeDocument/2006/relationships/image" Target="../media/image555.wmf"/><Relationship Id="rId22" Type="http://schemas.openxmlformats.org/officeDocument/2006/relationships/image" Target="../media/image559.emf"/><Relationship Id="rId27" Type="http://schemas.openxmlformats.org/officeDocument/2006/relationships/oleObject" Target="../embeddings/oleObject550.bin"/><Relationship Id="rId30" Type="http://schemas.openxmlformats.org/officeDocument/2006/relationships/image" Target="../media/image563.emf"/></Relationships>
</file>

<file path=ppt/slides/_rels/slide34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556.bin"/><Relationship Id="rId18" Type="http://schemas.openxmlformats.org/officeDocument/2006/relationships/image" Target="../media/image565.emf"/><Relationship Id="rId26" Type="http://schemas.openxmlformats.org/officeDocument/2006/relationships/image" Target="../media/image569.emf"/><Relationship Id="rId39" Type="http://schemas.openxmlformats.org/officeDocument/2006/relationships/image" Target="../media/image574.emf"/><Relationship Id="rId21" Type="http://schemas.openxmlformats.org/officeDocument/2006/relationships/oleObject" Target="../embeddings/oleObject560.bin"/><Relationship Id="rId34" Type="http://schemas.openxmlformats.org/officeDocument/2006/relationships/oleObject" Target="../embeddings/oleObject567.bin"/><Relationship Id="rId42" Type="http://schemas.openxmlformats.org/officeDocument/2006/relationships/oleObject" Target="../embeddings/oleObject572.bin"/><Relationship Id="rId47" Type="http://schemas.openxmlformats.org/officeDocument/2006/relationships/image" Target="../media/image578.wmf"/><Relationship Id="rId50" Type="http://schemas.openxmlformats.org/officeDocument/2006/relationships/oleObject" Target="../embeddings/oleObject576.bin"/><Relationship Id="rId55" Type="http://schemas.openxmlformats.org/officeDocument/2006/relationships/image" Target="../media/image582.emf"/><Relationship Id="rId7" Type="http://schemas.openxmlformats.org/officeDocument/2006/relationships/oleObject" Target="../embeddings/oleObject553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564.emf"/><Relationship Id="rId29" Type="http://schemas.openxmlformats.org/officeDocument/2006/relationships/oleObject" Target="../embeddings/oleObject564.bin"/><Relationship Id="rId11" Type="http://schemas.openxmlformats.org/officeDocument/2006/relationships/oleObject" Target="../embeddings/oleObject555.bin"/><Relationship Id="rId24" Type="http://schemas.openxmlformats.org/officeDocument/2006/relationships/image" Target="../media/image568.emf"/><Relationship Id="rId32" Type="http://schemas.openxmlformats.org/officeDocument/2006/relationships/oleObject" Target="../embeddings/oleObject566.bin"/><Relationship Id="rId37" Type="http://schemas.openxmlformats.org/officeDocument/2006/relationships/oleObject" Target="../embeddings/oleObject569.bin"/><Relationship Id="rId40" Type="http://schemas.openxmlformats.org/officeDocument/2006/relationships/oleObject" Target="../embeddings/oleObject571.bin"/><Relationship Id="rId45" Type="http://schemas.openxmlformats.org/officeDocument/2006/relationships/image" Target="../media/image577.emf"/><Relationship Id="rId53" Type="http://schemas.openxmlformats.org/officeDocument/2006/relationships/image" Target="../media/image581.emf"/><Relationship Id="rId5" Type="http://schemas.openxmlformats.org/officeDocument/2006/relationships/oleObject" Target="../embeddings/oleObject552.bin"/><Relationship Id="rId10" Type="http://schemas.openxmlformats.org/officeDocument/2006/relationships/image" Target="../media/image553.wmf"/><Relationship Id="rId19" Type="http://schemas.openxmlformats.org/officeDocument/2006/relationships/oleObject" Target="../embeddings/oleObject559.bin"/><Relationship Id="rId31" Type="http://schemas.openxmlformats.org/officeDocument/2006/relationships/oleObject" Target="../embeddings/oleObject565.bin"/><Relationship Id="rId44" Type="http://schemas.openxmlformats.org/officeDocument/2006/relationships/oleObject" Target="../embeddings/oleObject573.bin"/><Relationship Id="rId52" Type="http://schemas.openxmlformats.org/officeDocument/2006/relationships/oleObject" Target="../embeddings/oleObject577.bin"/><Relationship Id="rId4" Type="http://schemas.openxmlformats.org/officeDocument/2006/relationships/image" Target="../media/image2.png"/><Relationship Id="rId9" Type="http://schemas.openxmlformats.org/officeDocument/2006/relationships/oleObject" Target="../embeddings/oleObject554.bin"/><Relationship Id="rId14" Type="http://schemas.openxmlformats.org/officeDocument/2006/relationships/image" Target="../media/image555.wmf"/><Relationship Id="rId22" Type="http://schemas.openxmlformats.org/officeDocument/2006/relationships/image" Target="../media/image567.emf"/><Relationship Id="rId27" Type="http://schemas.openxmlformats.org/officeDocument/2006/relationships/oleObject" Target="../embeddings/oleObject563.bin"/><Relationship Id="rId30" Type="http://schemas.openxmlformats.org/officeDocument/2006/relationships/image" Target="../media/image571.emf"/><Relationship Id="rId35" Type="http://schemas.openxmlformats.org/officeDocument/2006/relationships/oleObject" Target="../embeddings/oleObject568.bin"/><Relationship Id="rId43" Type="http://schemas.openxmlformats.org/officeDocument/2006/relationships/image" Target="../media/image576.emf"/><Relationship Id="rId48" Type="http://schemas.openxmlformats.org/officeDocument/2006/relationships/oleObject" Target="../embeddings/oleObject575.bin"/><Relationship Id="rId8" Type="http://schemas.openxmlformats.org/officeDocument/2006/relationships/image" Target="../media/image552.wmf"/><Relationship Id="rId51" Type="http://schemas.openxmlformats.org/officeDocument/2006/relationships/image" Target="../media/image580.emf"/><Relationship Id="rId3" Type="http://schemas.openxmlformats.org/officeDocument/2006/relationships/image" Target="../media/image4.png"/><Relationship Id="rId12" Type="http://schemas.openxmlformats.org/officeDocument/2006/relationships/image" Target="../media/image554.wmf"/><Relationship Id="rId17" Type="http://schemas.openxmlformats.org/officeDocument/2006/relationships/oleObject" Target="../embeddings/oleObject558.bin"/><Relationship Id="rId25" Type="http://schemas.openxmlformats.org/officeDocument/2006/relationships/oleObject" Target="../embeddings/oleObject562.bin"/><Relationship Id="rId33" Type="http://schemas.openxmlformats.org/officeDocument/2006/relationships/image" Target="../media/image572.wmf"/><Relationship Id="rId38" Type="http://schemas.openxmlformats.org/officeDocument/2006/relationships/oleObject" Target="../embeddings/oleObject570.bin"/><Relationship Id="rId46" Type="http://schemas.openxmlformats.org/officeDocument/2006/relationships/oleObject" Target="../embeddings/oleObject574.bin"/><Relationship Id="rId20" Type="http://schemas.openxmlformats.org/officeDocument/2006/relationships/image" Target="../media/image566.emf"/><Relationship Id="rId41" Type="http://schemas.openxmlformats.org/officeDocument/2006/relationships/image" Target="../media/image575.emf"/><Relationship Id="rId54" Type="http://schemas.openxmlformats.org/officeDocument/2006/relationships/oleObject" Target="../embeddings/oleObject578.bin"/><Relationship Id="rId1" Type="http://schemas.openxmlformats.org/officeDocument/2006/relationships/vmlDrawing" Target="../drawings/vmlDrawing33.vml"/><Relationship Id="rId6" Type="http://schemas.openxmlformats.org/officeDocument/2006/relationships/image" Target="../media/image551.wmf"/><Relationship Id="rId15" Type="http://schemas.openxmlformats.org/officeDocument/2006/relationships/oleObject" Target="../embeddings/oleObject557.bin"/><Relationship Id="rId23" Type="http://schemas.openxmlformats.org/officeDocument/2006/relationships/oleObject" Target="../embeddings/oleObject561.bin"/><Relationship Id="rId28" Type="http://schemas.openxmlformats.org/officeDocument/2006/relationships/image" Target="../media/image570.emf"/><Relationship Id="rId36" Type="http://schemas.openxmlformats.org/officeDocument/2006/relationships/image" Target="../media/image573.emf"/><Relationship Id="rId49" Type="http://schemas.openxmlformats.org/officeDocument/2006/relationships/image" Target="../media/image579.emf"/></Relationships>
</file>

<file path=ppt/slides/_rels/slide35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583.bin"/><Relationship Id="rId18" Type="http://schemas.openxmlformats.org/officeDocument/2006/relationships/image" Target="../media/image584.emf"/><Relationship Id="rId26" Type="http://schemas.openxmlformats.org/officeDocument/2006/relationships/image" Target="../media/image588.emf"/><Relationship Id="rId39" Type="http://schemas.openxmlformats.org/officeDocument/2006/relationships/image" Target="../media/image593.emf"/><Relationship Id="rId21" Type="http://schemas.openxmlformats.org/officeDocument/2006/relationships/oleObject" Target="../embeddings/oleObject587.bin"/><Relationship Id="rId34" Type="http://schemas.openxmlformats.org/officeDocument/2006/relationships/oleObject" Target="../embeddings/oleObject595.bin"/><Relationship Id="rId42" Type="http://schemas.openxmlformats.org/officeDocument/2006/relationships/oleObject" Target="../embeddings/oleObject599.bin"/><Relationship Id="rId47" Type="http://schemas.openxmlformats.org/officeDocument/2006/relationships/image" Target="../media/image597.emf"/><Relationship Id="rId7" Type="http://schemas.openxmlformats.org/officeDocument/2006/relationships/oleObject" Target="../embeddings/oleObject580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583.emf"/><Relationship Id="rId29" Type="http://schemas.openxmlformats.org/officeDocument/2006/relationships/image" Target="../media/image589.emf"/><Relationship Id="rId11" Type="http://schemas.openxmlformats.org/officeDocument/2006/relationships/oleObject" Target="../embeddings/oleObject582.bin"/><Relationship Id="rId24" Type="http://schemas.openxmlformats.org/officeDocument/2006/relationships/image" Target="../media/image587.emf"/><Relationship Id="rId32" Type="http://schemas.openxmlformats.org/officeDocument/2006/relationships/oleObject" Target="../embeddings/oleObject594.bin"/><Relationship Id="rId37" Type="http://schemas.openxmlformats.org/officeDocument/2006/relationships/image" Target="../media/image592.emf"/><Relationship Id="rId40" Type="http://schemas.openxmlformats.org/officeDocument/2006/relationships/oleObject" Target="../embeddings/oleObject598.bin"/><Relationship Id="rId45" Type="http://schemas.openxmlformats.org/officeDocument/2006/relationships/image" Target="../media/image596.emf"/><Relationship Id="rId5" Type="http://schemas.openxmlformats.org/officeDocument/2006/relationships/oleObject" Target="../embeddings/oleObject579.bin"/><Relationship Id="rId15" Type="http://schemas.openxmlformats.org/officeDocument/2006/relationships/oleObject" Target="../embeddings/oleObject584.bin"/><Relationship Id="rId23" Type="http://schemas.openxmlformats.org/officeDocument/2006/relationships/oleObject" Target="../embeddings/oleObject588.bin"/><Relationship Id="rId28" Type="http://schemas.openxmlformats.org/officeDocument/2006/relationships/oleObject" Target="../embeddings/oleObject591.bin"/><Relationship Id="rId36" Type="http://schemas.openxmlformats.org/officeDocument/2006/relationships/oleObject" Target="../embeddings/oleObject596.bin"/><Relationship Id="rId49" Type="http://schemas.openxmlformats.org/officeDocument/2006/relationships/image" Target="../media/image598.emf"/><Relationship Id="rId10" Type="http://schemas.openxmlformats.org/officeDocument/2006/relationships/image" Target="../media/image553.wmf"/><Relationship Id="rId19" Type="http://schemas.openxmlformats.org/officeDocument/2006/relationships/oleObject" Target="../embeddings/oleObject586.bin"/><Relationship Id="rId31" Type="http://schemas.openxmlformats.org/officeDocument/2006/relationships/oleObject" Target="../embeddings/oleObject593.bin"/><Relationship Id="rId44" Type="http://schemas.openxmlformats.org/officeDocument/2006/relationships/oleObject" Target="../embeddings/oleObject600.bin"/><Relationship Id="rId4" Type="http://schemas.openxmlformats.org/officeDocument/2006/relationships/image" Target="../media/image2.png"/><Relationship Id="rId9" Type="http://schemas.openxmlformats.org/officeDocument/2006/relationships/oleObject" Target="../embeddings/oleObject581.bin"/><Relationship Id="rId14" Type="http://schemas.openxmlformats.org/officeDocument/2006/relationships/image" Target="../media/image555.wmf"/><Relationship Id="rId22" Type="http://schemas.openxmlformats.org/officeDocument/2006/relationships/image" Target="../media/image586.emf"/><Relationship Id="rId27" Type="http://schemas.openxmlformats.org/officeDocument/2006/relationships/oleObject" Target="../embeddings/oleObject590.bin"/><Relationship Id="rId30" Type="http://schemas.openxmlformats.org/officeDocument/2006/relationships/oleObject" Target="../embeddings/oleObject592.bin"/><Relationship Id="rId35" Type="http://schemas.openxmlformats.org/officeDocument/2006/relationships/image" Target="../media/image591.emf"/><Relationship Id="rId43" Type="http://schemas.openxmlformats.org/officeDocument/2006/relationships/image" Target="../media/image595.emf"/><Relationship Id="rId48" Type="http://schemas.openxmlformats.org/officeDocument/2006/relationships/oleObject" Target="../embeddings/oleObject602.bin"/><Relationship Id="rId8" Type="http://schemas.openxmlformats.org/officeDocument/2006/relationships/image" Target="../media/image552.wmf"/><Relationship Id="rId3" Type="http://schemas.openxmlformats.org/officeDocument/2006/relationships/image" Target="../media/image4.png"/><Relationship Id="rId12" Type="http://schemas.openxmlformats.org/officeDocument/2006/relationships/image" Target="../media/image554.wmf"/><Relationship Id="rId17" Type="http://schemas.openxmlformats.org/officeDocument/2006/relationships/oleObject" Target="../embeddings/oleObject585.bin"/><Relationship Id="rId25" Type="http://schemas.openxmlformats.org/officeDocument/2006/relationships/oleObject" Target="../embeddings/oleObject589.bin"/><Relationship Id="rId33" Type="http://schemas.openxmlformats.org/officeDocument/2006/relationships/image" Target="../media/image590.emf"/><Relationship Id="rId38" Type="http://schemas.openxmlformats.org/officeDocument/2006/relationships/oleObject" Target="../embeddings/oleObject597.bin"/><Relationship Id="rId46" Type="http://schemas.openxmlformats.org/officeDocument/2006/relationships/oleObject" Target="../embeddings/oleObject601.bin"/><Relationship Id="rId20" Type="http://schemas.openxmlformats.org/officeDocument/2006/relationships/image" Target="../media/image585.emf"/><Relationship Id="rId41" Type="http://schemas.openxmlformats.org/officeDocument/2006/relationships/image" Target="../media/image594.emf"/><Relationship Id="rId1" Type="http://schemas.openxmlformats.org/officeDocument/2006/relationships/vmlDrawing" Target="../drawings/vmlDrawing34.vml"/><Relationship Id="rId6" Type="http://schemas.openxmlformats.org/officeDocument/2006/relationships/image" Target="../media/image551.wmf"/></Relationships>
</file>

<file path=ppt/slides/_rels/slide36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607.bin"/><Relationship Id="rId18" Type="http://schemas.openxmlformats.org/officeDocument/2006/relationships/image" Target="../media/image605.emf"/><Relationship Id="rId26" Type="http://schemas.openxmlformats.org/officeDocument/2006/relationships/oleObject" Target="../embeddings/oleObject614.bin"/><Relationship Id="rId39" Type="http://schemas.openxmlformats.org/officeDocument/2006/relationships/image" Target="../media/image614.emf"/><Relationship Id="rId21" Type="http://schemas.openxmlformats.org/officeDocument/2006/relationships/oleObject" Target="../embeddings/oleObject611.bin"/><Relationship Id="rId34" Type="http://schemas.openxmlformats.org/officeDocument/2006/relationships/oleObject" Target="../embeddings/oleObject619.bin"/><Relationship Id="rId7" Type="http://schemas.openxmlformats.org/officeDocument/2006/relationships/oleObject" Target="../embeddings/oleObject604.bin"/><Relationship Id="rId2" Type="http://schemas.openxmlformats.org/officeDocument/2006/relationships/slideLayout" Target="../slideLayouts/slideLayout6.xml"/><Relationship Id="rId16" Type="http://schemas.openxmlformats.org/officeDocument/2006/relationships/image" Target="../media/image604.emf"/><Relationship Id="rId20" Type="http://schemas.openxmlformats.org/officeDocument/2006/relationships/image" Target="../media/image606.wmf"/><Relationship Id="rId29" Type="http://schemas.openxmlformats.org/officeDocument/2006/relationships/oleObject" Target="../embeddings/oleObject616.bin"/><Relationship Id="rId41" Type="http://schemas.openxmlformats.org/officeDocument/2006/relationships/image" Target="../media/image615.emf"/><Relationship Id="rId1" Type="http://schemas.openxmlformats.org/officeDocument/2006/relationships/vmlDrawing" Target="../drawings/vmlDrawing35.vml"/><Relationship Id="rId6" Type="http://schemas.openxmlformats.org/officeDocument/2006/relationships/image" Target="../media/image599.wmf"/><Relationship Id="rId11" Type="http://schemas.openxmlformats.org/officeDocument/2006/relationships/oleObject" Target="../embeddings/oleObject606.bin"/><Relationship Id="rId24" Type="http://schemas.openxmlformats.org/officeDocument/2006/relationships/oleObject" Target="../embeddings/oleObject613.bin"/><Relationship Id="rId32" Type="http://schemas.openxmlformats.org/officeDocument/2006/relationships/oleObject" Target="../embeddings/oleObject618.bin"/><Relationship Id="rId37" Type="http://schemas.openxmlformats.org/officeDocument/2006/relationships/image" Target="../media/image613.emf"/><Relationship Id="rId40" Type="http://schemas.openxmlformats.org/officeDocument/2006/relationships/oleObject" Target="../embeddings/oleObject622.bin"/><Relationship Id="rId5" Type="http://schemas.openxmlformats.org/officeDocument/2006/relationships/oleObject" Target="../embeddings/oleObject603.bin"/><Relationship Id="rId15" Type="http://schemas.openxmlformats.org/officeDocument/2006/relationships/oleObject" Target="../embeddings/oleObject608.bin"/><Relationship Id="rId23" Type="http://schemas.openxmlformats.org/officeDocument/2006/relationships/image" Target="../media/image607.emf"/><Relationship Id="rId28" Type="http://schemas.openxmlformats.org/officeDocument/2006/relationships/image" Target="../media/image609.wmf"/><Relationship Id="rId36" Type="http://schemas.openxmlformats.org/officeDocument/2006/relationships/oleObject" Target="../embeddings/oleObject620.bin"/><Relationship Id="rId10" Type="http://schemas.openxmlformats.org/officeDocument/2006/relationships/image" Target="../media/image601.wmf"/><Relationship Id="rId19" Type="http://schemas.openxmlformats.org/officeDocument/2006/relationships/oleObject" Target="../embeddings/oleObject610.bin"/><Relationship Id="rId31" Type="http://schemas.openxmlformats.org/officeDocument/2006/relationships/image" Target="../media/image610.emf"/><Relationship Id="rId4" Type="http://schemas.openxmlformats.org/officeDocument/2006/relationships/image" Target="../media/image2.png"/><Relationship Id="rId9" Type="http://schemas.openxmlformats.org/officeDocument/2006/relationships/oleObject" Target="../embeddings/oleObject605.bin"/><Relationship Id="rId14" Type="http://schemas.openxmlformats.org/officeDocument/2006/relationships/image" Target="../media/image603.emf"/><Relationship Id="rId22" Type="http://schemas.openxmlformats.org/officeDocument/2006/relationships/oleObject" Target="../embeddings/oleObject612.bin"/><Relationship Id="rId27" Type="http://schemas.openxmlformats.org/officeDocument/2006/relationships/oleObject" Target="../embeddings/oleObject615.bin"/><Relationship Id="rId30" Type="http://schemas.openxmlformats.org/officeDocument/2006/relationships/oleObject" Target="../embeddings/oleObject617.bin"/><Relationship Id="rId35" Type="http://schemas.openxmlformats.org/officeDocument/2006/relationships/image" Target="../media/image612.emf"/><Relationship Id="rId8" Type="http://schemas.openxmlformats.org/officeDocument/2006/relationships/image" Target="../media/image600.wmf"/><Relationship Id="rId3" Type="http://schemas.openxmlformats.org/officeDocument/2006/relationships/image" Target="../media/image4.png"/><Relationship Id="rId12" Type="http://schemas.openxmlformats.org/officeDocument/2006/relationships/image" Target="../media/image602.emf"/><Relationship Id="rId17" Type="http://schemas.openxmlformats.org/officeDocument/2006/relationships/oleObject" Target="../embeddings/oleObject609.bin"/><Relationship Id="rId25" Type="http://schemas.openxmlformats.org/officeDocument/2006/relationships/image" Target="../media/image608.emf"/><Relationship Id="rId33" Type="http://schemas.openxmlformats.org/officeDocument/2006/relationships/image" Target="../media/image611.emf"/><Relationship Id="rId38" Type="http://schemas.openxmlformats.org/officeDocument/2006/relationships/oleObject" Target="../embeddings/oleObject621.bin"/></Relationships>
</file>

<file path=ppt/slides/_rels/slide37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627.bin"/><Relationship Id="rId18" Type="http://schemas.openxmlformats.org/officeDocument/2006/relationships/oleObject" Target="../embeddings/oleObject630.bin"/><Relationship Id="rId26" Type="http://schemas.openxmlformats.org/officeDocument/2006/relationships/image" Target="../media/image620.emf"/><Relationship Id="rId39" Type="http://schemas.openxmlformats.org/officeDocument/2006/relationships/oleObject" Target="../embeddings/oleObject641.bin"/><Relationship Id="rId21" Type="http://schemas.openxmlformats.org/officeDocument/2006/relationships/oleObject" Target="../embeddings/oleObject632.bin"/><Relationship Id="rId34" Type="http://schemas.openxmlformats.org/officeDocument/2006/relationships/image" Target="../media/image624.emf"/><Relationship Id="rId42" Type="http://schemas.openxmlformats.org/officeDocument/2006/relationships/image" Target="../media/image628.emf"/><Relationship Id="rId7" Type="http://schemas.openxmlformats.org/officeDocument/2006/relationships/oleObject" Target="../embeddings/oleObject624.bin"/><Relationship Id="rId2" Type="http://schemas.openxmlformats.org/officeDocument/2006/relationships/slideLayout" Target="../slideLayouts/slideLayout6.xml"/><Relationship Id="rId16" Type="http://schemas.openxmlformats.org/officeDocument/2006/relationships/image" Target="../media/image599.wmf"/><Relationship Id="rId20" Type="http://schemas.openxmlformats.org/officeDocument/2006/relationships/image" Target="../media/image617.emf"/><Relationship Id="rId29" Type="http://schemas.openxmlformats.org/officeDocument/2006/relationships/oleObject" Target="../embeddings/oleObject636.bin"/><Relationship Id="rId41" Type="http://schemas.openxmlformats.org/officeDocument/2006/relationships/oleObject" Target="../embeddings/oleObject642.bin"/><Relationship Id="rId1" Type="http://schemas.openxmlformats.org/officeDocument/2006/relationships/vmlDrawing" Target="../drawings/vmlDrawing36.vml"/><Relationship Id="rId6" Type="http://schemas.openxmlformats.org/officeDocument/2006/relationships/image" Target="../media/image609.wmf"/><Relationship Id="rId11" Type="http://schemas.openxmlformats.org/officeDocument/2006/relationships/oleObject" Target="../embeddings/oleObject626.bin"/><Relationship Id="rId24" Type="http://schemas.openxmlformats.org/officeDocument/2006/relationships/image" Target="../media/image619.emf"/><Relationship Id="rId32" Type="http://schemas.openxmlformats.org/officeDocument/2006/relationships/image" Target="../media/image623.emf"/><Relationship Id="rId37" Type="http://schemas.openxmlformats.org/officeDocument/2006/relationships/oleObject" Target="../embeddings/oleObject640.bin"/><Relationship Id="rId40" Type="http://schemas.openxmlformats.org/officeDocument/2006/relationships/image" Target="../media/image627.emf"/><Relationship Id="rId5" Type="http://schemas.openxmlformats.org/officeDocument/2006/relationships/oleObject" Target="../embeddings/oleObject623.bin"/><Relationship Id="rId15" Type="http://schemas.openxmlformats.org/officeDocument/2006/relationships/oleObject" Target="../embeddings/oleObject628.bin"/><Relationship Id="rId23" Type="http://schemas.openxmlformats.org/officeDocument/2006/relationships/oleObject" Target="../embeddings/oleObject633.bin"/><Relationship Id="rId28" Type="http://schemas.openxmlformats.org/officeDocument/2006/relationships/image" Target="../media/image621.emf"/><Relationship Id="rId36" Type="http://schemas.openxmlformats.org/officeDocument/2006/relationships/image" Target="../media/image625.emf"/><Relationship Id="rId10" Type="http://schemas.openxmlformats.org/officeDocument/2006/relationships/image" Target="../media/image616.wmf"/><Relationship Id="rId19" Type="http://schemas.openxmlformats.org/officeDocument/2006/relationships/oleObject" Target="../embeddings/oleObject631.bin"/><Relationship Id="rId31" Type="http://schemas.openxmlformats.org/officeDocument/2006/relationships/oleObject" Target="../embeddings/oleObject637.bin"/><Relationship Id="rId4" Type="http://schemas.openxmlformats.org/officeDocument/2006/relationships/image" Target="../media/image2.png"/><Relationship Id="rId9" Type="http://schemas.openxmlformats.org/officeDocument/2006/relationships/oleObject" Target="../embeddings/oleObject625.bin"/><Relationship Id="rId14" Type="http://schemas.openxmlformats.org/officeDocument/2006/relationships/image" Target="../media/image600.wmf"/><Relationship Id="rId22" Type="http://schemas.openxmlformats.org/officeDocument/2006/relationships/image" Target="../media/image618.emf"/><Relationship Id="rId27" Type="http://schemas.openxmlformats.org/officeDocument/2006/relationships/oleObject" Target="../embeddings/oleObject635.bin"/><Relationship Id="rId30" Type="http://schemas.openxmlformats.org/officeDocument/2006/relationships/image" Target="../media/image622.emf"/><Relationship Id="rId35" Type="http://schemas.openxmlformats.org/officeDocument/2006/relationships/oleObject" Target="../embeddings/oleObject639.bin"/><Relationship Id="rId43" Type="http://schemas.openxmlformats.org/officeDocument/2006/relationships/image" Target="../media/image10.png"/><Relationship Id="rId8" Type="http://schemas.openxmlformats.org/officeDocument/2006/relationships/image" Target="../media/image606.wmf"/><Relationship Id="rId3" Type="http://schemas.openxmlformats.org/officeDocument/2006/relationships/image" Target="../media/image4.png"/><Relationship Id="rId12" Type="http://schemas.openxmlformats.org/officeDocument/2006/relationships/image" Target="../media/image601.wmf"/><Relationship Id="rId17" Type="http://schemas.openxmlformats.org/officeDocument/2006/relationships/oleObject" Target="../embeddings/oleObject629.bin"/><Relationship Id="rId25" Type="http://schemas.openxmlformats.org/officeDocument/2006/relationships/oleObject" Target="../embeddings/oleObject634.bin"/><Relationship Id="rId33" Type="http://schemas.openxmlformats.org/officeDocument/2006/relationships/oleObject" Target="../embeddings/oleObject638.bin"/><Relationship Id="rId38" Type="http://schemas.openxmlformats.org/officeDocument/2006/relationships/image" Target="../media/image626.emf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44.bin"/><Relationship Id="rId3" Type="http://schemas.openxmlformats.org/officeDocument/2006/relationships/image" Target="../media/image4.png"/><Relationship Id="rId7" Type="http://schemas.openxmlformats.org/officeDocument/2006/relationships/image" Target="../media/image629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7.vml"/><Relationship Id="rId6" Type="http://schemas.openxmlformats.org/officeDocument/2006/relationships/oleObject" Target="../embeddings/oleObject643.bin"/><Relationship Id="rId11" Type="http://schemas.openxmlformats.org/officeDocument/2006/relationships/image" Target="../media/image631.png"/><Relationship Id="rId5" Type="http://schemas.openxmlformats.org/officeDocument/2006/relationships/image" Target="../media/image38.png"/><Relationship Id="rId10" Type="http://schemas.openxmlformats.org/officeDocument/2006/relationships/oleObject" Target="../embeddings/oleObject645.bin"/><Relationship Id="rId4" Type="http://schemas.openxmlformats.org/officeDocument/2006/relationships/image" Target="../media/image2.png"/><Relationship Id="rId9" Type="http://schemas.openxmlformats.org/officeDocument/2006/relationships/image" Target="../media/image630.emf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3.emf"/><Relationship Id="rId13" Type="http://schemas.openxmlformats.org/officeDocument/2006/relationships/oleObject" Target="../embeddings/oleObject650.bin"/><Relationship Id="rId18" Type="http://schemas.openxmlformats.org/officeDocument/2006/relationships/image" Target="../media/image638.wmf"/><Relationship Id="rId3" Type="http://schemas.openxmlformats.org/officeDocument/2006/relationships/image" Target="../media/image4.png"/><Relationship Id="rId21" Type="http://schemas.openxmlformats.org/officeDocument/2006/relationships/oleObject" Target="../embeddings/oleObject654.bin"/><Relationship Id="rId7" Type="http://schemas.openxmlformats.org/officeDocument/2006/relationships/oleObject" Target="../embeddings/oleObject647.bin"/><Relationship Id="rId12" Type="http://schemas.openxmlformats.org/officeDocument/2006/relationships/image" Target="../media/image635.emf"/><Relationship Id="rId17" Type="http://schemas.openxmlformats.org/officeDocument/2006/relationships/oleObject" Target="../embeddings/oleObject652.bin"/><Relationship Id="rId2" Type="http://schemas.openxmlformats.org/officeDocument/2006/relationships/slideLayout" Target="../slideLayouts/slideLayout12.xml"/><Relationship Id="rId16" Type="http://schemas.openxmlformats.org/officeDocument/2006/relationships/image" Target="../media/image637.wmf"/><Relationship Id="rId20" Type="http://schemas.openxmlformats.org/officeDocument/2006/relationships/image" Target="../media/image639.wmf"/><Relationship Id="rId1" Type="http://schemas.openxmlformats.org/officeDocument/2006/relationships/vmlDrawing" Target="../drawings/vmlDrawing38.vml"/><Relationship Id="rId6" Type="http://schemas.openxmlformats.org/officeDocument/2006/relationships/image" Target="../media/image632.emf"/><Relationship Id="rId11" Type="http://schemas.openxmlformats.org/officeDocument/2006/relationships/oleObject" Target="../embeddings/oleObject649.bin"/><Relationship Id="rId5" Type="http://schemas.openxmlformats.org/officeDocument/2006/relationships/oleObject" Target="../embeddings/oleObject646.bin"/><Relationship Id="rId15" Type="http://schemas.openxmlformats.org/officeDocument/2006/relationships/oleObject" Target="../embeddings/oleObject651.bin"/><Relationship Id="rId23" Type="http://schemas.openxmlformats.org/officeDocument/2006/relationships/oleObject" Target="../embeddings/oleObject655.bin"/><Relationship Id="rId10" Type="http://schemas.openxmlformats.org/officeDocument/2006/relationships/image" Target="../media/image634.emf"/><Relationship Id="rId19" Type="http://schemas.openxmlformats.org/officeDocument/2006/relationships/oleObject" Target="../embeddings/oleObject653.bin"/><Relationship Id="rId4" Type="http://schemas.openxmlformats.org/officeDocument/2006/relationships/image" Target="../media/image2.png"/><Relationship Id="rId9" Type="http://schemas.openxmlformats.org/officeDocument/2006/relationships/oleObject" Target="../embeddings/oleObject648.bin"/><Relationship Id="rId14" Type="http://schemas.openxmlformats.org/officeDocument/2006/relationships/image" Target="../media/image636.wmf"/><Relationship Id="rId22" Type="http://schemas.openxmlformats.org/officeDocument/2006/relationships/image" Target="../media/image640.w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emf"/><Relationship Id="rId13" Type="http://schemas.openxmlformats.org/officeDocument/2006/relationships/oleObject" Target="../embeddings/oleObject19.bin"/><Relationship Id="rId18" Type="http://schemas.openxmlformats.org/officeDocument/2006/relationships/oleObject" Target="../embeddings/oleObject21.bin"/><Relationship Id="rId3" Type="http://schemas.openxmlformats.org/officeDocument/2006/relationships/image" Target="../media/image4.png"/><Relationship Id="rId21" Type="http://schemas.openxmlformats.org/officeDocument/2006/relationships/image" Target="../media/image26.emf"/><Relationship Id="rId7" Type="http://schemas.openxmlformats.org/officeDocument/2006/relationships/oleObject" Target="../embeddings/oleObject16.bin"/><Relationship Id="rId12" Type="http://schemas.openxmlformats.org/officeDocument/2006/relationships/image" Target="../media/image22.emf"/><Relationship Id="rId17" Type="http://schemas.openxmlformats.org/officeDocument/2006/relationships/image" Target="../media/image24.e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20.bin"/><Relationship Id="rId20" Type="http://schemas.openxmlformats.org/officeDocument/2006/relationships/oleObject" Target="../embeddings/oleObject22.bin"/><Relationship Id="rId1" Type="http://schemas.openxmlformats.org/officeDocument/2006/relationships/vmlDrawing" Target="../drawings/vmlDrawing4.vml"/><Relationship Id="rId6" Type="http://schemas.openxmlformats.org/officeDocument/2006/relationships/image" Target="../media/image19.emf"/><Relationship Id="rId11" Type="http://schemas.openxmlformats.org/officeDocument/2006/relationships/oleObject" Target="../embeddings/oleObject18.bin"/><Relationship Id="rId5" Type="http://schemas.openxmlformats.org/officeDocument/2006/relationships/oleObject" Target="../embeddings/oleObject15.bin"/><Relationship Id="rId15" Type="http://schemas.openxmlformats.org/officeDocument/2006/relationships/image" Target="../media/image28.png"/><Relationship Id="rId23" Type="http://schemas.openxmlformats.org/officeDocument/2006/relationships/image" Target="../media/image27.emf"/><Relationship Id="rId10" Type="http://schemas.openxmlformats.org/officeDocument/2006/relationships/image" Target="../media/image21.emf"/><Relationship Id="rId19" Type="http://schemas.openxmlformats.org/officeDocument/2006/relationships/image" Target="../media/image25.emf"/><Relationship Id="rId4" Type="http://schemas.openxmlformats.org/officeDocument/2006/relationships/image" Target="../media/image2.png"/><Relationship Id="rId9" Type="http://schemas.openxmlformats.org/officeDocument/2006/relationships/oleObject" Target="../embeddings/oleObject17.bin"/><Relationship Id="rId14" Type="http://schemas.openxmlformats.org/officeDocument/2006/relationships/image" Target="../media/image23.emf"/><Relationship Id="rId22" Type="http://schemas.openxmlformats.org/officeDocument/2006/relationships/oleObject" Target="../embeddings/oleObject23.bin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2.emf"/><Relationship Id="rId13" Type="http://schemas.openxmlformats.org/officeDocument/2006/relationships/oleObject" Target="../embeddings/oleObject660.bin"/><Relationship Id="rId18" Type="http://schemas.openxmlformats.org/officeDocument/2006/relationships/image" Target="../media/image645.wmf"/><Relationship Id="rId3" Type="http://schemas.openxmlformats.org/officeDocument/2006/relationships/image" Target="../media/image4.png"/><Relationship Id="rId21" Type="http://schemas.openxmlformats.org/officeDocument/2006/relationships/oleObject" Target="../embeddings/oleObject664.bin"/><Relationship Id="rId7" Type="http://schemas.openxmlformats.org/officeDocument/2006/relationships/oleObject" Target="../embeddings/oleObject657.bin"/><Relationship Id="rId12" Type="http://schemas.openxmlformats.org/officeDocument/2006/relationships/image" Target="../media/image644.emf"/><Relationship Id="rId17" Type="http://schemas.openxmlformats.org/officeDocument/2006/relationships/oleObject" Target="../embeddings/oleObject662.bin"/><Relationship Id="rId2" Type="http://schemas.openxmlformats.org/officeDocument/2006/relationships/slideLayout" Target="../slideLayouts/slideLayout12.xml"/><Relationship Id="rId16" Type="http://schemas.openxmlformats.org/officeDocument/2006/relationships/image" Target="../media/image638.wmf"/><Relationship Id="rId20" Type="http://schemas.openxmlformats.org/officeDocument/2006/relationships/image" Target="../media/image646.wmf"/><Relationship Id="rId1" Type="http://schemas.openxmlformats.org/officeDocument/2006/relationships/vmlDrawing" Target="../drawings/vmlDrawing39.vml"/><Relationship Id="rId6" Type="http://schemas.openxmlformats.org/officeDocument/2006/relationships/image" Target="../media/image641.emf"/><Relationship Id="rId11" Type="http://schemas.openxmlformats.org/officeDocument/2006/relationships/oleObject" Target="../embeddings/oleObject659.bin"/><Relationship Id="rId5" Type="http://schemas.openxmlformats.org/officeDocument/2006/relationships/oleObject" Target="../embeddings/oleObject656.bin"/><Relationship Id="rId15" Type="http://schemas.openxmlformats.org/officeDocument/2006/relationships/oleObject" Target="../embeddings/oleObject661.bin"/><Relationship Id="rId10" Type="http://schemas.openxmlformats.org/officeDocument/2006/relationships/image" Target="../media/image643.emf"/><Relationship Id="rId19" Type="http://schemas.openxmlformats.org/officeDocument/2006/relationships/oleObject" Target="../embeddings/oleObject663.bin"/><Relationship Id="rId4" Type="http://schemas.openxmlformats.org/officeDocument/2006/relationships/image" Target="../media/image2.png"/><Relationship Id="rId9" Type="http://schemas.openxmlformats.org/officeDocument/2006/relationships/oleObject" Target="../embeddings/oleObject658.bin"/><Relationship Id="rId14" Type="http://schemas.openxmlformats.org/officeDocument/2006/relationships/image" Target="../media/image640.wmf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8.emf"/><Relationship Id="rId13" Type="http://schemas.openxmlformats.org/officeDocument/2006/relationships/oleObject" Target="../embeddings/oleObject669.bin"/><Relationship Id="rId18" Type="http://schemas.openxmlformats.org/officeDocument/2006/relationships/image" Target="../media/image653.png"/><Relationship Id="rId3" Type="http://schemas.openxmlformats.org/officeDocument/2006/relationships/image" Target="../media/image4.png"/><Relationship Id="rId7" Type="http://schemas.openxmlformats.org/officeDocument/2006/relationships/oleObject" Target="../embeddings/oleObject666.bin"/><Relationship Id="rId12" Type="http://schemas.openxmlformats.org/officeDocument/2006/relationships/image" Target="../media/image650.emf"/><Relationship Id="rId17" Type="http://schemas.openxmlformats.org/officeDocument/2006/relationships/oleObject" Target="../embeddings/oleObject671.bin"/><Relationship Id="rId2" Type="http://schemas.openxmlformats.org/officeDocument/2006/relationships/slideLayout" Target="../slideLayouts/slideLayout12.xml"/><Relationship Id="rId16" Type="http://schemas.openxmlformats.org/officeDocument/2006/relationships/image" Target="../media/image652.emf"/><Relationship Id="rId1" Type="http://schemas.openxmlformats.org/officeDocument/2006/relationships/vmlDrawing" Target="../drawings/vmlDrawing40.vml"/><Relationship Id="rId6" Type="http://schemas.openxmlformats.org/officeDocument/2006/relationships/image" Target="../media/image647.emf"/><Relationship Id="rId11" Type="http://schemas.openxmlformats.org/officeDocument/2006/relationships/oleObject" Target="../embeddings/oleObject668.bin"/><Relationship Id="rId5" Type="http://schemas.openxmlformats.org/officeDocument/2006/relationships/oleObject" Target="../embeddings/oleObject665.bin"/><Relationship Id="rId15" Type="http://schemas.openxmlformats.org/officeDocument/2006/relationships/oleObject" Target="../embeddings/oleObject670.bin"/><Relationship Id="rId10" Type="http://schemas.openxmlformats.org/officeDocument/2006/relationships/image" Target="../media/image649.emf"/><Relationship Id="rId4" Type="http://schemas.openxmlformats.org/officeDocument/2006/relationships/image" Target="../media/image2.png"/><Relationship Id="rId9" Type="http://schemas.openxmlformats.org/officeDocument/2006/relationships/oleObject" Target="../embeddings/oleObject667.bin"/><Relationship Id="rId14" Type="http://schemas.openxmlformats.org/officeDocument/2006/relationships/image" Target="../media/image651.emf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5.wmf"/><Relationship Id="rId13" Type="http://schemas.openxmlformats.org/officeDocument/2006/relationships/oleObject" Target="../embeddings/oleObject676.bin"/><Relationship Id="rId18" Type="http://schemas.openxmlformats.org/officeDocument/2006/relationships/image" Target="../media/image660.wmf"/><Relationship Id="rId26" Type="http://schemas.openxmlformats.org/officeDocument/2006/relationships/image" Target="../media/image664.png"/><Relationship Id="rId3" Type="http://schemas.openxmlformats.org/officeDocument/2006/relationships/image" Target="../media/image4.png"/><Relationship Id="rId21" Type="http://schemas.openxmlformats.org/officeDocument/2006/relationships/oleObject" Target="../embeddings/oleObject680.bin"/><Relationship Id="rId7" Type="http://schemas.openxmlformats.org/officeDocument/2006/relationships/oleObject" Target="../embeddings/oleObject673.bin"/><Relationship Id="rId12" Type="http://schemas.openxmlformats.org/officeDocument/2006/relationships/image" Target="../media/image657.emf"/><Relationship Id="rId17" Type="http://schemas.openxmlformats.org/officeDocument/2006/relationships/oleObject" Target="../embeddings/oleObject678.bin"/><Relationship Id="rId25" Type="http://schemas.openxmlformats.org/officeDocument/2006/relationships/image" Target="../media/image10.png"/><Relationship Id="rId2" Type="http://schemas.openxmlformats.org/officeDocument/2006/relationships/slideLayout" Target="../slideLayouts/slideLayout12.xml"/><Relationship Id="rId16" Type="http://schemas.openxmlformats.org/officeDocument/2006/relationships/image" Target="../media/image659.wmf"/><Relationship Id="rId20" Type="http://schemas.openxmlformats.org/officeDocument/2006/relationships/image" Target="../media/image661.wmf"/><Relationship Id="rId1" Type="http://schemas.openxmlformats.org/officeDocument/2006/relationships/vmlDrawing" Target="../drawings/vmlDrawing41.vml"/><Relationship Id="rId6" Type="http://schemas.openxmlformats.org/officeDocument/2006/relationships/image" Target="../media/image654.wmf"/><Relationship Id="rId11" Type="http://schemas.openxmlformats.org/officeDocument/2006/relationships/oleObject" Target="../embeddings/oleObject675.bin"/><Relationship Id="rId24" Type="http://schemas.openxmlformats.org/officeDocument/2006/relationships/image" Target="../media/image663.emf"/><Relationship Id="rId5" Type="http://schemas.openxmlformats.org/officeDocument/2006/relationships/oleObject" Target="../embeddings/oleObject672.bin"/><Relationship Id="rId15" Type="http://schemas.openxmlformats.org/officeDocument/2006/relationships/oleObject" Target="../embeddings/oleObject677.bin"/><Relationship Id="rId23" Type="http://schemas.openxmlformats.org/officeDocument/2006/relationships/oleObject" Target="../embeddings/oleObject681.bin"/><Relationship Id="rId10" Type="http://schemas.openxmlformats.org/officeDocument/2006/relationships/image" Target="../media/image656.emf"/><Relationship Id="rId19" Type="http://schemas.openxmlformats.org/officeDocument/2006/relationships/oleObject" Target="../embeddings/oleObject679.bin"/><Relationship Id="rId4" Type="http://schemas.openxmlformats.org/officeDocument/2006/relationships/image" Target="../media/image2.png"/><Relationship Id="rId9" Type="http://schemas.openxmlformats.org/officeDocument/2006/relationships/oleObject" Target="../embeddings/oleObject674.bin"/><Relationship Id="rId14" Type="http://schemas.openxmlformats.org/officeDocument/2006/relationships/image" Target="../media/image658.emf"/><Relationship Id="rId22" Type="http://schemas.openxmlformats.org/officeDocument/2006/relationships/image" Target="../media/image662.emf"/></Relationships>
</file>

<file path=ppt/slides/_rels/slide43.xml.rels><?xml version="1.0" encoding="UTF-8" standalone="yes"?>
<Relationships xmlns="http://schemas.openxmlformats.org/package/2006/relationships"><Relationship Id="rId26" Type="http://schemas.openxmlformats.org/officeDocument/2006/relationships/image" Target="../media/image675.emf"/><Relationship Id="rId21" Type="http://schemas.openxmlformats.org/officeDocument/2006/relationships/oleObject" Target="../embeddings/oleObject690.bin"/><Relationship Id="rId42" Type="http://schemas.openxmlformats.org/officeDocument/2006/relationships/image" Target="../media/image683.wmf"/><Relationship Id="rId47" Type="http://schemas.openxmlformats.org/officeDocument/2006/relationships/oleObject" Target="../embeddings/oleObject703.bin"/><Relationship Id="rId63" Type="http://schemas.openxmlformats.org/officeDocument/2006/relationships/oleObject" Target="../embeddings/oleObject711.bin"/><Relationship Id="rId68" Type="http://schemas.openxmlformats.org/officeDocument/2006/relationships/image" Target="../media/image696.emf"/><Relationship Id="rId84" Type="http://schemas.openxmlformats.org/officeDocument/2006/relationships/image" Target="../media/image704.emf"/><Relationship Id="rId89" Type="http://schemas.openxmlformats.org/officeDocument/2006/relationships/image" Target="../media/image706.emf"/><Relationship Id="rId16" Type="http://schemas.openxmlformats.org/officeDocument/2006/relationships/image" Target="../media/image670.emf"/><Relationship Id="rId11" Type="http://schemas.openxmlformats.org/officeDocument/2006/relationships/oleObject" Target="../embeddings/oleObject685.bin"/><Relationship Id="rId32" Type="http://schemas.openxmlformats.org/officeDocument/2006/relationships/image" Target="../media/image678.emf"/><Relationship Id="rId37" Type="http://schemas.openxmlformats.org/officeDocument/2006/relationships/oleObject" Target="../embeddings/oleObject698.bin"/><Relationship Id="rId53" Type="http://schemas.openxmlformats.org/officeDocument/2006/relationships/oleObject" Target="../embeddings/oleObject706.bin"/><Relationship Id="rId58" Type="http://schemas.openxmlformats.org/officeDocument/2006/relationships/image" Target="../media/image691.emf"/><Relationship Id="rId74" Type="http://schemas.openxmlformats.org/officeDocument/2006/relationships/image" Target="../media/image699.emf"/><Relationship Id="rId79" Type="http://schemas.openxmlformats.org/officeDocument/2006/relationships/oleObject" Target="../embeddings/oleObject719.bin"/><Relationship Id="rId5" Type="http://schemas.openxmlformats.org/officeDocument/2006/relationships/oleObject" Target="../embeddings/oleObject682.bin"/><Relationship Id="rId90" Type="http://schemas.openxmlformats.org/officeDocument/2006/relationships/oleObject" Target="../embeddings/oleObject725.bin"/><Relationship Id="rId95" Type="http://schemas.openxmlformats.org/officeDocument/2006/relationships/image" Target="../media/image709.wmf"/><Relationship Id="rId22" Type="http://schemas.openxmlformats.org/officeDocument/2006/relationships/image" Target="../media/image673.emf"/><Relationship Id="rId27" Type="http://schemas.openxmlformats.org/officeDocument/2006/relationships/oleObject" Target="../embeddings/oleObject693.bin"/><Relationship Id="rId43" Type="http://schemas.openxmlformats.org/officeDocument/2006/relationships/oleObject" Target="../embeddings/oleObject701.bin"/><Relationship Id="rId48" Type="http://schemas.openxmlformats.org/officeDocument/2006/relationships/image" Target="../media/image686.wmf"/><Relationship Id="rId64" Type="http://schemas.openxmlformats.org/officeDocument/2006/relationships/image" Target="../media/image694.emf"/><Relationship Id="rId69" Type="http://schemas.openxmlformats.org/officeDocument/2006/relationships/oleObject" Target="../embeddings/oleObject714.bin"/><Relationship Id="rId80" Type="http://schemas.openxmlformats.org/officeDocument/2006/relationships/image" Target="../media/image702.emf"/><Relationship Id="rId85" Type="http://schemas.openxmlformats.org/officeDocument/2006/relationships/oleObject" Target="../embeddings/oleObject722.bin"/><Relationship Id="rId3" Type="http://schemas.openxmlformats.org/officeDocument/2006/relationships/image" Target="../media/image4.png"/><Relationship Id="rId12" Type="http://schemas.openxmlformats.org/officeDocument/2006/relationships/image" Target="../media/image668.emf"/><Relationship Id="rId17" Type="http://schemas.openxmlformats.org/officeDocument/2006/relationships/oleObject" Target="../embeddings/oleObject688.bin"/><Relationship Id="rId25" Type="http://schemas.openxmlformats.org/officeDocument/2006/relationships/oleObject" Target="../embeddings/oleObject692.bin"/><Relationship Id="rId33" Type="http://schemas.openxmlformats.org/officeDocument/2006/relationships/oleObject" Target="../embeddings/oleObject696.bin"/><Relationship Id="rId38" Type="http://schemas.openxmlformats.org/officeDocument/2006/relationships/image" Target="../media/image681.emf"/><Relationship Id="rId46" Type="http://schemas.openxmlformats.org/officeDocument/2006/relationships/image" Target="../media/image685.emf"/><Relationship Id="rId59" Type="http://schemas.openxmlformats.org/officeDocument/2006/relationships/oleObject" Target="../embeddings/oleObject709.bin"/><Relationship Id="rId67" Type="http://schemas.openxmlformats.org/officeDocument/2006/relationships/oleObject" Target="../embeddings/oleObject713.bin"/><Relationship Id="rId20" Type="http://schemas.openxmlformats.org/officeDocument/2006/relationships/image" Target="../media/image672.emf"/><Relationship Id="rId41" Type="http://schemas.openxmlformats.org/officeDocument/2006/relationships/oleObject" Target="../embeddings/oleObject700.bin"/><Relationship Id="rId54" Type="http://schemas.openxmlformats.org/officeDocument/2006/relationships/image" Target="../media/image689.wmf"/><Relationship Id="rId62" Type="http://schemas.openxmlformats.org/officeDocument/2006/relationships/image" Target="../media/image693.emf"/><Relationship Id="rId70" Type="http://schemas.openxmlformats.org/officeDocument/2006/relationships/image" Target="../media/image697.emf"/><Relationship Id="rId75" Type="http://schemas.openxmlformats.org/officeDocument/2006/relationships/oleObject" Target="../embeddings/oleObject717.bin"/><Relationship Id="rId83" Type="http://schemas.openxmlformats.org/officeDocument/2006/relationships/oleObject" Target="../embeddings/oleObject721.bin"/><Relationship Id="rId88" Type="http://schemas.openxmlformats.org/officeDocument/2006/relationships/oleObject" Target="../embeddings/oleObject724.bin"/><Relationship Id="rId91" Type="http://schemas.openxmlformats.org/officeDocument/2006/relationships/image" Target="../media/image707.emf"/><Relationship Id="rId96" Type="http://schemas.openxmlformats.org/officeDocument/2006/relationships/oleObject" Target="../embeddings/oleObject728.bin"/><Relationship Id="rId1" Type="http://schemas.openxmlformats.org/officeDocument/2006/relationships/vmlDrawing" Target="../drawings/vmlDrawing42.vml"/><Relationship Id="rId6" Type="http://schemas.openxmlformats.org/officeDocument/2006/relationships/image" Target="../media/image665.emf"/><Relationship Id="rId15" Type="http://schemas.openxmlformats.org/officeDocument/2006/relationships/oleObject" Target="../embeddings/oleObject687.bin"/><Relationship Id="rId23" Type="http://schemas.openxmlformats.org/officeDocument/2006/relationships/oleObject" Target="../embeddings/oleObject691.bin"/><Relationship Id="rId28" Type="http://schemas.openxmlformats.org/officeDocument/2006/relationships/image" Target="../media/image676.emf"/><Relationship Id="rId36" Type="http://schemas.openxmlformats.org/officeDocument/2006/relationships/image" Target="../media/image680.emf"/><Relationship Id="rId49" Type="http://schemas.openxmlformats.org/officeDocument/2006/relationships/oleObject" Target="../embeddings/oleObject704.bin"/><Relationship Id="rId57" Type="http://schemas.openxmlformats.org/officeDocument/2006/relationships/oleObject" Target="../embeddings/oleObject708.bin"/><Relationship Id="rId10" Type="http://schemas.openxmlformats.org/officeDocument/2006/relationships/image" Target="../media/image667.wmf"/><Relationship Id="rId31" Type="http://schemas.openxmlformats.org/officeDocument/2006/relationships/oleObject" Target="../embeddings/oleObject695.bin"/><Relationship Id="rId44" Type="http://schemas.openxmlformats.org/officeDocument/2006/relationships/image" Target="../media/image684.emf"/><Relationship Id="rId52" Type="http://schemas.openxmlformats.org/officeDocument/2006/relationships/image" Target="../media/image688.emf"/><Relationship Id="rId60" Type="http://schemas.openxmlformats.org/officeDocument/2006/relationships/image" Target="../media/image692.emf"/><Relationship Id="rId65" Type="http://schemas.openxmlformats.org/officeDocument/2006/relationships/oleObject" Target="../embeddings/oleObject712.bin"/><Relationship Id="rId73" Type="http://schemas.openxmlformats.org/officeDocument/2006/relationships/oleObject" Target="../embeddings/oleObject716.bin"/><Relationship Id="rId78" Type="http://schemas.openxmlformats.org/officeDocument/2006/relationships/image" Target="../media/image701.emf"/><Relationship Id="rId81" Type="http://schemas.openxmlformats.org/officeDocument/2006/relationships/oleObject" Target="../embeddings/oleObject720.bin"/><Relationship Id="rId86" Type="http://schemas.openxmlformats.org/officeDocument/2006/relationships/image" Target="../media/image705.emf"/><Relationship Id="rId94" Type="http://schemas.openxmlformats.org/officeDocument/2006/relationships/oleObject" Target="../embeddings/oleObject727.bin"/><Relationship Id="rId99" Type="http://schemas.openxmlformats.org/officeDocument/2006/relationships/image" Target="../media/image711.emf"/><Relationship Id="rId4" Type="http://schemas.openxmlformats.org/officeDocument/2006/relationships/image" Target="../media/image2.png"/><Relationship Id="rId9" Type="http://schemas.openxmlformats.org/officeDocument/2006/relationships/oleObject" Target="../embeddings/oleObject684.bin"/><Relationship Id="rId13" Type="http://schemas.openxmlformats.org/officeDocument/2006/relationships/oleObject" Target="../embeddings/oleObject686.bin"/><Relationship Id="rId18" Type="http://schemas.openxmlformats.org/officeDocument/2006/relationships/image" Target="../media/image671.emf"/><Relationship Id="rId39" Type="http://schemas.openxmlformats.org/officeDocument/2006/relationships/oleObject" Target="../embeddings/oleObject699.bin"/><Relationship Id="rId34" Type="http://schemas.openxmlformats.org/officeDocument/2006/relationships/image" Target="../media/image679.emf"/><Relationship Id="rId50" Type="http://schemas.openxmlformats.org/officeDocument/2006/relationships/image" Target="../media/image687.emf"/><Relationship Id="rId55" Type="http://schemas.openxmlformats.org/officeDocument/2006/relationships/oleObject" Target="../embeddings/oleObject707.bin"/><Relationship Id="rId76" Type="http://schemas.openxmlformats.org/officeDocument/2006/relationships/image" Target="../media/image700.wmf"/><Relationship Id="rId97" Type="http://schemas.openxmlformats.org/officeDocument/2006/relationships/image" Target="../media/image710.emf"/><Relationship Id="rId7" Type="http://schemas.openxmlformats.org/officeDocument/2006/relationships/oleObject" Target="../embeddings/oleObject683.bin"/><Relationship Id="rId71" Type="http://schemas.openxmlformats.org/officeDocument/2006/relationships/oleObject" Target="../embeddings/oleObject715.bin"/><Relationship Id="rId92" Type="http://schemas.openxmlformats.org/officeDocument/2006/relationships/oleObject" Target="../embeddings/oleObject726.bin"/><Relationship Id="rId2" Type="http://schemas.openxmlformats.org/officeDocument/2006/relationships/slideLayout" Target="../slideLayouts/slideLayout1.xml"/><Relationship Id="rId29" Type="http://schemas.openxmlformats.org/officeDocument/2006/relationships/oleObject" Target="../embeddings/oleObject694.bin"/><Relationship Id="rId24" Type="http://schemas.openxmlformats.org/officeDocument/2006/relationships/image" Target="../media/image674.emf"/><Relationship Id="rId40" Type="http://schemas.openxmlformats.org/officeDocument/2006/relationships/image" Target="../media/image682.emf"/><Relationship Id="rId45" Type="http://schemas.openxmlformats.org/officeDocument/2006/relationships/oleObject" Target="../embeddings/oleObject702.bin"/><Relationship Id="rId66" Type="http://schemas.openxmlformats.org/officeDocument/2006/relationships/image" Target="../media/image695.emf"/><Relationship Id="rId87" Type="http://schemas.openxmlformats.org/officeDocument/2006/relationships/oleObject" Target="../embeddings/oleObject723.bin"/><Relationship Id="rId61" Type="http://schemas.openxmlformats.org/officeDocument/2006/relationships/oleObject" Target="../embeddings/oleObject710.bin"/><Relationship Id="rId82" Type="http://schemas.openxmlformats.org/officeDocument/2006/relationships/image" Target="../media/image703.wmf"/><Relationship Id="rId19" Type="http://schemas.openxmlformats.org/officeDocument/2006/relationships/oleObject" Target="../embeddings/oleObject689.bin"/><Relationship Id="rId14" Type="http://schemas.openxmlformats.org/officeDocument/2006/relationships/image" Target="../media/image669.emf"/><Relationship Id="rId30" Type="http://schemas.openxmlformats.org/officeDocument/2006/relationships/image" Target="../media/image677.emf"/><Relationship Id="rId35" Type="http://schemas.openxmlformats.org/officeDocument/2006/relationships/oleObject" Target="../embeddings/oleObject697.bin"/><Relationship Id="rId56" Type="http://schemas.openxmlformats.org/officeDocument/2006/relationships/image" Target="../media/image690.emf"/><Relationship Id="rId77" Type="http://schemas.openxmlformats.org/officeDocument/2006/relationships/oleObject" Target="../embeddings/oleObject718.bin"/><Relationship Id="rId8" Type="http://schemas.openxmlformats.org/officeDocument/2006/relationships/image" Target="../media/image666.wmf"/><Relationship Id="rId51" Type="http://schemas.openxmlformats.org/officeDocument/2006/relationships/oleObject" Target="../embeddings/oleObject705.bin"/><Relationship Id="rId72" Type="http://schemas.openxmlformats.org/officeDocument/2006/relationships/image" Target="../media/image698.emf"/><Relationship Id="rId93" Type="http://schemas.openxmlformats.org/officeDocument/2006/relationships/image" Target="../media/image708.wmf"/><Relationship Id="rId98" Type="http://schemas.openxmlformats.org/officeDocument/2006/relationships/oleObject" Target="../embeddings/oleObject729.bin"/></Relationships>
</file>

<file path=ppt/slides/_rels/slide44.xml.rels><?xml version="1.0" encoding="UTF-8" standalone="yes"?>
<Relationships xmlns="http://schemas.openxmlformats.org/package/2006/relationships"><Relationship Id="rId26" Type="http://schemas.openxmlformats.org/officeDocument/2006/relationships/image" Target="../media/image720.emf"/><Relationship Id="rId21" Type="http://schemas.openxmlformats.org/officeDocument/2006/relationships/oleObject" Target="../embeddings/oleObject738.bin"/><Relationship Id="rId34" Type="http://schemas.openxmlformats.org/officeDocument/2006/relationships/image" Target="../media/image723.wmf"/><Relationship Id="rId42" Type="http://schemas.openxmlformats.org/officeDocument/2006/relationships/image" Target="../media/image727.wmf"/><Relationship Id="rId47" Type="http://schemas.openxmlformats.org/officeDocument/2006/relationships/oleObject" Target="../embeddings/oleObject751.bin"/><Relationship Id="rId50" Type="http://schemas.openxmlformats.org/officeDocument/2006/relationships/image" Target="../media/image731.emf"/><Relationship Id="rId55" Type="http://schemas.openxmlformats.org/officeDocument/2006/relationships/oleObject" Target="../embeddings/oleObject755.bin"/><Relationship Id="rId63" Type="http://schemas.openxmlformats.org/officeDocument/2006/relationships/oleObject" Target="../embeddings/oleObject759.bin"/><Relationship Id="rId7" Type="http://schemas.openxmlformats.org/officeDocument/2006/relationships/oleObject" Target="../embeddings/oleObject731.bin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717.emf"/><Relationship Id="rId29" Type="http://schemas.openxmlformats.org/officeDocument/2006/relationships/oleObject" Target="../embeddings/oleObject742.bin"/><Relationship Id="rId11" Type="http://schemas.openxmlformats.org/officeDocument/2006/relationships/oleObject" Target="../embeddings/oleObject733.bin"/><Relationship Id="rId24" Type="http://schemas.openxmlformats.org/officeDocument/2006/relationships/image" Target="../media/image719.emf"/><Relationship Id="rId32" Type="http://schemas.openxmlformats.org/officeDocument/2006/relationships/image" Target="../media/image722.emf"/><Relationship Id="rId37" Type="http://schemas.openxmlformats.org/officeDocument/2006/relationships/oleObject" Target="../embeddings/oleObject746.bin"/><Relationship Id="rId40" Type="http://schemas.openxmlformats.org/officeDocument/2006/relationships/image" Target="../media/image726.emf"/><Relationship Id="rId45" Type="http://schemas.openxmlformats.org/officeDocument/2006/relationships/oleObject" Target="../embeddings/oleObject750.bin"/><Relationship Id="rId53" Type="http://schemas.openxmlformats.org/officeDocument/2006/relationships/oleObject" Target="../embeddings/oleObject754.bin"/><Relationship Id="rId58" Type="http://schemas.openxmlformats.org/officeDocument/2006/relationships/image" Target="../media/image735.emf"/><Relationship Id="rId5" Type="http://schemas.openxmlformats.org/officeDocument/2006/relationships/oleObject" Target="../embeddings/oleObject730.bin"/><Relationship Id="rId61" Type="http://schemas.openxmlformats.org/officeDocument/2006/relationships/oleObject" Target="../embeddings/oleObject758.bin"/><Relationship Id="rId19" Type="http://schemas.openxmlformats.org/officeDocument/2006/relationships/oleObject" Target="../embeddings/oleObject737.bin"/><Relationship Id="rId14" Type="http://schemas.openxmlformats.org/officeDocument/2006/relationships/image" Target="../media/image716.emf"/><Relationship Id="rId22" Type="http://schemas.openxmlformats.org/officeDocument/2006/relationships/image" Target="../media/image703.wmf"/><Relationship Id="rId27" Type="http://schemas.openxmlformats.org/officeDocument/2006/relationships/oleObject" Target="../embeddings/oleObject741.bin"/><Relationship Id="rId30" Type="http://schemas.openxmlformats.org/officeDocument/2006/relationships/image" Target="../media/image689.wmf"/><Relationship Id="rId35" Type="http://schemas.openxmlformats.org/officeDocument/2006/relationships/oleObject" Target="../embeddings/oleObject745.bin"/><Relationship Id="rId43" Type="http://schemas.openxmlformats.org/officeDocument/2006/relationships/oleObject" Target="../embeddings/oleObject749.bin"/><Relationship Id="rId48" Type="http://schemas.openxmlformats.org/officeDocument/2006/relationships/image" Target="../media/image730.emf"/><Relationship Id="rId56" Type="http://schemas.openxmlformats.org/officeDocument/2006/relationships/image" Target="../media/image734.emf"/><Relationship Id="rId64" Type="http://schemas.openxmlformats.org/officeDocument/2006/relationships/image" Target="../media/image738.emf"/><Relationship Id="rId8" Type="http://schemas.openxmlformats.org/officeDocument/2006/relationships/image" Target="../media/image713.emf"/><Relationship Id="rId51" Type="http://schemas.openxmlformats.org/officeDocument/2006/relationships/oleObject" Target="../embeddings/oleObject753.bin"/><Relationship Id="rId3" Type="http://schemas.openxmlformats.org/officeDocument/2006/relationships/image" Target="../media/image2.png"/><Relationship Id="rId12" Type="http://schemas.openxmlformats.org/officeDocument/2006/relationships/image" Target="../media/image715.emf"/><Relationship Id="rId17" Type="http://schemas.openxmlformats.org/officeDocument/2006/relationships/oleObject" Target="../embeddings/oleObject736.bin"/><Relationship Id="rId25" Type="http://schemas.openxmlformats.org/officeDocument/2006/relationships/oleObject" Target="../embeddings/oleObject740.bin"/><Relationship Id="rId33" Type="http://schemas.openxmlformats.org/officeDocument/2006/relationships/oleObject" Target="../embeddings/oleObject744.bin"/><Relationship Id="rId38" Type="http://schemas.openxmlformats.org/officeDocument/2006/relationships/image" Target="../media/image725.emf"/><Relationship Id="rId46" Type="http://schemas.openxmlformats.org/officeDocument/2006/relationships/image" Target="../media/image729.emf"/><Relationship Id="rId59" Type="http://schemas.openxmlformats.org/officeDocument/2006/relationships/oleObject" Target="../embeddings/oleObject757.bin"/><Relationship Id="rId20" Type="http://schemas.openxmlformats.org/officeDocument/2006/relationships/image" Target="../media/image718.emf"/><Relationship Id="rId41" Type="http://schemas.openxmlformats.org/officeDocument/2006/relationships/oleObject" Target="../embeddings/oleObject748.bin"/><Relationship Id="rId54" Type="http://schemas.openxmlformats.org/officeDocument/2006/relationships/image" Target="../media/image733.emf"/><Relationship Id="rId62" Type="http://schemas.openxmlformats.org/officeDocument/2006/relationships/image" Target="../media/image737.emf"/><Relationship Id="rId1" Type="http://schemas.openxmlformats.org/officeDocument/2006/relationships/vmlDrawing" Target="../drawings/vmlDrawing43.vml"/><Relationship Id="rId6" Type="http://schemas.openxmlformats.org/officeDocument/2006/relationships/image" Target="../media/image712.emf"/><Relationship Id="rId15" Type="http://schemas.openxmlformats.org/officeDocument/2006/relationships/oleObject" Target="../embeddings/oleObject735.bin"/><Relationship Id="rId23" Type="http://schemas.openxmlformats.org/officeDocument/2006/relationships/oleObject" Target="../embeddings/oleObject739.bin"/><Relationship Id="rId28" Type="http://schemas.openxmlformats.org/officeDocument/2006/relationships/image" Target="../media/image721.emf"/><Relationship Id="rId36" Type="http://schemas.openxmlformats.org/officeDocument/2006/relationships/image" Target="../media/image724.emf"/><Relationship Id="rId49" Type="http://schemas.openxmlformats.org/officeDocument/2006/relationships/oleObject" Target="../embeddings/oleObject752.bin"/><Relationship Id="rId57" Type="http://schemas.openxmlformats.org/officeDocument/2006/relationships/oleObject" Target="../embeddings/oleObject756.bin"/><Relationship Id="rId10" Type="http://schemas.openxmlformats.org/officeDocument/2006/relationships/image" Target="../media/image714.emf"/><Relationship Id="rId31" Type="http://schemas.openxmlformats.org/officeDocument/2006/relationships/oleObject" Target="../embeddings/oleObject743.bin"/><Relationship Id="rId44" Type="http://schemas.openxmlformats.org/officeDocument/2006/relationships/image" Target="../media/image728.emf"/><Relationship Id="rId52" Type="http://schemas.openxmlformats.org/officeDocument/2006/relationships/image" Target="../media/image732.emf"/><Relationship Id="rId60" Type="http://schemas.openxmlformats.org/officeDocument/2006/relationships/image" Target="../media/image736.emf"/><Relationship Id="rId65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oleObject" Target="../embeddings/oleObject732.bin"/><Relationship Id="rId13" Type="http://schemas.openxmlformats.org/officeDocument/2006/relationships/oleObject" Target="../embeddings/oleObject734.bin"/><Relationship Id="rId18" Type="http://schemas.openxmlformats.org/officeDocument/2006/relationships/image" Target="../media/image700.wmf"/><Relationship Id="rId39" Type="http://schemas.openxmlformats.org/officeDocument/2006/relationships/oleObject" Target="../embeddings/oleObject747.bin"/></Relationships>
</file>

<file path=ppt/slides/_rels/slide45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764.bin"/><Relationship Id="rId18" Type="http://schemas.openxmlformats.org/officeDocument/2006/relationships/oleObject" Target="../embeddings/oleObject766.bin"/><Relationship Id="rId26" Type="http://schemas.openxmlformats.org/officeDocument/2006/relationships/oleObject" Target="../embeddings/oleObject770.bin"/><Relationship Id="rId39" Type="http://schemas.openxmlformats.org/officeDocument/2006/relationships/image" Target="../media/image754.emf"/><Relationship Id="rId21" Type="http://schemas.openxmlformats.org/officeDocument/2006/relationships/image" Target="../media/image746.wmf"/><Relationship Id="rId34" Type="http://schemas.openxmlformats.org/officeDocument/2006/relationships/oleObject" Target="../embeddings/oleObject774.bin"/><Relationship Id="rId7" Type="http://schemas.openxmlformats.org/officeDocument/2006/relationships/oleObject" Target="../embeddings/oleObject761.bin"/><Relationship Id="rId12" Type="http://schemas.openxmlformats.org/officeDocument/2006/relationships/image" Target="../media/image742.emf"/><Relationship Id="rId17" Type="http://schemas.openxmlformats.org/officeDocument/2006/relationships/image" Target="../media/image744.emf"/><Relationship Id="rId25" Type="http://schemas.openxmlformats.org/officeDocument/2006/relationships/image" Target="../media/image748.emf"/><Relationship Id="rId33" Type="http://schemas.openxmlformats.org/officeDocument/2006/relationships/image" Target="../media/image751.emf"/><Relationship Id="rId38" Type="http://schemas.openxmlformats.org/officeDocument/2006/relationships/oleObject" Target="../embeddings/oleObject776.bin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765.bin"/><Relationship Id="rId20" Type="http://schemas.openxmlformats.org/officeDocument/2006/relationships/oleObject" Target="../embeddings/oleObject767.bin"/><Relationship Id="rId29" Type="http://schemas.openxmlformats.org/officeDocument/2006/relationships/image" Target="../media/image750.emf"/><Relationship Id="rId1" Type="http://schemas.openxmlformats.org/officeDocument/2006/relationships/vmlDrawing" Target="../drawings/vmlDrawing44.vml"/><Relationship Id="rId6" Type="http://schemas.openxmlformats.org/officeDocument/2006/relationships/image" Target="../media/image739.emf"/><Relationship Id="rId11" Type="http://schemas.openxmlformats.org/officeDocument/2006/relationships/oleObject" Target="../embeddings/oleObject763.bin"/><Relationship Id="rId24" Type="http://schemas.openxmlformats.org/officeDocument/2006/relationships/oleObject" Target="../embeddings/oleObject769.bin"/><Relationship Id="rId32" Type="http://schemas.openxmlformats.org/officeDocument/2006/relationships/oleObject" Target="../embeddings/oleObject773.bin"/><Relationship Id="rId37" Type="http://schemas.openxmlformats.org/officeDocument/2006/relationships/image" Target="../media/image753.emf"/><Relationship Id="rId5" Type="http://schemas.openxmlformats.org/officeDocument/2006/relationships/oleObject" Target="../embeddings/oleObject760.bin"/><Relationship Id="rId15" Type="http://schemas.openxmlformats.org/officeDocument/2006/relationships/image" Target="../media/image38.png"/><Relationship Id="rId23" Type="http://schemas.openxmlformats.org/officeDocument/2006/relationships/image" Target="../media/image747.emf"/><Relationship Id="rId28" Type="http://schemas.openxmlformats.org/officeDocument/2006/relationships/oleObject" Target="../embeddings/oleObject771.bin"/><Relationship Id="rId36" Type="http://schemas.openxmlformats.org/officeDocument/2006/relationships/oleObject" Target="../embeddings/oleObject775.bin"/><Relationship Id="rId10" Type="http://schemas.openxmlformats.org/officeDocument/2006/relationships/image" Target="../media/image741.emf"/><Relationship Id="rId19" Type="http://schemas.openxmlformats.org/officeDocument/2006/relationships/image" Target="../media/image745.wmf"/><Relationship Id="rId31" Type="http://schemas.openxmlformats.org/officeDocument/2006/relationships/image" Target="../media/image689.wmf"/><Relationship Id="rId4" Type="http://schemas.openxmlformats.org/officeDocument/2006/relationships/image" Target="../media/image2.png"/><Relationship Id="rId9" Type="http://schemas.openxmlformats.org/officeDocument/2006/relationships/oleObject" Target="../embeddings/oleObject762.bin"/><Relationship Id="rId14" Type="http://schemas.openxmlformats.org/officeDocument/2006/relationships/image" Target="../media/image743.wmf"/><Relationship Id="rId22" Type="http://schemas.openxmlformats.org/officeDocument/2006/relationships/oleObject" Target="../embeddings/oleObject768.bin"/><Relationship Id="rId27" Type="http://schemas.openxmlformats.org/officeDocument/2006/relationships/image" Target="../media/image749.wmf"/><Relationship Id="rId30" Type="http://schemas.openxmlformats.org/officeDocument/2006/relationships/oleObject" Target="../embeddings/oleObject772.bin"/><Relationship Id="rId35" Type="http://schemas.openxmlformats.org/officeDocument/2006/relationships/image" Target="../media/image752.emf"/><Relationship Id="rId8" Type="http://schemas.openxmlformats.org/officeDocument/2006/relationships/image" Target="../media/image740.wmf"/><Relationship Id="rId3" Type="http://schemas.openxmlformats.org/officeDocument/2006/relationships/image" Target="../media/image4.png"/></Relationships>
</file>

<file path=ppt/slides/_rels/slide46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781.bin"/><Relationship Id="rId18" Type="http://schemas.openxmlformats.org/officeDocument/2006/relationships/image" Target="../media/image760.emf"/><Relationship Id="rId26" Type="http://schemas.openxmlformats.org/officeDocument/2006/relationships/image" Target="../media/image749.wmf"/><Relationship Id="rId3" Type="http://schemas.openxmlformats.org/officeDocument/2006/relationships/image" Target="../media/image4.png"/><Relationship Id="rId21" Type="http://schemas.openxmlformats.org/officeDocument/2006/relationships/oleObject" Target="../embeddings/oleObject785.bin"/><Relationship Id="rId34" Type="http://schemas.openxmlformats.org/officeDocument/2006/relationships/image" Target="../media/image766.wmf"/><Relationship Id="rId7" Type="http://schemas.openxmlformats.org/officeDocument/2006/relationships/oleObject" Target="../embeddings/oleObject778.bin"/><Relationship Id="rId12" Type="http://schemas.openxmlformats.org/officeDocument/2006/relationships/image" Target="../media/image758.emf"/><Relationship Id="rId17" Type="http://schemas.openxmlformats.org/officeDocument/2006/relationships/oleObject" Target="../embeddings/oleObject783.bin"/><Relationship Id="rId25" Type="http://schemas.openxmlformats.org/officeDocument/2006/relationships/oleObject" Target="../embeddings/oleObject787.bin"/><Relationship Id="rId33" Type="http://schemas.openxmlformats.org/officeDocument/2006/relationships/oleObject" Target="../embeddings/oleObject791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745.wmf"/><Relationship Id="rId20" Type="http://schemas.openxmlformats.org/officeDocument/2006/relationships/image" Target="../media/image761.emf"/><Relationship Id="rId29" Type="http://schemas.openxmlformats.org/officeDocument/2006/relationships/oleObject" Target="../embeddings/oleObject789.bin"/><Relationship Id="rId1" Type="http://schemas.openxmlformats.org/officeDocument/2006/relationships/vmlDrawing" Target="../drawings/vmlDrawing45.vml"/><Relationship Id="rId6" Type="http://schemas.openxmlformats.org/officeDocument/2006/relationships/image" Target="../media/image755.emf"/><Relationship Id="rId11" Type="http://schemas.openxmlformats.org/officeDocument/2006/relationships/oleObject" Target="../embeddings/oleObject780.bin"/><Relationship Id="rId24" Type="http://schemas.openxmlformats.org/officeDocument/2006/relationships/image" Target="../media/image689.wmf"/><Relationship Id="rId32" Type="http://schemas.openxmlformats.org/officeDocument/2006/relationships/image" Target="../media/image765.wmf"/><Relationship Id="rId5" Type="http://schemas.openxmlformats.org/officeDocument/2006/relationships/oleObject" Target="../embeddings/oleObject777.bin"/><Relationship Id="rId15" Type="http://schemas.openxmlformats.org/officeDocument/2006/relationships/oleObject" Target="../embeddings/oleObject782.bin"/><Relationship Id="rId23" Type="http://schemas.openxmlformats.org/officeDocument/2006/relationships/oleObject" Target="../embeddings/oleObject786.bin"/><Relationship Id="rId28" Type="http://schemas.openxmlformats.org/officeDocument/2006/relationships/image" Target="../media/image763.emf"/><Relationship Id="rId36" Type="http://schemas.openxmlformats.org/officeDocument/2006/relationships/image" Target="../media/image767.emf"/><Relationship Id="rId10" Type="http://schemas.openxmlformats.org/officeDocument/2006/relationships/image" Target="../media/image757.emf"/><Relationship Id="rId19" Type="http://schemas.openxmlformats.org/officeDocument/2006/relationships/oleObject" Target="../embeddings/oleObject784.bin"/><Relationship Id="rId31" Type="http://schemas.openxmlformats.org/officeDocument/2006/relationships/oleObject" Target="../embeddings/oleObject790.bin"/><Relationship Id="rId4" Type="http://schemas.openxmlformats.org/officeDocument/2006/relationships/image" Target="../media/image2.png"/><Relationship Id="rId9" Type="http://schemas.openxmlformats.org/officeDocument/2006/relationships/oleObject" Target="../embeddings/oleObject779.bin"/><Relationship Id="rId14" Type="http://schemas.openxmlformats.org/officeDocument/2006/relationships/image" Target="../media/image759.wmf"/><Relationship Id="rId22" Type="http://schemas.openxmlformats.org/officeDocument/2006/relationships/image" Target="../media/image762.emf"/><Relationship Id="rId27" Type="http://schemas.openxmlformats.org/officeDocument/2006/relationships/oleObject" Target="../embeddings/oleObject788.bin"/><Relationship Id="rId30" Type="http://schemas.openxmlformats.org/officeDocument/2006/relationships/image" Target="../media/image764.emf"/><Relationship Id="rId35" Type="http://schemas.openxmlformats.org/officeDocument/2006/relationships/oleObject" Target="../embeddings/oleObject792.bin"/><Relationship Id="rId8" Type="http://schemas.openxmlformats.org/officeDocument/2006/relationships/image" Target="../media/image756.emf"/></Relationships>
</file>

<file path=ppt/slides/_rels/slide47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797.bin"/><Relationship Id="rId18" Type="http://schemas.openxmlformats.org/officeDocument/2006/relationships/image" Target="../media/image749.wmf"/><Relationship Id="rId26" Type="http://schemas.openxmlformats.org/officeDocument/2006/relationships/image" Target="../media/image766.wmf"/><Relationship Id="rId39" Type="http://schemas.openxmlformats.org/officeDocument/2006/relationships/oleObject" Target="../embeddings/oleObject810.bin"/><Relationship Id="rId21" Type="http://schemas.openxmlformats.org/officeDocument/2006/relationships/oleObject" Target="../embeddings/oleObject801.bin"/><Relationship Id="rId34" Type="http://schemas.openxmlformats.org/officeDocument/2006/relationships/image" Target="../media/image776.wmf"/><Relationship Id="rId42" Type="http://schemas.openxmlformats.org/officeDocument/2006/relationships/image" Target="../media/image780.wmf"/><Relationship Id="rId47" Type="http://schemas.openxmlformats.org/officeDocument/2006/relationships/image" Target="../media/image782.emf"/><Relationship Id="rId50" Type="http://schemas.openxmlformats.org/officeDocument/2006/relationships/oleObject" Target="../embeddings/oleObject815.bin"/><Relationship Id="rId7" Type="http://schemas.openxmlformats.org/officeDocument/2006/relationships/oleObject" Target="../embeddings/oleObject794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689.wmf"/><Relationship Id="rId29" Type="http://schemas.openxmlformats.org/officeDocument/2006/relationships/oleObject" Target="../embeddings/oleObject805.bin"/><Relationship Id="rId11" Type="http://schemas.openxmlformats.org/officeDocument/2006/relationships/oleObject" Target="../embeddings/oleObject796.bin"/><Relationship Id="rId24" Type="http://schemas.openxmlformats.org/officeDocument/2006/relationships/image" Target="../media/image765.wmf"/><Relationship Id="rId32" Type="http://schemas.openxmlformats.org/officeDocument/2006/relationships/image" Target="../media/image775.wmf"/><Relationship Id="rId37" Type="http://schemas.openxmlformats.org/officeDocument/2006/relationships/oleObject" Target="../embeddings/oleObject809.bin"/><Relationship Id="rId40" Type="http://schemas.openxmlformats.org/officeDocument/2006/relationships/image" Target="../media/image779.wmf"/><Relationship Id="rId45" Type="http://schemas.openxmlformats.org/officeDocument/2006/relationships/image" Target="../media/image38.png"/><Relationship Id="rId5" Type="http://schemas.openxmlformats.org/officeDocument/2006/relationships/oleObject" Target="../embeddings/oleObject793.bin"/><Relationship Id="rId15" Type="http://schemas.openxmlformats.org/officeDocument/2006/relationships/oleObject" Target="../embeddings/oleObject798.bin"/><Relationship Id="rId23" Type="http://schemas.openxmlformats.org/officeDocument/2006/relationships/oleObject" Target="../embeddings/oleObject802.bin"/><Relationship Id="rId28" Type="http://schemas.openxmlformats.org/officeDocument/2006/relationships/image" Target="../media/image773.emf"/><Relationship Id="rId36" Type="http://schemas.openxmlformats.org/officeDocument/2006/relationships/image" Target="../media/image777.wmf"/><Relationship Id="rId49" Type="http://schemas.openxmlformats.org/officeDocument/2006/relationships/image" Target="../media/image783.emf"/><Relationship Id="rId10" Type="http://schemas.openxmlformats.org/officeDocument/2006/relationships/image" Target="../media/image768.emf"/><Relationship Id="rId19" Type="http://schemas.openxmlformats.org/officeDocument/2006/relationships/oleObject" Target="../embeddings/oleObject800.bin"/><Relationship Id="rId31" Type="http://schemas.openxmlformats.org/officeDocument/2006/relationships/oleObject" Target="../embeddings/oleObject806.bin"/><Relationship Id="rId44" Type="http://schemas.openxmlformats.org/officeDocument/2006/relationships/image" Target="../media/image781.wmf"/><Relationship Id="rId4" Type="http://schemas.openxmlformats.org/officeDocument/2006/relationships/image" Target="../media/image2.png"/><Relationship Id="rId9" Type="http://schemas.openxmlformats.org/officeDocument/2006/relationships/oleObject" Target="../embeddings/oleObject795.bin"/><Relationship Id="rId14" Type="http://schemas.openxmlformats.org/officeDocument/2006/relationships/image" Target="../media/image770.emf"/><Relationship Id="rId22" Type="http://schemas.openxmlformats.org/officeDocument/2006/relationships/image" Target="../media/image772.emf"/><Relationship Id="rId27" Type="http://schemas.openxmlformats.org/officeDocument/2006/relationships/oleObject" Target="../embeddings/oleObject804.bin"/><Relationship Id="rId30" Type="http://schemas.openxmlformats.org/officeDocument/2006/relationships/image" Target="../media/image774.emf"/><Relationship Id="rId35" Type="http://schemas.openxmlformats.org/officeDocument/2006/relationships/oleObject" Target="../embeddings/oleObject808.bin"/><Relationship Id="rId43" Type="http://schemas.openxmlformats.org/officeDocument/2006/relationships/oleObject" Target="../embeddings/oleObject812.bin"/><Relationship Id="rId48" Type="http://schemas.openxmlformats.org/officeDocument/2006/relationships/oleObject" Target="../embeddings/oleObject814.bin"/><Relationship Id="rId8" Type="http://schemas.openxmlformats.org/officeDocument/2006/relationships/image" Target="../media/image745.wmf"/><Relationship Id="rId51" Type="http://schemas.openxmlformats.org/officeDocument/2006/relationships/image" Target="../media/image784.wmf"/><Relationship Id="rId3" Type="http://schemas.openxmlformats.org/officeDocument/2006/relationships/image" Target="../media/image4.png"/><Relationship Id="rId12" Type="http://schemas.openxmlformats.org/officeDocument/2006/relationships/image" Target="../media/image769.emf"/><Relationship Id="rId17" Type="http://schemas.openxmlformats.org/officeDocument/2006/relationships/oleObject" Target="../embeddings/oleObject799.bin"/><Relationship Id="rId25" Type="http://schemas.openxmlformats.org/officeDocument/2006/relationships/oleObject" Target="../embeddings/oleObject803.bin"/><Relationship Id="rId33" Type="http://schemas.openxmlformats.org/officeDocument/2006/relationships/oleObject" Target="../embeddings/oleObject807.bin"/><Relationship Id="rId38" Type="http://schemas.openxmlformats.org/officeDocument/2006/relationships/image" Target="../media/image778.wmf"/><Relationship Id="rId46" Type="http://schemas.openxmlformats.org/officeDocument/2006/relationships/oleObject" Target="../embeddings/oleObject813.bin"/><Relationship Id="rId20" Type="http://schemas.openxmlformats.org/officeDocument/2006/relationships/image" Target="../media/image771.emf"/><Relationship Id="rId41" Type="http://schemas.openxmlformats.org/officeDocument/2006/relationships/oleObject" Target="../embeddings/oleObject811.bin"/><Relationship Id="rId1" Type="http://schemas.openxmlformats.org/officeDocument/2006/relationships/vmlDrawing" Target="../drawings/vmlDrawing46.vml"/><Relationship Id="rId6" Type="http://schemas.openxmlformats.org/officeDocument/2006/relationships/image" Target="../media/image759.wmf"/></Relationships>
</file>

<file path=ppt/slides/_rels/slide48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820.bin"/><Relationship Id="rId18" Type="http://schemas.openxmlformats.org/officeDocument/2006/relationships/image" Target="../media/image791.emf"/><Relationship Id="rId26" Type="http://schemas.openxmlformats.org/officeDocument/2006/relationships/image" Target="../media/image795.emf"/><Relationship Id="rId39" Type="http://schemas.openxmlformats.org/officeDocument/2006/relationships/oleObject" Target="../embeddings/oleObject833.bin"/><Relationship Id="rId21" Type="http://schemas.openxmlformats.org/officeDocument/2006/relationships/oleObject" Target="../embeddings/oleObject824.bin"/><Relationship Id="rId34" Type="http://schemas.openxmlformats.org/officeDocument/2006/relationships/image" Target="../media/image799.emf"/><Relationship Id="rId42" Type="http://schemas.openxmlformats.org/officeDocument/2006/relationships/image" Target="../media/image745.wmf"/><Relationship Id="rId47" Type="http://schemas.openxmlformats.org/officeDocument/2006/relationships/oleObject" Target="../embeddings/oleObject837.bin"/><Relationship Id="rId50" Type="http://schemas.openxmlformats.org/officeDocument/2006/relationships/image" Target="../media/image805.emf"/><Relationship Id="rId7" Type="http://schemas.openxmlformats.org/officeDocument/2006/relationships/oleObject" Target="../embeddings/oleObject817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790.emf"/><Relationship Id="rId29" Type="http://schemas.openxmlformats.org/officeDocument/2006/relationships/oleObject" Target="../embeddings/oleObject828.bin"/><Relationship Id="rId11" Type="http://schemas.openxmlformats.org/officeDocument/2006/relationships/oleObject" Target="../embeddings/oleObject819.bin"/><Relationship Id="rId24" Type="http://schemas.openxmlformats.org/officeDocument/2006/relationships/image" Target="../media/image794.emf"/><Relationship Id="rId32" Type="http://schemas.openxmlformats.org/officeDocument/2006/relationships/image" Target="../media/image798.wmf"/><Relationship Id="rId37" Type="http://schemas.openxmlformats.org/officeDocument/2006/relationships/oleObject" Target="../embeddings/oleObject832.bin"/><Relationship Id="rId40" Type="http://schemas.openxmlformats.org/officeDocument/2006/relationships/image" Target="../media/image802.wmf"/><Relationship Id="rId45" Type="http://schemas.openxmlformats.org/officeDocument/2006/relationships/oleObject" Target="../embeddings/oleObject836.bin"/><Relationship Id="rId53" Type="http://schemas.openxmlformats.org/officeDocument/2006/relationships/oleObject" Target="../embeddings/oleObject840.bin"/><Relationship Id="rId5" Type="http://schemas.openxmlformats.org/officeDocument/2006/relationships/oleObject" Target="../embeddings/oleObject816.bin"/><Relationship Id="rId10" Type="http://schemas.openxmlformats.org/officeDocument/2006/relationships/image" Target="../media/image787.emf"/><Relationship Id="rId19" Type="http://schemas.openxmlformats.org/officeDocument/2006/relationships/oleObject" Target="../embeddings/oleObject823.bin"/><Relationship Id="rId31" Type="http://schemas.openxmlformats.org/officeDocument/2006/relationships/oleObject" Target="../embeddings/oleObject829.bin"/><Relationship Id="rId44" Type="http://schemas.openxmlformats.org/officeDocument/2006/relationships/image" Target="../media/image689.wmf"/><Relationship Id="rId52" Type="http://schemas.openxmlformats.org/officeDocument/2006/relationships/image" Target="../media/image806.emf"/><Relationship Id="rId4" Type="http://schemas.openxmlformats.org/officeDocument/2006/relationships/image" Target="../media/image2.png"/><Relationship Id="rId9" Type="http://schemas.openxmlformats.org/officeDocument/2006/relationships/oleObject" Target="../embeddings/oleObject818.bin"/><Relationship Id="rId14" Type="http://schemas.openxmlformats.org/officeDocument/2006/relationships/image" Target="../media/image789.emf"/><Relationship Id="rId22" Type="http://schemas.openxmlformats.org/officeDocument/2006/relationships/image" Target="../media/image793.wmf"/><Relationship Id="rId27" Type="http://schemas.openxmlformats.org/officeDocument/2006/relationships/oleObject" Target="../embeddings/oleObject827.bin"/><Relationship Id="rId30" Type="http://schemas.openxmlformats.org/officeDocument/2006/relationships/image" Target="../media/image797.wmf"/><Relationship Id="rId35" Type="http://schemas.openxmlformats.org/officeDocument/2006/relationships/oleObject" Target="../embeddings/oleObject831.bin"/><Relationship Id="rId43" Type="http://schemas.openxmlformats.org/officeDocument/2006/relationships/oleObject" Target="../embeddings/oleObject835.bin"/><Relationship Id="rId48" Type="http://schemas.openxmlformats.org/officeDocument/2006/relationships/image" Target="../media/image804.emf"/><Relationship Id="rId8" Type="http://schemas.openxmlformats.org/officeDocument/2006/relationships/image" Target="../media/image786.emf"/><Relationship Id="rId51" Type="http://schemas.openxmlformats.org/officeDocument/2006/relationships/oleObject" Target="../embeddings/oleObject839.bin"/><Relationship Id="rId3" Type="http://schemas.openxmlformats.org/officeDocument/2006/relationships/image" Target="../media/image4.png"/><Relationship Id="rId12" Type="http://schemas.openxmlformats.org/officeDocument/2006/relationships/image" Target="../media/image788.emf"/><Relationship Id="rId17" Type="http://schemas.openxmlformats.org/officeDocument/2006/relationships/oleObject" Target="../embeddings/oleObject822.bin"/><Relationship Id="rId25" Type="http://schemas.openxmlformats.org/officeDocument/2006/relationships/oleObject" Target="../embeddings/oleObject826.bin"/><Relationship Id="rId33" Type="http://schemas.openxmlformats.org/officeDocument/2006/relationships/oleObject" Target="../embeddings/oleObject830.bin"/><Relationship Id="rId38" Type="http://schemas.openxmlformats.org/officeDocument/2006/relationships/image" Target="../media/image801.wmf"/><Relationship Id="rId46" Type="http://schemas.openxmlformats.org/officeDocument/2006/relationships/image" Target="../media/image803.wmf"/><Relationship Id="rId20" Type="http://schemas.openxmlformats.org/officeDocument/2006/relationships/image" Target="../media/image792.emf"/><Relationship Id="rId41" Type="http://schemas.openxmlformats.org/officeDocument/2006/relationships/oleObject" Target="../embeddings/oleObject834.bin"/><Relationship Id="rId54" Type="http://schemas.openxmlformats.org/officeDocument/2006/relationships/image" Target="../media/image807.wmf"/><Relationship Id="rId1" Type="http://schemas.openxmlformats.org/officeDocument/2006/relationships/vmlDrawing" Target="../drawings/vmlDrawing47.vml"/><Relationship Id="rId6" Type="http://schemas.openxmlformats.org/officeDocument/2006/relationships/image" Target="../media/image785.emf"/><Relationship Id="rId15" Type="http://schemas.openxmlformats.org/officeDocument/2006/relationships/oleObject" Target="../embeddings/oleObject821.bin"/><Relationship Id="rId23" Type="http://schemas.openxmlformats.org/officeDocument/2006/relationships/oleObject" Target="../embeddings/oleObject825.bin"/><Relationship Id="rId28" Type="http://schemas.openxmlformats.org/officeDocument/2006/relationships/image" Target="../media/image796.emf"/><Relationship Id="rId36" Type="http://schemas.openxmlformats.org/officeDocument/2006/relationships/image" Target="../media/image800.emf"/><Relationship Id="rId49" Type="http://schemas.openxmlformats.org/officeDocument/2006/relationships/oleObject" Target="../embeddings/oleObject838.bin"/></Relationships>
</file>

<file path=ppt/slides/_rels/slide49.xml.rels><?xml version="1.0" encoding="UTF-8" standalone="yes"?>
<Relationships xmlns="http://schemas.openxmlformats.org/package/2006/relationships"><Relationship Id="rId26" Type="http://schemas.openxmlformats.org/officeDocument/2006/relationships/image" Target="../media/image807.wmf"/><Relationship Id="rId21" Type="http://schemas.openxmlformats.org/officeDocument/2006/relationships/oleObject" Target="../embeddings/oleObject849.bin"/><Relationship Id="rId42" Type="http://schemas.openxmlformats.org/officeDocument/2006/relationships/image" Target="../media/image820.emf"/><Relationship Id="rId47" Type="http://schemas.openxmlformats.org/officeDocument/2006/relationships/oleObject" Target="../embeddings/oleObject862.bin"/><Relationship Id="rId63" Type="http://schemas.openxmlformats.org/officeDocument/2006/relationships/oleObject" Target="../embeddings/oleObject871.bin"/><Relationship Id="rId68" Type="http://schemas.openxmlformats.org/officeDocument/2006/relationships/image" Target="../media/image780.wmf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689.wmf"/><Relationship Id="rId29" Type="http://schemas.openxmlformats.org/officeDocument/2006/relationships/oleObject" Target="../embeddings/oleObject853.bin"/><Relationship Id="rId11" Type="http://schemas.openxmlformats.org/officeDocument/2006/relationships/oleObject" Target="../embeddings/oleObject844.bin"/><Relationship Id="rId24" Type="http://schemas.openxmlformats.org/officeDocument/2006/relationships/image" Target="../media/image813.emf"/><Relationship Id="rId32" Type="http://schemas.openxmlformats.org/officeDocument/2006/relationships/image" Target="../media/image775.wmf"/><Relationship Id="rId37" Type="http://schemas.openxmlformats.org/officeDocument/2006/relationships/oleObject" Target="../embeddings/oleObject857.bin"/><Relationship Id="rId40" Type="http://schemas.openxmlformats.org/officeDocument/2006/relationships/image" Target="../media/image819.wmf"/><Relationship Id="rId45" Type="http://schemas.openxmlformats.org/officeDocument/2006/relationships/oleObject" Target="../embeddings/oleObject861.bin"/><Relationship Id="rId53" Type="http://schemas.openxmlformats.org/officeDocument/2006/relationships/image" Target="../media/image824.emf"/><Relationship Id="rId58" Type="http://schemas.openxmlformats.org/officeDocument/2006/relationships/image" Target="../media/image826.emf"/><Relationship Id="rId66" Type="http://schemas.openxmlformats.org/officeDocument/2006/relationships/image" Target="../media/image830.wmf"/><Relationship Id="rId5" Type="http://schemas.openxmlformats.org/officeDocument/2006/relationships/oleObject" Target="../embeddings/oleObject841.bin"/><Relationship Id="rId61" Type="http://schemas.openxmlformats.org/officeDocument/2006/relationships/oleObject" Target="../embeddings/oleObject870.bin"/><Relationship Id="rId19" Type="http://schemas.openxmlformats.org/officeDocument/2006/relationships/oleObject" Target="../embeddings/oleObject848.bin"/><Relationship Id="rId14" Type="http://schemas.openxmlformats.org/officeDocument/2006/relationships/image" Target="../media/image810.emf"/><Relationship Id="rId22" Type="http://schemas.openxmlformats.org/officeDocument/2006/relationships/image" Target="../media/image812.emf"/><Relationship Id="rId27" Type="http://schemas.openxmlformats.org/officeDocument/2006/relationships/oleObject" Target="../embeddings/oleObject852.bin"/><Relationship Id="rId30" Type="http://schemas.openxmlformats.org/officeDocument/2006/relationships/image" Target="../media/image815.emf"/><Relationship Id="rId35" Type="http://schemas.openxmlformats.org/officeDocument/2006/relationships/oleObject" Target="../embeddings/oleObject856.bin"/><Relationship Id="rId43" Type="http://schemas.openxmlformats.org/officeDocument/2006/relationships/oleObject" Target="../embeddings/oleObject860.bin"/><Relationship Id="rId48" Type="http://schemas.openxmlformats.org/officeDocument/2006/relationships/image" Target="../media/image822.wmf"/><Relationship Id="rId56" Type="http://schemas.openxmlformats.org/officeDocument/2006/relationships/oleObject" Target="../embeddings/oleObject867.bin"/><Relationship Id="rId64" Type="http://schemas.openxmlformats.org/officeDocument/2006/relationships/image" Target="../media/image829.wmf"/><Relationship Id="rId69" Type="http://schemas.openxmlformats.org/officeDocument/2006/relationships/oleObject" Target="../embeddings/oleObject874.bin"/><Relationship Id="rId8" Type="http://schemas.openxmlformats.org/officeDocument/2006/relationships/image" Target="../media/image745.wmf"/><Relationship Id="rId51" Type="http://schemas.openxmlformats.org/officeDocument/2006/relationships/image" Target="../media/image823.emf"/><Relationship Id="rId72" Type="http://schemas.openxmlformats.org/officeDocument/2006/relationships/image" Target="../media/image832.wmf"/><Relationship Id="rId3" Type="http://schemas.openxmlformats.org/officeDocument/2006/relationships/image" Target="../media/image4.png"/><Relationship Id="rId12" Type="http://schemas.openxmlformats.org/officeDocument/2006/relationships/image" Target="../media/image809.emf"/><Relationship Id="rId17" Type="http://schemas.openxmlformats.org/officeDocument/2006/relationships/oleObject" Target="../embeddings/oleObject847.bin"/><Relationship Id="rId25" Type="http://schemas.openxmlformats.org/officeDocument/2006/relationships/oleObject" Target="../embeddings/oleObject851.bin"/><Relationship Id="rId33" Type="http://schemas.openxmlformats.org/officeDocument/2006/relationships/oleObject" Target="../embeddings/oleObject855.bin"/><Relationship Id="rId38" Type="http://schemas.openxmlformats.org/officeDocument/2006/relationships/image" Target="../media/image818.wmf"/><Relationship Id="rId46" Type="http://schemas.openxmlformats.org/officeDocument/2006/relationships/image" Target="../media/image777.wmf"/><Relationship Id="rId59" Type="http://schemas.openxmlformats.org/officeDocument/2006/relationships/oleObject" Target="../embeddings/oleObject869.bin"/><Relationship Id="rId67" Type="http://schemas.openxmlformats.org/officeDocument/2006/relationships/oleObject" Target="../embeddings/oleObject873.bin"/><Relationship Id="rId20" Type="http://schemas.openxmlformats.org/officeDocument/2006/relationships/image" Target="../media/image811.emf"/><Relationship Id="rId41" Type="http://schemas.openxmlformats.org/officeDocument/2006/relationships/oleObject" Target="../embeddings/oleObject859.bin"/><Relationship Id="rId54" Type="http://schemas.openxmlformats.org/officeDocument/2006/relationships/oleObject" Target="../embeddings/oleObject866.bin"/><Relationship Id="rId62" Type="http://schemas.openxmlformats.org/officeDocument/2006/relationships/image" Target="../media/image828.wmf"/><Relationship Id="rId70" Type="http://schemas.openxmlformats.org/officeDocument/2006/relationships/image" Target="../media/image831.wmf"/><Relationship Id="rId1" Type="http://schemas.openxmlformats.org/officeDocument/2006/relationships/vmlDrawing" Target="../drawings/vmlDrawing48.vml"/><Relationship Id="rId6" Type="http://schemas.openxmlformats.org/officeDocument/2006/relationships/image" Target="../media/image801.wmf"/><Relationship Id="rId15" Type="http://schemas.openxmlformats.org/officeDocument/2006/relationships/oleObject" Target="../embeddings/oleObject846.bin"/><Relationship Id="rId23" Type="http://schemas.openxmlformats.org/officeDocument/2006/relationships/oleObject" Target="../embeddings/oleObject850.bin"/><Relationship Id="rId28" Type="http://schemas.openxmlformats.org/officeDocument/2006/relationships/image" Target="../media/image814.emf"/><Relationship Id="rId36" Type="http://schemas.openxmlformats.org/officeDocument/2006/relationships/image" Target="../media/image817.wmf"/><Relationship Id="rId49" Type="http://schemas.openxmlformats.org/officeDocument/2006/relationships/oleObject" Target="../embeddings/oleObject863.bin"/><Relationship Id="rId57" Type="http://schemas.openxmlformats.org/officeDocument/2006/relationships/oleObject" Target="../embeddings/oleObject868.bin"/><Relationship Id="rId10" Type="http://schemas.openxmlformats.org/officeDocument/2006/relationships/image" Target="../media/image808.emf"/><Relationship Id="rId31" Type="http://schemas.openxmlformats.org/officeDocument/2006/relationships/oleObject" Target="../embeddings/oleObject854.bin"/><Relationship Id="rId44" Type="http://schemas.openxmlformats.org/officeDocument/2006/relationships/image" Target="../media/image821.emf"/><Relationship Id="rId52" Type="http://schemas.openxmlformats.org/officeDocument/2006/relationships/oleObject" Target="../embeddings/oleObject865.bin"/><Relationship Id="rId60" Type="http://schemas.openxmlformats.org/officeDocument/2006/relationships/image" Target="../media/image827.emf"/><Relationship Id="rId65" Type="http://schemas.openxmlformats.org/officeDocument/2006/relationships/oleObject" Target="../embeddings/oleObject872.bin"/><Relationship Id="rId73" Type="http://schemas.openxmlformats.org/officeDocument/2006/relationships/image" Target="../media/image10.png"/><Relationship Id="rId4" Type="http://schemas.openxmlformats.org/officeDocument/2006/relationships/image" Target="../media/image2.png"/><Relationship Id="rId9" Type="http://schemas.openxmlformats.org/officeDocument/2006/relationships/oleObject" Target="../embeddings/oleObject843.bin"/><Relationship Id="rId13" Type="http://schemas.openxmlformats.org/officeDocument/2006/relationships/oleObject" Target="../embeddings/oleObject845.bin"/><Relationship Id="rId18" Type="http://schemas.openxmlformats.org/officeDocument/2006/relationships/image" Target="../media/image803.wmf"/><Relationship Id="rId39" Type="http://schemas.openxmlformats.org/officeDocument/2006/relationships/oleObject" Target="../embeddings/oleObject858.bin"/><Relationship Id="rId34" Type="http://schemas.openxmlformats.org/officeDocument/2006/relationships/image" Target="../media/image816.wmf"/><Relationship Id="rId50" Type="http://schemas.openxmlformats.org/officeDocument/2006/relationships/oleObject" Target="../embeddings/oleObject864.bin"/><Relationship Id="rId55" Type="http://schemas.openxmlformats.org/officeDocument/2006/relationships/image" Target="../media/image825.wmf"/><Relationship Id="rId7" Type="http://schemas.openxmlformats.org/officeDocument/2006/relationships/oleObject" Target="../embeddings/oleObject842.bin"/><Relationship Id="rId71" Type="http://schemas.openxmlformats.org/officeDocument/2006/relationships/oleObject" Target="../embeddings/oleObject875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emf"/><Relationship Id="rId13" Type="http://schemas.openxmlformats.org/officeDocument/2006/relationships/oleObject" Target="../embeddings/oleObject28.bin"/><Relationship Id="rId18" Type="http://schemas.openxmlformats.org/officeDocument/2006/relationships/image" Target="../media/image35.emf"/><Relationship Id="rId3" Type="http://schemas.openxmlformats.org/officeDocument/2006/relationships/image" Target="../media/image4.png"/><Relationship Id="rId21" Type="http://schemas.openxmlformats.org/officeDocument/2006/relationships/oleObject" Target="../embeddings/oleObject32.bin"/><Relationship Id="rId7" Type="http://schemas.openxmlformats.org/officeDocument/2006/relationships/oleObject" Target="../embeddings/oleObject25.bin"/><Relationship Id="rId12" Type="http://schemas.openxmlformats.org/officeDocument/2006/relationships/image" Target="../media/image32.emf"/><Relationship Id="rId17" Type="http://schemas.openxmlformats.org/officeDocument/2006/relationships/oleObject" Target="../embeddings/oleObject30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4.emf"/><Relationship Id="rId20" Type="http://schemas.openxmlformats.org/officeDocument/2006/relationships/image" Target="../media/image36.emf"/><Relationship Id="rId1" Type="http://schemas.openxmlformats.org/officeDocument/2006/relationships/vmlDrawing" Target="../drawings/vmlDrawing5.vml"/><Relationship Id="rId6" Type="http://schemas.openxmlformats.org/officeDocument/2006/relationships/image" Target="../media/image29.emf"/><Relationship Id="rId11" Type="http://schemas.openxmlformats.org/officeDocument/2006/relationships/oleObject" Target="../embeddings/oleObject27.bin"/><Relationship Id="rId24" Type="http://schemas.openxmlformats.org/officeDocument/2006/relationships/image" Target="../media/image39.png"/><Relationship Id="rId5" Type="http://schemas.openxmlformats.org/officeDocument/2006/relationships/oleObject" Target="../embeddings/oleObject24.bin"/><Relationship Id="rId15" Type="http://schemas.openxmlformats.org/officeDocument/2006/relationships/oleObject" Target="../embeddings/oleObject29.bin"/><Relationship Id="rId23" Type="http://schemas.openxmlformats.org/officeDocument/2006/relationships/image" Target="../media/image38.png"/><Relationship Id="rId10" Type="http://schemas.openxmlformats.org/officeDocument/2006/relationships/image" Target="../media/image31.emf"/><Relationship Id="rId19" Type="http://schemas.openxmlformats.org/officeDocument/2006/relationships/oleObject" Target="../embeddings/oleObject31.bin"/><Relationship Id="rId4" Type="http://schemas.openxmlformats.org/officeDocument/2006/relationships/image" Target="../media/image2.png"/><Relationship Id="rId9" Type="http://schemas.openxmlformats.org/officeDocument/2006/relationships/oleObject" Target="../embeddings/oleObject26.bin"/><Relationship Id="rId14" Type="http://schemas.openxmlformats.org/officeDocument/2006/relationships/image" Target="../media/image33.emf"/><Relationship Id="rId22" Type="http://schemas.openxmlformats.org/officeDocument/2006/relationships/image" Target="../media/image37.emf"/></Relationships>
</file>

<file path=ppt/slides/_rels/slide50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880.bin"/><Relationship Id="rId18" Type="http://schemas.openxmlformats.org/officeDocument/2006/relationships/image" Target="../media/image839.wmf"/><Relationship Id="rId26" Type="http://schemas.openxmlformats.org/officeDocument/2006/relationships/image" Target="../media/image843.emf"/><Relationship Id="rId39" Type="http://schemas.openxmlformats.org/officeDocument/2006/relationships/oleObject" Target="../embeddings/oleObject893.bin"/><Relationship Id="rId21" Type="http://schemas.openxmlformats.org/officeDocument/2006/relationships/oleObject" Target="../embeddings/oleObject884.bin"/><Relationship Id="rId34" Type="http://schemas.openxmlformats.org/officeDocument/2006/relationships/image" Target="../media/image689.wmf"/><Relationship Id="rId42" Type="http://schemas.openxmlformats.org/officeDocument/2006/relationships/image" Target="../media/image848.emf"/><Relationship Id="rId7" Type="http://schemas.openxmlformats.org/officeDocument/2006/relationships/oleObject" Target="../embeddings/oleObject877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838.emf"/><Relationship Id="rId29" Type="http://schemas.openxmlformats.org/officeDocument/2006/relationships/oleObject" Target="../embeddings/oleObject888.bin"/><Relationship Id="rId1" Type="http://schemas.openxmlformats.org/officeDocument/2006/relationships/vmlDrawing" Target="../drawings/vmlDrawing49.vml"/><Relationship Id="rId6" Type="http://schemas.openxmlformats.org/officeDocument/2006/relationships/image" Target="../media/image833.emf"/><Relationship Id="rId11" Type="http://schemas.openxmlformats.org/officeDocument/2006/relationships/oleObject" Target="../embeddings/oleObject879.bin"/><Relationship Id="rId24" Type="http://schemas.openxmlformats.org/officeDocument/2006/relationships/image" Target="../media/image842.wmf"/><Relationship Id="rId32" Type="http://schemas.openxmlformats.org/officeDocument/2006/relationships/image" Target="../media/image845.emf"/><Relationship Id="rId37" Type="http://schemas.openxmlformats.org/officeDocument/2006/relationships/oleObject" Target="../embeddings/oleObject892.bin"/><Relationship Id="rId40" Type="http://schemas.openxmlformats.org/officeDocument/2006/relationships/image" Target="../media/image749.wmf"/><Relationship Id="rId45" Type="http://schemas.openxmlformats.org/officeDocument/2006/relationships/oleObject" Target="../embeddings/oleObject896.bin"/><Relationship Id="rId5" Type="http://schemas.openxmlformats.org/officeDocument/2006/relationships/oleObject" Target="../embeddings/oleObject876.bin"/><Relationship Id="rId15" Type="http://schemas.openxmlformats.org/officeDocument/2006/relationships/oleObject" Target="../embeddings/oleObject881.bin"/><Relationship Id="rId23" Type="http://schemas.openxmlformats.org/officeDocument/2006/relationships/oleObject" Target="../embeddings/oleObject885.bin"/><Relationship Id="rId28" Type="http://schemas.openxmlformats.org/officeDocument/2006/relationships/image" Target="../media/image844.emf"/><Relationship Id="rId36" Type="http://schemas.openxmlformats.org/officeDocument/2006/relationships/image" Target="../media/image846.emf"/><Relationship Id="rId10" Type="http://schemas.openxmlformats.org/officeDocument/2006/relationships/image" Target="../media/image835.wmf"/><Relationship Id="rId19" Type="http://schemas.openxmlformats.org/officeDocument/2006/relationships/oleObject" Target="../embeddings/oleObject883.bin"/><Relationship Id="rId31" Type="http://schemas.openxmlformats.org/officeDocument/2006/relationships/oleObject" Target="../embeddings/oleObject889.bin"/><Relationship Id="rId44" Type="http://schemas.openxmlformats.org/officeDocument/2006/relationships/image" Target="../media/image849.wmf"/><Relationship Id="rId4" Type="http://schemas.openxmlformats.org/officeDocument/2006/relationships/image" Target="../media/image2.png"/><Relationship Id="rId9" Type="http://schemas.openxmlformats.org/officeDocument/2006/relationships/oleObject" Target="../embeddings/oleObject878.bin"/><Relationship Id="rId14" Type="http://schemas.openxmlformats.org/officeDocument/2006/relationships/image" Target="../media/image837.emf"/><Relationship Id="rId22" Type="http://schemas.openxmlformats.org/officeDocument/2006/relationships/image" Target="../media/image841.wmf"/><Relationship Id="rId27" Type="http://schemas.openxmlformats.org/officeDocument/2006/relationships/oleObject" Target="../embeddings/oleObject887.bin"/><Relationship Id="rId30" Type="http://schemas.openxmlformats.org/officeDocument/2006/relationships/image" Target="../media/image745.wmf"/><Relationship Id="rId35" Type="http://schemas.openxmlformats.org/officeDocument/2006/relationships/oleObject" Target="../embeddings/oleObject891.bin"/><Relationship Id="rId43" Type="http://schemas.openxmlformats.org/officeDocument/2006/relationships/oleObject" Target="../embeddings/oleObject895.bin"/><Relationship Id="rId8" Type="http://schemas.openxmlformats.org/officeDocument/2006/relationships/image" Target="../media/image834.wmf"/><Relationship Id="rId3" Type="http://schemas.openxmlformats.org/officeDocument/2006/relationships/image" Target="../media/image4.png"/><Relationship Id="rId12" Type="http://schemas.openxmlformats.org/officeDocument/2006/relationships/image" Target="../media/image836.wmf"/><Relationship Id="rId17" Type="http://schemas.openxmlformats.org/officeDocument/2006/relationships/oleObject" Target="../embeddings/oleObject882.bin"/><Relationship Id="rId25" Type="http://schemas.openxmlformats.org/officeDocument/2006/relationships/oleObject" Target="../embeddings/oleObject886.bin"/><Relationship Id="rId33" Type="http://schemas.openxmlformats.org/officeDocument/2006/relationships/oleObject" Target="../embeddings/oleObject890.bin"/><Relationship Id="rId38" Type="http://schemas.openxmlformats.org/officeDocument/2006/relationships/image" Target="../media/image847.emf"/><Relationship Id="rId46" Type="http://schemas.openxmlformats.org/officeDocument/2006/relationships/image" Target="../media/image850.wmf"/><Relationship Id="rId20" Type="http://schemas.openxmlformats.org/officeDocument/2006/relationships/image" Target="../media/image840.wmf"/><Relationship Id="rId41" Type="http://schemas.openxmlformats.org/officeDocument/2006/relationships/oleObject" Target="../embeddings/oleObject894.bin"/></Relationships>
</file>

<file path=ppt/slides/_rels/slide51.xml.rels><?xml version="1.0" encoding="UTF-8" standalone="yes"?>
<Relationships xmlns="http://schemas.openxmlformats.org/package/2006/relationships"><Relationship Id="rId26" Type="http://schemas.openxmlformats.org/officeDocument/2006/relationships/image" Target="../media/image860.emf"/><Relationship Id="rId21" Type="http://schemas.openxmlformats.org/officeDocument/2006/relationships/oleObject" Target="../embeddings/oleObject905.bin"/><Relationship Id="rId34" Type="http://schemas.openxmlformats.org/officeDocument/2006/relationships/oleObject" Target="../embeddings/oleObject912.bin"/><Relationship Id="rId42" Type="http://schemas.openxmlformats.org/officeDocument/2006/relationships/oleObject" Target="../embeddings/oleObject916.bin"/><Relationship Id="rId47" Type="http://schemas.openxmlformats.org/officeDocument/2006/relationships/image" Target="../media/image850.wmf"/><Relationship Id="rId50" Type="http://schemas.openxmlformats.org/officeDocument/2006/relationships/oleObject" Target="../embeddings/oleObject920.bin"/><Relationship Id="rId55" Type="http://schemas.openxmlformats.org/officeDocument/2006/relationships/image" Target="../media/image866.emf"/><Relationship Id="rId63" Type="http://schemas.openxmlformats.org/officeDocument/2006/relationships/oleObject" Target="../embeddings/oleObject927.bin"/><Relationship Id="rId68" Type="http://schemas.openxmlformats.org/officeDocument/2006/relationships/image" Target="../media/image872.emf"/><Relationship Id="rId7" Type="http://schemas.openxmlformats.org/officeDocument/2006/relationships/oleObject" Target="../embeddings/oleObject898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855.emf"/><Relationship Id="rId29" Type="http://schemas.openxmlformats.org/officeDocument/2006/relationships/oleObject" Target="../embeddings/oleObject909.bin"/><Relationship Id="rId11" Type="http://schemas.openxmlformats.org/officeDocument/2006/relationships/oleObject" Target="../embeddings/oleObject900.bin"/><Relationship Id="rId24" Type="http://schemas.openxmlformats.org/officeDocument/2006/relationships/image" Target="../media/image859.emf"/><Relationship Id="rId32" Type="http://schemas.openxmlformats.org/officeDocument/2006/relationships/image" Target="../media/image862.wmf"/><Relationship Id="rId37" Type="http://schemas.openxmlformats.org/officeDocument/2006/relationships/image" Target="../media/image745.wmf"/><Relationship Id="rId40" Type="http://schemas.openxmlformats.org/officeDocument/2006/relationships/oleObject" Target="../embeddings/oleObject915.bin"/><Relationship Id="rId45" Type="http://schemas.openxmlformats.org/officeDocument/2006/relationships/image" Target="../media/image865.wmf"/><Relationship Id="rId53" Type="http://schemas.openxmlformats.org/officeDocument/2006/relationships/image" Target="../media/image836.wmf"/><Relationship Id="rId58" Type="http://schemas.openxmlformats.org/officeDocument/2006/relationships/oleObject" Target="../embeddings/oleObject924.bin"/><Relationship Id="rId66" Type="http://schemas.openxmlformats.org/officeDocument/2006/relationships/image" Target="../media/image871.emf"/><Relationship Id="rId5" Type="http://schemas.openxmlformats.org/officeDocument/2006/relationships/oleObject" Target="../embeddings/oleObject897.bin"/><Relationship Id="rId61" Type="http://schemas.openxmlformats.org/officeDocument/2006/relationships/oleObject" Target="../embeddings/oleObject926.bin"/><Relationship Id="rId19" Type="http://schemas.openxmlformats.org/officeDocument/2006/relationships/oleObject" Target="../embeddings/oleObject904.bin"/><Relationship Id="rId14" Type="http://schemas.openxmlformats.org/officeDocument/2006/relationships/image" Target="../media/image854.emf"/><Relationship Id="rId22" Type="http://schemas.openxmlformats.org/officeDocument/2006/relationships/image" Target="../media/image858.emf"/><Relationship Id="rId27" Type="http://schemas.openxmlformats.org/officeDocument/2006/relationships/oleObject" Target="../embeddings/oleObject908.bin"/><Relationship Id="rId30" Type="http://schemas.openxmlformats.org/officeDocument/2006/relationships/image" Target="../media/image780.wmf"/><Relationship Id="rId35" Type="http://schemas.openxmlformats.org/officeDocument/2006/relationships/image" Target="../media/image863.wmf"/><Relationship Id="rId43" Type="http://schemas.openxmlformats.org/officeDocument/2006/relationships/image" Target="../media/image749.wmf"/><Relationship Id="rId48" Type="http://schemas.openxmlformats.org/officeDocument/2006/relationships/oleObject" Target="../embeddings/oleObject919.bin"/><Relationship Id="rId56" Type="http://schemas.openxmlformats.org/officeDocument/2006/relationships/oleObject" Target="../embeddings/oleObject923.bin"/><Relationship Id="rId64" Type="http://schemas.openxmlformats.org/officeDocument/2006/relationships/image" Target="../media/image870.emf"/><Relationship Id="rId8" Type="http://schemas.openxmlformats.org/officeDocument/2006/relationships/image" Target="../media/image852.emf"/><Relationship Id="rId51" Type="http://schemas.openxmlformats.org/officeDocument/2006/relationships/image" Target="../media/image835.wmf"/><Relationship Id="rId3" Type="http://schemas.openxmlformats.org/officeDocument/2006/relationships/image" Target="../media/image4.png"/><Relationship Id="rId12" Type="http://schemas.openxmlformats.org/officeDocument/2006/relationships/image" Target="../media/image853.wmf"/><Relationship Id="rId17" Type="http://schemas.openxmlformats.org/officeDocument/2006/relationships/oleObject" Target="../embeddings/oleObject903.bin"/><Relationship Id="rId25" Type="http://schemas.openxmlformats.org/officeDocument/2006/relationships/oleObject" Target="../embeddings/oleObject907.bin"/><Relationship Id="rId33" Type="http://schemas.openxmlformats.org/officeDocument/2006/relationships/oleObject" Target="../embeddings/oleObject911.bin"/><Relationship Id="rId38" Type="http://schemas.openxmlformats.org/officeDocument/2006/relationships/oleObject" Target="../embeddings/oleObject914.bin"/><Relationship Id="rId46" Type="http://schemas.openxmlformats.org/officeDocument/2006/relationships/oleObject" Target="../embeddings/oleObject918.bin"/><Relationship Id="rId59" Type="http://schemas.openxmlformats.org/officeDocument/2006/relationships/image" Target="../media/image868.emf"/><Relationship Id="rId67" Type="http://schemas.openxmlformats.org/officeDocument/2006/relationships/oleObject" Target="../embeddings/oleObject929.bin"/><Relationship Id="rId20" Type="http://schemas.openxmlformats.org/officeDocument/2006/relationships/image" Target="../media/image857.emf"/><Relationship Id="rId41" Type="http://schemas.openxmlformats.org/officeDocument/2006/relationships/image" Target="../media/image689.wmf"/><Relationship Id="rId54" Type="http://schemas.openxmlformats.org/officeDocument/2006/relationships/oleObject" Target="../embeddings/oleObject922.bin"/><Relationship Id="rId62" Type="http://schemas.openxmlformats.org/officeDocument/2006/relationships/image" Target="../media/image869.emf"/><Relationship Id="rId1" Type="http://schemas.openxmlformats.org/officeDocument/2006/relationships/vmlDrawing" Target="../drawings/vmlDrawing50.vml"/><Relationship Id="rId6" Type="http://schemas.openxmlformats.org/officeDocument/2006/relationships/image" Target="../media/image851.emf"/><Relationship Id="rId15" Type="http://schemas.openxmlformats.org/officeDocument/2006/relationships/oleObject" Target="../embeddings/oleObject902.bin"/><Relationship Id="rId23" Type="http://schemas.openxmlformats.org/officeDocument/2006/relationships/oleObject" Target="../embeddings/oleObject906.bin"/><Relationship Id="rId28" Type="http://schemas.openxmlformats.org/officeDocument/2006/relationships/image" Target="../media/image861.wmf"/><Relationship Id="rId36" Type="http://schemas.openxmlformats.org/officeDocument/2006/relationships/oleObject" Target="../embeddings/oleObject913.bin"/><Relationship Id="rId49" Type="http://schemas.openxmlformats.org/officeDocument/2006/relationships/image" Target="../media/image834.wmf"/><Relationship Id="rId57" Type="http://schemas.openxmlformats.org/officeDocument/2006/relationships/image" Target="../media/image867.emf"/><Relationship Id="rId10" Type="http://schemas.openxmlformats.org/officeDocument/2006/relationships/image" Target="../media/image849.wmf"/><Relationship Id="rId31" Type="http://schemas.openxmlformats.org/officeDocument/2006/relationships/oleObject" Target="../embeddings/oleObject910.bin"/><Relationship Id="rId44" Type="http://schemas.openxmlformats.org/officeDocument/2006/relationships/oleObject" Target="../embeddings/oleObject917.bin"/><Relationship Id="rId52" Type="http://schemas.openxmlformats.org/officeDocument/2006/relationships/oleObject" Target="../embeddings/oleObject921.bin"/><Relationship Id="rId60" Type="http://schemas.openxmlformats.org/officeDocument/2006/relationships/oleObject" Target="../embeddings/oleObject925.bin"/><Relationship Id="rId65" Type="http://schemas.openxmlformats.org/officeDocument/2006/relationships/oleObject" Target="../embeddings/oleObject928.bin"/><Relationship Id="rId4" Type="http://schemas.openxmlformats.org/officeDocument/2006/relationships/image" Target="../media/image2.png"/><Relationship Id="rId9" Type="http://schemas.openxmlformats.org/officeDocument/2006/relationships/oleObject" Target="../embeddings/oleObject899.bin"/><Relationship Id="rId13" Type="http://schemas.openxmlformats.org/officeDocument/2006/relationships/oleObject" Target="../embeddings/oleObject901.bin"/><Relationship Id="rId18" Type="http://schemas.openxmlformats.org/officeDocument/2006/relationships/image" Target="../media/image856.wmf"/><Relationship Id="rId39" Type="http://schemas.openxmlformats.org/officeDocument/2006/relationships/image" Target="../media/image864.emf"/></Relationships>
</file>

<file path=ppt/slides/_rels/slide52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934.bin"/><Relationship Id="rId18" Type="http://schemas.openxmlformats.org/officeDocument/2006/relationships/image" Target="../media/image876.wmf"/><Relationship Id="rId26" Type="http://schemas.openxmlformats.org/officeDocument/2006/relationships/image" Target="../media/image880.wmf"/><Relationship Id="rId39" Type="http://schemas.openxmlformats.org/officeDocument/2006/relationships/image" Target="../media/image834.wmf"/><Relationship Id="rId21" Type="http://schemas.openxmlformats.org/officeDocument/2006/relationships/oleObject" Target="../embeddings/oleObject938.bin"/><Relationship Id="rId34" Type="http://schemas.openxmlformats.org/officeDocument/2006/relationships/oleObject" Target="../embeddings/oleObject945.bin"/><Relationship Id="rId42" Type="http://schemas.openxmlformats.org/officeDocument/2006/relationships/oleObject" Target="../embeddings/oleObject949.bin"/><Relationship Id="rId7" Type="http://schemas.openxmlformats.org/officeDocument/2006/relationships/oleObject" Target="../embeddings/oleObject931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875.wmf"/><Relationship Id="rId20" Type="http://schemas.openxmlformats.org/officeDocument/2006/relationships/image" Target="../media/image877.wmf"/><Relationship Id="rId29" Type="http://schemas.openxmlformats.org/officeDocument/2006/relationships/oleObject" Target="../embeddings/oleObject942.bin"/><Relationship Id="rId41" Type="http://schemas.openxmlformats.org/officeDocument/2006/relationships/image" Target="../media/image835.wmf"/><Relationship Id="rId1" Type="http://schemas.openxmlformats.org/officeDocument/2006/relationships/vmlDrawing" Target="../drawings/vmlDrawing51.vml"/><Relationship Id="rId6" Type="http://schemas.openxmlformats.org/officeDocument/2006/relationships/image" Target="../media/image745.wmf"/><Relationship Id="rId11" Type="http://schemas.openxmlformats.org/officeDocument/2006/relationships/oleObject" Target="../embeddings/oleObject933.bin"/><Relationship Id="rId24" Type="http://schemas.openxmlformats.org/officeDocument/2006/relationships/image" Target="../media/image879.wmf"/><Relationship Id="rId32" Type="http://schemas.openxmlformats.org/officeDocument/2006/relationships/oleObject" Target="../embeddings/oleObject944.bin"/><Relationship Id="rId37" Type="http://schemas.openxmlformats.org/officeDocument/2006/relationships/image" Target="../media/image883.wmf"/><Relationship Id="rId40" Type="http://schemas.openxmlformats.org/officeDocument/2006/relationships/oleObject" Target="../embeddings/oleObject948.bin"/><Relationship Id="rId5" Type="http://schemas.openxmlformats.org/officeDocument/2006/relationships/oleObject" Target="../embeddings/oleObject930.bin"/><Relationship Id="rId15" Type="http://schemas.openxmlformats.org/officeDocument/2006/relationships/oleObject" Target="../embeddings/oleObject935.bin"/><Relationship Id="rId23" Type="http://schemas.openxmlformats.org/officeDocument/2006/relationships/oleObject" Target="../embeddings/oleObject939.bin"/><Relationship Id="rId28" Type="http://schemas.openxmlformats.org/officeDocument/2006/relationships/image" Target="../media/image881.wmf"/><Relationship Id="rId36" Type="http://schemas.openxmlformats.org/officeDocument/2006/relationships/oleObject" Target="../embeddings/oleObject946.bin"/><Relationship Id="rId10" Type="http://schemas.openxmlformats.org/officeDocument/2006/relationships/image" Target="../media/image749.wmf"/><Relationship Id="rId19" Type="http://schemas.openxmlformats.org/officeDocument/2006/relationships/oleObject" Target="../embeddings/oleObject937.bin"/><Relationship Id="rId31" Type="http://schemas.openxmlformats.org/officeDocument/2006/relationships/oleObject" Target="../embeddings/oleObject943.bin"/><Relationship Id="rId44" Type="http://schemas.openxmlformats.org/officeDocument/2006/relationships/image" Target="../media/image10.png"/><Relationship Id="rId4" Type="http://schemas.openxmlformats.org/officeDocument/2006/relationships/image" Target="../media/image2.png"/><Relationship Id="rId9" Type="http://schemas.openxmlformats.org/officeDocument/2006/relationships/oleObject" Target="../embeddings/oleObject932.bin"/><Relationship Id="rId14" Type="http://schemas.openxmlformats.org/officeDocument/2006/relationships/image" Target="../media/image874.emf"/><Relationship Id="rId22" Type="http://schemas.openxmlformats.org/officeDocument/2006/relationships/image" Target="../media/image878.wmf"/><Relationship Id="rId27" Type="http://schemas.openxmlformats.org/officeDocument/2006/relationships/oleObject" Target="../embeddings/oleObject941.bin"/><Relationship Id="rId30" Type="http://schemas.openxmlformats.org/officeDocument/2006/relationships/image" Target="../media/image882.wmf"/><Relationship Id="rId35" Type="http://schemas.openxmlformats.org/officeDocument/2006/relationships/image" Target="../media/image780.wmf"/><Relationship Id="rId43" Type="http://schemas.openxmlformats.org/officeDocument/2006/relationships/image" Target="../media/image836.wmf"/><Relationship Id="rId8" Type="http://schemas.openxmlformats.org/officeDocument/2006/relationships/image" Target="../media/image873.emf"/><Relationship Id="rId3" Type="http://schemas.openxmlformats.org/officeDocument/2006/relationships/image" Target="../media/image4.png"/><Relationship Id="rId12" Type="http://schemas.openxmlformats.org/officeDocument/2006/relationships/image" Target="../media/image849.wmf"/><Relationship Id="rId17" Type="http://schemas.openxmlformats.org/officeDocument/2006/relationships/oleObject" Target="../embeddings/oleObject936.bin"/><Relationship Id="rId25" Type="http://schemas.openxmlformats.org/officeDocument/2006/relationships/oleObject" Target="../embeddings/oleObject940.bin"/><Relationship Id="rId33" Type="http://schemas.openxmlformats.org/officeDocument/2006/relationships/image" Target="../media/image840.wmf"/><Relationship Id="rId38" Type="http://schemas.openxmlformats.org/officeDocument/2006/relationships/oleObject" Target="../embeddings/oleObject947.bin"/></Relationships>
</file>

<file path=ppt/slides/_rels/slide53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954.bin"/><Relationship Id="rId18" Type="http://schemas.openxmlformats.org/officeDocument/2006/relationships/image" Target="../media/image882.wmf"/><Relationship Id="rId26" Type="http://schemas.openxmlformats.org/officeDocument/2006/relationships/oleObject" Target="../embeddings/oleObject961.bin"/><Relationship Id="rId39" Type="http://schemas.openxmlformats.org/officeDocument/2006/relationships/image" Target="../media/image835.wmf"/><Relationship Id="rId21" Type="http://schemas.openxmlformats.org/officeDocument/2006/relationships/image" Target="../media/image885.emf"/><Relationship Id="rId34" Type="http://schemas.openxmlformats.org/officeDocument/2006/relationships/oleObject" Target="../embeddings/oleObject965.bin"/><Relationship Id="rId42" Type="http://schemas.openxmlformats.org/officeDocument/2006/relationships/oleObject" Target="../embeddings/oleObject969.bin"/><Relationship Id="rId7" Type="http://schemas.openxmlformats.org/officeDocument/2006/relationships/oleObject" Target="../embeddings/oleObject951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881.wmf"/><Relationship Id="rId20" Type="http://schemas.openxmlformats.org/officeDocument/2006/relationships/oleObject" Target="../embeddings/oleObject958.bin"/><Relationship Id="rId29" Type="http://schemas.openxmlformats.org/officeDocument/2006/relationships/image" Target="../media/image780.wmf"/><Relationship Id="rId41" Type="http://schemas.openxmlformats.org/officeDocument/2006/relationships/image" Target="../media/image890.wmf"/><Relationship Id="rId1" Type="http://schemas.openxmlformats.org/officeDocument/2006/relationships/vmlDrawing" Target="../drawings/vmlDrawing52.vml"/><Relationship Id="rId6" Type="http://schemas.openxmlformats.org/officeDocument/2006/relationships/image" Target="../media/image745.wmf"/><Relationship Id="rId11" Type="http://schemas.openxmlformats.org/officeDocument/2006/relationships/oleObject" Target="../embeddings/oleObject953.bin"/><Relationship Id="rId24" Type="http://schemas.openxmlformats.org/officeDocument/2006/relationships/oleObject" Target="../embeddings/oleObject960.bin"/><Relationship Id="rId32" Type="http://schemas.openxmlformats.org/officeDocument/2006/relationships/oleObject" Target="../embeddings/oleObject964.bin"/><Relationship Id="rId37" Type="http://schemas.openxmlformats.org/officeDocument/2006/relationships/image" Target="../media/image834.wmf"/><Relationship Id="rId40" Type="http://schemas.openxmlformats.org/officeDocument/2006/relationships/oleObject" Target="../embeddings/oleObject968.bin"/><Relationship Id="rId5" Type="http://schemas.openxmlformats.org/officeDocument/2006/relationships/oleObject" Target="../embeddings/oleObject950.bin"/><Relationship Id="rId15" Type="http://schemas.openxmlformats.org/officeDocument/2006/relationships/oleObject" Target="../embeddings/oleObject955.bin"/><Relationship Id="rId23" Type="http://schemas.openxmlformats.org/officeDocument/2006/relationships/image" Target="../media/image749.wmf"/><Relationship Id="rId28" Type="http://schemas.openxmlformats.org/officeDocument/2006/relationships/oleObject" Target="../embeddings/oleObject962.bin"/><Relationship Id="rId36" Type="http://schemas.openxmlformats.org/officeDocument/2006/relationships/oleObject" Target="../embeddings/oleObject966.bin"/><Relationship Id="rId10" Type="http://schemas.openxmlformats.org/officeDocument/2006/relationships/image" Target="../media/image875.wmf"/><Relationship Id="rId19" Type="http://schemas.openxmlformats.org/officeDocument/2006/relationships/oleObject" Target="../embeddings/oleObject957.bin"/><Relationship Id="rId31" Type="http://schemas.openxmlformats.org/officeDocument/2006/relationships/image" Target="../media/image887.wmf"/><Relationship Id="rId4" Type="http://schemas.openxmlformats.org/officeDocument/2006/relationships/image" Target="../media/image2.png"/><Relationship Id="rId9" Type="http://schemas.openxmlformats.org/officeDocument/2006/relationships/oleObject" Target="../embeddings/oleObject952.bin"/><Relationship Id="rId14" Type="http://schemas.openxmlformats.org/officeDocument/2006/relationships/image" Target="../media/image877.wmf"/><Relationship Id="rId22" Type="http://schemas.openxmlformats.org/officeDocument/2006/relationships/oleObject" Target="../embeddings/oleObject959.bin"/><Relationship Id="rId27" Type="http://schemas.openxmlformats.org/officeDocument/2006/relationships/image" Target="../media/image886.emf"/><Relationship Id="rId30" Type="http://schemas.openxmlformats.org/officeDocument/2006/relationships/oleObject" Target="../embeddings/oleObject963.bin"/><Relationship Id="rId35" Type="http://schemas.openxmlformats.org/officeDocument/2006/relationships/image" Target="../media/image889.wmf"/><Relationship Id="rId43" Type="http://schemas.openxmlformats.org/officeDocument/2006/relationships/image" Target="../media/image891.emf"/><Relationship Id="rId8" Type="http://schemas.openxmlformats.org/officeDocument/2006/relationships/image" Target="../media/image884.emf"/><Relationship Id="rId3" Type="http://schemas.openxmlformats.org/officeDocument/2006/relationships/image" Target="../media/image4.png"/><Relationship Id="rId12" Type="http://schemas.openxmlformats.org/officeDocument/2006/relationships/image" Target="../media/image876.wmf"/><Relationship Id="rId17" Type="http://schemas.openxmlformats.org/officeDocument/2006/relationships/oleObject" Target="../embeddings/oleObject956.bin"/><Relationship Id="rId25" Type="http://schemas.openxmlformats.org/officeDocument/2006/relationships/image" Target="../media/image849.wmf"/><Relationship Id="rId33" Type="http://schemas.openxmlformats.org/officeDocument/2006/relationships/image" Target="../media/image888.wmf"/><Relationship Id="rId38" Type="http://schemas.openxmlformats.org/officeDocument/2006/relationships/oleObject" Target="../embeddings/oleObject967.bin"/></Relationships>
</file>

<file path=ppt/slides/_rels/slide54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974.bin"/><Relationship Id="rId18" Type="http://schemas.openxmlformats.org/officeDocument/2006/relationships/image" Target="../media/image894.wmf"/><Relationship Id="rId26" Type="http://schemas.openxmlformats.org/officeDocument/2006/relationships/image" Target="../media/image897.wmf"/><Relationship Id="rId3" Type="http://schemas.openxmlformats.org/officeDocument/2006/relationships/image" Target="../media/image4.png"/><Relationship Id="rId21" Type="http://schemas.openxmlformats.org/officeDocument/2006/relationships/oleObject" Target="../embeddings/oleObject978.bin"/><Relationship Id="rId34" Type="http://schemas.openxmlformats.org/officeDocument/2006/relationships/image" Target="../media/image901.wmf"/><Relationship Id="rId7" Type="http://schemas.openxmlformats.org/officeDocument/2006/relationships/oleObject" Target="../embeddings/oleObject971.bin"/><Relationship Id="rId12" Type="http://schemas.openxmlformats.org/officeDocument/2006/relationships/image" Target="../media/image887.wmf"/><Relationship Id="rId17" Type="http://schemas.openxmlformats.org/officeDocument/2006/relationships/oleObject" Target="../embeddings/oleObject976.bin"/><Relationship Id="rId25" Type="http://schemas.openxmlformats.org/officeDocument/2006/relationships/oleObject" Target="../embeddings/oleObject980.bin"/><Relationship Id="rId33" Type="http://schemas.openxmlformats.org/officeDocument/2006/relationships/oleObject" Target="../embeddings/oleObject984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893.emf"/><Relationship Id="rId20" Type="http://schemas.openxmlformats.org/officeDocument/2006/relationships/image" Target="../media/image895.wmf"/><Relationship Id="rId29" Type="http://schemas.openxmlformats.org/officeDocument/2006/relationships/oleObject" Target="../embeddings/oleObject982.bin"/><Relationship Id="rId1" Type="http://schemas.openxmlformats.org/officeDocument/2006/relationships/vmlDrawing" Target="../drawings/vmlDrawing53.vml"/><Relationship Id="rId6" Type="http://schemas.openxmlformats.org/officeDocument/2006/relationships/image" Target="../media/image834.wmf"/><Relationship Id="rId11" Type="http://schemas.openxmlformats.org/officeDocument/2006/relationships/oleObject" Target="../embeddings/oleObject973.bin"/><Relationship Id="rId24" Type="http://schemas.openxmlformats.org/officeDocument/2006/relationships/image" Target="../media/image896.wmf"/><Relationship Id="rId32" Type="http://schemas.openxmlformats.org/officeDocument/2006/relationships/image" Target="../media/image900.wmf"/><Relationship Id="rId5" Type="http://schemas.openxmlformats.org/officeDocument/2006/relationships/oleObject" Target="../embeddings/oleObject970.bin"/><Relationship Id="rId15" Type="http://schemas.openxmlformats.org/officeDocument/2006/relationships/oleObject" Target="../embeddings/oleObject975.bin"/><Relationship Id="rId23" Type="http://schemas.openxmlformats.org/officeDocument/2006/relationships/oleObject" Target="../embeddings/oleObject979.bin"/><Relationship Id="rId28" Type="http://schemas.openxmlformats.org/officeDocument/2006/relationships/image" Target="../media/image898.wmf"/><Relationship Id="rId10" Type="http://schemas.openxmlformats.org/officeDocument/2006/relationships/image" Target="../media/image890.wmf"/><Relationship Id="rId19" Type="http://schemas.openxmlformats.org/officeDocument/2006/relationships/oleObject" Target="../embeddings/oleObject977.bin"/><Relationship Id="rId31" Type="http://schemas.openxmlformats.org/officeDocument/2006/relationships/oleObject" Target="../embeddings/oleObject983.bin"/><Relationship Id="rId4" Type="http://schemas.openxmlformats.org/officeDocument/2006/relationships/image" Target="../media/image2.png"/><Relationship Id="rId9" Type="http://schemas.openxmlformats.org/officeDocument/2006/relationships/oleObject" Target="../embeddings/oleObject972.bin"/><Relationship Id="rId14" Type="http://schemas.openxmlformats.org/officeDocument/2006/relationships/image" Target="../media/image892.emf"/><Relationship Id="rId22" Type="http://schemas.openxmlformats.org/officeDocument/2006/relationships/image" Target="../media/image780.wmf"/><Relationship Id="rId27" Type="http://schemas.openxmlformats.org/officeDocument/2006/relationships/oleObject" Target="../embeddings/oleObject981.bin"/><Relationship Id="rId30" Type="http://schemas.openxmlformats.org/officeDocument/2006/relationships/image" Target="../media/image899.emf"/><Relationship Id="rId35" Type="http://schemas.openxmlformats.org/officeDocument/2006/relationships/image" Target="../media/image10.png"/><Relationship Id="rId8" Type="http://schemas.openxmlformats.org/officeDocument/2006/relationships/image" Target="../media/image835.wmf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02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oleObject" Target="../embeddings/oleObject36.bin"/><Relationship Id="rId18" Type="http://schemas.openxmlformats.org/officeDocument/2006/relationships/image" Target="../media/image45.emf"/><Relationship Id="rId3" Type="http://schemas.openxmlformats.org/officeDocument/2006/relationships/image" Target="../media/image4.png"/><Relationship Id="rId7" Type="http://schemas.openxmlformats.org/officeDocument/2006/relationships/image" Target="../media/image40.emf"/><Relationship Id="rId12" Type="http://schemas.openxmlformats.org/officeDocument/2006/relationships/image" Target="../media/image42.emf"/><Relationship Id="rId17" Type="http://schemas.openxmlformats.org/officeDocument/2006/relationships/oleObject" Target="../embeddings/oleObject38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4.emf"/><Relationship Id="rId20" Type="http://schemas.openxmlformats.org/officeDocument/2006/relationships/image" Target="../media/image46.emf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33.bin"/><Relationship Id="rId11" Type="http://schemas.openxmlformats.org/officeDocument/2006/relationships/oleObject" Target="../embeddings/oleObject35.bin"/><Relationship Id="rId5" Type="http://schemas.openxmlformats.org/officeDocument/2006/relationships/image" Target="../media/image47.png"/><Relationship Id="rId15" Type="http://schemas.openxmlformats.org/officeDocument/2006/relationships/oleObject" Target="../embeddings/oleObject37.bin"/><Relationship Id="rId10" Type="http://schemas.openxmlformats.org/officeDocument/2006/relationships/image" Target="../media/image41.emf"/><Relationship Id="rId19" Type="http://schemas.openxmlformats.org/officeDocument/2006/relationships/oleObject" Target="../embeddings/oleObject39.bin"/><Relationship Id="rId4" Type="http://schemas.openxmlformats.org/officeDocument/2006/relationships/image" Target="../media/image2.png"/><Relationship Id="rId9" Type="http://schemas.openxmlformats.org/officeDocument/2006/relationships/oleObject" Target="../embeddings/oleObject34.bin"/><Relationship Id="rId14" Type="http://schemas.openxmlformats.org/officeDocument/2006/relationships/image" Target="../media/image43.e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.png"/><Relationship Id="rId7" Type="http://schemas.openxmlformats.org/officeDocument/2006/relationships/image" Target="../media/image48.emf"/><Relationship Id="rId12" Type="http://schemas.openxmlformats.org/officeDocument/2006/relationships/image" Target="../media/image50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40.bin"/><Relationship Id="rId11" Type="http://schemas.openxmlformats.org/officeDocument/2006/relationships/oleObject" Target="../embeddings/oleObject42.bin"/><Relationship Id="rId5" Type="http://schemas.openxmlformats.org/officeDocument/2006/relationships/image" Target="../media/image38.png"/><Relationship Id="rId10" Type="http://schemas.openxmlformats.org/officeDocument/2006/relationships/image" Target="../media/image49.emf"/><Relationship Id="rId4" Type="http://schemas.openxmlformats.org/officeDocument/2006/relationships/image" Target="../media/image2.png"/><Relationship Id="rId9" Type="http://schemas.openxmlformats.org/officeDocument/2006/relationships/oleObject" Target="../embeddings/oleObject41.bin"/></Relationships>
</file>

<file path=ppt/slides/_rels/slide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55.emf"/><Relationship Id="rId18" Type="http://schemas.openxmlformats.org/officeDocument/2006/relationships/oleObject" Target="../embeddings/oleObject49.bin"/><Relationship Id="rId26" Type="http://schemas.openxmlformats.org/officeDocument/2006/relationships/image" Target="../media/image61.emf"/><Relationship Id="rId39" Type="http://schemas.openxmlformats.org/officeDocument/2006/relationships/oleObject" Target="../embeddings/oleObject59.bin"/><Relationship Id="rId21" Type="http://schemas.openxmlformats.org/officeDocument/2006/relationships/image" Target="../media/image59.emf"/><Relationship Id="rId34" Type="http://schemas.openxmlformats.org/officeDocument/2006/relationships/image" Target="../media/image65.emf"/><Relationship Id="rId42" Type="http://schemas.openxmlformats.org/officeDocument/2006/relationships/image" Target="../media/image69.emf"/><Relationship Id="rId7" Type="http://schemas.openxmlformats.org/officeDocument/2006/relationships/image" Target="../media/image52.e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48.bin"/><Relationship Id="rId29" Type="http://schemas.openxmlformats.org/officeDocument/2006/relationships/oleObject" Target="../embeddings/oleObject54.bin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43.bin"/><Relationship Id="rId11" Type="http://schemas.openxmlformats.org/officeDocument/2006/relationships/image" Target="../media/image54.emf"/><Relationship Id="rId24" Type="http://schemas.openxmlformats.org/officeDocument/2006/relationships/image" Target="../media/image60.emf"/><Relationship Id="rId32" Type="http://schemas.openxmlformats.org/officeDocument/2006/relationships/image" Target="../media/image64.emf"/><Relationship Id="rId37" Type="http://schemas.openxmlformats.org/officeDocument/2006/relationships/oleObject" Target="../embeddings/oleObject58.bin"/><Relationship Id="rId40" Type="http://schemas.openxmlformats.org/officeDocument/2006/relationships/image" Target="../media/image68.emf"/><Relationship Id="rId45" Type="http://schemas.openxmlformats.org/officeDocument/2006/relationships/oleObject" Target="../embeddings/oleObject62.bin"/><Relationship Id="rId5" Type="http://schemas.openxmlformats.org/officeDocument/2006/relationships/image" Target="../media/image38.png"/><Relationship Id="rId15" Type="http://schemas.openxmlformats.org/officeDocument/2006/relationships/image" Target="../media/image56.emf"/><Relationship Id="rId23" Type="http://schemas.openxmlformats.org/officeDocument/2006/relationships/oleObject" Target="../embeddings/oleObject51.bin"/><Relationship Id="rId28" Type="http://schemas.openxmlformats.org/officeDocument/2006/relationships/image" Target="../media/image62.emf"/><Relationship Id="rId36" Type="http://schemas.openxmlformats.org/officeDocument/2006/relationships/image" Target="../media/image66.emf"/><Relationship Id="rId10" Type="http://schemas.openxmlformats.org/officeDocument/2006/relationships/oleObject" Target="../embeddings/oleObject45.bin"/><Relationship Id="rId19" Type="http://schemas.openxmlformats.org/officeDocument/2006/relationships/image" Target="../media/image58.emf"/><Relationship Id="rId31" Type="http://schemas.openxmlformats.org/officeDocument/2006/relationships/oleObject" Target="../embeddings/oleObject55.bin"/><Relationship Id="rId44" Type="http://schemas.openxmlformats.org/officeDocument/2006/relationships/image" Target="../media/image70.emf"/><Relationship Id="rId4" Type="http://schemas.openxmlformats.org/officeDocument/2006/relationships/image" Target="../media/image2.png"/><Relationship Id="rId9" Type="http://schemas.openxmlformats.org/officeDocument/2006/relationships/image" Target="../media/image53.emf"/><Relationship Id="rId14" Type="http://schemas.openxmlformats.org/officeDocument/2006/relationships/oleObject" Target="../embeddings/oleObject47.bin"/><Relationship Id="rId22" Type="http://schemas.openxmlformats.org/officeDocument/2006/relationships/image" Target="../media/image72.png"/><Relationship Id="rId27" Type="http://schemas.openxmlformats.org/officeDocument/2006/relationships/oleObject" Target="../embeddings/oleObject53.bin"/><Relationship Id="rId30" Type="http://schemas.openxmlformats.org/officeDocument/2006/relationships/image" Target="../media/image63.emf"/><Relationship Id="rId35" Type="http://schemas.openxmlformats.org/officeDocument/2006/relationships/oleObject" Target="../embeddings/oleObject57.bin"/><Relationship Id="rId43" Type="http://schemas.openxmlformats.org/officeDocument/2006/relationships/oleObject" Target="../embeddings/oleObject61.bin"/><Relationship Id="rId8" Type="http://schemas.openxmlformats.org/officeDocument/2006/relationships/oleObject" Target="../embeddings/oleObject44.bin"/><Relationship Id="rId3" Type="http://schemas.openxmlformats.org/officeDocument/2006/relationships/image" Target="../media/image4.png"/><Relationship Id="rId12" Type="http://schemas.openxmlformats.org/officeDocument/2006/relationships/oleObject" Target="../embeddings/oleObject46.bin"/><Relationship Id="rId17" Type="http://schemas.openxmlformats.org/officeDocument/2006/relationships/image" Target="../media/image57.emf"/><Relationship Id="rId25" Type="http://schemas.openxmlformats.org/officeDocument/2006/relationships/oleObject" Target="../embeddings/oleObject52.bin"/><Relationship Id="rId33" Type="http://schemas.openxmlformats.org/officeDocument/2006/relationships/oleObject" Target="../embeddings/oleObject56.bin"/><Relationship Id="rId38" Type="http://schemas.openxmlformats.org/officeDocument/2006/relationships/image" Target="../media/image67.emf"/><Relationship Id="rId46" Type="http://schemas.openxmlformats.org/officeDocument/2006/relationships/image" Target="../media/image71.emf"/><Relationship Id="rId20" Type="http://schemas.openxmlformats.org/officeDocument/2006/relationships/oleObject" Target="../embeddings/oleObject50.bin"/><Relationship Id="rId41" Type="http://schemas.openxmlformats.org/officeDocument/2006/relationships/oleObject" Target="../embeddings/oleObject60.bin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emf"/><Relationship Id="rId3" Type="http://schemas.openxmlformats.org/officeDocument/2006/relationships/image" Target="../media/image4.png"/><Relationship Id="rId7" Type="http://schemas.openxmlformats.org/officeDocument/2006/relationships/oleObject" Target="../embeddings/oleObject6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28.png"/><Relationship Id="rId5" Type="http://schemas.openxmlformats.org/officeDocument/2006/relationships/image" Target="../media/image38.png"/><Relationship Id="rId10" Type="http://schemas.openxmlformats.org/officeDocument/2006/relationships/image" Target="../media/image74.emf"/><Relationship Id="rId4" Type="http://schemas.openxmlformats.org/officeDocument/2006/relationships/image" Target="../media/image2.png"/><Relationship Id="rId9" Type="http://schemas.openxmlformats.org/officeDocument/2006/relationships/oleObject" Target="../embeddings/oleObject64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1" name="Picture 11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12" name="Picture 12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13" name="Picture 13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14" name="Picture 14" descr="xsf"/>
          <p:cNvPicPr>
            <a:picLocks noChangeAspect="1" noChangeArrowheads="1"/>
          </p:cNvPicPr>
          <p:nvPr/>
        </p:nvPicPr>
        <p:blipFill>
          <a:blip r:embed="rId2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15" name="Picture 15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16" name="Picture 16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17" name="Picture 17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18" name="Picture 18" descr="xsf"/>
          <p:cNvPicPr>
            <a:picLocks noChangeAspect="1" noChangeArrowheads="1"/>
          </p:cNvPicPr>
          <p:nvPr/>
        </p:nvPicPr>
        <p:blipFill>
          <a:blip r:embed="rId2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19" name="Picture 19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20" name="Picture 20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21" name="Picture 21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22" name="Picture 22" descr="xsf"/>
          <p:cNvPicPr>
            <a:picLocks noChangeAspect="1" noChangeArrowheads="1"/>
          </p:cNvPicPr>
          <p:nvPr/>
        </p:nvPicPr>
        <p:blipFill>
          <a:blip r:embed="rId2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23" name="Picture 23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24" name="Picture 24" descr="xsf"/>
          <p:cNvPicPr>
            <a:picLocks noChangeAspect="1" noChangeArrowheads="1"/>
          </p:cNvPicPr>
          <p:nvPr/>
        </p:nvPicPr>
        <p:blipFill>
          <a:blip r:embed="rId2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25" name="Picture 25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26" name="Picture 26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27" name="Picture 27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28" name="Picture 28" descr="xsf"/>
          <p:cNvPicPr>
            <a:picLocks noChangeAspect="1" noChangeArrowheads="1"/>
          </p:cNvPicPr>
          <p:nvPr/>
        </p:nvPicPr>
        <p:blipFill>
          <a:blip r:embed="rId2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29" name="Picture 29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30" name="Picture 3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202" name="Rectangle 2"/>
          <p:cNvSpPr>
            <a:spLocks noChangeArrowheads="1"/>
          </p:cNvSpPr>
          <p:nvPr/>
        </p:nvSpPr>
        <p:spPr bwMode="auto">
          <a:xfrm>
            <a:off x="531813" y="717550"/>
            <a:ext cx="4060825" cy="48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>
              <a:spcBef>
                <a:spcPct val="0"/>
              </a:spcBef>
            </a:pPr>
            <a:r>
              <a:rPr kumimoji="0" lang="en-US" altLang="zh-CN" sz="3200">
                <a:solidFill>
                  <a:srgbClr val="000099"/>
                </a:solidFill>
              </a:rPr>
              <a:t>§6.3  </a:t>
            </a:r>
            <a:r>
              <a:rPr kumimoji="0" lang="zh-CN" altLang="en-US" sz="3200">
                <a:solidFill>
                  <a:srgbClr val="000099"/>
                </a:solidFill>
              </a:rPr>
              <a:t>分式线性映射    </a:t>
            </a:r>
          </a:p>
        </p:txBody>
      </p:sp>
      <p:grpSp>
        <p:nvGrpSpPr>
          <p:cNvPr id="307210" name="Group 10"/>
          <p:cNvGrpSpPr>
            <a:grpSpLocks/>
          </p:cNvGrpSpPr>
          <p:nvPr/>
        </p:nvGrpSpPr>
        <p:grpSpPr bwMode="auto">
          <a:xfrm>
            <a:off x="952500" y="1490663"/>
            <a:ext cx="5943600" cy="4154487"/>
            <a:chOff x="600" y="939"/>
            <a:chExt cx="3744" cy="2617"/>
          </a:xfrm>
        </p:grpSpPr>
        <p:sp>
          <p:nvSpPr>
            <p:cNvPr id="307203" name="Rectangle 3"/>
            <p:cNvSpPr>
              <a:spLocks noChangeArrowheads="1"/>
            </p:cNvSpPr>
            <p:nvPr/>
          </p:nvSpPr>
          <p:spPr bwMode="auto">
            <a:xfrm>
              <a:off x="602" y="939"/>
              <a:ext cx="342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zh-CN" altLang="en-US" sz="2800">
                  <a:solidFill>
                    <a:srgbClr val="000099"/>
                  </a:solidFill>
                </a:rPr>
                <a:t>一、</a:t>
              </a:r>
              <a:r>
                <a:rPr kumimoji="0" lang="zh-CN" altLang="en-US" sz="2800">
                  <a:solidFill>
                    <a:srgbClr val="000099"/>
                  </a:solidFill>
                </a:rPr>
                <a:t>分式线性映射的一般形式    </a:t>
              </a:r>
            </a:p>
          </p:txBody>
        </p:sp>
        <p:sp>
          <p:nvSpPr>
            <p:cNvPr id="307204" name="Rectangle 4"/>
            <p:cNvSpPr>
              <a:spLocks noChangeArrowheads="1"/>
            </p:cNvSpPr>
            <p:nvPr/>
          </p:nvSpPr>
          <p:spPr bwMode="auto">
            <a:xfrm>
              <a:off x="602" y="1319"/>
              <a:ext cx="293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zh-CN" altLang="en-US" sz="2800">
                  <a:solidFill>
                    <a:srgbClr val="000099"/>
                  </a:solidFill>
                </a:rPr>
                <a:t>二、</a:t>
              </a:r>
              <a:r>
                <a:rPr kumimoji="0" lang="zh-CN" altLang="en-US" sz="2800">
                  <a:solidFill>
                    <a:srgbClr val="000099"/>
                  </a:solidFill>
                </a:rPr>
                <a:t>分式线性映射的分解    </a:t>
              </a:r>
            </a:p>
          </p:txBody>
        </p:sp>
        <p:sp>
          <p:nvSpPr>
            <p:cNvPr id="307205" name="Rectangle 5"/>
            <p:cNvSpPr>
              <a:spLocks noChangeArrowheads="1"/>
            </p:cNvSpPr>
            <p:nvPr/>
          </p:nvSpPr>
          <p:spPr bwMode="auto">
            <a:xfrm>
              <a:off x="601" y="1704"/>
              <a:ext cx="160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zh-CN" altLang="en-US" sz="2800">
                  <a:solidFill>
                    <a:srgbClr val="000099"/>
                  </a:solidFill>
                </a:rPr>
                <a:t>三、</a:t>
              </a:r>
              <a:r>
                <a:rPr kumimoji="0" lang="zh-CN" altLang="en-US" sz="2800">
                  <a:solidFill>
                    <a:srgbClr val="000099"/>
                  </a:solidFill>
                </a:rPr>
                <a:t>保形性    </a:t>
              </a:r>
              <a:endParaRPr lang="zh-CN" altLang="en-US" sz="2800">
                <a:solidFill>
                  <a:srgbClr val="000099"/>
                </a:solidFill>
              </a:endParaRPr>
            </a:p>
          </p:txBody>
        </p:sp>
        <p:sp>
          <p:nvSpPr>
            <p:cNvPr id="307206" name="Rectangle 6"/>
            <p:cNvSpPr>
              <a:spLocks noChangeArrowheads="1"/>
            </p:cNvSpPr>
            <p:nvPr/>
          </p:nvSpPr>
          <p:spPr bwMode="auto">
            <a:xfrm>
              <a:off x="601" y="2083"/>
              <a:ext cx="1566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zh-CN" altLang="en-US" sz="2800">
                  <a:solidFill>
                    <a:srgbClr val="000099"/>
                  </a:solidFill>
                </a:rPr>
                <a:t>四、</a:t>
              </a:r>
              <a:r>
                <a:rPr kumimoji="0" lang="zh-CN" altLang="en-US" sz="2800">
                  <a:solidFill>
                    <a:srgbClr val="000099"/>
                  </a:solidFill>
                </a:rPr>
                <a:t>保圆性    </a:t>
              </a:r>
            </a:p>
          </p:txBody>
        </p:sp>
        <p:sp>
          <p:nvSpPr>
            <p:cNvPr id="307207" name="Rectangle 7"/>
            <p:cNvSpPr>
              <a:spLocks noChangeArrowheads="1"/>
            </p:cNvSpPr>
            <p:nvPr/>
          </p:nvSpPr>
          <p:spPr bwMode="auto">
            <a:xfrm>
              <a:off x="600" y="2467"/>
              <a:ext cx="2093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zh-CN" altLang="en-US" sz="2800">
                  <a:solidFill>
                    <a:srgbClr val="000099"/>
                  </a:solidFill>
                </a:rPr>
                <a:t>五、</a:t>
              </a:r>
              <a:r>
                <a:rPr kumimoji="0" lang="zh-CN" altLang="en-US" sz="2800">
                  <a:solidFill>
                    <a:srgbClr val="000099"/>
                  </a:solidFill>
                </a:rPr>
                <a:t>保对称点性    </a:t>
              </a:r>
            </a:p>
          </p:txBody>
        </p:sp>
        <p:sp>
          <p:nvSpPr>
            <p:cNvPr id="307208" name="Rectangle 8"/>
            <p:cNvSpPr>
              <a:spLocks noChangeArrowheads="1"/>
            </p:cNvSpPr>
            <p:nvPr/>
          </p:nvSpPr>
          <p:spPr bwMode="auto">
            <a:xfrm>
              <a:off x="601" y="2845"/>
              <a:ext cx="3743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zh-CN" altLang="en-US" sz="2800">
                  <a:solidFill>
                    <a:srgbClr val="000099"/>
                  </a:solidFill>
                </a:rPr>
                <a:t>六、唯一决定分式线性映射的条件    </a:t>
              </a:r>
            </a:p>
          </p:txBody>
        </p:sp>
        <p:sp>
          <p:nvSpPr>
            <p:cNvPr id="307209" name="Rectangle 9"/>
            <p:cNvSpPr>
              <a:spLocks noChangeArrowheads="1"/>
            </p:cNvSpPr>
            <p:nvPr/>
          </p:nvSpPr>
          <p:spPr bwMode="auto">
            <a:xfrm>
              <a:off x="600" y="3229"/>
              <a:ext cx="3059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zh-CN" altLang="en-US" sz="2800">
                  <a:solidFill>
                    <a:srgbClr val="000099"/>
                  </a:solidFill>
                </a:rPr>
                <a:t>七、两个典型区域间的映射    </a:t>
              </a:r>
            </a:p>
          </p:txBody>
        </p:sp>
      </p:grpSp>
      <p:pic>
        <p:nvPicPr>
          <p:cNvPr id="307231" name="Picture 3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07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307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0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1041" name="Picture 6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1042" name="Picture 6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1043" name="Picture 6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1044" name="Picture 68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1045" name="Picture 6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1046" name="Picture 7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1047" name="Picture 7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1048" name="Picture 72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1049" name="Picture 7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1050" name="Picture 7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1051" name="Picture 7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1052" name="Picture 76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1053" name="Picture 7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1054" name="Picture 78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1055" name="Picture 7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1056" name="Picture 8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1057" name="Picture 8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1058" name="Picture 82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1059" name="Picture 8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1060" name="Picture 84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0978" name="Rectangle 2"/>
          <p:cNvSpPr>
            <a:spLocks noChangeArrowheads="1"/>
          </p:cNvSpPr>
          <p:nvPr/>
        </p:nvSpPr>
        <p:spPr bwMode="auto">
          <a:xfrm>
            <a:off x="536575" y="530225"/>
            <a:ext cx="47625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0"/>
              </a:spcBef>
            </a:pPr>
            <a:r>
              <a:rPr lang="zh-CN" altLang="en-US" sz="2800">
                <a:solidFill>
                  <a:srgbClr val="000099"/>
                </a:solidFill>
              </a:rPr>
              <a:t>二、</a:t>
            </a:r>
            <a:r>
              <a:rPr kumimoji="0" lang="zh-CN" altLang="en-US" sz="2800">
                <a:solidFill>
                  <a:srgbClr val="000099"/>
                </a:solidFill>
              </a:rPr>
              <a:t>分式线性映射的分解    </a:t>
            </a:r>
          </a:p>
        </p:txBody>
      </p:sp>
      <p:sp>
        <p:nvSpPr>
          <p:cNvPr id="510980" name="Rectangle 4"/>
          <p:cNvSpPr>
            <a:spLocks noChangeArrowheads="1"/>
          </p:cNvSpPr>
          <p:nvPr/>
        </p:nvSpPr>
        <p:spPr bwMode="auto">
          <a:xfrm>
            <a:off x="531813" y="1201738"/>
            <a:ext cx="35512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>
                <a:solidFill>
                  <a:srgbClr val="000099"/>
                </a:solidFill>
              </a:rPr>
              <a:t>5. </a:t>
            </a:r>
            <a:r>
              <a:rPr lang="zh-CN" altLang="en-US">
                <a:solidFill>
                  <a:srgbClr val="000099"/>
                </a:solidFill>
              </a:rPr>
              <a:t>两个特殊的对称</a:t>
            </a:r>
            <a:r>
              <a:rPr kumimoji="0" lang="zh-CN" altLang="en-US">
                <a:solidFill>
                  <a:srgbClr val="000099"/>
                </a:solidFill>
              </a:rPr>
              <a:t>映射    </a:t>
            </a:r>
          </a:p>
        </p:txBody>
      </p:sp>
      <p:sp>
        <p:nvSpPr>
          <p:cNvPr id="510981" name="Rectangle 5"/>
          <p:cNvSpPr>
            <a:spLocks noChangeArrowheads="1"/>
          </p:cNvSpPr>
          <p:nvPr/>
        </p:nvSpPr>
        <p:spPr bwMode="auto">
          <a:xfrm>
            <a:off x="530225" y="1792288"/>
            <a:ext cx="42116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>
              <a:buSzPct val="90000"/>
            </a:pPr>
            <a:r>
              <a:rPr lang="en-US" altLang="zh-CN">
                <a:solidFill>
                  <a:srgbClr val="0000FF"/>
                </a:solidFill>
                <a:ea typeface="楷体_GB2312" pitchFamily="49" charset="-122"/>
              </a:rPr>
              <a:t>(1) </a:t>
            </a:r>
            <a:r>
              <a:rPr lang="zh-CN" altLang="en-US">
                <a:solidFill>
                  <a:srgbClr val="0000FF"/>
                </a:solidFill>
                <a:ea typeface="楷体_GB2312" pitchFamily="49" charset="-122"/>
              </a:rPr>
              <a:t>关于单位圆周的对称映射   </a:t>
            </a:r>
            <a:endParaRPr kumimoji="0" lang="zh-CN" altLang="en-US">
              <a:solidFill>
                <a:srgbClr val="0000FF"/>
              </a:solidFill>
              <a:ea typeface="楷体_GB2312" pitchFamily="49" charset="-122"/>
            </a:endParaRPr>
          </a:p>
        </p:txBody>
      </p:sp>
      <p:grpSp>
        <p:nvGrpSpPr>
          <p:cNvPr id="511030" name="Group 54"/>
          <p:cNvGrpSpPr>
            <a:grpSpLocks/>
          </p:cNvGrpSpPr>
          <p:nvPr/>
        </p:nvGrpSpPr>
        <p:grpSpPr bwMode="auto">
          <a:xfrm>
            <a:off x="4562475" y="1625600"/>
            <a:ext cx="1057275" cy="785813"/>
            <a:chOff x="2874" y="1024"/>
            <a:chExt cx="666" cy="495"/>
          </a:xfrm>
        </p:grpSpPr>
        <p:sp>
          <p:nvSpPr>
            <p:cNvPr id="510982" name="Rectangle 6"/>
            <p:cNvSpPr>
              <a:spLocks noChangeArrowheads="1"/>
            </p:cNvSpPr>
            <p:nvPr/>
          </p:nvSpPr>
          <p:spPr bwMode="auto">
            <a:xfrm>
              <a:off x="2874" y="1044"/>
              <a:ext cx="666" cy="438"/>
            </a:xfrm>
            <a:prstGeom prst="rect">
              <a:avLst/>
            </a:prstGeom>
            <a:solidFill>
              <a:srgbClr val="CCFFFF"/>
            </a:solidFill>
            <a:ln w="9525" algn="ctr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510983" name="Object 7"/>
            <p:cNvGraphicFramePr>
              <a:graphicFrameLocks/>
            </p:cNvGraphicFramePr>
            <p:nvPr/>
          </p:nvGraphicFramePr>
          <p:xfrm>
            <a:off x="2926" y="1024"/>
            <a:ext cx="552" cy="49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1062" name="公式" r:id="rId5" imgW="876240" imgH="787320" progId="Equation.3">
                    <p:embed/>
                  </p:oleObj>
                </mc:Choice>
                <mc:Fallback>
                  <p:oleObj name="公式" r:id="rId5" imgW="876240" imgH="787320" progId="Equation.3">
                    <p:embed/>
                    <p:pic>
                      <p:nvPicPr>
                        <p:cNvPr id="0" name="Object 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26" y="1024"/>
                          <a:ext cx="552" cy="49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10984" name="Object 8"/>
            <p:cNvGraphicFramePr>
              <a:graphicFrameLocks/>
            </p:cNvGraphicFramePr>
            <p:nvPr/>
          </p:nvGraphicFramePr>
          <p:xfrm>
            <a:off x="3312" y="1316"/>
            <a:ext cx="112" cy="1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1063" name="公式" r:id="rId7" imgW="177480" imgH="215640" progId="Equation.3">
                    <p:embed/>
                  </p:oleObj>
                </mc:Choice>
                <mc:Fallback>
                  <p:oleObj name="公式" r:id="rId7" imgW="177480" imgH="215640" progId="Equation.3">
                    <p:embed/>
                    <p:pic>
                      <p:nvPicPr>
                        <p:cNvPr id="0" name="Object 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12" y="1316"/>
                          <a:ext cx="112" cy="13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10985" name="Object 9"/>
            <p:cNvGraphicFramePr>
              <a:graphicFrameLocks/>
            </p:cNvGraphicFramePr>
            <p:nvPr/>
          </p:nvGraphicFramePr>
          <p:xfrm>
            <a:off x="3316" y="1073"/>
            <a:ext cx="104" cy="16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1064" name="公式" r:id="rId9" imgW="164880" imgH="266400" progId="Equation.3">
                    <p:embed/>
                  </p:oleObj>
                </mc:Choice>
                <mc:Fallback>
                  <p:oleObj name="公式" r:id="rId9" imgW="164880" imgH="266400" progId="Equation.3">
                    <p:embed/>
                    <p:pic>
                      <p:nvPicPr>
                        <p:cNvPr id="0" name="Object 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16" y="1073"/>
                          <a:ext cx="104" cy="16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10986" name="Line 10"/>
            <p:cNvSpPr>
              <a:spLocks noChangeShapeType="1"/>
            </p:cNvSpPr>
            <p:nvPr/>
          </p:nvSpPr>
          <p:spPr bwMode="auto">
            <a:xfrm>
              <a:off x="3312" y="1308"/>
              <a:ext cx="113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511031" name="Group 55"/>
          <p:cNvGrpSpPr>
            <a:grpSpLocks/>
          </p:cNvGrpSpPr>
          <p:nvPr/>
        </p:nvGrpSpPr>
        <p:grpSpPr bwMode="auto">
          <a:xfrm>
            <a:off x="1041400" y="2624138"/>
            <a:ext cx="1755775" cy="482600"/>
            <a:chOff x="656" y="1653"/>
            <a:chExt cx="1106" cy="304"/>
          </a:xfrm>
        </p:grpSpPr>
        <p:sp>
          <p:nvSpPr>
            <p:cNvPr id="510987" name="Rectangle 11"/>
            <p:cNvSpPr>
              <a:spLocks noChangeArrowheads="1"/>
            </p:cNvSpPr>
            <p:nvPr/>
          </p:nvSpPr>
          <p:spPr bwMode="auto">
            <a:xfrm>
              <a:off x="656" y="1669"/>
              <a:ext cx="40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0" lang="zh-CN" altLang="en-US"/>
                <a:t>令  </a:t>
              </a:r>
            </a:p>
          </p:txBody>
        </p:sp>
        <p:graphicFrame>
          <p:nvGraphicFramePr>
            <p:cNvPr id="510988" name="Object 12"/>
            <p:cNvGraphicFramePr>
              <a:graphicFrameLocks/>
            </p:cNvGraphicFramePr>
            <p:nvPr/>
          </p:nvGraphicFramePr>
          <p:xfrm>
            <a:off x="954" y="1653"/>
            <a:ext cx="808" cy="2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1065" name="公式" r:id="rId11" imgW="1282680" imgH="431640" progId="Equation.3">
                    <p:embed/>
                  </p:oleObj>
                </mc:Choice>
                <mc:Fallback>
                  <p:oleObj name="公式" r:id="rId11" imgW="1282680" imgH="431640" progId="Equation.3">
                    <p:embed/>
                    <p:pic>
                      <p:nvPicPr>
                        <p:cNvPr id="0" name="Object 12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54" y="1653"/>
                          <a:ext cx="808" cy="27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11032" name="Group 56"/>
          <p:cNvGrpSpPr>
            <a:grpSpLocks/>
          </p:cNvGrpSpPr>
          <p:nvPr/>
        </p:nvGrpSpPr>
        <p:grpSpPr bwMode="auto">
          <a:xfrm>
            <a:off x="2898775" y="2498725"/>
            <a:ext cx="2301875" cy="785813"/>
            <a:chOff x="1826" y="1574"/>
            <a:chExt cx="1450" cy="495"/>
          </a:xfrm>
        </p:grpSpPr>
        <p:sp>
          <p:nvSpPr>
            <p:cNvPr id="510989" name="Rectangle 13"/>
            <p:cNvSpPr>
              <a:spLocks noChangeArrowheads="1"/>
            </p:cNvSpPr>
            <p:nvPr/>
          </p:nvSpPr>
          <p:spPr bwMode="auto">
            <a:xfrm>
              <a:off x="1826" y="1669"/>
              <a:ext cx="59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0" lang="zh-CN" altLang="en-US"/>
                <a:t>则有  </a:t>
              </a:r>
            </a:p>
          </p:txBody>
        </p:sp>
        <p:graphicFrame>
          <p:nvGraphicFramePr>
            <p:cNvPr id="510990" name="Object 14"/>
            <p:cNvGraphicFramePr>
              <a:graphicFrameLocks/>
            </p:cNvGraphicFramePr>
            <p:nvPr/>
          </p:nvGraphicFramePr>
          <p:xfrm>
            <a:off x="2964" y="1663"/>
            <a:ext cx="312" cy="2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1066" name="公式" r:id="rId13" imgW="495000" imgH="431640" progId="Equation.3">
                    <p:embed/>
                  </p:oleObj>
                </mc:Choice>
                <mc:Fallback>
                  <p:oleObj name="公式" r:id="rId13" imgW="495000" imgH="431640" progId="Equation.3">
                    <p:embed/>
                    <p:pic>
                      <p:nvPicPr>
                        <p:cNvPr id="0" name="Object 14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64" y="1663"/>
                          <a:ext cx="312" cy="27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510991" name="Group 15"/>
            <p:cNvGrpSpPr>
              <a:grpSpLocks/>
            </p:cNvGrpSpPr>
            <p:nvPr/>
          </p:nvGrpSpPr>
          <p:grpSpPr bwMode="auto">
            <a:xfrm>
              <a:off x="2312" y="1574"/>
              <a:ext cx="624" cy="495"/>
              <a:chOff x="3974" y="3212"/>
              <a:chExt cx="624" cy="495"/>
            </a:xfrm>
          </p:grpSpPr>
          <p:graphicFrame>
            <p:nvGraphicFramePr>
              <p:cNvPr id="510992" name="Object 16"/>
              <p:cNvGraphicFramePr>
                <a:graphicFrameLocks/>
              </p:cNvGraphicFramePr>
              <p:nvPr/>
            </p:nvGraphicFramePr>
            <p:xfrm>
              <a:off x="3974" y="3212"/>
              <a:ext cx="624" cy="49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11067" name="公式" r:id="rId15" imgW="990360" imgH="787320" progId="Equation.3">
                      <p:embed/>
                    </p:oleObj>
                  </mc:Choice>
                  <mc:Fallback>
                    <p:oleObj name="公式" r:id="rId15" imgW="990360" imgH="787320" progId="Equation.3">
                      <p:embed/>
                      <p:pic>
                        <p:nvPicPr>
                          <p:cNvPr id="0" name="Object 16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1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974" y="3212"/>
                            <a:ext cx="624" cy="495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510993" name="Object 17"/>
              <p:cNvGraphicFramePr>
                <a:graphicFrameLocks/>
              </p:cNvGraphicFramePr>
              <p:nvPr/>
            </p:nvGraphicFramePr>
            <p:xfrm>
              <a:off x="4348" y="3464"/>
              <a:ext cx="208" cy="21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11068" name="公式" r:id="rId17" imgW="330120" imgH="342720" progId="Equation.3">
                      <p:embed/>
                    </p:oleObj>
                  </mc:Choice>
                  <mc:Fallback>
                    <p:oleObj name="公式" r:id="rId17" imgW="330120" imgH="342720" progId="Equation.3">
                      <p:embed/>
                      <p:pic>
                        <p:nvPicPr>
                          <p:cNvPr id="0" name="Object 17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1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348" y="3464"/>
                            <a:ext cx="208" cy="21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510994" name="Object 18"/>
              <p:cNvGraphicFramePr>
                <a:graphicFrameLocks/>
              </p:cNvGraphicFramePr>
              <p:nvPr/>
            </p:nvGraphicFramePr>
            <p:xfrm>
              <a:off x="4400" y="3261"/>
              <a:ext cx="104" cy="16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11069" name="公式" r:id="rId19" imgW="164880" imgH="266400" progId="Equation.3">
                      <p:embed/>
                    </p:oleObj>
                  </mc:Choice>
                  <mc:Fallback>
                    <p:oleObj name="公式" r:id="rId19" imgW="164880" imgH="266400" progId="Equation.3">
                      <p:embed/>
                      <p:pic>
                        <p:nvPicPr>
                          <p:cNvPr id="0" name="Object 18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2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400" y="3261"/>
                            <a:ext cx="104" cy="167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grpSp>
        <p:nvGrpSpPr>
          <p:cNvPr id="511033" name="Group 57"/>
          <p:cNvGrpSpPr>
            <a:grpSpLocks/>
          </p:cNvGrpSpPr>
          <p:nvPr/>
        </p:nvGrpSpPr>
        <p:grpSpPr bwMode="auto">
          <a:xfrm>
            <a:off x="1047750" y="3282950"/>
            <a:ext cx="3746500" cy="785813"/>
            <a:chOff x="660" y="2068"/>
            <a:chExt cx="2360" cy="495"/>
          </a:xfrm>
        </p:grpSpPr>
        <p:graphicFrame>
          <p:nvGraphicFramePr>
            <p:cNvPr id="510995" name="Object 19"/>
            <p:cNvGraphicFramePr>
              <a:graphicFrameLocks/>
            </p:cNvGraphicFramePr>
            <p:nvPr/>
          </p:nvGraphicFramePr>
          <p:xfrm>
            <a:off x="980" y="2068"/>
            <a:ext cx="784" cy="49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1070" name="公式" r:id="rId21" imgW="1244520" imgH="787320" progId="Equation.3">
                    <p:embed/>
                  </p:oleObj>
                </mc:Choice>
                <mc:Fallback>
                  <p:oleObj name="公式" r:id="rId21" imgW="1244520" imgH="787320" progId="Equation.3">
                    <p:embed/>
                    <p:pic>
                      <p:nvPicPr>
                        <p:cNvPr id="0" name="Object 1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80" y="2068"/>
                          <a:ext cx="784" cy="49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10996" name="Object 20"/>
            <p:cNvGraphicFramePr>
              <a:graphicFrameLocks/>
            </p:cNvGraphicFramePr>
            <p:nvPr/>
          </p:nvGraphicFramePr>
          <p:xfrm>
            <a:off x="1452" y="2314"/>
            <a:ext cx="208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1071" name="公式" r:id="rId23" imgW="330120" imgH="342720" progId="Equation.3">
                    <p:embed/>
                  </p:oleObj>
                </mc:Choice>
                <mc:Fallback>
                  <p:oleObj name="公式" r:id="rId23" imgW="330120" imgH="342720" progId="Equation.3">
                    <p:embed/>
                    <p:pic>
                      <p:nvPicPr>
                        <p:cNvPr id="0" name="Object 2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52" y="2314"/>
                          <a:ext cx="208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10997" name="Object 21"/>
            <p:cNvGraphicFramePr>
              <a:graphicFrameLocks/>
            </p:cNvGraphicFramePr>
            <p:nvPr/>
          </p:nvGraphicFramePr>
          <p:xfrm>
            <a:off x="1504" y="2111"/>
            <a:ext cx="104" cy="16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1072" name="公式" r:id="rId25" imgW="164880" imgH="266400" progId="Equation.3">
                    <p:embed/>
                  </p:oleObj>
                </mc:Choice>
                <mc:Fallback>
                  <p:oleObj name="公式" r:id="rId25" imgW="164880" imgH="266400" progId="Equation.3">
                    <p:embed/>
                    <p:pic>
                      <p:nvPicPr>
                        <p:cNvPr id="0" name="Object 2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04" y="2111"/>
                          <a:ext cx="104" cy="16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10998" name="Object 22"/>
            <p:cNvGraphicFramePr>
              <a:graphicFrameLocks/>
            </p:cNvGraphicFramePr>
            <p:nvPr/>
          </p:nvGraphicFramePr>
          <p:xfrm>
            <a:off x="1900" y="2218"/>
            <a:ext cx="1120" cy="1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1073" name="公式" r:id="rId27" imgW="1777680" imgH="279360" progId="Equation.3">
                    <p:embed/>
                  </p:oleObj>
                </mc:Choice>
                <mc:Fallback>
                  <p:oleObj name="公式" r:id="rId27" imgW="1777680" imgH="279360" progId="Equation.3">
                    <p:embed/>
                    <p:pic>
                      <p:nvPicPr>
                        <p:cNvPr id="0" name="Object 22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00" y="2218"/>
                          <a:ext cx="1120" cy="17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10999" name="Rectangle 23"/>
            <p:cNvSpPr>
              <a:spLocks noChangeArrowheads="1"/>
            </p:cNvSpPr>
            <p:nvPr/>
          </p:nvSpPr>
          <p:spPr bwMode="auto">
            <a:xfrm>
              <a:off x="660" y="2159"/>
              <a:ext cx="40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0" lang="zh-CN" altLang="en-US"/>
                <a:t>即  </a:t>
              </a:r>
            </a:p>
          </p:txBody>
        </p:sp>
      </p:grpSp>
      <p:sp>
        <p:nvSpPr>
          <p:cNvPr id="511000" name="Rectangle 24"/>
          <p:cNvSpPr>
            <a:spLocks noChangeArrowheads="1"/>
          </p:cNvSpPr>
          <p:nvPr/>
        </p:nvSpPr>
        <p:spPr bwMode="auto">
          <a:xfrm>
            <a:off x="536575" y="4227513"/>
            <a:ext cx="3598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>
              <a:buSzPct val="90000"/>
            </a:pPr>
            <a:r>
              <a:rPr lang="en-US" altLang="zh-CN">
                <a:solidFill>
                  <a:srgbClr val="0000FF"/>
                </a:solidFill>
                <a:ea typeface="楷体_GB2312" pitchFamily="49" charset="-122"/>
              </a:rPr>
              <a:t>(2) </a:t>
            </a:r>
            <a:r>
              <a:rPr lang="zh-CN" altLang="en-US">
                <a:solidFill>
                  <a:srgbClr val="0000FF"/>
                </a:solidFill>
                <a:ea typeface="楷体_GB2312" pitchFamily="49" charset="-122"/>
              </a:rPr>
              <a:t>关于实轴的对称映射   </a:t>
            </a:r>
            <a:endParaRPr kumimoji="0" lang="zh-CN" altLang="en-US">
              <a:solidFill>
                <a:srgbClr val="0000FF"/>
              </a:solidFill>
              <a:ea typeface="楷体_GB2312" pitchFamily="49" charset="-122"/>
            </a:endParaRPr>
          </a:p>
        </p:txBody>
      </p:sp>
      <p:grpSp>
        <p:nvGrpSpPr>
          <p:cNvPr id="511034" name="Group 58"/>
          <p:cNvGrpSpPr>
            <a:grpSpLocks/>
          </p:cNvGrpSpPr>
          <p:nvPr/>
        </p:nvGrpSpPr>
        <p:grpSpPr bwMode="auto">
          <a:xfrm>
            <a:off x="3978275" y="4254500"/>
            <a:ext cx="962025" cy="400050"/>
            <a:chOff x="2506" y="2680"/>
            <a:chExt cx="606" cy="252"/>
          </a:xfrm>
        </p:grpSpPr>
        <p:sp>
          <p:nvSpPr>
            <p:cNvPr id="511001" name="Rectangle 25"/>
            <p:cNvSpPr>
              <a:spLocks noChangeArrowheads="1"/>
            </p:cNvSpPr>
            <p:nvPr/>
          </p:nvSpPr>
          <p:spPr bwMode="auto">
            <a:xfrm>
              <a:off x="2506" y="2680"/>
              <a:ext cx="606" cy="252"/>
            </a:xfrm>
            <a:prstGeom prst="rect">
              <a:avLst/>
            </a:prstGeom>
            <a:solidFill>
              <a:srgbClr val="CCFFFF"/>
            </a:solidFill>
            <a:ln w="9525" algn="ctr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511002" name="Object 26"/>
            <p:cNvGraphicFramePr>
              <a:graphicFrameLocks/>
            </p:cNvGraphicFramePr>
            <p:nvPr/>
          </p:nvGraphicFramePr>
          <p:xfrm>
            <a:off x="2564" y="2740"/>
            <a:ext cx="456" cy="14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1074" name="公式" r:id="rId29" imgW="723600" imgH="228600" progId="Equation.3">
                    <p:embed/>
                  </p:oleObj>
                </mc:Choice>
                <mc:Fallback>
                  <p:oleObj name="公式" r:id="rId29" imgW="723600" imgH="228600" progId="Equation.3">
                    <p:embed/>
                    <p:pic>
                      <p:nvPicPr>
                        <p:cNvPr id="0" name="Object 2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64" y="2740"/>
                          <a:ext cx="456" cy="14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11003" name="Line 27"/>
            <p:cNvSpPr>
              <a:spLocks noChangeShapeType="1"/>
            </p:cNvSpPr>
            <p:nvPr/>
          </p:nvSpPr>
          <p:spPr bwMode="auto">
            <a:xfrm>
              <a:off x="2901" y="2739"/>
              <a:ext cx="113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511035" name="Group 59"/>
          <p:cNvGrpSpPr>
            <a:grpSpLocks/>
          </p:cNvGrpSpPr>
          <p:nvPr/>
        </p:nvGrpSpPr>
        <p:grpSpPr bwMode="auto">
          <a:xfrm>
            <a:off x="1047750" y="4906963"/>
            <a:ext cx="1755775" cy="482600"/>
            <a:chOff x="660" y="3091"/>
            <a:chExt cx="1106" cy="304"/>
          </a:xfrm>
        </p:grpSpPr>
        <p:sp>
          <p:nvSpPr>
            <p:cNvPr id="511006" name="Rectangle 30"/>
            <p:cNvSpPr>
              <a:spLocks noChangeArrowheads="1"/>
            </p:cNvSpPr>
            <p:nvPr/>
          </p:nvSpPr>
          <p:spPr bwMode="auto">
            <a:xfrm>
              <a:off x="660" y="3107"/>
              <a:ext cx="40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0" lang="zh-CN" altLang="en-US"/>
                <a:t>令  </a:t>
              </a:r>
            </a:p>
          </p:txBody>
        </p:sp>
        <p:graphicFrame>
          <p:nvGraphicFramePr>
            <p:cNvPr id="511007" name="Object 31"/>
            <p:cNvGraphicFramePr>
              <a:graphicFrameLocks/>
            </p:cNvGraphicFramePr>
            <p:nvPr/>
          </p:nvGraphicFramePr>
          <p:xfrm>
            <a:off x="958" y="3091"/>
            <a:ext cx="808" cy="2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1075" name="公式" r:id="rId31" imgW="1282680" imgH="431640" progId="Equation.3">
                    <p:embed/>
                  </p:oleObj>
                </mc:Choice>
                <mc:Fallback>
                  <p:oleObj name="公式" r:id="rId31" imgW="1282680" imgH="431640" progId="Equation.3">
                    <p:embed/>
                    <p:pic>
                      <p:nvPicPr>
                        <p:cNvPr id="0" name="Object 3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58" y="3091"/>
                          <a:ext cx="808" cy="27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11036" name="Group 60"/>
          <p:cNvGrpSpPr>
            <a:grpSpLocks/>
          </p:cNvGrpSpPr>
          <p:nvPr/>
        </p:nvGrpSpPr>
        <p:grpSpPr bwMode="auto">
          <a:xfrm>
            <a:off x="2905125" y="4922838"/>
            <a:ext cx="2435225" cy="466725"/>
            <a:chOff x="1830" y="3101"/>
            <a:chExt cx="1534" cy="294"/>
          </a:xfrm>
        </p:grpSpPr>
        <p:sp>
          <p:nvSpPr>
            <p:cNvPr id="511008" name="Rectangle 32"/>
            <p:cNvSpPr>
              <a:spLocks noChangeArrowheads="1"/>
            </p:cNvSpPr>
            <p:nvPr/>
          </p:nvSpPr>
          <p:spPr bwMode="auto">
            <a:xfrm>
              <a:off x="1830" y="3107"/>
              <a:ext cx="59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0" lang="zh-CN" altLang="en-US"/>
                <a:t>则有  </a:t>
              </a:r>
            </a:p>
          </p:txBody>
        </p:sp>
        <p:graphicFrame>
          <p:nvGraphicFramePr>
            <p:cNvPr id="511009" name="Object 33"/>
            <p:cNvGraphicFramePr>
              <a:graphicFrameLocks/>
            </p:cNvGraphicFramePr>
            <p:nvPr/>
          </p:nvGraphicFramePr>
          <p:xfrm>
            <a:off x="2308" y="3101"/>
            <a:ext cx="1056" cy="2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1076" name="公式" r:id="rId33" imgW="1676160" imgH="431640" progId="Equation.3">
                    <p:embed/>
                  </p:oleObj>
                </mc:Choice>
                <mc:Fallback>
                  <p:oleObj name="公式" r:id="rId33" imgW="1676160" imgH="431640" progId="Equation.3">
                    <p:embed/>
                    <p:pic>
                      <p:nvPicPr>
                        <p:cNvPr id="0" name="Object 33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08" y="3101"/>
                          <a:ext cx="1056" cy="27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11037" name="Group 61"/>
          <p:cNvGrpSpPr>
            <a:grpSpLocks/>
          </p:cNvGrpSpPr>
          <p:nvPr/>
        </p:nvGrpSpPr>
        <p:grpSpPr bwMode="auto">
          <a:xfrm>
            <a:off x="1054100" y="5595938"/>
            <a:ext cx="3848100" cy="457200"/>
            <a:chOff x="664" y="3525"/>
            <a:chExt cx="2424" cy="288"/>
          </a:xfrm>
        </p:grpSpPr>
        <p:graphicFrame>
          <p:nvGraphicFramePr>
            <p:cNvPr id="511004" name="Object 28"/>
            <p:cNvGraphicFramePr>
              <a:graphicFrameLocks/>
            </p:cNvGraphicFramePr>
            <p:nvPr/>
          </p:nvGraphicFramePr>
          <p:xfrm>
            <a:off x="988" y="3569"/>
            <a:ext cx="719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1077" name="公式" r:id="rId35" imgW="1143000" imgH="342720" progId="Equation.3">
                    <p:embed/>
                  </p:oleObj>
                </mc:Choice>
                <mc:Fallback>
                  <p:oleObj name="公式" r:id="rId35" imgW="1143000" imgH="342720" progId="Equation.3">
                    <p:embed/>
                    <p:pic>
                      <p:nvPicPr>
                        <p:cNvPr id="0" name="Object 2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88" y="3569"/>
                          <a:ext cx="719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11005" name="Object 29"/>
            <p:cNvGraphicFramePr>
              <a:graphicFrameLocks/>
            </p:cNvGraphicFramePr>
            <p:nvPr/>
          </p:nvGraphicFramePr>
          <p:xfrm>
            <a:off x="1832" y="3604"/>
            <a:ext cx="1256" cy="1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1078" name="公式" r:id="rId37" imgW="1993680" imgH="279360" progId="Equation.3">
                    <p:embed/>
                  </p:oleObj>
                </mc:Choice>
                <mc:Fallback>
                  <p:oleObj name="公式" r:id="rId37" imgW="1993680" imgH="279360" progId="Equation.3">
                    <p:embed/>
                    <p:pic>
                      <p:nvPicPr>
                        <p:cNvPr id="0" name="Object 2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32" y="3604"/>
                          <a:ext cx="1256" cy="17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11010" name="Rectangle 34"/>
            <p:cNvSpPr>
              <a:spLocks noChangeArrowheads="1"/>
            </p:cNvSpPr>
            <p:nvPr/>
          </p:nvSpPr>
          <p:spPr bwMode="auto">
            <a:xfrm>
              <a:off x="664" y="3525"/>
              <a:ext cx="45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0" lang="zh-CN" altLang="en-US"/>
                <a:t>即   </a:t>
              </a:r>
            </a:p>
          </p:txBody>
        </p:sp>
      </p:grpSp>
      <p:grpSp>
        <p:nvGrpSpPr>
          <p:cNvPr id="511038" name="Group 62"/>
          <p:cNvGrpSpPr>
            <a:grpSpLocks/>
          </p:cNvGrpSpPr>
          <p:nvPr/>
        </p:nvGrpSpPr>
        <p:grpSpPr bwMode="auto">
          <a:xfrm>
            <a:off x="6119813" y="1617663"/>
            <a:ext cx="2693987" cy="1970087"/>
            <a:chOff x="3855" y="1019"/>
            <a:chExt cx="1697" cy="1241"/>
          </a:xfrm>
        </p:grpSpPr>
        <p:sp>
          <p:nvSpPr>
            <p:cNvPr id="510979" name="Oval 3"/>
            <p:cNvSpPr>
              <a:spLocks noChangeAspect="1" noChangeArrowheads="1"/>
            </p:cNvSpPr>
            <p:nvPr/>
          </p:nvSpPr>
          <p:spPr bwMode="auto">
            <a:xfrm>
              <a:off x="3977" y="1264"/>
              <a:ext cx="768" cy="768"/>
            </a:xfrm>
            <a:prstGeom prst="ellipse">
              <a:avLst/>
            </a:prstGeom>
            <a:noFill/>
            <a:ln w="19050">
              <a:solidFill>
                <a:srgbClr val="0000FF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511011" name="Line 35"/>
            <p:cNvSpPr>
              <a:spLocks noChangeAspect="1" noChangeShapeType="1"/>
            </p:cNvSpPr>
            <p:nvPr/>
          </p:nvSpPr>
          <p:spPr bwMode="auto">
            <a:xfrm rot="-5400000">
              <a:off x="3742" y="1640"/>
              <a:ext cx="1241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endParaRPr lang="zh-CN" altLang="en-US"/>
            </a:p>
          </p:txBody>
        </p:sp>
        <p:sp>
          <p:nvSpPr>
            <p:cNvPr id="511012" name="Line 36"/>
            <p:cNvSpPr>
              <a:spLocks noChangeShapeType="1"/>
            </p:cNvSpPr>
            <p:nvPr/>
          </p:nvSpPr>
          <p:spPr bwMode="auto">
            <a:xfrm flipV="1">
              <a:off x="4368" y="1188"/>
              <a:ext cx="846" cy="46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11013" name="Oval 37"/>
            <p:cNvSpPr>
              <a:spLocks noChangeArrowheads="1"/>
            </p:cNvSpPr>
            <p:nvPr/>
          </p:nvSpPr>
          <p:spPr bwMode="auto">
            <a:xfrm>
              <a:off x="5191" y="1163"/>
              <a:ext cx="45" cy="45"/>
            </a:xfrm>
            <a:prstGeom prst="ellipse">
              <a:avLst/>
            </a:prstGeom>
            <a:solidFill>
              <a:srgbClr val="FF0000"/>
            </a:solidFill>
            <a:ln w="9525" algn="ctr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11014" name="Oval 38"/>
            <p:cNvSpPr>
              <a:spLocks noChangeArrowheads="1"/>
            </p:cNvSpPr>
            <p:nvPr/>
          </p:nvSpPr>
          <p:spPr bwMode="auto">
            <a:xfrm>
              <a:off x="4571" y="1503"/>
              <a:ext cx="45" cy="45"/>
            </a:xfrm>
            <a:prstGeom prst="ellipse">
              <a:avLst/>
            </a:prstGeom>
            <a:solidFill>
              <a:srgbClr val="FF0000"/>
            </a:solidFill>
            <a:ln w="9525" algn="ctr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11015" name="Line 39"/>
            <p:cNvSpPr>
              <a:spLocks noChangeAspect="1" noChangeShapeType="1"/>
            </p:cNvSpPr>
            <p:nvPr/>
          </p:nvSpPr>
          <p:spPr bwMode="auto">
            <a:xfrm>
              <a:off x="3855" y="1651"/>
              <a:ext cx="1697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endParaRPr lang="zh-CN" altLang="en-US"/>
            </a:p>
          </p:txBody>
        </p:sp>
        <p:graphicFrame>
          <p:nvGraphicFramePr>
            <p:cNvPr id="511021" name="Object 45"/>
            <p:cNvGraphicFramePr>
              <a:graphicFrameLocks noChangeAspect="1"/>
            </p:cNvGraphicFramePr>
            <p:nvPr/>
          </p:nvGraphicFramePr>
          <p:xfrm>
            <a:off x="5096" y="1051"/>
            <a:ext cx="95" cy="1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1079" name="公式" r:id="rId39" imgW="177480" imgH="215640" progId="Equation.3">
                    <p:embed/>
                  </p:oleObj>
                </mc:Choice>
                <mc:Fallback>
                  <p:oleObj name="公式" r:id="rId39" imgW="177480" imgH="215640" progId="Equation.3">
                    <p:embed/>
                    <p:pic>
                      <p:nvPicPr>
                        <p:cNvPr id="0" name="Object 4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96" y="1051"/>
                          <a:ext cx="95" cy="1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11026" name="Object 50"/>
            <p:cNvGraphicFramePr>
              <a:graphicFrameLocks noChangeAspect="1"/>
            </p:cNvGraphicFramePr>
            <p:nvPr/>
          </p:nvGraphicFramePr>
          <p:xfrm>
            <a:off x="4458" y="1403"/>
            <a:ext cx="143" cy="1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1080" name="公式" r:id="rId41" imgW="266400" imgH="215640" progId="Equation.3">
                    <p:embed/>
                  </p:oleObj>
                </mc:Choice>
                <mc:Fallback>
                  <p:oleObj name="公式" r:id="rId41" imgW="266400" imgH="215640" progId="Equation.3">
                    <p:embed/>
                    <p:pic>
                      <p:nvPicPr>
                        <p:cNvPr id="0" name="Object 5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58" y="1403"/>
                          <a:ext cx="143" cy="1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11040" name="Group 64"/>
          <p:cNvGrpSpPr>
            <a:grpSpLocks/>
          </p:cNvGrpSpPr>
          <p:nvPr/>
        </p:nvGrpSpPr>
        <p:grpSpPr bwMode="auto">
          <a:xfrm>
            <a:off x="6126163" y="4014788"/>
            <a:ext cx="2693987" cy="1976437"/>
            <a:chOff x="3859" y="2529"/>
            <a:chExt cx="1697" cy="1245"/>
          </a:xfrm>
        </p:grpSpPr>
        <p:sp>
          <p:nvSpPr>
            <p:cNvPr id="511016" name="Line 40"/>
            <p:cNvSpPr>
              <a:spLocks noChangeAspect="1" noChangeShapeType="1"/>
            </p:cNvSpPr>
            <p:nvPr/>
          </p:nvSpPr>
          <p:spPr bwMode="auto">
            <a:xfrm>
              <a:off x="3859" y="3161"/>
              <a:ext cx="1697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endParaRPr lang="zh-CN" altLang="en-US"/>
            </a:p>
          </p:txBody>
        </p:sp>
        <p:sp>
          <p:nvSpPr>
            <p:cNvPr id="511017" name="Line 41"/>
            <p:cNvSpPr>
              <a:spLocks noChangeAspect="1" noChangeShapeType="1"/>
            </p:cNvSpPr>
            <p:nvPr/>
          </p:nvSpPr>
          <p:spPr bwMode="auto">
            <a:xfrm rot="-5400000">
              <a:off x="3746" y="3150"/>
              <a:ext cx="1241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endParaRPr lang="zh-CN" altLang="en-US"/>
            </a:p>
          </p:txBody>
        </p:sp>
        <p:sp>
          <p:nvSpPr>
            <p:cNvPr id="511018" name="Line 42"/>
            <p:cNvSpPr>
              <a:spLocks noChangeShapeType="1"/>
            </p:cNvSpPr>
            <p:nvPr/>
          </p:nvSpPr>
          <p:spPr bwMode="auto">
            <a:xfrm flipV="1">
              <a:off x="4366" y="2692"/>
              <a:ext cx="846" cy="46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11019" name="Line 43"/>
            <p:cNvSpPr>
              <a:spLocks noChangeShapeType="1"/>
            </p:cNvSpPr>
            <p:nvPr/>
          </p:nvSpPr>
          <p:spPr bwMode="auto">
            <a:xfrm>
              <a:off x="4370" y="3163"/>
              <a:ext cx="846" cy="46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11020" name="Line 44"/>
            <p:cNvSpPr>
              <a:spLocks noChangeShapeType="1"/>
            </p:cNvSpPr>
            <p:nvPr/>
          </p:nvSpPr>
          <p:spPr bwMode="auto">
            <a:xfrm>
              <a:off x="5214" y="2718"/>
              <a:ext cx="0" cy="912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11022" name="Oval 46"/>
            <p:cNvSpPr>
              <a:spLocks noChangeArrowheads="1"/>
            </p:cNvSpPr>
            <p:nvPr/>
          </p:nvSpPr>
          <p:spPr bwMode="auto">
            <a:xfrm>
              <a:off x="5189" y="2667"/>
              <a:ext cx="45" cy="45"/>
            </a:xfrm>
            <a:prstGeom prst="ellipse">
              <a:avLst/>
            </a:prstGeom>
            <a:solidFill>
              <a:srgbClr val="FF0000"/>
            </a:solidFill>
            <a:ln w="9525" algn="ctr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11023" name="Oval 47"/>
            <p:cNvSpPr>
              <a:spLocks noChangeArrowheads="1"/>
            </p:cNvSpPr>
            <p:nvPr/>
          </p:nvSpPr>
          <p:spPr bwMode="auto">
            <a:xfrm flipV="1">
              <a:off x="5193" y="3605"/>
              <a:ext cx="45" cy="45"/>
            </a:xfrm>
            <a:prstGeom prst="ellipse">
              <a:avLst/>
            </a:prstGeom>
            <a:solidFill>
              <a:srgbClr val="FF0000"/>
            </a:solidFill>
            <a:ln w="9525" algn="ctr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511024" name="Object 48"/>
            <p:cNvGraphicFramePr>
              <a:graphicFrameLocks noChangeAspect="1"/>
            </p:cNvGraphicFramePr>
            <p:nvPr/>
          </p:nvGraphicFramePr>
          <p:xfrm>
            <a:off x="5076" y="2555"/>
            <a:ext cx="95" cy="1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1081" name="公式" r:id="rId43" imgW="177480" imgH="215640" progId="Equation.3">
                    <p:embed/>
                  </p:oleObj>
                </mc:Choice>
                <mc:Fallback>
                  <p:oleObj name="公式" r:id="rId43" imgW="177480" imgH="215640" progId="Equation.3">
                    <p:embed/>
                    <p:pic>
                      <p:nvPicPr>
                        <p:cNvPr id="0" name="Object 4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76" y="2555"/>
                          <a:ext cx="95" cy="1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11025" name="Object 49"/>
            <p:cNvGraphicFramePr>
              <a:graphicFrameLocks noChangeAspect="1"/>
            </p:cNvGraphicFramePr>
            <p:nvPr/>
          </p:nvGraphicFramePr>
          <p:xfrm>
            <a:off x="5076" y="3658"/>
            <a:ext cx="95" cy="1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1082" name="公式" r:id="rId45" imgW="177480" imgH="215640" progId="Equation.3">
                    <p:embed/>
                  </p:oleObj>
                </mc:Choice>
                <mc:Fallback>
                  <p:oleObj name="公式" r:id="rId45" imgW="177480" imgH="215640" progId="Equation.3">
                    <p:embed/>
                    <p:pic>
                      <p:nvPicPr>
                        <p:cNvPr id="0" name="Object 4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76" y="3658"/>
                          <a:ext cx="95" cy="1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11027" name="Line 51"/>
            <p:cNvSpPr>
              <a:spLocks noChangeShapeType="1"/>
            </p:cNvSpPr>
            <p:nvPr/>
          </p:nvSpPr>
          <p:spPr bwMode="auto">
            <a:xfrm>
              <a:off x="5072" y="3644"/>
              <a:ext cx="91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pic>
        <p:nvPicPr>
          <p:cNvPr id="511061" name="Picture 85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0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109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51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51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51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511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51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1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5110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51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511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51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1000"/>
                                        <p:tgtEl>
                                          <p:spTgt spid="511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1000"/>
                                        <p:tgtEl>
                                          <p:spTgt spid="511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0981" grpId="0"/>
      <p:bldP spid="51100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0142" name="Picture 19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0143" name="Picture 19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0144" name="Picture 19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0145" name="Picture 19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0146" name="Picture 19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0147" name="Picture 19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0148" name="Picture 19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0149" name="Picture 197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0150" name="Picture 19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0151" name="Picture 19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0152" name="Picture 20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0153" name="Picture 201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0154" name="Picture 20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0155" name="Picture 20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0156" name="Picture 20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0157" name="Picture 20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0158" name="Picture 20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0159" name="Picture 207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0160" name="Picture 20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0161" name="Picture 209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9954" name="Rectangle 2"/>
          <p:cNvSpPr>
            <a:spLocks noChangeArrowheads="1"/>
          </p:cNvSpPr>
          <p:nvPr/>
        </p:nvSpPr>
        <p:spPr bwMode="auto">
          <a:xfrm>
            <a:off x="536575" y="530225"/>
            <a:ext cx="485933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0"/>
              </a:spcBef>
            </a:pPr>
            <a:r>
              <a:rPr lang="zh-CN" altLang="en-US" sz="2800">
                <a:solidFill>
                  <a:srgbClr val="000099"/>
                </a:solidFill>
              </a:rPr>
              <a:t>二、</a:t>
            </a:r>
            <a:r>
              <a:rPr kumimoji="0" lang="zh-CN" altLang="en-US" sz="2800">
                <a:solidFill>
                  <a:srgbClr val="000099"/>
                </a:solidFill>
              </a:rPr>
              <a:t>分式线性映射的分解    </a:t>
            </a:r>
          </a:p>
        </p:txBody>
      </p:sp>
      <p:sp>
        <p:nvSpPr>
          <p:cNvPr id="509974" name="Rectangle 22"/>
          <p:cNvSpPr>
            <a:spLocks noChangeArrowheads="1"/>
          </p:cNvSpPr>
          <p:nvPr/>
        </p:nvSpPr>
        <p:spPr bwMode="auto">
          <a:xfrm>
            <a:off x="531813" y="1201738"/>
            <a:ext cx="35512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>
                <a:solidFill>
                  <a:srgbClr val="000099"/>
                </a:solidFill>
              </a:rPr>
              <a:t>5. </a:t>
            </a:r>
            <a:r>
              <a:rPr lang="zh-CN" altLang="en-US">
                <a:solidFill>
                  <a:srgbClr val="000099"/>
                </a:solidFill>
              </a:rPr>
              <a:t>两个特殊的对称</a:t>
            </a:r>
            <a:r>
              <a:rPr kumimoji="0" lang="zh-CN" altLang="en-US">
                <a:solidFill>
                  <a:srgbClr val="000099"/>
                </a:solidFill>
              </a:rPr>
              <a:t>映射    </a:t>
            </a:r>
          </a:p>
        </p:txBody>
      </p:sp>
      <p:sp>
        <p:nvSpPr>
          <p:cNvPr id="509980" name="Rectangle 28"/>
          <p:cNvSpPr>
            <a:spLocks noChangeArrowheads="1"/>
          </p:cNvSpPr>
          <p:nvPr/>
        </p:nvSpPr>
        <p:spPr bwMode="auto">
          <a:xfrm>
            <a:off x="530225" y="1792288"/>
            <a:ext cx="41354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>
              <a:buSzPct val="90000"/>
            </a:pPr>
            <a:r>
              <a:rPr lang="en-US" altLang="zh-CN">
                <a:solidFill>
                  <a:srgbClr val="0000FF"/>
                </a:solidFill>
                <a:ea typeface="楷体_GB2312" pitchFamily="49" charset="-122"/>
              </a:rPr>
              <a:t>(1) </a:t>
            </a:r>
            <a:r>
              <a:rPr lang="zh-CN" altLang="en-US">
                <a:solidFill>
                  <a:srgbClr val="0000FF"/>
                </a:solidFill>
                <a:ea typeface="楷体_GB2312" pitchFamily="49" charset="-122"/>
              </a:rPr>
              <a:t>关于单位圆周的对称映射  </a:t>
            </a:r>
            <a:endParaRPr kumimoji="0" lang="zh-CN" altLang="en-US">
              <a:solidFill>
                <a:srgbClr val="0000FF"/>
              </a:solidFill>
              <a:ea typeface="楷体_GB2312" pitchFamily="49" charset="-122"/>
            </a:endParaRPr>
          </a:p>
        </p:txBody>
      </p:sp>
      <p:sp>
        <p:nvSpPr>
          <p:cNvPr id="509981" name="Rectangle 29"/>
          <p:cNvSpPr>
            <a:spLocks noChangeArrowheads="1"/>
          </p:cNvSpPr>
          <p:nvPr/>
        </p:nvSpPr>
        <p:spPr bwMode="auto">
          <a:xfrm>
            <a:off x="4562475" y="1657350"/>
            <a:ext cx="1057275" cy="695325"/>
          </a:xfrm>
          <a:prstGeom prst="rect">
            <a:avLst/>
          </a:prstGeom>
          <a:solidFill>
            <a:srgbClr val="CCFFFF"/>
          </a:solidFill>
          <a:ln w="9525" algn="ctr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aphicFrame>
        <p:nvGraphicFramePr>
          <p:cNvPr id="509983" name="Object 31"/>
          <p:cNvGraphicFramePr>
            <a:graphicFrameLocks/>
          </p:cNvGraphicFramePr>
          <p:nvPr/>
        </p:nvGraphicFramePr>
        <p:xfrm>
          <a:off x="4645025" y="1625600"/>
          <a:ext cx="876300" cy="785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0163" name="公式" r:id="rId5" imgW="876240" imgH="787320" progId="Equation.3">
                  <p:embed/>
                </p:oleObj>
              </mc:Choice>
              <mc:Fallback>
                <p:oleObj name="公式" r:id="rId5" imgW="876240" imgH="787320" progId="Equation.3">
                  <p:embed/>
                  <p:pic>
                    <p:nvPicPr>
                      <p:cNvPr id="0" name="Object 3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5025" y="1625600"/>
                        <a:ext cx="876300" cy="7858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9984" name="Object 32"/>
          <p:cNvGraphicFramePr>
            <a:graphicFrameLocks/>
          </p:cNvGraphicFramePr>
          <p:nvPr/>
        </p:nvGraphicFramePr>
        <p:xfrm>
          <a:off x="5257800" y="2089150"/>
          <a:ext cx="1778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0164" name="公式" r:id="rId7" imgW="177480" imgH="215640" progId="Equation.3">
                  <p:embed/>
                </p:oleObj>
              </mc:Choice>
              <mc:Fallback>
                <p:oleObj name="公式" r:id="rId7" imgW="177480" imgH="215640" progId="Equation.3">
                  <p:embed/>
                  <p:pic>
                    <p:nvPicPr>
                      <p:cNvPr id="0" name="Object 32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57800" y="2089150"/>
                        <a:ext cx="177800" cy="215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9985" name="Object 33"/>
          <p:cNvGraphicFramePr>
            <a:graphicFrameLocks/>
          </p:cNvGraphicFramePr>
          <p:nvPr/>
        </p:nvGraphicFramePr>
        <p:xfrm>
          <a:off x="5264150" y="1703388"/>
          <a:ext cx="165100" cy="265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0165" name="公式" r:id="rId9" imgW="164880" imgH="266400" progId="Equation.3">
                  <p:embed/>
                </p:oleObj>
              </mc:Choice>
              <mc:Fallback>
                <p:oleObj name="公式" r:id="rId9" imgW="164880" imgH="266400" progId="Equation.3">
                  <p:embed/>
                  <p:pic>
                    <p:nvPicPr>
                      <p:cNvPr id="0" name="Object 33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64150" y="1703388"/>
                        <a:ext cx="165100" cy="2651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9986" name="Line 34"/>
          <p:cNvSpPr>
            <a:spLocks noChangeShapeType="1"/>
          </p:cNvSpPr>
          <p:nvPr/>
        </p:nvSpPr>
        <p:spPr bwMode="auto">
          <a:xfrm>
            <a:off x="5257800" y="2076450"/>
            <a:ext cx="1793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grpSp>
        <p:nvGrpSpPr>
          <p:cNvPr id="510110" name="Group 158"/>
          <p:cNvGrpSpPr>
            <a:grpSpLocks/>
          </p:cNvGrpSpPr>
          <p:nvPr/>
        </p:nvGrpSpPr>
        <p:grpSpPr bwMode="auto">
          <a:xfrm>
            <a:off x="536575" y="2513013"/>
            <a:ext cx="4403725" cy="457200"/>
            <a:chOff x="338" y="1583"/>
            <a:chExt cx="2774" cy="288"/>
          </a:xfrm>
        </p:grpSpPr>
        <p:sp>
          <p:nvSpPr>
            <p:cNvPr id="510003" name="Rectangle 51"/>
            <p:cNvSpPr>
              <a:spLocks noChangeArrowheads="1"/>
            </p:cNvSpPr>
            <p:nvPr/>
          </p:nvSpPr>
          <p:spPr bwMode="auto">
            <a:xfrm>
              <a:off x="338" y="1583"/>
              <a:ext cx="226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 algn="ctr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>
                <a:buSzPct val="90000"/>
              </a:pPr>
              <a:r>
                <a:rPr lang="en-US" altLang="zh-CN" dirty="0">
                  <a:solidFill>
                    <a:srgbClr val="0000FF"/>
                  </a:solidFill>
                  <a:ea typeface="楷体_GB2312" pitchFamily="49" charset="-122"/>
                </a:rPr>
                <a:t>(2) </a:t>
              </a:r>
              <a:r>
                <a:rPr lang="zh-CN" altLang="en-US" dirty="0">
                  <a:solidFill>
                    <a:srgbClr val="0000FF"/>
                  </a:solidFill>
                  <a:ea typeface="楷体_GB2312" pitchFamily="49" charset="-122"/>
                </a:rPr>
                <a:t>关于实轴的对称映射   </a:t>
              </a:r>
              <a:endParaRPr kumimoji="0" lang="zh-CN" altLang="en-US" dirty="0">
                <a:solidFill>
                  <a:srgbClr val="0000FF"/>
                </a:solidFill>
                <a:ea typeface="楷体_GB2312" pitchFamily="49" charset="-122"/>
              </a:endParaRPr>
            </a:p>
          </p:txBody>
        </p:sp>
        <p:sp>
          <p:nvSpPr>
            <p:cNvPr id="510005" name="Rectangle 53"/>
            <p:cNvSpPr>
              <a:spLocks noChangeArrowheads="1"/>
            </p:cNvSpPr>
            <p:nvPr/>
          </p:nvSpPr>
          <p:spPr bwMode="auto">
            <a:xfrm>
              <a:off x="2506" y="1600"/>
              <a:ext cx="606" cy="252"/>
            </a:xfrm>
            <a:prstGeom prst="rect">
              <a:avLst/>
            </a:prstGeom>
            <a:solidFill>
              <a:srgbClr val="CCFFFF"/>
            </a:solidFill>
            <a:ln w="9525" algn="ctr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510006" name="Object 54"/>
            <p:cNvGraphicFramePr>
              <a:graphicFrameLocks/>
            </p:cNvGraphicFramePr>
            <p:nvPr/>
          </p:nvGraphicFramePr>
          <p:xfrm>
            <a:off x="2564" y="1660"/>
            <a:ext cx="456" cy="14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0166" name="公式" r:id="rId11" imgW="723600" imgH="228600" progId="Equation.3">
                    <p:embed/>
                  </p:oleObj>
                </mc:Choice>
                <mc:Fallback>
                  <p:oleObj name="公式" r:id="rId11" imgW="723600" imgH="228600" progId="Equation.3">
                    <p:embed/>
                    <p:pic>
                      <p:nvPicPr>
                        <p:cNvPr id="0" name="Object 54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64" y="1660"/>
                          <a:ext cx="456" cy="14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10009" name="Line 57"/>
            <p:cNvSpPr>
              <a:spLocks noChangeShapeType="1"/>
            </p:cNvSpPr>
            <p:nvPr/>
          </p:nvSpPr>
          <p:spPr bwMode="auto">
            <a:xfrm>
              <a:off x="2908" y="1666"/>
              <a:ext cx="113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510139" name="Group 187"/>
          <p:cNvGrpSpPr>
            <a:grpSpLocks/>
          </p:cNvGrpSpPr>
          <p:nvPr/>
        </p:nvGrpSpPr>
        <p:grpSpPr bwMode="auto">
          <a:xfrm>
            <a:off x="5940425" y="4452938"/>
            <a:ext cx="2312988" cy="1760537"/>
            <a:chOff x="3742" y="2805"/>
            <a:chExt cx="1457" cy="1109"/>
          </a:xfrm>
        </p:grpSpPr>
        <p:sp>
          <p:nvSpPr>
            <p:cNvPr id="510111" name="Oval 159"/>
            <p:cNvSpPr>
              <a:spLocks noChangeAspect="1" noChangeArrowheads="1"/>
            </p:cNvSpPr>
            <p:nvPr/>
          </p:nvSpPr>
          <p:spPr bwMode="auto">
            <a:xfrm>
              <a:off x="3864" y="3002"/>
              <a:ext cx="768" cy="768"/>
            </a:xfrm>
            <a:prstGeom prst="ellipse">
              <a:avLst/>
            </a:prstGeom>
            <a:noFill/>
            <a:ln w="12700">
              <a:solidFill>
                <a:srgbClr val="0000FF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510112" name="Line 160"/>
            <p:cNvSpPr>
              <a:spLocks noChangeAspect="1" noChangeShapeType="1"/>
            </p:cNvSpPr>
            <p:nvPr/>
          </p:nvSpPr>
          <p:spPr bwMode="auto">
            <a:xfrm rot="-5400000">
              <a:off x="3695" y="3360"/>
              <a:ext cx="1109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endParaRPr lang="zh-CN" altLang="en-US"/>
            </a:p>
          </p:txBody>
        </p:sp>
        <p:sp>
          <p:nvSpPr>
            <p:cNvPr id="510113" name="Line 161"/>
            <p:cNvSpPr>
              <a:spLocks noChangeShapeType="1"/>
            </p:cNvSpPr>
            <p:nvPr/>
          </p:nvSpPr>
          <p:spPr bwMode="auto">
            <a:xfrm flipV="1">
              <a:off x="4255" y="2968"/>
              <a:ext cx="750" cy="42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10114" name="Oval 162"/>
            <p:cNvSpPr>
              <a:spLocks noChangeArrowheads="1"/>
            </p:cNvSpPr>
            <p:nvPr/>
          </p:nvSpPr>
          <p:spPr bwMode="auto">
            <a:xfrm>
              <a:off x="4982" y="2943"/>
              <a:ext cx="45" cy="45"/>
            </a:xfrm>
            <a:prstGeom prst="ellipse">
              <a:avLst/>
            </a:prstGeom>
            <a:solidFill>
              <a:srgbClr val="FF0000"/>
            </a:solidFill>
            <a:ln w="9525" algn="ctr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10115" name="Oval 163"/>
            <p:cNvSpPr>
              <a:spLocks noChangeArrowheads="1"/>
            </p:cNvSpPr>
            <p:nvPr/>
          </p:nvSpPr>
          <p:spPr bwMode="auto">
            <a:xfrm>
              <a:off x="4458" y="3241"/>
              <a:ext cx="45" cy="45"/>
            </a:xfrm>
            <a:prstGeom prst="ellipse">
              <a:avLst/>
            </a:prstGeom>
            <a:solidFill>
              <a:srgbClr val="FF0000"/>
            </a:solidFill>
            <a:ln w="9525" algn="ctr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10116" name="Line 164"/>
            <p:cNvSpPr>
              <a:spLocks noChangeAspect="1" noChangeShapeType="1"/>
            </p:cNvSpPr>
            <p:nvPr/>
          </p:nvSpPr>
          <p:spPr bwMode="auto">
            <a:xfrm>
              <a:off x="3742" y="3389"/>
              <a:ext cx="1457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endParaRPr lang="zh-CN" altLang="en-US"/>
            </a:p>
          </p:txBody>
        </p:sp>
        <p:graphicFrame>
          <p:nvGraphicFramePr>
            <p:cNvPr id="510117" name="Object 165"/>
            <p:cNvGraphicFramePr>
              <a:graphicFrameLocks noChangeAspect="1"/>
            </p:cNvGraphicFramePr>
            <p:nvPr/>
          </p:nvGraphicFramePr>
          <p:xfrm>
            <a:off x="4881" y="2837"/>
            <a:ext cx="95" cy="1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0167" name="公式" r:id="rId13" imgW="177480" imgH="215640" progId="Equation.3">
                    <p:embed/>
                  </p:oleObj>
                </mc:Choice>
                <mc:Fallback>
                  <p:oleObj name="公式" r:id="rId13" imgW="177480" imgH="215640" progId="Equation.3">
                    <p:embed/>
                    <p:pic>
                      <p:nvPicPr>
                        <p:cNvPr id="0" name="Object 16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81" y="2837"/>
                          <a:ext cx="95" cy="1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10118" name="Object 166"/>
            <p:cNvGraphicFramePr>
              <a:graphicFrameLocks noChangeAspect="1"/>
            </p:cNvGraphicFramePr>
            <p:nvPr/>
          </p:nvGraphicFramePr>
          <p:xfrm>
            <a:off x="4353" y="3098"/>
            <a:ext cx="116" cy="17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0168" name="公式" r:id="rId15" imgW="215640" imgH="330120" progId="Equation.3">
                    <p:embed/>
                  </p:oleObj>
                </mc:Choice>
                <mc:Fallback>
                  <p:oleObj name="公式" r:id="rId15" imgW="215640" imgH="330120" progId="Equation.3">
                    <p:embed/>
                    <p:pic>
                      <p:nvPicPr>
                        <p:cNvPr id="0" name="Object 16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53" y="3098"/>
                          <a:ext cx="116" cy="17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10119" name="Line 167"/>
            <p:cNvSpPr>
              <a:spLocks noChangeShapeType="1"/>
            </p:cNvSpPr>
            <p:nvPr/>
          </p:nvSpPr>
          <p:spPr bwMode="auto">
            <a:xfrm>
              <a:off x="4253" y="3398"/>
              <a:ext cx="222" cy="12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10120" name="Oval 168"/>
            <p:cNvSpPr>
              <a:spLocks noChangeArrowheads="1"/>
            </p:cNvSpPr>
            <p:nvPr/>
          </p:nvSpPr>
          <p:spPr bwMode="auto">
            <a:xfrm flipV="1">
              <a:off x="4456" y="3500"/>
              <a:ext cx="45" cy="45"/>
            </a:xfrm>
            <a:prstGeom prst="ellipse">
              <a:avLst/>
            </a:prstGeom>
            <a:solidFill>
              <a:srgbClr val="FF0000"/>
            </a:solidFill>
            <a:ln w="9525" algn="ctr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510121" name="Object 169"/>
            <p:cNvGraphicFramePr>
              <a:graphicFrameLocks noChangeAspect="1"/>
            </p:cNvGraphicFramePr>
            <p:nvPr/>
          </p:nvGraphicFramePr>
          <p:xfrm>
            <a:off x="4326" y="3534"/>
            <a:ext cx="143" cy="1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0169" name="公式" r:id="rId17" imgW="266400" imgH="215640" progId="Equation.3">
                    <p:embed/>
                  </p:oleObj>
                </mc:Choice>
                <mc:Fallback>
                  <p:oleObj name="公式" r:id="rId17" imgW="266400" imgH="215640" progId="Equation.3">
                    <p:embed/>
                    <p:pic>
                      <p:nvPicPr>
                        <p:cNvPr id="0" name="Object 16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26" y="3534"/>
                          <a:ext cx="143" cy="1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510122" name="Rectangle 170"/>
          <p:cNvSpPr>
            <a:spLocks noChangeArrowheads="1"/>
          </p:cNvSpPr>
          <p:nvPr/>
        </p:nvSpPr>
        <p:spPr bwMode="auto">
          <a:xfrm>
            <a:off x="1355725" y="3706813"/>
            <a:ext cx="28638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chemeClr val="hlink"/>
                </a:solidFill>
                <a:ea typeface="仿宋_GB2312" pitchFamily="49" charset="-122"/>
              </a:rPr>
              <a:t>共形映射来使用。   </a:t>
            </a:r>
          </a:p>
        </p:txBody>
      </p:sp>
      <p:grpSp>
        <p:nvGrpSpPr>
          <p:cNvPr id="510140" name="Group 188"/>
          <p:cNvGrpSpPr>
            <a:grpSpLocks/>
          </p:cNvGrpSpPr>
          <p:nvPr/>
        </p:nvGrpSpPr>
        <p:grpSpPr bwMode="auto">
          <a:xfrm>
            <a:off x="533400" y="3173413"/>
            <a:ext cx="8585200" cy="457200"/>
            <a:chOff x="336" y="1999"/>
            <a:chExt cx="5408" cy="288"/>
          </a:xfrm>
        </p:grpSpPr>
        <p:sp>
          <p:nvSpPr>
            <p:cNvPr id="510123" name="Rectangle 171"/>
            <p:cNvSpPr>
              <a:spLocks noChangeArrowheads="1"/>
            </p:cNvSpPr>
            <p:nvPr/>
          </p:nvSpPr>
          <p:spPr bwMode="auto">
            <a:xfrm>
              <a:off x="336" y="1999"/>
              <a:ext cx="69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olidFill>
                    <a:srgbClr val="FF0000"/>
                  </a:solidFill>
                  <a:ea typeface="仿宋_GB2312" pitchFamily="49" charset="-122"/>
                </a:rPr>
                <a:t>注意    </a:t>
              </a:r>
            </a:p>
          </p:txBody>
        </p:sp>
        <p:sp>
          <p:nvSpPr>
            <p:cNvPr id="510124" name="Rectangle 172"/>
            <p:cNvSpPr>
              <a:spLocks noChangeArrowheads="1"/>
            </p:cNvSpPr>
            <p:nvPr/>
          </p:nvSpPr>
          <p:spPr bwMode="auto">
            <a:xfrm>
              <a:off x="852" y="1999"/>
              <a:ext cx="489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olidFill>
                    <a:schemeClr val="hlink"/>
                  </a:solidFill>
                  <a:ea typeface="仿宋_GB2312" pitchFamily="49" charset="-122"/>
                </a:rPr>
                <a:t>上述两个映射并不是解析的，因此它们不能单独地作为 </a:t>
              </a:r>
              <a:r>
                <a:rPr lang="zh-CN" altLang="en-US">
                  <a:solidFill>
                    <a:schemeClr val="hlink"/>
                  </a:solidFill>
                </a:rPr>
                <a:t>  </a:t>
              </a:r>
            </a:p>
          </p:txBody>
        </p:sp>
      </p:grpSp>
      <p:sp>
        <p:nvSpPr>
          <p:cNvPr id="510131" name="Rectangle 179"/>
          <p:cNvSpPr>
            <a:spLocks noChangeArrowheads="1"/>
          </p:cNvSpPr>
          <p:nvPr/>
        </p:nvSpPr>
        <p:spPr bwMode="auto">
          <a:xfrm>
            <a:off x="1352550" y="4221163"/>
            <a:ext cx="27876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chemeClr val="hlink"/>
                </a:solidFill>
                <a:ea typeface="仿宋_GB2312" pitchFamily="49" charset="-122"/>
              </a:rPr>
              <a:t>映射的变化过程。  </a:t>
            </a:r>
          </a:p>
        </p:txBody>
      </p:sp>
      <p:grpSp>
        <p:nvGrpSpPr>
          <p:cNvPr id="510138" name="Group 186"/>
          <p:cNvGrpSpPr>
            <a:grpSpLocks/>
          </p:cNvGrpSpPr>
          <p:nvPr/>
        </p:nvGrpSpPr>
        <p:grpSpPr bwMode="auto">
          <a:xfrm>
            <a:off x="1350963" y="4781550"/>
            <a:ext cx="3557587" cy="1341438"/>
            <a:chOff x="851" y="3012"/>
            <a:chExt cx="2241" cy="845"/>
          </a:xfrm>
        </p:grpSpPr>
        <p:graphicFrame>
          <p:nvGraphicFramePr>
            <p:cNvPr id="510125" name="Object 173"/>
            <p:cNvGraphicFramePr>
              <a:graphicFrameLocks/>
            </p:cNvGraphicFramePr>
            <p:nvPr/>
          </p:nvGraphicFramePr>
          <p:xfrm>
            <a:off x="2500" y="3012"/>
            <a:ext cx="592" cy="49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0170" name="公式" r:id="rId19" imgW="939600" imgH="787320" progId="Equation.3">
                    <p:embed/>
                  </p:oleObj>
                </mc:Choice>
                <mc:Fallback>
                  <p:oleObj name="公式" r:id="rId19" imgW="939600" imgH="787320" progId="Equation.3">
                    <p:embed/>
                    <p:pic>
                      <p:nvPicPr>
                        <p:cNvPr id="0" name="Object 173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00" y="3012"/>
                          <a:ext cx="592" cy="49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10126" name="Object 174"/>
            <p:cNvGraphicFramePr>
              <a:graphicFrameLocks/>
            </p:cNvGraphicFramePr>
            <p:nvPr/>
          </p:nvGraphicFramePr>
          <p:xfrm>
            <a:off x="2864" y="3304"/>
            <a:ext cx="112" cy="1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0171" name="公式" r:id="rId21" imgW="177480" imgH="215640" progId="Equation.3">
                    <p:embed/>
                  </p:oleObj>
                </mc:Choice>
                <mc:Fallback>
                  <p:oleObj name="公式" r:id="rId21" imgW="177480" imgH="215640" progId="Equation.3">
                    <p:embed/>
                    <p:pic>
                      <p:nvPicPr>
                        <p:cNvPr id="0" name="Object 174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64" y="3304"/>
                          <a:ext cx="112" cy="13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10127" name="Object 175"/>
            <p:cNvGraphicFramePr>
              <a:graphicFrameLocks/>
            </p:cNvGraphicFramePr>
            <p:nvPr/>
          </p:nvGraphicFramePr>
          <p:xfrm>
            <a:off x="2868" y="3061"/>
            <a:ext cx="104" cy="16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0172" name="公式" r:id="rId23" imgW="164880" imgH="266400" progId="Equation.3">
                    <p:embed/>
                  </p:oleObj>
                </mc:Choice>
                <mc:Fallback>
                  <p:oleObj name="公式" r:id="rId23" imgW="164880" imgH="266400" progId="Equation.3">
                    <p:embed/>
                    <p:pic>
                      <p:nvPicPr>
                        <p:cNvPr id="0" name="Object 17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68" y="3061"/>
                          <a:ext cx="104" cy="16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10128" name="Line 176"/>
            <p:cNvSpPr>
              <a:spLocks noChangeShapeType="1"/>
            </p:cNvSpPr>
            <p:nvPr/>
          </p:nvSpPr>
          <p:spPr bwMode="auto">
            <a:xfrm>
              <a:off x="2864" y="3296"/>
              <a:ext cx="113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510129" name="Object 177"/>
            <p:cNvGraphicFramePr>
              <a:graphicFrameLocks/>
            </p:cNvGraphicFramePr>
            <p:nvPr/>
          </p:nvGraphicFramePr>
          <p:xfrm>
            <a:off x="2498" y="3643"/>
            <a:ext cx="536" cy="21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0173" name="公式" r:id="rId25" imgW="850680" imgH="342720" progId="Equation.3">
                    <p:embed/>
                  </p:oleObj>
                </mc:Choice>
                <mc:Fallback>
                  <p:oleObj name="公式" r:id="rId25" imgW="850680" imgH="342720" progId="Equation.3">
                    <p:embed/>
                    <p:pic>
                      <p:nvPicPr>
                        <p:cNvPr id="0" name="Object 17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98" y="3643"/>
                          <a:ext cx="536" cy="21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10130" name="Line 178"/>
            <p:cNvSpPr>
              <a:spLocks noChangeShapeType="1"/>
            </p:cNvSpPr>
            <p:nvPr/>
          </p:nvSpPr>
          <p:spPr bwMode="auto">
            <a:xfrm>
              <a:off x="2852" y="3634"/>
              <a:ext cx="113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510132" name="Object 180"/>
            <p:cNvGraphicFramePr>
              <a:graphicFrameLocks/>
            </p:cNvGraphicFramePr>
            <p:nvPr/>
          </p:nvGraphicFramePr>
          <p:xfrm>
            <a:off x="1188" y="3236"/>
            <a:ext cx="624" cy="49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0174" name="公式" r:id="rId27" imgW="990360" imgH="787320" progId="Equation.3">
                    <p:embed/>
                  </p:oleObj>
                </mc:Choice>
                <mc:Fallback>
                  <p:oleObj name="公式" r:id="rId27" imgW="990360" imgH="787320" progId="Equation.3">
                    <p:embed/>
                    <p:pic>
                      <p:nvPicPr>
                        <p:cNvPr id="0" name="Object 18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88" y="3236"/>
                          <a:ext cx="624" cy="49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10133" name="Object 181"/>
            <p:cNvGraphicFramePr>
              <a:graphicFrameLocks/>
            </p:cNvGraphicFramePr>
            <p:nvPr/>
          </p:nvGraphicFramePr>
          <p:xfrm>
            <a:off x="1586" y="3510"/>
            <a:ext cx="112" cy="1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0175" name="公式" r:id="rId29" imgW="177480" imgH="215640" progId="Equation.3">
                    <p:embed/>
                  </p:oleObj>
                </mc:Choice>
                <mc:Fallback>
                  <p:oleObj name="公式" r:id="rId29" imgW="177480" imgH="215640" progId="Equation.3">
                    <p:embed/>
                    <p:pic>
                      <p:nvPicPr>
                        <p:cNvPr id="0" name="Object 18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86" y="3510"/>
                          <a:ext cx="112" cy="13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10134" name="Object 182"/>
            <p:cNvGraphicFramePr>
              <a:graphicFrameLocks/>
            </p:cNvGraphicFramePr>
            <p:nvPr/>
          </p:nvGraphicFramePr>
          <p:xfrm>
            <a:off x="1590" y="3279"/>
            <a:ext cx="104" cy="16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0176" name="公式" r:id="rId31" imgW="164880" imgH="266400" progId="Equation.3">
                    <p:embed/>
                  </p:oleObj>
                </mc:Choice>
                <mc:Fallback>
                  <p:oleObj name="公式" r:id="rId31" imgW="164880" imgH="266400" progId="Equation.3">
                    <p:embed/>
                    <p:pic>
                      <p:nvPicPr>
                        <p:cNvPr id="0" name="Object 182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90" y="3279"/>
                          <a:ext cx="104" cy="16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10135" name="Object 183"/>
            <p:cNvGraphicFramePr>
              <a:graphicFrameLocks/>
            </p:cNvGraphicFramePr>
            <p:nvPr/>
          </p:nvGraphicFramePr>
          <p:xfrm>
            <a:off x="1980" y="3101"/>
            <a:ext cx="584" cy="7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0177" name="公式" r:id="rId33" imgW="927000" imgH="1155600" progId="Equation.3">
                    <p:embed/>
                  </p:oleObj>
                </mc:Choice>
                <mc:Fallback>
                  <p:oleObj name="公式" r:id="rId33" imgW="927000" imgH="1155600" progId="Equation.3">
                    <p:embed/>
                    <p:pic>
                      <p:nvPicPr>
                        <p:cNvPr id="0" name="Object 183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80" y="3101"/>
                          <a:ext cx="584" cy="75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10136" name="Rectangle 184"/>
            <p:cNvSpPr>
              <a:spLocks noChangeArrowheads="1"/>
            </p:cNvSpPr>
            <p:nvPr/>
          </p:nvSpPr>
          <p:spPr bwMode="auto">
            <a:xfrm>
              <a:off x="851" y="3313"/>
              <a:ext cx="50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olidFill>
                    <a:schemeClr val="hlink"/>
                  </a:solidFill>
                  <a:latin typeface="仿宋_GB2312" pitchFamily="49" charset="-122"/>
                  <a:ea typeface="仿宋_GB2312" pitchFamily="49" charset="-122"/>
                </a:rPr>
                <a:t>即  </a:t>
              </a:r>
            </a:p>
          </p:txBody>
        </p:sp>
      </p:grpSp>
      <p:sp>
        <p:nvSpPr>
          <p:cNvPr id="510137" name="Rectangle 185"/>
          <p:cNvSpPr>
            <a:spLocks noChangeArrowheads="1"/>
          </p:cNvSpPr>
          <p:nvPr/>
        </p:nvSpPr>
        <p:spPr bwMode="auto">
          <a:xfrm>
            <a:off x="3813175" y="3698875"/>
            <a:ext cx="5314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chemeClr val="hlink"/>
                </a:solidFill>
                <a:ea typeface="仿宋_GB2312" pitchFamily="49" charset="-122"/>
              </a:rPr>
              <a:t>其主要作用是为了能更好地看清倒数   </a:t>
            </a:r>
          </a:p>
        </p:txBody>
      </p:sp>
      <p:pic>
        <p:nvPicPr>
          <p:cNvPr id="510141" name="Picture 189"/>
          <p:cNvPicPr>
            <a:picLocks noChangeAspect="1" noChangeArrowheads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300" y="6343650"/>
            <a:ext cx="13335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0162" name="Picture 210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0.25139 L 8.33333E-7 3.7037E-7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5101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0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510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0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510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0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510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0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510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0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510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0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510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0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01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0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0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10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10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10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1014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101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1014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101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1014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101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1014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1014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0122" grpId="0"/>
      <p:bldP spid="510131" grpId="0"/>
      <p:bldP spid="51013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3178" name="Picture 15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179" name="Picture 15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180" name="Picture 15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181" name="Picture 157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182" name="Picture 15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183" name="Picture 15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184" name="Picture 16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185" name="Picture 161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186" name="Picture 16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187" name="Picture 16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188" name="Picture 16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189" name="Picture 16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190" name="Picture 16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191" name="Picture 167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192" name="Picture 16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193" name="Picture 16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194" name="Picture 17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195" name="Picture 171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197" name="Picture 173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13140" name="Group 116"/>
          <p:cNvGrpSpPr>
            <a:grpSpLocks/>
          </p:cNvGrpSpPr>
          <p:nvPr/>
        </p:nvGrpSpPr>
        <p:grpSpPr bwMode="auto">
          <a:xfrm>
            <a:off x="530225" y="1403350"/>
            <a:ext cx="1838325" cy="785813"/>
            <a:chOff x="334" y="884"/>
            <a:chExt cx="1158" cy="495"/>
          </a:xfrm>
        </p:grpSpPr>
        <p:sp>
          <p:nvSpPr>
            <p:cNvPr id="513030" name="Rectangle 6"/>
            <p:cNvSpPr>
              <a:spLocks noChangeArrowheads="1"/>
            </p:cNvSpPr>
            <p:nvPr/>
          </p:nvSpPr>
          <p:spPr bwMode="auto">
            <a:xfrm>
              <a:off x="334" y="989"/>
              <a:ext cx="45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olidFill>
                    <a:srgbClr val="0000FF"/>
                  </a:solidFill>
                </a:rPr>
                <a:t>解   </a:t>
              </a:r>
              <a:endParaRPr kumimoji="0" lang="zh-CN" altLang="en-US">
                <a:solidFill>
                  <a:srgbClr val="0000FF"/>
                </a:solidFill>
              </a:endParaRPr>
            </a:p>
          </p:txBody>
        </p:sp>
        <p:graphicFrame>
          <p:nvGraphicFramePr>
            <p:cNvPr id="513032" name="Object 8"/>
            <p:cNvGraphicFramePr>
              <a:graphicFrameLocks/>
            </p:cNvGraphicFramePr>
            <p:nvPr/>
          </p:nvGraphicFramePr>
          <p:xfrm>
            <a:off x="708" y="884"/>
            <a:ext cx="784" cy="49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3203" name="公式" r:id="rId5" imgW="1244520" imgH="787320" progId="Equation.3">
                    <p:embed/>
                  </p:oleObj>
                </mc:Choice>
                <mc:Fallback>
                  <p:oleObj name="公式" r:id="rId5" imgW="1244520" imgH="787320" progId="Equation.3">
                    <p:embed/>
                    <p:pic>
                      <p:nvPicPr>
                        <p:cNvPr id="0" name="Object 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08" y="884"/>
                          <a:ext cx="784" cy="49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513033" name="Object 9"/>
          <p:cNvGraphicFramePr>
            <a:graphicFrameLocks/>
          </p:cNvGraphicFramePr>
          <p:nvPr/>
        </p:nvGraphicFramePr>
        <p:xfrm>
          <a:off x="2463800" y="1409700"/>
          <a:ext cx="1816100" cy="785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204" name="公式" r:id="rId7" imgW="1815840" imgH="787320" progId="Equation.3">
                  <p:embed/>
                </p:oleObj>
              </mc:Choice>
              <mc:Fallback>
                <p:oleObj name="公式" r:id="rId7" imgW="1815840" imgH="787320" progId="Equation.3">
                  <p:embed/>
                  <p:pic>
                    <p:nvPicPr>
                      <p:cNvPr id="0" name="Object 9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63800" y="1409700"/>
                        <a:ext cx="1816100" cy="7858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3034" name="Object 10"/>
          <p:cNvGraphicFramePr>
            <a:graphicFrameLocks/>
          </p:cNvGraphicFramePr>
          <p:nvPr/>
        </p:nvGraphicFramePr>
        <p:xfrm>
          <a:off x="4352925" y="1406525"/>
          <a:ext cx="1384300" cy="785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205" name="公式" r:id="rId9" imgW="1384200" imgH="787320" progId="Equation.3">
                  <p:embed/>
                </p:oleObj>
              </mc:Choice>
              <mc:Fallback>
                <p:oleObj name="公式" r:id="rId9" imgW="1384200" imgH="787320" progId="Equation.3">
                  <p:embed/>
                  <p:pic>
                    <p:nvPicPr>
                      <p:cNvPr id="0" name="Object 10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52925" y="1406525"/>
                        <a:ext cx="1384300" cy="7858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3035" name="Object 11"/>
          <p:cNvGraphicFramePr>
            <a:graphicFrameLocks/>
          </p:cNvGraphicFramePr>
          <p:nvPr/>
        </p:nvGraphicFramePr>
        <p:xfrm>
          <a:off x="5854700" y="1290638"/>
          <a:ext cx="2451100" cy="898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206" name="公式" r:id="rId11" imgW="2450880" imgH="901440" progId="Equation.3">
                  <p:embed/>
                </p:oleObj>
              </mc:Choice>
              <mc:Fallback>
                <p:oleObj name="公式" r:id="rId11" imgW="2450880" imgH="901440" progId="Equation.3">
                  <p:embed/>
                  <p:pic>
                    <p:nvPicPr>
                      <p:cNvPr id="0" name="Object 1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54700" y="1290638"/>
                        <a:ext cx="2451100" cy="898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13141" name="Group 117"/>
          <p:cNvGrpSpPr>
            <a:grpSpLocks/>
          </p:cNvGrpSpPr>
          <p:nvPr/>
        </p:nvGrpSpPr>
        <p:grpSpPr bwMode="auto">
          <a:xfrm>
            <a:off x="1171575" y="2617788"/>
            <a:ext cx="1647825" cy="754062"/>
            <a:chOff x="738" y="1649"/>
            <a:chExt cx="1038" cy="475"/>
          </a:xfrm>
        </p:grpSpPr>
        <p:graphicFrame>
          <p:nvGraphicFramePr>
            <p:cNvPr id="513037" name="Object 13"/>
            <p:cNvGraphicFramePr>
              <a:graphicFrameLocks/>
            </p:cNvGraphicFramePr>
            <p:nvPr/>
          </p:nvGraphicFramePr>
          <p:xfrm>
            <a:off x="738" y="1783"/>
            <a:ext cx="112" cy="1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3207" name="公式" r:id="rId13" imgW="177480" imgH="215640" progId="Equation.3">
                    <p:embed/>
                  </p:oleObj>
                </mc:Choice>
                <mc:Fallback>
                  <p:oleObj name="公式" r:id="rId13" imgW="177480" imgH="215640" progId="Equation.3">
                    <p:embed/>
                    <p:pic>
                      <p:nvPicPr>
                        <p:cNvPr id="0" name="Object 13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38" y="1783"/>
                          <a:ext cx="112" cy="13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13038" name="Object 14"/>
            <p:cNvGraphicFramePr>
              <a:graphicFrameLocks/>
            </p:cNvGraphicFramePr>
            <p:nvPr/>
          </p:nvGraphicFramePr>
          <p:xfrm>
            <a:off x="1608" y="1721"/>
            <a:ext cx="168" cy="2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3208" name="公式" r:id="rId15" imgW="266400" imgH="368280" progId="Equation.3">
                    <p:embed/>
                  </p:oleObj>
                </mc:Choice>
                <mc:Fallback>
                  <p:oleObj name="公式" r:id="rId15" imgW="266400" imgH="368280" progId="Equation.3">
                    <p:embed/>
                    <p:pic>
                      <p:nvPicPr>
                        <p:cNvPr id="0" name="Object 14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08" y="1721"/>
                          <a:ext cx="168" cy="23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13043" name="Object 19"/>
            <p:cNvGraphicFramePr>
              <a:graphicFrameLocks noChangeAspect="1"/>
            </p:cNvGraphicFramePr>
            <p:nvPr/>
          </p:nvGraphicFramePr>
          <p:xfrm>
            <a:off x="1074" y="1649"/>
            <a:ext cx="292" cy="18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3209" name="公式" r:id="rId17" imgW="545760" imgH="342720" progId="Equation.3">
                    <p:embed/>
                  </p:oleObj>
                </mc:Choice>
                <mc:Fallback>
                  <p:oleObj name="公式" r:id="rId17" imgW="545760" imgH="342720" progId="Equation.3">
                    <p:embed/>
                    <p:pic>
                      <p:nvPicPr>
                        <p:cNvPr id="0" name="Object 1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74" y="1649"/>
                          <a:ext cx="292" cy="18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13051" name="Rectangle 27"/>
            <p:cNvSpPr>
              <a:spLocks noChangeArrowheads="1"/>
            </p:cNvSpPr>
            <p:nvPr/>
          </p:nvSpPr>
          <p:spPr bwMode="auto">
            <a:xfrm>
              <a:off x="992" y="1874"/>
              <a:ext cx="59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 sz="2000">
                  <a:solidFill>
                    <a:srgbClr val="FF0000"/>
                  </a:solidFill>
                  <a:ea typeface="楷体_GB2312" pitchFamily="49" charset="-122"/>
                </a:rPr>
                <a:t>平移    </a:t>
              </a:r>
            </a:p>
          </p:txBody>
        </p:sp>
        <p:sp>
          <p:nvSpPr>
            <p:cNvPr id="513052" name="Line 28"/>
            <p:cNvSpPr>
              <a:spLocks noChangeShapeType="1"/>
            </p:cNvSpPr>
            <p:nvPr/>
          </p:nvSpPr>
          <p:spPr bwMode="auto">
            <a:xfrm>
              <a:off x="948" y="1854"/>
              <a:ext cx="567" cy="0"/>
            </a:xfrm>
            <a:prstGeom prst="line">
              <a:avLst/>
            </a:prstGeom>
            <a:noFill/>
            <a:ln w="9525">
              <a:solidFill>
                <a:srgbClr val="339933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513142" name="Group 118"/>
          <p:cNvGrpSpPr>
            <a:grpSpLocks/>
          </p:cNvGrpSpPr>
          <p:nvPr/>
        </p:nvGrpSpPr>
        <p:grpSpPr bwMode="auto">
          <a:xfrm>
            <a:off x="2959100" y="2311400"/>
            <a:ext cx="1330325" cy="1060450"/>
            <a:chOff x="1864" y="1456"/>
            <a:chExt cx="838" cy="668"/>
          </a:xfrm>
        </p:grpSpPr>
        <p:graphicFrame>
          <p:nvGraphicFramePr>
            <p:cNvPr id="513039" name="Object 15"/>
            <p:cNvGraphicFramePr>
              <a:graphicFrameLocks/>
            </p:cNvGraphicFramePr>
            <p:nvPr/>
          </p:nvGraphicFramePr>
          <p:xfrm>
            <a:off x="2526" y="1725"/>
            <a:ext cx="176" cy="2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3210" name="公式" r:id="rId19" imgW="279360" imgH="368280" progId="Equation.3">
                    <p:embed/>
                  </p:oleObj>
                </mc:Choice>
                <mc:Fallback>
                  <p:oleObj name="公式" r:id="rId19" imgW="279360" imgH="368280" progId="Equation.3">
                    <p:embed/>
                    <p:pic>
                      <p:nvPicPr>
                        <p:cNvPr id="0" name="Object 1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26" y="1725"/>
                          <a:ext cx="176" cy="23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513050" name="Group 26"/>
            <p:cNvGrpSpPr>
              <a:grpSpLocks noChangeAspect="1"/>
            </p:cNvGrpSpPr>
            <p:nvPr/>
          </p:nvGrpSpPr>
          <p:grpSpPr bwMode="auto">
            <a:xfrm>
              <a:off x="2020" y="1456"/>
              <a:ext cx="184" cy="422"/>
              <a:chOff x="1648" y="3256"/>
              <a:chExt cx="216" cy="495"/>
            </a:xfrm>
          </p:grpSpPr>
          <p:graphicFrame>
            <p:nvGraphicFramePr>
              <p:cNvPr id="513047" name="Object 23"/>
              <p:cNvGraphicFramePr>
                <a:graphicFrameLocks noChangeAspect="1"/>
              </p:cNvGraphicFramePr>
              <p:nvPr/>
            </p:nvGraphicFramePr>
            <p:xfrm>
              <a:off x="1648" y="3256"/>
              <a:ext cx="216" cy="49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13211" name="公式" r:id="rId21" imgW="342720" imgH="787320" progId="Equation.3">
                      <p:embed/>
                    </p:oleObj>
                  </mc:Choice>
                  <mc:Fallback>
                    <p:oleObj name="公式" r:id="rId21" imgW="342720" imgH="787320" progId="Equation.3">
                      <p:embed/>
                      <p:pic>
                        <p:nvPicPr>
                          <p:cNvPr id="0" name="Object 23"/>
                          <p:cNvPicPr preferRelativeResize="0"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648" y="3256"/>
                            <a:ext cx="216" cy="495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513048" name="Object 24"/>
              <p:cNvGraphicFramePr>
                <a:graphicFrameLocks noChangeAspect="1"/>
              </p:cNvGraphicFramePr>
              <p:nvPr/>
            </p:nvGraphicFramePr>
            <p:xfrm>
              <a:off x="1694" y="3464"/>
              <a:ext cx="168" cy="23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13212" name="公式" r:id="rId23" imgW="266400" imgH="368280" progId="Equation.3">
                      <p:embed/>
                    </p:oleObj>
                  </mc:Choice>
                  <mc:Fallback>
                    <p:oleObj name="公式" r:id="rId23" imgW="266400" imgH="368280" progId="Equation.3">
                      <p:embed/>
                      <p:pic>
                        <p:nvPicPr>
                          <p:cNvPr id="0" name="Object 24"/>
                          <p:cNvPicPr preferRelativeResize="0"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694" y="3464"/>
                            <a:ext cx="168" cy="232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513049" name="Object 25"/>
              <p:cNvGraphicFramePr>
                <a:graphicFrameLocks noChangeAspect="1"/>
              </p:cNvGraphicFramePr>
              <p:nvPr/>
            </p:nvGraphicFramePr>
            <p:xfrm>
              <a:off x="1702" y="3293"/>
              <a:ext cx="104" cy="16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13213" name="公式" r:id="rId25" imgW="164880" imgH="266400" progId="Equation.3">
                      <p:embed/>
                    </p:oleObj>
                  </mc:Choice>
                  <mc:Fallback>
                    <p:oleObj name="公式" r:id="rId25" imgW="164880" imgH="266400" progId="Equation.3">
                      <p:embed/>
                      <p:pic>
                        <p:nvPicPr>
                          <p:cNvPr id="0" name="Object 25"/>
                          <p:cNvPicPr preferRelativeResize="0"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702" y="3293"/>
                            <a:ext cx="104" cy="167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513053" name="Line 29"/>
            <p:cNvSpPr>
              <a:spLocks noChangeShapeType="1"/>
            </p:cNvSpPr>
            <p:nvPr/>
          </p:nvSpPr>
          <p:spPr bwMode="auto">
            <a:xfrm>
              <a:off x="1864" y="1858"/>
              <a:ext cx="567" cy="0"/>
            </a:xfrm>
            <a:prstGeom prst="line">
              <a:avLst/>
            </a:prstGeom>
            <a:noFill/>
            <a:ln w="9525">
              <a:solidFill>
                <a:srgbClr val="339933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13057" name="Rectangle 33"/>
            <p:cNvSpPr>
              <a:spLocks noChangeArrowheads="1"/>
            </p:cNvSpPr>
            <p:nvPr/>
          </p:nvSpPr>
          <p:spPr bwMode="auto">
            <a:xfrm>
              <a:off x="1908" y="1874"/>
              <a:ext cx="59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 sz="2000">
                  <a:solidFill>
                    <a:srgbClr val="FF0000"/>
                  </a:solidFill>
                  <a:ea typeface="楷体_GB2312" pitchFamily="49" charset="-122"/>
                </a:rPr>
                <a:t>倒数    </a:t>
              </a:r>
            </a:p>
          </p:txBody>
        </p:sp>
      </p:grpSp>
      <p:grpSp>
        <p:nvGrpSpPr>
          <p:cNvPr id="513143" name="Group 119"/>
          <p:cNvGrpSpPr>
            <a:grpSpLocks/>
          </p:cNvGrpSpPr>
          <p:nvPr/>
        </p:nvGrpSpPr>
        <p:grpSpPr bwMode="auto">
          <a:xfrm>
            <a:off x="4416425" y="2327275"/>
            <a:ext cx="1327150" cy="1044575"/>
            <a:chOff x="2782" y="1466"/>
            <a:chExt cx="836" cy="658"/>
          </a:xfrm>
        </p:grpSpPr>
        <p:graphicFrame>
          <p:nvGraphicFramePr>
            <p:cNvPr id="513040" name="Object 16"/>
            <p:cNvGraphicFramePr>
              <a:graphicFrameLocks/>
            </p:cNvGraphicFramePr>
            <p:nvPr/>
          </p:nvGraphicFramePr>
          <p:xfrm>
            <a:off x="3442" y="1725"/>
            <a:ext cx="176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3214" name="公式" r:id="rId27" imgW="279360" imgH="380880" progId="Equation.3">
                    <p:embed/>
                  </p:oleObj>
                </mc:Choice>
                <mc:Fallback>
                  <p:oleObj name="公式" r:id="rId27" imgW="279360" imgH="380880" progId="Equation.3">
                    <p:embed/>
                    <p:pic>
                      <p:nvPicPr>
                        <p:cNvPr id="0" name="Object 1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42" y="1725"/>
                          <a:ext cx="176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13046" name="Object 22"/>
            <p:cNvGraphicFramePr>
              <a:graphicFrameLocks noChangeAspect="1"/>
            </p:cNvGraphicFramePr>
            <p:nvPr/>
          </p:nvGraphicFramePr>
          <p:xfrm>
            <a:off x="2842" y="1466"/>
            <a:ext cx="448" cy="35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3215" name="公式" r:id="rId29" imgW="838080" imgH="672840" progId="Equation.3">
                    <p:embed/>
                  </p:oleObj>
                </mc:Choice>
                <mc:Fallback>
                  <p:oleObj name="公式" r:id="rId29" imgW="838080" imgH="672840" progId="Equation.3">
                    <p:embed/>
                    <p:pic>
                      <p:nvPicPr>
                        <p:cNvPr id="0" name="Object 2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42" y="1466"/>
                          <a:ext cx="448" cy="35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13054" name="Line 30"/>
            <p:cNvSpPr>
              <a:spLocks noChangeShapeType="1"/>
            </p:cNvSpPr>
            <p:nvPr/>
          </p:nvSpPr>
          <p:spPr bwMode="auto">
            <a:xfrm>
              <a:off x="2782" y="1858"/>
              <a:ext cx="567" cy="0"/>
            </a:xfrm>
            <a:prstGeom prst="line">
              <a:avLst/>
            </a:prstGeom>
            <a:noFill/>
            <a:ln w="9525">
              <a:solidFill>
                <a:srgbClr val="339933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13058" name="Rectangle 34"/>
            <p:cNvSpPr>
              <a:spLocks noChangeArrowheads="1"/>
            </p:cNvSpPr>
            <p:nvPr/>
          </p:nvSpPr>
          <p:spPr bwMode="auto">
            <a:xfrm>
              <a:off x="2824" y="1874"/>
              <a:ext cx="59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 sz="2000">
                  <a:solidFill>
                    <a:srgbClr val="FF0000"/>
                  </a:solidFill>
                  <a:ea typeface="楷体_GB2312" pitchFamily="49" charset="-122"/>
                </a:rPr>
                <a:t>旋转    </a:t>
              </a:r>
            </a:p>
          </p:txBody>
        </p:sp>
      </p:grpSp>
      <p:grpSp>
        <p:nvGrpSpPr>
          <p:cNvPr id="513144" name="Group 120"/>
          <p:cNvGrpSpPr>
            <a:grpSpLocks/>
          </p:cNvGrpSpPr>
          <p:nvPr/>
        </p:nvGrpSpPr>
        <p:grpSpPr bwMode="auto">
          <a:xfrm>
            <a:off x="5880100" y="2589213"/>
            <a:ext cx="1327150" cy="782637"/>
            <a:chOff x="3704" y="1631"/>
            <a:chExt cx="836" cy="493"/>
          </a:xfrm>
        </p:grpSpPr>
        <p:graphicFrame>
          <p:nvGraphicFramePr>
            <p:cNvPr id="513041" name="Object 17"/>
            <p:cNvGraphicFramePr>
              <a:graphicFrameLocks/>
            </p:cNvGraphicFramePr>
            <p:nvPr/>
          </p:nvGraphicFramePr>
          <p:xfrm>
            <a:off x="4364" y="1721"/>
            <a:ext cx="176" cy="2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3216" name="公式" r:id="rId31" imgW="279360" imgH="368280" progId="Equation.3">
                    <p:embed/>
                  </p:oleObj>
                </mc:Choice>
                <mc:Fallback>
                  <p:oleObj name="公式" r:id="rId31" imgW="279360" imgH="368280" progId="Equation.3">
                    <p:embed/>
                    <p:pic>
                      <p:nvPicPr>
                        <p:cNvPr id="0" name="Object 1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64" y="1721"/>
                          <a:ext cx="176" cy="23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13044" name="Object 20"/>
            <p:cNvGraphicFramePr>
              <a:graphicFrameLocks noChangeAspect="1"/>
            </p:cNvGraphicFramePr>
            <p:nvPr/>
          </p:nvGraphicFramePr>
          <p:xfrm>
            <a:off x="3850" y="1631"/>
            <a:ext cx="244" cy="20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3217" name="公式" r:id="rId33" imgW="457200" imgH="380880" progId="Equation.3">
                    <p:embed/>
                  </p:oleObj>
                </mc:Choice>
                <mc:Fallback>
                  <p:oleObj name="公式" r:id="rId33" imgW="457200" imgH="380880" progId="Equation.3">
                    <p:embed/>
                    <p:pic>
                      <p:nvPicPr>
                        <p:cNvPr id="0" name="Object 2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50" y="1631"/>
                          <a:ext cx="244" cy="20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13055" name="Line 31"/>
            <p:cNvSpPr>
              <a:spLocks noChangeShapeType="1"/>
            </p:cNvSpPr>
            <p:nvPr/>
          </p:nvSpPr>
          <p:spPr bwMode="auto">
            <a:xfrm>
              <a:off x="3704" y="1856"/>
              <a:ext cx="567" cy="0"/>
            </a:xfrm>
            <a:prstGeom prst="line">
              <a:avLst/>
            </a:prstGeom>
            <a:noFill/>
            <a:ln w="9525">
              <a:solidFill>
                <a:srgbClr val="339933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13059" name="Rectangle 35"/>
            <p:cNvSpPr>
              <a:spLocks noChangeArrowheads="1"/>
            </p:cNvSpPr>
            <p:nvPr/>
          </p:nvSpPr>
          <p:spPr bwMode="auto">
            <a:xfrm>
              <a:off x="3746" y="1874"/>
              <a:ext cx="59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 sz="2000">
                  <a:solidFill>
                    <a:srgbClr val="FF0000"/>
                  </a:solidFill>
                  <a:ea typeface="楷体_GB2312" pitchFamily="49" charset="-122"/>
                </a:rPr>
                <a:t>相似    </a:t>
              </a:r>
            </a:p>
          </p:txBody>
        </p:sp>
      </p:grpSp>
      <p:grpSp>
        <p:nvGrpSpPr>
          <p:cNvPr id="513145" name="Group 121"/>
          <p:cNvGrpSpPr>
            <a:grpSpLocks/>
          </p:cNvGrpSpPr>
          <p:nvPr/>
        </p:nvGrpSpPr>
        <p:grpSpPr bwMode="auto">
          <a:xfrm>
            <a:off x="7334250" y="2595563"/>
            <a:ext cx="1311275" cy="776287"/>
            <a:chOff x="4620" y="1635"/>
            <a:chExt cx="826" cy="489"/>
          </a:xfrm>
        </p:grpSpPr>
        <p:graphicFrame>
          <p:nvGraphicFramePr>
            <p:cNvPr id="513042" name="Object 18"/>
            <p:cNvGraphicFramePr>
              <a:graphicFrameLocks/>
            </p:cNvGraphicFramePr>
            <p:nvPr/>
          </p:nvGraphicFramePr>
          <p:xfrm>
            <a:off x="5278" y="1779"/>
            <a:ext cx="168" cy="1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3218" name="公式" r:id="rId35" imgW="266400" imgH="215640" progId="Equation.3">
                    <p:embed/>
                  </p:oleObj>
                </mc:Choice>
                <mc:Fallback>
                  <p:oleObj name="公式" r:id="rId35" imgW="266400" imgH="215640" progId="Equation.3">
                    <p:embed/>
                    <p:pic>
                      <p:nvPicPr>
                        <p:cNvPr id="0" name="Object 1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278" y="1779"/>
                          <a:ext cx="168" cy="13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13045" name="Object 21"/>
            <p:cNvGraphicFramePr>
              <a:graphicFrameLocks noChangeAspect="1"/>
            </p:cNvGraphicFramePr>
            <p:nvPr/>
          </p:nvGraphicFramePr>
          <p:xfrm>
            <a:off x="4685" y="1635"/>
            <a:ext cx="387" cy="1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3219" name="公式" r:id="rId37" imgW="723600" imgH="368280" progId="Equation.3">
                    <p:embed/>
                  </p:oleObj>
                </mc:Choice>
                <mc:Fallback>
                  <p:oleObj name="公式" r:id="rId37" imgW="723600" imgH="368280" progId="Equation.3">
                    <p:embed/>
                    <p:pic>
                      <p:nvPicPr>
                        <p:cNvPr id="0" name="Object 2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85" y="1635"/>
                          <a:ext cx="387" cy="1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13056" name="Line 32"/>
            <p:cNvSpPr>
              <a:spLocks noChangeShapeType="1"/>
            </p:cNvSpPr>
            <p:nvPr/>
          </p:nvSpPr>
          <p:spPr bwMode="auto">
            <a:xfrm>
              <a:off x="4620" y="1854"/>
              <a:ext cx="567" cy="0"/>
            </a:xfrm>
            <a:prstGeom prst="line">
              <a:avLst/>
            </a:prstGeom>
            <a:noFill/>
            <a:ln w="9525">
              <a:solidFill>
                <a:srgbClr val="339933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13060" name="Rectangle 36"/>
            <p:cNvSpPr>
              <a:spLocks noChangeArrowheads="1"/>
            </p:cNvSpPr>
            <p:nvPr/>
          </p:nvSpPr>
          <p:spPr bwMode="auto">
            <a:xfrm>
              <a:off x="4662" y="1874"/>
              <a:ext cx="59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 sz="2000">
                  <a:solidFill>
                    <a:srgbClr val="FF0000"/>
                  </a:solidFill>
                  <a:ea typeface="楷体_GB2312" pitchFamily="49" charset="-122"/>
                </a:rPr>
                <a:t>平移    </a:t>
              </a:r>
            </a:p>
          </p:txBody>
        </p:sp>
      </p:grpSp>
      <p:grpSp>
        <p:nvGrpSpPr>
          <p:cNvPr id="513163" name="Group 139"/>
          <p:cNvGrpSpPr>
            <a:grpSpLocks/>
          </p:cNvGrpSpPr>
          <p:nvPr/>
        </p:nvGrpSpPr>
        <p:grpSpPr bwMode="auto">
          <a:xfrm>
            <a:off x="2370138" y="4265613"/>
            <a:ext cx="2676525" cy="2074862"/>
            <a:chOff x="1493" y="2687"/>
            <a:chExt cx="1686" cy="1307"/>
          </a:xfrm>
        </p:grpSpPr>
        <p:sp>
          <p:nvSpPr>
            <p:cNvPr id="513062" name="Line 38"/>
            <p:cNvSpPr>
              <a:spLocks noChangeAspect="1" noChangeShapeType="1"/>
            </p:cNvSpPr>
            <p:nvPr/>
          </p:nvSpPr>
          <p:spPr bwMode="auto">
            <a:xfrm rot="-5400000">
              <a:off x="1982" y="3341"/>
              <a:ext cx="130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endParaRPr lang="zh-CN" altLang="en-US"/>
            </a:p>
          </p:txBody>
        </p:sp>
        <p:sp>
          <p:nvSpPr>
            <p:cNvPr id="513063" name="Line 39"/>
            <p:cNvSpPr>
              <a:spLocks noChangeAspect="1" noChangeShapeType="1"/>
            </p:cNvSpPr>
            <p:nvPr/>
          </p:nvSpPr>
          <p:spPr bwMode="auto">
            <a:xfrm>
              <a:off x="1493" y="3402"/>
              <a:ext cx="168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endParaRPr lang="zh-CN" altLang="en-US"/>
            </a:p>
          </p:txBody>
        </p:sp>
      </p:grpSp>
      <p:grpSp>
        <p:nvGrpSpPr>
          <p:cNvPr id="513160" name="Group 136"/>
          <p:cNvGrpSpPr>
            <a:grpSpLocks/>
          </p:cNvGrpSpPr>
          <p:nvPr/>
        </p:nvGrpSpPr>
        <p:grpSpPr bwMode="auto">
          <a:xfrm>
            <a:off x="2770188" y="5153025"/>
            <a:ext cx="1393825" cy="276225"/>
            <a:chOff x="1745" y="3246"/>
            <a:chExt cx="878" cy="174"/>
          </a:xfrm>
        </p:grpSpPr>
        <p:sp>
          <p:nvSpPr>
            <p:cNvPr id="513072" name="Arc 48"/>
            <p:cNvSpPr>
              <a:spLocks noChangeAspect="1"/>
            </p:cNvSpPr>
            <p:nvPr/>
          </p:nvSpPr>
          <p:spPr bwMode="auto">
            <a:xfrm rot="-5400000">
              <a:off x="2097" y="2894"/>
              <a:ext cx="174" cy="878"/>
            </a:xfrm>
            <a:custGeom>
              <a:avLst/>
              <a:gdLst>
                <a:gd name="G0" fmla="+- 0 0 0"/>
                <a:gd name="G1" fmla="+- 21391 0 0"/>
                <a:gd name="G2" fmla="+- 21600 0 0"/>
                <a:gd name="T0" fmla="*/ 2998 w 21600"/>
                <a:gd name="T1" fmla="*/ 0 h 42715"/>
                <a:gd name="T2" fmla="*/ 3441 w 21600"/>
                <a:gd name="T3" fmla="*/ 42715 h 42715"/>
                <a:gd name="T4" fmla="*/ 0 w 21600"/>
                <a:gd name="T5" fmla="*/ 21391 h 427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42715" fill="none" extrusionOk="0">
                  <a:moveTo>
                    <a:pt x="2997" y="0"/>
                  </a:moveTo>
                  <a:cubicBezTo>
                    <a:pt x="13664" y="1495"/>
                    <a:pt x="21600" y="10619"/>
                    <a:pt x="21600" y="21391"/>
                  </a:cubicBezTo>
                  <a:cubicBezTo>
                    <a:pt x="21600" y="31992"/>
                    <a:pt x="13906" y="41026"/>
                    <a:pt x="3441" y="42715"/>
                  </a:cubicBezTo>
                </a:path>
                <a:path w="21600" h="42715" stroke="0" extrusionOk="0">
                  <a:moveTo>
                    <a:pt x="2997" y="0"/>
                  </a:moveTo>
                  <a:cubicBezTo>
                    <a:pt x="13664" y="1495"/>
                    <a:pt x="21600" y="10619"/>
                    <a:pt x="21600" y="21391"/>
                  </a:cubicBezTo>
                  <a:cubicBezTo>
                    <a:pt x="21600" y="31992"/>
                    <a:pt x="13906" y="41026"/>
                    <a:pt x="3441" y="42715"/>
                  </a:cubicBezTo>
                  <a:lnTo>
                    <a:pt x="0" y="21391"/>
                  </a:lnTo>
                  <a:close/>
                </a:path>
              </a:pathLst>
            </a:custGeom>
            <a:noFill/>
            <a:ln w="12700">
              <a:solidFill>
                <a:srgbClr val="3399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13078" name="Line 54"/>
            <p:cNvSpPr>
              <a:spLocks noChangeAspect="1" noChangeShapeType="1"/>
            </p:cNvSpPr>
            <p:nvPr/>
          </p:nvSpPr>
          <p:spPr bwMode="auto">
            <a:xfrm rot="5784898" flipH="1" flipV="1">
              <a:off x="2315" y="3191"/>
              <a:ext cx="0" cy="126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513164" name="Group 140"/>
          <p:cNvGrpSpPr>
            <a:grpSpLocks/>
          </p:cNvGrpSpPr>
          <p:nvPr/>
        </p:nvGrpSpPr>
        <p:grpSpPr bwMode="auto">
          <a:xfrm>
            <a:off x="5824538" y="3554413"/>
            <a:ext cx="2825750" cy="2790825"/>
            <a:chOff x="3669" y="2239"/>
            <a:chExt cx="1780" cy="1758"/>
          </a:xfrm>
        </p:grpSpPr>
        <p:sp>
          <p:nvSpPr>
            <p:cNvPr id="513079" name="Line 55"/>
            <p:cNvSpPr>
              <a:spLocks noChangeAspect="1" noChangeShapeType="1"/>
            </p:cNvSpPr>
            <p:nvPr/>
          </p:nvSpPr>
          <p:spPr bwMode="auto">
            <a:xfrm rot="-5400000">
              <a:off x="3776" y="3118"/>
              <a:ext cx="175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endParaRPr lang="zh-CN" altLang="en-US"/>
            </a:p>
          </p:txBody>
        </p:sp>
        <p:sp>
          <p:nvSpPr>
            <p:cNvPr id="513080" name="Line 56"/>
            <p:cNvSpPr>
              <a:spLocks noChangeAspect="1" noChangeShapeType="1"/>
            </p:cNvSpPr>
            <p:nvPr/>
          </p:nvSpPr>
          <p:spPr bwMode="auto">
            <a:xfrm>
              <a:off x="3669" y="3403"/>
              <a:ext cx="178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endParaRPr lang="zh-CN" altLang="en-US"/>
            </a:p>
          </p:txBody>
        </p:sp>
      </p:grpSp>
      <p:grpSp>
        <p:nvGrpSpPr>
          <p:cNvPr id="513166" name="Group 142"/>
          <p:cNvGrpSpPr>
            <a:grpSpLocks/>
          </p:cNvGrpSpPr>
          <p:nvPr/>
        </p:nvGrpSpPr>
        <p:grpSpPr bwMode="auto">
          <a:xfrm>
            <a:off x="7259638" y="3995738"/>
            <a:ext cx="117475" cy="677862"/>
            <a:chOff x="4573" y="2517"/>
            <a:chExt cx="74" cy="427"/>
          </a:xfrm>
        </p:grpSpPr>
        <p:sp>
          <p:nvSpPr>
            <p:cNvPr id="513081" name="Arc 57"/>
            <p:cNvSpPr>
              <a:spLocks noChangeAspect="1"/>
            </p:cNvSpPr>
            <p:nvPr/>
          </p:nvSpPr>
          <p:spPr bwMode="auto">
            <a:xfrm flipH="1">
              <a:off x="4573" y="2517"/>
              <a:ext cx="74" cy="427"/>
            </a:xfrm>
            <a:custGeom>
              <a:avLst/>
              <a:gdLst>
                <a:gd name="G0" fmla="+- 0 0 0"/>
                <a:gd name="G1" fmla="+- 21391 0 0"/>
                <a:gd name="G2" fmla="+- 21600 0 0"/>
                <a:gd name="T0" fmla="*/ 2998 w 21600"/>
                <a:gd name="T1" fmla="*/ 0 h 42715"/>
                <a:gd name="T2" fmla="*/ 3441 w 21600"/>
                <a:gd name="T3" fmla="*/ 42715 h 42715"/>
                <a:gd name="T4" fmla="*/ 0 w 21600"/>
                <a:gd name="T5" fmla="*/ 21391 h 427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42715" fill="none" extrusionOk="0">
                  <a:moveTo>
                    <a:pt x="2997" y="0"/>
                  </a:moveTo>
                  <a:cubicBezTo>
                    <a:pt x="13664" y="1495"/>
                    <a:pt x="21600" y="10619"/>
                    <a:pt x="21600" y="21391"/>
                  </a:cubicBezTo>
                  <a:cubicBezTo>
                    <a:pt x="21600" y="31992"/>
                    <a:pt x="13906" y="41026"/>
                    <a:pt x="3441" y="42715"/>
                  </a:cubicBezTo>
                </a:path>
                <a:path w="21600" h="42715" stroke="0" extrusionOk="0">
                  <a:moveTo>
                    <a:pt x="2997" y="0"/>
                  </a:moveTo>
                  <a:cubicBezTo>
                    <a:pt x="13664" y="1495"/>
                    <a:pt x="21600" y="10619"/>
                    <a:pt x="21600" y="21391"/>
                  </a:cubicBezTo>
                  <a:cubicBezTo>
                    <a:pt x="21600" y="31992"/>
                    <a:pt x="13906" y="41026"/>
                    <a:pt x="3441" y="42715"/>
                  </a:cubicBezTo>
                  <a:lnTo>
                    <a:pt x="0" y="21391"/>
                  </a:lnTo>
                  <a:close/>
                </a:path>
              </a:pathLst>
            </a:custGeom>
            <a:noFill/>
            <a:ln w="12700">
              <a:solidFill>
                <a:srgbClr val="3399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13091" name="Line 67"/>
            <p:cNvSpPr>
              <a:spLocks noChangeAspect="1" noChangeShapeType="1"/>
            </p:cNvSpPr>
            <p:nvPr/>
          </p:nvSpPr>
          <p:spPr bwMode="auto">
            <a:xfrm flipV="1">
              <a:off x="4576" y="2666"/>
              <a:ext cx="0" cy="126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513172" name="Group 148"/>
          <p:cNvGrpSpPr>
            <a:grpSpLocks/>
          </p:cNvGrpSpPr>
          <p:nvPr/>
        </p:nvGrpSpPr>
        <p:grpSpPr bwMode="auto">
          <a:xfrm>
            <a:off x="6680200" y="5283200"/>
            <a:ext cx="357188" cy="125413"/>
            <a:chOff x="4208" y="3328"/>
            <a:chExt cx="225" cy="79"/>
          </a:xfrm>
        </p:grpSpPr>
        <p:sp>
          <p:nvSpPr>
            <p:cNvPr id="513083" name="Arc 59"/>
            <p:cNvSpPr>
              <a:spLocks noChangeAspect="1"/>
            </p:cNvSpPr>
            <p:nvPr/>
          </p:nvSpPr>
          <p:spPr bwMode="auto">
            <a:xfrm rot="-5400000">
              <a:off x="4281" y="3255"/>
              <a:ext cx="79" cy="225"/>
            </a:xfrm>
            <a:custGeom>
              <a:avLst/>
              <a:gdLst>
                <a:gd name="G0" fmla="+- 0 0 0"/>
                <a:gd name="G1" fmla="+- 21391 0 0"/>
                <a:gd name="G2" fmla="+- 21600 0 0"/>
                <a:gd name="T0" fmla="*/ 2998 w 21600"/>
                <a:gd name="T1" fmla="*/ 0 h 42715"/>
                <a:gd name="T2" fmla="*/ 3441 w 21600"/>
                <a:gd name="T3" fmla="*/ 42715 h 42715"/>
                <a:gd name="T4" fmla="*/ 0 w 21600"/>
                <a:gd name="T5" fmla="*/ 21391 h 427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42715" fill="none" extrusionOk="0">
                  <a:moveTo>
                    <a:pt x="2997" y="0"/>
                  </a:moveTo>
                  <a:cubicBezTo>
                    <a:pt x="13664" y="1495"/>
                    <a:pt x="21600" y="10619"/>
                    <a:pt x="21600" y="21391"/>
                  </a:cubicBezTo>
                  <a:cubicBezTo>
                    <a:pt x="21600" y="31992"/>
                    <a:pt x="13906" y="41026"/>
                    <a:pt x="3441" y="42715"/>
                  </a:cubicBezTo>
                </a:path>
                <a:path w="21600" h="42715" stroke="0" extrusionOk="0">
                  <a:moveTo>
                    <a:pt x="2997" y="0"/>
                  </a:moveTo>
                  <a:cubicBezTo>
                    <a:pt x="13664" y="1495"/>
                    <a:pt x="21600" y="10619"/>
                    <a:pt x="21600" y="21391"/>
                  </a:cubicBezTo>
                  <a:cubicBezTo>
                    <a:pt x="21600" y="31992"/>
                    <a:pt x="13906" y="41026"/>
                    <a:pt x="3441" y="42715"/>
                  </a:cubicBezTo>
                  <a:lnTo>
                    <a:pt x="0" y="21391"/>
                  </a:lnTo>
                  <a:close/>
                </a:path>
              </a:pathLst>
            </a:custGeom>
            <a:noFill/>
            <a:ln w="12700">
              <a:solidFill>
                <a:srgbClr val="3399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13094" name="Line 70"/>
            <p:cNvSpPr>
              <a:spLocks noChangeAspect="1" noChangeShapeType="1"/>
            </p:cNvSpPr>
            <p:nvPr/>
          </p:nvSpPr>
          <p:spPr bwMode="auto">
            <a:xfrm rot="-5400000" flipH="1" flipV="1">
              <a:off x="4318" y="3287"/>
              <a:ext cx="0" cy="94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513174" name="Group 150"/>
          <p:cNvGrpSpPr>
            <a:grpSpLocks/>
          </p:cNvGrpSpPr>
          <p:nvPr/>
        </p:nvGrpSpPr>
        <p:grpSpPr bwMode="auto">
          <a:xfrm>
            <a:off x="6684963" y="5280025"/>
            <a:ext cx="1393825" cy="842963"/>
            <a:chOff x="4211" y="3326"/>
            <a:chExt cx="878" cy="531"/>
          </a:xfrm>
        </p:grpSpPr>
        <p:sp>
          <p:nvSpPr>
            <p:cNvPr id="513084" name="Arc 60"/>
            <p:cNvSpPr>
              <a:spLocks noChangeAspect="1"/>
            </p:cNvSpPr>
            <p:nvPr/>
          </p:nvSpPr>
          <p:spPr bwMode="auto">
            <a:xfrm rot="5400000" flipV="1">
              <a:off x="4384" y="3153"/>
              <a:ext cx="531" cy="878"/>
            </a:xfrm>
            <a:custGeom>
              <a:avLst/>
              <a:gdLst>
                <a:gd name="G0" fmla="+- 0 0 0"/>
                <a:gd name="G1" fmla="+- 21391 0 0"/>
                <a:gd name="G2" fmla="+- 21600 0 0"/>
                <a:gd name="T0" fmla="*/ 2998 w 21600"/>
                <a:gd name="T1" fmla="*/ 0 h 42715"/>
                <a:gd name="T2" fmla="*/ 3441 w 21600"/>
                <a:gd name="T3" fmla="*/ 42715 h 42715"/>
                <a:gd name="T4" fmla="*/ 0 w 21600"/>
                <a:gd name="T5" fmla="*/ 21391 h 427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42715" fill="none" extrusionOk="0">
                  <a:moveTo>
                    <a:pt x="2997" y="0"/>
                  </a:moveTo>
                  <a:cubicBezTo>
                    <a:pt x="13664" y="1495"/>
                    <a:pt x="21600" y="10619"/>
                    <a:pt x="21600" y="21391"/>
                  </a:cubicBezTo>
                  <a:cubicBezTo>
                    <a:pt x="21600" y="31992"/>
                    <a:pt x="13906" y="41026"/>
                    <a:pt x="3441" y="42715"/>
                  </a:cubicBezTo>
                </a:path>
                <a:path w="21600" h="42715" stroke="0" extrusionOk="0">
                  <a:moveTo>
                    <a:pt x="2997" y="0"/>
                  </a:moveTo>
                  <a:cubicBezTo>
                    <a:pt x="13664" y="1495"/>
                    <a:pt x="21600" y="10619"/>
                    <a:pt x="21600" y="21391"/>
                  </a:cubicBezTo>
                  <a:cubicBezTo>
                    <a:pt x="21600" y="31992"/>
                    <a:pt x="13906" y="41026"/>
                    <a:pt x="3441" y="42715"/>
                  </a:cubicBezTo>
                  <a:lnTo>
                    <a:pt x="0" y="21391"/>
                  </a:lnTo>
                  <a:close/>
                </a:path>
              </a:pathLst>
            </a:custGeom>
            <a:noFill/>
            <a:ln w="12700">
              <a:solidFill>
                <a:srgbClr val="3399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13095" name="Line 71"/>
            <p:cNvSpPr>
              <a:spLocks noChangeAspect="1" noChangeShapeType="1"/>
            </p:cNvSpPr>
            <p:nvPr/>
          </p:nvSpPr>
          <p:spPr bwMode="auto">
            <a:xfrm rot="-5784898">
              <a:off x="4856" y="3718"/>
              <a:ext cx="61" cy="104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513176" name="Group 152"/>
          <p:cNvGrpSpPr>
            <a:grpSpLocks/>
          </p:cNvGrpSpPr>
          <p:nvPr/>
        </p:nvGrpSpPr>
        <p:grpSpPr bwMode="auto">
          <a:xfrm>
            <a:off x="7343775" y="3990975"/>
            <a:ext cx="441325" cy="1754188"/>
            <a:chOff x="4626" y="2514"/>
            <a:chExt cx="278" cy="1105"/>
          </a:xfrm>
        </p:grpSpPr>
        <p:sp>
          <p:nvSpPr>
            <p:cNvPr id="513104" name="Arc 80"/>
            <p:cNvSpPr>
              <a:spLocks noChangeAspect="1"/>
            </p:cNvSpPr>
            <p:nvPr/>
          </p:nvSpPr>
          <p:spPr bwMode="auto">
            <a:xfrm>
              <a:off x="4626" y="2514"/>
              <a:ext cx="278" cy="1105"/>
            </a:xfrm>
            <a:custGeom>
              <a:avLst/>
              <a:gdLst>
                <a:gd name="G0" fmla="+- 0 0 0"/>
                <a:gd name="G1" fmla="+- 21391 0 0"/>
                <a:gd name="G2" fmla="+- 21600 0 0"/>
                <a:gd name="T0" fmla="*/ 2998 w 21600"/>
                <a:gd name="T1" fmla="*/ 0 h 42715"/>
                <a:gd name="T2" fmla="*/ 3441 w 21600"/>
                <a:gd name="T3" fmla="*/ 42715 h 42715"/>
                <a:gd name="T4" fmla="*/ 0 w 21600"/>
                <a:gd name="T5" fmla="*/ 21391 h 427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42715" fill="none" extrusionOk="0">
                  <a:moveTo>
                    <a:pt x="2997" y="0"/>
                  </a:moveTo>
                  <a:cubicBezTo>
                    <a:pt x="13664" y="1495"/>
                    <a:pt x="21600" y="10619"/>
                    <a:pt x="21600" y="21391"/>
                  </a:cubicBezTo>
                  <a:cubicBezTo>
                    <a:pt x="21600" y="31992"/>
                    <a:pt x="13906" y="41026"/>
                    <a:pt x="3441" y="42715"/>
                  </a:cubicBezTo>
                </a:path>
                <a:path w="21600" h="42715" stroke="0" extrusionOk="0">
                  <a:moveTo>
                    <a:pt x="2997" y="0"/>
                  </a:moveTo>
                  <a:cubicBezTo>
                    <a:pt x="13664" y="1495"/>
                    <a:pt x="21600" y="10619"/>
                    <a:pt x="21600" y="21391"/>
                  </a:cubicBezTo>
                  <a:cubicBezTo>
                    <a:pt x="21600" y="31992"/>
                    <a:pt x="13906" y="41026"/>
                    <a:pt x="3441" y="42715"/>
                  </a:cubicBezTo>
                  <a:lnTo>
                    <a:pt x="0" y="21391"/>
                  </a:lnTo>
                  <a:close/>
                </a:path>
              </a:pathLst>
            </a:custGeom>
            <a:noFill/>
            <a:ln w="12700">
              <a:solidFill>
                <a:srgbClr val="3399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13105" name="Line 81"/>
            <p:cNvSpPr>
              <a:spLocks noChangeAspect="1" noChangeShapeType="1"/>
            </p:cNvSpPr>
            <p:nvPr/>
          </p:nvSpPr>
          <p:spPr bwMode="auto">
            <a:xfrm rot="751729" flipH="1">
              <a:off x="4881" y="3226"/>
              <a:ext cx="0" cy="126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513170" name="Group 146"/>
          <p:cNvGrpSpPr>
            <a:grpSpLocks/>
          </p:cNvGrpSpPr>
          <p:nvPr/>
        </p:nvGrpSpPr>
        <p:grpSpPr bwMode="auto">
          <a:xfrm>
            <a:off x="7391400" y="5065713"/>
            <a:ext cx="117475" cy="677862"/>
            <a:chOff x="4656" y="3191"/>
            <a:chExt cx="74" cy="427"/>
          </a:xfrm>
        </p:grpSpPr>
        <p:sp>
          <p:nvSpPr>
            <p:cNvPr id="513106" name="Arc 82"/>
            <p:cNvSpPr>
              <a:spLocks noChangeAspect="1"/>
            </p:cNvSpPr>
            <p:nvPr/>
          </p:nvSpPr>
          <p:spPr bwMode="auto">
            <a:xfrm>
              <a:off x="4656" y="3191"/>
              <a:ext cx="74" cy="427"/>
            </a:xfrm>
            <a:custGeom>
              <a:avLst/>
              <a:gdLst>
                <a:gd name="G0" fmla="+- 0 0 0"/>
                <a:gd name="G1" fmla="+- 21391 0 0"/>
                <a:gd name="G2" fmla="+- 21600 0 0"/>
                <a:gd name="T0" fmla="*/ 2998 w 21600"/>
                <a:gd name="T1" fmla="*/ 0 h 42715"/>
                <a:gd name="T2" fmla="*/ 3441 w 21600"/>
                <a:gd name="T3" fmla="*/ 42715 h 42715"/>
                <a:gd name="T4" fmla="*/ 0 w 21600"/>
                <a:gd name="T5" fmla="*/ 21391 h 427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42715" fill="none" extrusionOk="0">
                  <a:moveTo>
                    <a:pt x="2997" y="0"/>
                  </a:moveTo>
                  <a:cubicBezTo>
                    <a:pt x="13664" y="1495"/>
                    <a:pt x="21600" y="10619"/>
                    <a:pt x="21600" y="21391"/>
                  </a:cubicBezTo>
                  <a:cubicBezTo>
                    <a:pt x="21600" y="31992"/>
                    <a:pt x="13906" y="41026"/>
                    <a:pt x="3441" y="42715"/>
                  </a:cubicBezTo>
                </a:path>
                <a:path w="21600" h="42715" stroke="0" extrusionOk="0">
                  <a:moveTo>
                    <a:pt x="2997" y="0"/>
                  </a:moveTo>
                  <a:cubicBezTo>
                    <a:pt x="13664" y="1495"/>
                    <a:pt x="21600" y="10619"/>
                    <a:pt x="21600" y="21391"/>
                  </a:cubicBezTo>
                  <a:cubicBezTo>
                    <a:pt x="21600" y="31992"/>
                    <a:pt x="13906" y="41026"/>
                    <a:pt x="3441" y="42715"/>
                  </a:cubicBezTo>
                  <a:lnTo>
                    <a:pt x="0" y="21391"/>
                  </a:lnTo>
                  <a:close/>
                </a:path>
              </a:pathLst>
            </a:custGeom>
            <a:noFill/>
            <a:ln w="12700">
              <a:solidFill>
                <a:srgbClr val="339933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13107" name="Line 83"/>
            <p:cNvSpPr>
              <a:spLocks noChangeAspect="1" noChangeShapeType="1"/>
            </p:cNvSpPr>
            <p:nvPr/>
          </p:nvSpPr>
          <p:spPr bwMode="auto">
            <a:xfrm>
              <a:off x="4726" y="3345"/>
              <a:ext cx="0" cy="126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513168" name="Group 144"/>
          <p:cNvGrpSpPr>
            <a:grpSpLocks/>
          </p:cNvGrpSpPr>
          <p:nvPr/>
        </p:nvGrpSpPr>
        <p:grpSpPr bwMode="auto">
          <a:xfrm>
            <a:off x="7391400" y="4010025"/>
            <a:ext cx="169863" cy="1038225"/>
            <a:chOff x="4656" y="2526"/>
            <a:chExt cx="107" cy="654"/>
          </a:xfrm>
        </p:grpSpPr>
        <p:sp>
          <p:nvSpPr>
            <p:cNvPr id="513108" name="Arc 84"/>
            <p:cNvSpPr>
              <a:spLocks noChangeAspect="1"/>
            </p:cNvSpPr>
            <p:nvPr/>
          </p:nvSpPr>
          <p:spPr bwMode="auto">
            <a:xfrm>
              <a:off x="4656" y="2526"/>
              <a:ext cx="107" cy="654"/>
            </a:xfrm>
            <a:custGeom>
              <a:avLst/>
              <a:gdLst>
                <a:gd name="G0" fmla="+- 0 0 0"/>
                <a:gd name="G1" fmla="+- 21391 0 0"/>
                <a:gd name="G2" fmla="+- 21600 0 0"/>
                <a:gd name="T0" fmla="*/ 2998 w 21600"/>
                <a:gd name="T1" fmla="*/ 0 h 42715"/>
                <a:gd name="T2" fmla="*/ 3441 w 21600"/>
                <a:gd name="T3" fmla="*/ 42715 h 42715"/>
                <a:gd name="T4" fmla="*/ 0 w 21600"/>
                <a:gd name="T5" fmla="*/ 21391 h 427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42715" fill="none" extrusionOk="0">
                  <a:moveTo>
                    <a:pt x="2997" y="0"/>
                  </a:moveTo>
                  <a:cubicBezTo>
                    <a:pt x="13664" y="1495"/>
                    <a:pt x="21600" y="10619"/>
                    <a:pt x="21600" y="21391"/>
                  </a:cubicBezTo>
                  <a:cubicBezTo>
                    <a:pt x="21600" y="31992"/>
                    <a:pt x="13906" y="41026"/>
                    <a:pt x="3441" y="42715"/>
                  </a:cubicBezTo>
                </a:path>
                <a:path w="21600" h="42715" stroke="0" extrusionOk="0">
                  <a:moveTo>
                    <a:pt x="2997" y="0"/>
                  </a:moveTo>
                  <a:cubicBezTo>
                    <a:pt x="13664" y="1495"/>
                    <a:pt x="21600" y="10619"/>
                    <a:pt x="21600" y="21391"/>
                  </a:cubicBezTo>
                  <a:cubicBezTo>
                    <a:pt x="21600" y="31992"/>
                    <a:pt x="13906" y="41026"/>
                    <a:pt x="3441" y="42715"/>
                  </a:cubicBezTo>
                  <a:lnTo>
                    <a:pt x="0" y="21391"/>
                  </a:lnTo>
                  <a:close/>
                </a:path>
              </a:pathLst>
            </a:custGeom>
            <a:noFill/>
            <a:ln w="12700">
              <a:solidFill>
                <a:srgbClr val="339933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13109" name="Line 85"/>
            <p:cNvSpPr>
              <a:spLocks noChangeAspect="1" noChangeShapeType="1"/>
            </p:cNvSpPr>
            <p:nvPr/>
          </p:nvSpPr>
          <p:spPr bwMode="auto">
            <a:xfrm>
              <a:off x="4762" y="2779"/>
              <a:ext cx="0" cy="126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513171" name="Group 147"/>
          <p:cNvGrpSpPr>
            <a:grpSpLocks/>
          </p:cNvGrpSpPr>
          <p:nvPr/>
        </p:nvGrpSpPr>
        <p:grpSpPr bwMode="auto">
          <a:xfrm>
            <a:off x="7037388" y="5400675"/>
            <a:ext cx="330200" cy="349250"/>
            <a:chOff x="4433" y="3402"/>
            <a:chExt cx="208" cy="220"/>
          </a:xfrm>
        </p:grpSpPr>
        <p:sp>
          <p:nvSpPr>
            <p:cNvPr id="513110" name="Arc 86"/>
            <p:cNvSpPr>
              <a:spLocks noChangeAspect="1"/>
            </p:cNvSpPr>
            <p:nvPr/>
          </p:nvSpPr>
          <p:spPr bwMode="auto">
            <a:xfrm rot="-5400000">
              <a:off x="4427" y="3408"/>
              <a:ext cx="220" cy="208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2 w 21889"/>
                <a:gd name="T1" fmla="*/ 21871 h 21871"/>
                <a:gd name="T2" fmla="*/ 21889 w 21889"/>
                <a:gd name="T3" fmla="*/ 2 h 21871"/>
                <a:gd name="T4" fmla="*/ 21600 w 21889"/>
                <a:gd name="T5" fmla="*/ 21600 h 218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889" h="21871" fill="none" extrusionOk="0">
                  <a:moveTo>
                    <a:pt x="1" y="21871"/>
                  </a:moveTo>
                  <a:cubicBezTo>
                    <a:pt x="0" y="21780"/>
                    <a:pt x="0" y="21690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21696" y="-1"/>
                    <a:pt x="21792" y="0"/>
                    <a:pt x="21889" y="1"/>
                  </a:cubicBezTo>
                </a:path>
                <a:path w="21889" h="21871" stroke="0" extrusionOk="0">
                  <a:moveTo>
                    <a:pt x="1" y="21871"/>
                  </a:moveTo>
                  <a:cubicBezTo>
                    <a:pt x="0" y="21780"/>
                    <a:pt x="0" y="21690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21696" y="-1"/>
                    <a:pt x="21792" y="0"/>
                    <a:pt x="21889" y="1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12700">
              <a:solidFill>
                <a:srgbClr val="3399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13111" name="Line 87"/>
            <p:cNvSpPr>
              <a:spLocks noChangeAspect="1" noChangeShapeType="1"/>
            </p:cNvSpPr>
            <p:nvPr/>
          </p:nvSpPr>
          <p:spPr bwMode="auto">
            <a:xfrm rot="7916229" flipH="1">
              <a:off x="4505" y="3517"/>
              <a:ext cx="1" cy="94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513088" name="Oval 64"/>
          <p:cNvSpPr>
            <a:spLocks noChangeAspect="1" noChangeArrowheads="1"/>
          </p:cNvSpPr>
          <p:nvPr/>
        </p:nvSpPr>
        <p:spPr bwMode="auto">
          <a:xfrm>
            <a:off x="7351713" y="5716588"/>
            <a:ext cx="74612" cy="76200"/>
          </a:xfrm>
          <a:prstGeom prst="ellipse">
            <a:avLst/>
          </a:prstGeom>
          <a:solidFill>
            <a:srgbClr val="0000FF"/>
          </a:solidFill>
          <a:ln w="9525" algn="ctr">
            <a:solidFill>
              <a:srgbClr val="0000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13089" name="Oval 65"/>
          <p:cNvSpPr>
            <a:spLocks noChangeAspect="1" noChangeArrowheads="1"/>
          </p:cNvSpPr>
          <p:nvPr/>
        </p:nvSpPr>
        <p:spPr bwMode="auto">
          <a:xfrm>
            <a:off x="7002463" y="5362575"/>
            <a:ext cx="74612" cy="74613"/>
          </a:xfrm>
          <a:prstGeom prst="ellipse">
            <a:avLst/>
          </a:prstGeom>
          <a:solidFill>
            <a:srgbClr val="0000FF"/>
          </a:solidFill>
          <a:ln w="9525" algn="ctr">
            <a:solidFill>
              <a:srgbClr val="0000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513146" name="Group 122"/>
          <p:cNvGrpSpPr>
            <a:grpSpLocks/>
          </p:cNvGrpSpPr>
          <p:nvPr/>
        </p:nvGrpSpPr>
        <p:grpSpPr bwMode="auto">
          <a:xfrm>
            <a:off x="1049338" y="3611563"/>
            <a:ext cx="3208337" cy="476250"/>
            <a:chOff x="661" y="2275"/>
            <a:chExt cx="2021" cy="300"/>
          </a:xfrm>
        </p:grpSpPr>
        <p:sp>
          <p:nvSpPr>
            <p:cNvPr id="513061" name="Rectangle 37"/>
            <p:cNvSpPr>
              <a:spLocks noChangeArrowheads="1"/>
            </p:cNvSpPr>
            <p:nvPr/>
          </p:nvSpPr>
          <p:spPr bwMode="auto">
            <a:xfrm>
              <a:off x="661" y="2287"/>
              <a:ext cx="59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olidFill>
                    <a:srgbClr val="006600"/>
                  </a:solidFill>
                  <a:ea typeface="楷体_GB2312" pitchFamily="49" charset="-122"/>
                </a:rPr>
                <a:t>比如  </a:t>
              </a:r>
            </a:p>
          </p:txBody>
        </p:sp>
        <p:graphicFrame>
          <p:nvGraphicFramePr>
            <p:cNvPr id="513117" name="Object 93"/>
            <p:cNvGraphicFramePr>
              <a:graphicFrameLocks/>
            </p:cNvGraphicFramePr>
            <p:nvPr/>
          </p:nvGraphicFramePr>
          <p:xfrm>
            <a:off x="1488" y="2320"/>
            <a:ext cx="408" cy="1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3220" name="公式" r:id="rId39" imgW="647640" imgH="291960" progId="Equation.3">
                    <p:embed/>
                  </p:oleObj>
                </mc:Choice>
                <mc:Fallback>
                  <p:oleObj name="公式" r:id="rId39" imgW="647640" imgH="291960" progId="Equation.3">
                    <p:embed/>
                    <p:pic>
                      <p:nvPicPr>
                        <p:cNvPr id="0" name="Object 93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4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88" y="2320"/>
                          <a:ext cx="408" cy="18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13118" name="Object 94"/>
            <p:cNvGraphicFramePr>
              <a:graphicFrameLocks/>
            </p:cNvGraphicFramePr>
            <p:nvPr/>
          </p:nvGraphicFramePr>
          <p:xfrm>
            <a:off x="2154" y="2322"/>
            <a:ext cx="528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3221" name="公式" r:id="rId41" imgW="838080" imgH="342720" progId="Equation.3">
                    <p:embed/>
                  </p:oleObj>
                </mc:Choice>
                <mc:Fallback>
                  <p:oleObj name="公式" r:id="rId41" imgW="838080" imgH="342720" progId="Equation.3">
                    <p:embed/>
                    <p:pic>
                      <p:nvPicPr>
                        <p:cNvPr id="0" name="Object 94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4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54" y="2322"/>
                          <a:ext cx="528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13119" name="Object 95"/>
            <p:cNvGraphicFramePr>
              <a:graphicFrameLocks/>
            </p:cNvGraphicFramePr>
            <p:nvPr/>
          </p:nvGraphicFramePr>
          <p:xfrm>
            <a:off x="1920" y="2346"/>
            <a:ext cx="216" cy="1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3222" name="公式" r:id="rId43" imgW="342720" imgH="228600" progId="Equation.3">
                    <p:embed/>
                  </p:oleObj>
                </mc:Choice>
                <mc:Fallback>
                  <p:oleObj name="公式" r:id="rId43" imgW="342720" imgH="228600" progId="Equation.3">
                    <p:embed/>
                    <p:pic>
                      <p:nvPicPr>
                        <p:cNvPr id="0" name="Object 9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4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20" y="2346"/>
                          <a:ext cx="216" cy="14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13121" name="Rectangle 97"/>
            <p:cNvSpPr>
              <a:spLocks noChangeArrowheads="1"/>
            </p:cNvSpPr>
            <p:nvPr/>
          </p:nvSpPr>
          <p:spPr bwMode="auto">
            <a:xfrm>
              <a:off x="1172" y="2275"/>
              <a:ext cx="4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>
                  <a:solidFill>
                    <a:srgbClr val="000000"/>
                  </a:solidFill>
                </a:rPr>
                <a:t>(1)  </a:t>
              </a:r>
            </a:p>
          </p:txBody>
        </p:sp>
      </p:grpSp>
      <p:grpSp>
        <p:nvGrpSpPr>
          <p:cNvPr id="513147" name="Group 123"/>
          <p:cNvGrpSpPr>
            <a:grpSpLocks/>
          </p:cNvGrpSpPr>
          <p:nvPr/>
        </p:nvGrpSpPr>
        <p:grpSpPr bwMode="auto">
          <a:xfrm>
            <a:off x="4410075" y="3598863"/>
            <a:ext cx="2384425" cy="457200"/>
            <a:chOff x="2778" y="2267"/>
            <a:chExt cx="1502" cy="288"/>
          </a:xfrm>
        </p:grpSpPr>
        <p:graphicFrame>
          <p:nvGraphicFramePr>
            <p:cNvPr id="513122" name="Object 98"/>
            <p:cNvGraphicFramePr>
              <a:graphicFrameLocks/>
            </p:cNvGraphicFramePr>
            <p:nvPr/>
          </p:nvGraphicFramePr>
          <p:xfrm>
            <a:off x="3110" y="2312"/>
            <a:ext cx="376" cy="1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3223" name="公式" r:id="rId45" imgW="596880" imgH="291960" progId="Equation.3">
                    <p:embed/>
                  </p:oleObj>
                </mc:Choice>
                <mc:Fallback>
                  <p:oleObj name="公式" r:id="rId45" imgW="596880" imgH="291960" progId="Equation.3">
                    <p:embed/>
                    <p:pic>
                      <p:nvPicPr>
                        <p:cNvPr id="0" name="Object 9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4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10" y="2312"/>
                          <a:ext cx="376" cy="18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13123" name="Object 99"/>
            <p:cNvGraphicFramePr>
              <a:graphicFrameLocks/>
            </p:cNvGraphicFramePr>
            <p:nvPr/>
          </p:nvGraphicFramePr>
          <p:xfrm>
            <a:off x="3768" y="2314"/>
            <a:ext cx="512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3224" name="公式" r:id="rId47" imgW="812520" imgH="342720" progId="Equation.3">
                    <p:embed/>
                  </p:oleObj>
                </mc:Choice>
                <mc:Fallback>
                  <p:oleObj name="公式" r:id="rId47" imgW="812520" imgH="342720" progId="Equation.3">
                    <p:embed/>
                    <p:pic>
                      <p:nvPicPr>
                        <p:cNvPr id="0" name="Object 9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4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68" y="2314"/>
                          <a:ext cx="512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13124" name="Object 100"/>
            <p:cNvGraphicFramePr>
              <a:graphicFrameLocks/>
            </p:cNvGraphicFramePr>
            <p:nvPr/>
          </p:nvGraphicFramePr>
          <p:xfrm>
            <a:off x="3526" y="2338"/>
            <a:ext cx="216" cy="1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3225" name="公式" r:id="rId49" imgW="342720" imgH="228600" progId="Equation.3">
                    <p:embed/>
                  </p:oleObj>
                </mc:Choice>
                <mc:Fallback>
                  <p:oleObj name="公式" r:id="rId49" imgW="342720" imgH="228600" progId="Equation.3">
                    <p:embed/>
                    <p:pic>
                      <p:nvPicPr>
                        <p:cNvPr id="0" name="Object 10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5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26" y="2338"/>
                          <a:ext cx="216" cy="14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13125" name="Rectangle 101"/>
            <p:cNvSpPr>
              <a:spLocks noChangeArrowheads="1"/>
            </p:cNvSpPr>
            <p:nvPr/>
          </p:nvSpPr>
          <p:spPr bwMode="auto">
            <a:xfrm>
              <a:off x="2778" y="2267"/>
              <a:ext cx="4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>
                  <a:solidFill>
                    <a:srgbClr val="000000"/>
                  </a:solidFill>
                </a:rPr>
                <a:t>(2)  </a:t>
              </a:r>
            </a:p>
          </p:txBody>
        </p:sp>
      </p:grpSp>
      <p:grpSp>
        <p:nvGrpSpPr>
          <p:cNvPr id="513159" name="Group 135"/>
          <p:cNvGrpSpPr>
            <a:grpSpLocks/>
          </p:cNvGrpSpPr>
          <p:nvPr/>
        </p:nvGrpSpPr>
        <p:grpSpPr bwMode="auto">
          <a:xfrm>
            <a:off x="4168775" y="4710113"/>
            <a:ext cx="276225" cy="1395412"/>
            <a:chOff x="2626" y="2967"/>
            <a:chExt cx="174" cy="879"/>
          </a:xfrm>
        </p:grpSpPr>
        <p:sp>
          <p:nvSpPr>
            <p:cNvPr id="513070" name="Arc 46"/>
            <p:cNvSpPr>
              <a:spLocks noChangeAspect="1"/>
            </p:cNvSpPr>
            <p:nvPr/>
          </p:nvSpPr>
          <p:spPr bwMode="auto">
            <a:xfrm>
              <a:off x="2626" y="2967"/>
              <a:ext cx="174" cy="879"/>
            </a:xfrm>
            <a:custGeom>
              <a:avLst/>
              <a:gdLst>
                <a:gd name="G0" fmla="+- 0 0 0"/>
                <a:gd name="G1" fmla="+- 21391 0 0"/>
                <a:gd name="G2" fmla="+- 21600 0 0"/>
                <a:gd name="T0" fmla="*/ 2998 w 21600"/>
                <a:gd name="T1" fmla="*/ 0 h 42715"/>
                <a:gd name="T2" fmla="*/ 3441 w 21600"/>
                <a:gd name="T3" fmla="*/ 42715 h 42715"/>
                <a:gd name="T4" fmla="*/ 0 w 21600"/>
                <a:gd name="T5" fmla="*/ 21391 h 427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42715" fill="none" extrusionOk="0">
                  <a:moveTo>
                    <a:pt x="2997" y="0"/>
                  </a:moveTo>
                  <a:cubicBezTo>
                    <a:pt x="13664" y="1495"/>
                    <a:pt x="21600" y="10619"/>
                    <a:pt x="21600" y="21391"/>
                  </a:cubicBezTo>
                  <a:cubicBezTo>
                    <a:pt x="21600" y="31992"/>
                    <a:pt x="13906" y="41026"/>
                    <a:pt x="3441" y="42715"/>
                  </a:cubicBezTo>
                </a:path>
                <a:path w="21600" h="42715" stroke="0" extrusionOk="0">
                  <a:moveTo>
                    <a:pt x="2997" y="0"/>
                  </a:moveTo>
                  <a:cubicBezTo>
                    <a:pt x="13664" y="1495"/>
                    <a:pt x="21600" y="10619"/>
                    <a:pt x="21600" y="21391"/>
                  </a:cubicBezTo>
                  <a:cubicBezTo>
                    <a:pt x="21600" y="31992"/>
                    <a:pt x="13906" y="41026"/>
                    <a:pt x="3441" y="42715"/>
                  </a:cubicBezTo>
                  <a:lnTo>
                    <a:pt x="0" y="21391"/>
                  </a:lnTo>
                  <a:close/>
                </a:path>
              </a:pathLst>
            </a:custGeom>
            <a:noFill/>
            <a:ln w="12700">
              <a:solidFill>
                <a:srgbClr val="3399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13075" name="Line 51"/>
            <p:cNvSpPr>
              <a:spLocks noChangeAspect="1" noChangeShapeType="1"/>
            </p:cNvSpPr>
            <p:nvPr/>
          </p:nvSpPr>
          <p:spPr bwMode="auto">
            <a:xfrm rot="751729" flipH="1">
              <a:off x="2773" y="3571"/>
              <a:ext cx="0" cy="126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513161" name="Group 137"/>
          <p:cNvGrpSpPr>
            <a:grpSpLocks/>
          </p:cNvGrpSpPr>
          <p:nvPr/>
        </p:nvGrpSpPr>
        <p:grpSpPr bwMode="auto">
          <a:xfrm>
            <a:off x="3475038" y="5402263"/>
            <a:ext cx="693737" cy="709612"/>
            <a:chOff x="2189" y="3403"/>
            <a:chExt cx="437" cy="447"/>
          </a:xfrm>
        </p:grpSpPr>
        <p:sp>
          <p:nvSpPr>
            <p:cNvPr id="513073" name="Arc 49"/>
            <p:cNvSpPr>
              <a:spLocks noChangeAspect="1"/>
            </p:cNvSpPr>
            <p:nvPr/>
          </p:nvSpPr>
          <p:spPr bwMode="auto">
            <a:xfrm rot="-5400000">
              <a:off x="2184" y="3408"/>
              <a:ext cx="447" cy="437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2 w 21889"/>
                <a:gd name="T1" fmla="*/ 21871 h 21871"/>
                <a:gd name="T2" fmla="*/ 21889 w 21889"/>
                <a:gd name="T3" fmla="*/ 2 h 21871"/>
                <a:gd name="T4" fmla="*/ 21600 w 21889"/>
                <a:gd name="T5" fmla="*/ 21600 h 218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889" h="21871" fill="none" extrusionOk="0">
                  <a:moveTo>
                    <a:pt x="1" y="21871"/>
                  </a:moveTo>
                  <a:cubicBezTo>
                    <a:pt x="0" y="21780"/>
                    <a:pt x="0" y="21690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21696" y="-1"/>
                    <a:pt x="21792" y="0"/>
                    <a:pt x="21889" y="1"/>
                  </a:cubicBezTo>
                </a:path>
                <a:path w="21889" h="21871" stroke="0" extrusionOk="0">
                  <a:moveTo>
                    <a:pt x="1" y="21871"/>
                  </a:moveTo>
                  <a:cubicBezTo>
                    <a:pt x="0" y="21780"/>
                    <a:pt x="0" y="21690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21696" y="-1"/>
                    <a:pt x="21792" y="0"/>
                    <a:pt x="21889" y="1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12700">
              <a:solidFill>
                <a:srgbClr val="3399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13076" name="Line 52"/>
            <p:cNvSpPr>
              <a:spLocks noChangeAspect="1" noChangeShapeType="1"/>
            </p:cNvSpPr>
            <p:nvPr/>
          </p:nvSpPr>
          <p:spPr bwMode="auto">
            <a:xfrm rot="7916229" flipH="1">
              <a:off x="2329" y="3669"/>
              <a:ext cx="1" cy="126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513162" name="Group 138"/>
          <p:cNvGrpSpPr>
            <a:grpSpLocks/>
          </p:cNvGrpSpPr>
          <p:nvPr/>
        </p:nvGrpSpPr>
        <p:grpSpPr bwMode="auto">
          <a:xfrm>
            <a:off x="2779713" y="5294313"/>
            <a:ext cx="677862" cy="117475"/>
            <a:chOff x="1751" y="3335"/>
            <a:chExt cx="427" cy="74"/>
          </a:xfrm>
        </p:grpSpPr>
        <p:sp>
          <p:nvSpPr>
            <p:cNvPr id="513071" name="Arc 47"/>
            <p:cNvSpPr>
              <a:spLocks noChangeAspect="1"/>
            </p:cNvSpPr>
            <p:nvPr/>
          </p:nvSpPr>
          <p:spPr bwMode="auto">
            <a:xfrm rot="-5400000">
              <a:off x="1928" y="3158"/>
              <a:ext cx="74" cy="427"/>
            </a:xfrm>
            <a:custGeom>
              <a:avLst/>
              <a:gdLst>
                <a:gd name="G0" fmla="+- 0 0 0"/>
                <a:gd name="G1" fmla="+- 21391 0 0"/>
                <a:gd name="G2" fmla="+- 21600 0 0"/>
                <a:gd name="T0" fmla="*/ 2998 w 21600"/>
                <a:gd name="T1" fmla="*/ 0 h 42715"/>
                <a:gd name="T2" fmla="*/ 3441 w 21600"/>
                <a:gd name="T3" fmla="*/ 42715 h 42715"/>
                <a:gd name="T4" fmla="*/ 0 w 21600"/>
                <a:gd name="T5" fmla="*/ 21391 h 427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42715" fill="none" extrusionOk="0">
                  <a:moveTo>
                    <a:pt x="2997" y="0"/>
                  </a:moveTo>
                  <a:cubicBezTo>
                    <a:pt x="13664" y="1495"/>
                    <a:pt x="21600" y="10619"/>
                    <a:pt x="21600" y="21391"/>
                  </a:cubicBezTo>
                  <a:cubicBezTo>
                    <a:pt x="21600" y="31992"/>
                    <a:pt x="13906" y="41026"/>
                    <a:pt x="3441" y="42715"/>
                  </a:cubicBezTo>
                </a:path>
                <a:path w="21600" h="42715" stroke="0" extrusionOk="0">
                  <a:moveTo>
                    <a:pt x="2997" y="0"/>
                  </a:moveTo>
                  <a:cubicBezTo>
                    <a:pt x="13664" y="1495"/>
                    <a:pt x="21600" y="10619"/>
                    <a:pt x="21600" y="21391"/>
                  </a:cubicBezTo>
                  <a:cubicBezTo>
                    <a:pt x="21600" y="31992"/>
                    <a:pt x="13906" y="41026"/>
                    <a:pt x="3441" y="42715"/>
                  </a:cubicBezTo>
                  <a:lnTo>
                    <a:pt x="0" y="21391"/>
                  </a:lnTo>
                  <a:close/>
                </a:path>
              </a:pathLst>
            </a:custGeom>
            <a:noFill/>
            <a:ln w="12700">
              <a:solidFill>
                <a:srgbClr val="3399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13077" name="Line 53"/>
            <p:cNvSpPr>
              <a:spLocks noChangeAspect="1" noChangeShapeType="1"/>
            </p:cNvSpPr>
            <p:nvPr/>
          </p:nvSpPr>
          <p:spPr bwMode="auto">
            <a:xfrm rot="-5400000" flipH="1" flipV="1">
              <a:off x="1960" y="3271"/>
              <a:ext cx="0" cy="127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513157" name="Group 133"/>
          <p:cNvGrpSpPr>
            <a:grpSpLocks/>
          </p:cNvGrpSpPr>
          <p:nvPr/>
        </p:nvGrpSpPr>
        <p:grpSpPr bwMode="auto">
          <a:xfrm>
            <a:off x="2592388" y="5372100"/>
            <a:ext cx="334962" cy="392113"/>
            <a:chOff x="1633" y="3384"/>
            <a:chExt cx="211" cy="247"/>
          </a:xfrm>
        </p:grpSpPr>
        <p:sp>
          <p:nvSpPr>
            <p:cNvPr id="513068" name="Oval 44"/>
            <p:cNvSpPr>
              <a:spLocks noChangeAspect="1" noChangeArrowheads="1"/>
            </p:cNvSpPr>
            <p:nvPr/>
          </p:nvSpPr>
          <p:spPr bwMode="auto">
            <a:xfrm>
              <a:off x="1721" y="3384"/>
              <a:ext cx="48" cy="47"/>
            </a:xfrm>
            <a:prstGeom prst="ellipse">
              <a:avLst/>
            </a:prstGeom>
            <a:solidFill>
              <a:srgbClr val="0000FF"/>
            </a:solidFill>
            <a:ln w="9525" algn="ctr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513129" name="Object 105"/>
            <p:cNvGraphicFramePr>
              <a:graphicFrameLocks noChangeAspect="1"/>
            </p:cNvGraphicFramePr>
            <p:nvPr/>
          </p:nvGraphicFramePr>
          <p:xfrm>
            <a:off x="1633" y="3449"/>
            <a:ext cx="211" cy="18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3226" name="公式" r:id="rId51" imgW="393480" imgH="342720" progId="Equation.3">
                    <p:embed/>
                  </p:oleObj>
                </mc:Choice>
                <mc:Fallback>
                  <p:oleObj name="公式" r:id="rId51" imgW="393480" imgH="342720" progId="Equation.3">
                    <p:embed/>
                    <p:pic>
                      <p:nvPicPr>
                        <p:cNvPr id="0" name="Object 10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33" y="3449"/>
                          <a:ext cx="211" cy="18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13165" name="Group 141"/>
          <p:cNvGrpSpPr>
            <a:grpSpLocks/>
          </p:cNvGrpSpPr>
          <p:nvPr/>
        </p:nvGrpSpPr>
        <p:grpSpPr bwMode="auto">
          <a:xfrm>
            <a:off x="7153275" y="4573588"/>
            <a:ext cx="282575" cy="236537"/>
            <a:chOff x="4506" y="2881"/>
            <a:chExt cx="178" cy="149"/>
          </a:xfrm>
        </p:grpSpPr>
        <p:sp>
          <p:nvSpPr>
            <p:cNvPr id="513087" name="Oval 63"/>
            <p:cNvSpPr>
              <a:spLocks noChangeAspect="1" noChangeArrowheads="1"/>
            </p:cNvSpPr>
            <p:nvPr/>
          </p:nvSpPr>
          <p:spPr bwMode="auto">
            <a:xfrm>
              <a:off x="4622" y="2923"/>
              <a:ext cx="62" cy="63"/>
            </a:xfrm>
            <a:prstGeom prst="ellipse">
              <a:avLst/>
            </a:prstGeom>
            <a:solidFill>
              <a:srgbClr val="FF00FF"/>
            </a:solidFill>
            <a:ln w="9525" algn="ctr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513130" name="Object 106"/>
            <p:cNvGraphicFramePr>
              <a:graphicFrameLocks noChangeAspect="1"/>
            </p:cNvGraphicFramePr>
            <p:nvPr/>
          </p:nvGraphicFramePr>
          <p:xfrm>
            <a:off x="4506" y="2881"/>
            <a:ext cx="75" cy="14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3227" name="公式" r:id="rId53" imgW="139680" imgH="279360" progId="Equation.3">
                    <p:embed/>
                  </p:oleObj>
                </mc:Choice>
                <mc:Fallback>
                  <p:oleObj name="公式" r:id="rId53" imgW="139680" imgH="279360" progId="Equation.3">
                    <p:embed/>
                    <p:pic>
                      <p:nvPicPr>
                        <p:cNvPr id="0" name="Object 10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06" y="2881"/>
                          <a:ext cx="75" cy="14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13167" name="Group 143"/>
          <p:cNvGrpSpPr>
            <a:grpSpLocks/>
          </p:cNvGrpSpPr>
          <p:nvPr/>
        </p:nvGrpSpPr>
        <p:grpSpPr bwMode="auto">
          <a:xfrm>
            <a:off x="7350125" y="3751263"/>
            <a:ext cx="398463" cy="277812"/>
            <a:chOff x="4630" y="2363"/>
            <a:chExt cx="251" cy="175"/>
          </a:xfrm>
        </p:grpSpPr>
        <p:sp>
          <p:nvSpPr>
            <p:cNvPr id="513086" name="Oval 62"/>
            <p:cNvSpPr>
              <a:spLocks noChangeAspect="1" noChangeArrowheads="1"/>
            </p:cNvSpPr>
            <p:nvPr/>
          </p:nvSpPr>
          <p:spPr bwMode="auto">
            <a:xfrm>
              <a:off x="4630" y="2491"/>
              <a:ext cx="47" cy="47"/>
            </a:xfrm>
            <a:prstGeom prst="ellipse">
              <a:avLst/>
            </a:prstGeom>
            <a:solidFill>
              <a:srgbClr val="0000FF"/>
            </a:solidFill>
            <a:ln w="9525" algn="ctr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513131" name="Object 107"/>
            <p:cNvGraphicFramePr>
              <a:graphicFrameLocks noChangeAspect="1"/>
            </p:cNvGraphicFramePr>
            <p:nvPr/>
          </p:nvGraphicFramePr>
          <p:xfrm>
            <a:off x="4718" y="2363"/>
            <a:ext cx="163" cy="14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3228" name="公式" r:id="rId55" imgW="304560" imgH="279360" progId="Equation.3">
                    <p:embed/>
                  </p:oleObj>
                </mc:Choice>
                <mc:Fallback>
                  <p:oleObj name="公式" r:id="rId55" imgW="304560" imgH="279360" progId="Equation.3">
                    <p:embed/>
                    <p:pic>
                      <p:nvPicPr>
                        <p:cNvPr id="0" name="Object 10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18" y="2363"/>
                          <a:ext cx="163" cy="14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13175" name="Group 151"/>
          <p:cNvGrpSpPr>
            <a:grpSpLocks/>
          </p:cNvGrpSpPr>
          <p:nvPr/>
        </p:nvGrpSpPr>
        <p:grpSpPr bwMode="auto">
          <a:xfrm>
            <a:off x="8027988" y="5349875"/>
            <a:ext cx="255587" cy="339725"/>
            <a:chOff x="5057" y="3370"/>
            <a:chExt cx="161" cy="214"/>
          </a:xfrm>
        </p:grpSpPr>
        <p:sp>
          <p:nvSpPr>
            <p:cNvPr id="513096" name="Oval 72"/>
            <p:cNvSpPr>
              <a:spLocks noChangeAspect="1" noChangeArrowheads="1"/>
            </p:cNvSpPr>
            <p:nvPr/>
          </p:nvSpPr>
          <p:spPr bwMode="auto">
            <a:xfrm>
              <a:off x="5057" y="3370"/>
              <a:ext cx="62" cy="62"/>
            </a:xfrm>
            <a:prstGeom prst="ellipse">
              <a:avLst/>
            </a:prstGeom>
            <a:solidFill>
              <a:srgbClr val="FF00FF"/>
            </a:solidFill>
            <a:ln w="9525" algn="ctr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513133" name="Object 109"/>
            <p:cNvGraphicFramePr>
              <a:graphicFrameLocks noChangeAspect="1"/>
            </p:cNvGraphicFramePr>
            <p:nvPr/>
          </p:nvGraphicFramePr>
          <p:xfrm>
            <a:off x="5130" y="3442"/>
            <a:ext cx="88" cy="14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3229" name="公式" r:id="rId57" imgW="164880" imgH="266400" progId="Equation.3">
                    <p:embed/>
                  </p:oleObj>
                </mc:Choice>
                <mc:Fallback>
                  <p:oleObj name="公式" r:id="rId57" imgW="164880" imgH="266400" progId="Equation.3">
                    <p:embed/>
                    <p:pic>
                      <p:nvPicPr>
                        <p:cNvPr id="0" name="Object 10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130" y="3442"/>
                          <a:ext cx="88" cy="14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13173" name="Group 149"/>
          <p:cNvGrpSpPr>
            <a:grpSpLocks/>
          </p:cNvGrpSpPr>
          <p:nvPr/>
        </p:nvGrpSpPr>
        <p:grpSpPr bwMode="auto">
          <a:xfrm>
            <a:off x="6351588" y="5360988"/>
            <a:ext cx="366712" cy="384175"/>
            <a:chOff x="4001" y="3377"/>
            <a:chExt cx="231" cy="242"/>
          </a:xfrm>
        </p:grpSpPr>
        <p:sp>
          <p:nvSpPr>
            <p:cNvPr id="513090" name="Oval 66"/>
            <p:cNvSpPr>
              <a:spLocks noChangeAspect="1" noChangeArrowheads="1"/>
            </p:cNvSpPr>
            <p:nvPr/>
          </p:nvSpPr>
          <p:spPr bwMode="auto">
            <a:xfrm>
              <a:off x="4185" y="3377"/>
              <a:ext cx="47" cy="47"/>
            </a:xfrm>
            <a:prstGeom prst="ellipse">
              <a:avLst/>
            </a:prstGeom>
            <a:solidFill>
              <a:srgbClr val="0000FF"/>
            </a:solidFill>
            <a:ln w="9525" algn="ctr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513134" name="Object 110"/>
            <p:cNvGraphicFramePr>
              <a:graphicFrameLocks noChangeAspect="1"/>
            </p:cNvGraphicFramePr>
            <p:nvPr/>
          </p:nvGraphicFramePr>
          <p:xfrm>
            <a:off x="4001" y="3437"/>
            <a:ext cx="190" cy="18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3230" name="公式" r:id="rId59" imgW="355320" imgH="342720" progId="Equation.3">
                    <p:embed/>
                  </p:oleObj>
                </mc:Choice>
                <mc:Fallback>
                  <p:oleObj name="公式" r:id="rId59" imgW="355320" imgH="342720" progId="Equation.3">
                    <p:embed/>
                    <p:pic>
                      <p:nvPicPr>
                        <p:cNvPr id="0" name="Object 11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01" y="3437"/>
                          <a:ext cx="190" cy="18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13169" name="Group 145"/>
          <p:cNvGrpSpPr>
            <a:grpSpLocks/>
          </p:cNvGrpSpPr>
          <p:nvPr/>
        </p:nvGrpSpPr>
        <p:grpSpPr bwMode="auto">
          <a:xfrm>
            <a:off x="7348538" y="4733925"/>
            <a:ext cx="385762" cy="666750"/>
            <a:chOff x="4629" y="2982"/>
            <a:chExt cx="243" cy="420"/>
          </a:xfrm>
        </p:grpSpPr>
        <p:sp>
          <p:nvSpPr>
            <p:cNvPr id="513099" name="Oval 75"/>
            <p:cNvSpPr>
              <a:spLocks noChangeAspect="1" noChangeArrowheads="1"/>
            </p:cNvSpPr>
            <p:nvPr/>
          </p:nvSpPr>
          <p:spPr bwMode="auto">
            <a:xfrm>
              <a:off x="4629" y="3163"/>
              <a:ext cx="47" cy="47"/>
            </a:xfrm>
            <a:prstGeom prst="ellipse">
              <a:avLst/>
            </a:prstGeom>
            <a:solidFill>
              <a:srgbClr val="969696"/>
            </a:solidFill>
            <a:ln w="9525" algn="ctr">
              <a:solidFill>
                <a:srgbClr val="FF99CC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513138" name="Group 114"/>
            <p:cNvGrpSpPr>
              <a:grpSpLocks/>
            </p:cNvGrpSpPr>
            <p:nvPr/>
          </p:nvGrpSpPr>
          <p:grpSpPr bwMode="auto">
            <a:xfrm>
              <a:off x="4722" y="2982"/>
              <a:ext cx="150" cy="420"/>
              <a:chOff x="4722" y="2982"/>
              <a:chExt cx="150" cy="420"/>
            </a:xfrm>
          </p:grpSpPr>
          <p:graphicFrame>
            <p:nvGraphicFramePr>
              <p:cNvPr id="513132" name="Object 108"/>
              <p:cNvGraphicFramePr>
                <a:graphicFrameLocks noChangeAspect="1"/>
              </p:cNvGraphicFramePr>
              <p:nvPr/>
            </p:nvGraphicFramePr>
            <p:xfrm>
              <a:off x="4722" y="2982"/>
              <a:ext cx="150" cy="42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13231" name="公式" r:id="rId61" imgW="279360" imgH="787320" progId="Equation.3">
                      <p:embed/>
                    </p:oleObj>
                  </mc:Choice>
                  <mc:Fallback>
                    <p:oleObj name="公式" r:id="rId61" imgW="279360" imgH="787320" progId="Equation.3">
                      <p:embed/>
                      <p:pic>
                        <p:nvPicPr>
                          <p:cNvPr id="0" name="Object 108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722" y="2982"/>
                            <a:ext cx="150" cy="420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pSp>
            <p:nvGrpSpPr>
              <p:cNvPr id="513137" name="Group 113"/>
              <p:cNvGrpSpPr>
                <a:grpSpLocks/>
              </p:cNvGrpSpPr>
              <p:nvPr/>
            </p:nvGrpSpPr>
            <p:grpSpPr bwMode="auto">
              <a:xfrm>
                <a:off x="4751" y="3027"/>
                <a:ext cx="91" cy="281"/>
                <a:chOff x="4751" y="3027"/>
                <a:chExt cx="91" cy="281"/>
              </a:xfrm>
            </p:grpSpPr>
            <p:graphicFrame>
              <p:nvGraphicFramePr>
                <p:cNvPr id="513135" name="Object 111"/>
                <p:cNvGraphicFramePr>
                  <a:graphicFrameLocks noChangeAspect="1"/>
                </p:cNvGraphicFramePr>
                <p:nvPr/>
              </p:nvGraphicFramePr>
              <p:xfrm>
                <a:off x="4760" y="3027"/>
                <a:ext cx="70" cy="139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513232" name="公式" r:id="rId63" imgW="139680" imgH="279360" progId="Equation.3">
                        <p:embed/>
                      </p:oleObj>
                    </mc:Choice>
                    <mc:Fallback>
                      <p:oleObj name="公式" r:id="rId63" imgW="139680" imgH="279360" progId="Equation.3">
                        <p:embed/>
                        <p:pic>
                          <p:nvPicPr>
                            <p:cNvPr id="0" name="Object 111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64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4760" y="3027"/>
                              <a:ext cx="70" cy="139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513136" name="Object 112"/>
                <p:cNvGraphicFramePr>
                  <a:graphicFrameLocks/>
                </p:cNvGraphicFramePr>
                <p:nvPr/>
              </p:nvGraphicFramePr>
              <p:xfrm>
                <a:off x="4751" y="3190"/>
                <a:ext cx="91" cy="118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513233" name="公式" r:id="rId65" imgW="190440" imgH="266400" progId="Equation.3">
                        <p:embed/>
                      </p:oleObj>
                    </mc:Choice>
                    <mc:Fallback>
                      <p:oleObj name="公式" r:id="rId65" imgW="190440" imgH="266400" progId="Equation.3">
                        <p:embed/>
                        <p:pic>
                          <p:nvPicPr>
                            <p:cNvPr id="0" name="Object 112"/>
                            <p:cNvPicPr>
                              <a:picLocks noChangeArrowheads="1"/>
                            </p:cNvPicPr>
                            <p:nvPr/>
                          </p:nvPicPr>
                          <p:blipFill>
                            <a:blip r:embed="rId66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4751" y="3190"/>
                              <a:ext cx="91" cy="118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p:grpSp>
        </p:grpSp>
      </p:grpSp>
      <p:grpSp>
        <p:nvGrpSpPr>
          <p:cNvPr id="513158" name="Group 134"/>
          <p:cNvGrpSpPr>
            <a:grpSpLocks/>
          </p:cNvGrpSpPr>
          <p:nvPr/>
        </p:nvGrpSpPr>
        <p:grpSpPr bwMode="auto">
          <a:xfrm>
            <a:off x="4183063" y="4714875"/>
            <a:ext cx="115887" cy="677863"/>
            <a:chOff x="2635" y="2970"/>
            <a:chExt cx="73" cy="427"/>
          </a:xfrm>
        </p:grpSpPr>
        <p:sp>
          <p:nvSpPr>
            <p:cNvPr id="513069" name="Arc 45"/>
            <p:cNvSpPr>
              <a:spLocks noChangeAspect="1"/>
            </p:cNvSpPr>
            <p:nvPr/>
          </p:nvSpPr>
          <p:spPr bwMode="auto">
            <a:xfrm>
              <a:off x="2635" y="2970"/>
              <a:ext cx="73" cy="427"/>
            </a:xfrm>
            <a:custGeom>
              <a:avLst/>
              <a:gdLst>
                <a:gd name="G0" fmla="+- 0 0 0"/>
                <a:gd name="G1" fmla="+- 21391 0 0"/>
                <a:gd name="G2" fmla="+- 21600 0 0"/>
                <a:gd name="T0" fmla="*/ 2998 w 21600"/>
                <a:gd name="T1" fmla="*/ 0 h 42715"/>
                <a:gd name="T2" fmla="*/ 3441 w 21600"/>
                <a:gd name="T3" fmla="*/ 42715 h 42715"/>
                <a:gd name="T4" fmla="*/ 0 w 21600"/>
                <a:gd name="T5" fmla="*/ 21391 h 427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42715" fill="none" extrusionOk="0">
                  <a:moveTo>
                    <a:pt x="2997" y="0"/>
                  </a:moveTo>
                  <a:cubicBezTo>
                    <a:pt x="13664" y="1495"/>
                    <a:pt x="21600" y="10619"/>
                    <a:pt x="21600" y="21391"/>
                  </a:cubicBezTo>
                  <a:cubicBezTo>
                    <a:pt x="21600" y="31992"/>
                    <a:pt x="13906" y="41026"/>
                    <a:pt x="3441" y="42715"/>
                  </a:cubicBezTo>
                </a:path>
                <a:path w="21600" h="42715" stroke="0" extrusionOk="0">
                  <a:moveTo>
                    <a:pt x="2997" y="0"/>
                  </a:moveTo>
                  <a:cubicBezTo>
                    <a:pt x="13664" y="1495"/>
                    <a:pt x="21600" y="10619"/>
                    <a:pt x="21600" y="21391"/>
                  </a:cubicBezTo>
                  <a:cubicBezTo>
                    <a:pt x="21600" y="31992"/>
                    <a:pt x="13906" y="41026"/>
                    <a:pt x="3441" y="42715"/>
                  </a:cubicBezTo>
                  <a:lnTo>
                    <a:pt x="0" y="21391"/>
                  </a:lnTo>
                  <a:close/>
                </a:path>
              </a:pathLst>
            </a:custGeom>
            <a:noFill/>
            <a:ln w="12700">
              <a:solidFill>
                <a:srgbClr val="3399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13074" name="Line 50"/>
            <p:cNvSpPr>
              <a:spLocks noChangeAspect="1" noChangeShapeType="1"/>
            </p:cNvSpPr>
            <p:nvPr/>
          </p:nvSpPr>
          <p:spPr bwMode="auto">
            <a:xfrm flipH="1" flipV="1">
              <a:off x="2707" y="3118"/>
              <a:ext cx="0" cy="127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513154" name="Group 130"/>
          <p:cNvGrpSpPr>
            <a:grpSpLocks/>
          </p:cNvGrpSpPr>
          <p:nvPr/>
        </p:nvGrpSpPr>
        <p:grpSpPr bwMode="auto">
          <a:xfrm>
            <a:off x="4003675" y="4567238"/>
            <a:ext cx="220663" cy="236537"/>
            <a:chOff x="2522" y="2877"/>
            <a:chExt cx="139" cy="149"/>
          </a:xfrm>
        </p:grpSpPr>
        <p:graphicFrame>
          <p:nvGraphicFramePr>
            <p:cNvPr id="513126" name="Object 102"/>
            <p:cNvGraphicFramePr>
              <a:graphicFrameLocks noChangeAspect="1"/>
            </p:cNvGraphicFramePr>
            <p:nvPr/>
          </p:nvGraphicFramePr>
          <p:xfrm>
            <a:off x="2522" y="2877"/>
            <a:ext cx="75" cy="14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3234" name="公式" r:id="rId67" imgW="139680" imgH="279360" progId="Equation.3">
                    <p:embed/>
                  </p:oleObj>
                </mc:Choice>
                <mc:Fallback>
                  <p:oleObj name="公式" r:id="rId67" imgW="139680" imgH="279360" progId="Equation.3">
                    <p:embed/>
                    <p:pic>
                      <p:nvPicPr>
                        <p:cNvPr id="0" name="Object 10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22" y="2877"/>
                          <a:ext cx="75" cy="14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13064" name="Oval 40"/>
            <p:cNvSpPr>
              <a:spLocks noChangeAspect="1" noChangeArrowheads="1"/>
            </p:cNvSpPr>
            <p:nvPr/>
          </p:nvSpPr>
          <p:spPr bwMode="auto">
            <a:xfrm>
              <a:off x="2614" y="2941"/>
              <a:ext cx="47" cy="47"/>
            </a:xfrm>
            <a:prstGeom prst="ellipse">
              <a:avLst/>
            </a:prstGeom>
            <a:solidFill>
              <a:srgbClr val="0000FF"/>
            </a:solidFill>
            <a:ln w="9525" algn="ctr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513065" name="Oval 41"/>
          <p:cNvSpPr>
            <a:spLocks noChangeAspect="1" noChangeArrowheads="1"/>
          </p:cNvSpPr>
          <p:nvPr/>
        </p:nvSpPr>
        <p:spPr bwMode="auto">
          <a:xfrm>
            <a:off x="4140200" y="5351463"/>
            <a:ext cx="100013" cy="100012"/>
          </a:xfrm>
          <a:prstGeom prst="ellipse">
            <a:avLst/>
          </a:prstGeom>
          <a:solidFill>
            <a:srgbClr val="FF00FF"/>
          </a:solidFill>
          <a:ln w="9525" algn="ctr">
            <a:solidFill>
              <a:srgbClr val="0000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513156" name="Group 132"/>
          <p:cNvGrpSpPr>
            <a:grpSpLocks/>
          </p:cNvGrpSpPr>
          <p:nvPr/>
        </p:nvGrpSpPr>
        <p:grpSpPr bwMode="auto">
          <a:xfrm>
            <a:off x="3163888" y="5360988"/>
            <a:ext cx="346075" cy="406400"/>
            <a:chOff x="1993" y="3377"/>
            <a:chExt cx="218" cy="256"/>
          </a:xfrm>
        </p:grpSpPr>
        <p:graphicFrame>
          <p:nvGraphicFramePr>
            <p:cNvPr id="513128" name="Object 104"/>
            <p:cNvGraphicFramePr>
              <a:graphicFrameLocks noChangeAspect="1"/>
            </p:cNvGraphicFramePr>
            <p:nvPr/>
          </p:nvGraphicFramePr>
          <p:xfrm>
            <a:off x="1993" y="3451"/>
            <a:ext cx="190" cy="18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3235" name="公式" r:id="rId69" imgW="355320" imgH="342720" progId="Equation.3">
                    <p:embed/>
                  </p:oleObj>
                </mc:Choice>
                <mc:Fallback>
                  <p:oleObj name="公式" r:id="rId69" imgW="355320" imgH="342720" progId="Equation.3">
                    <p:embed/>
                    <p:pic>
                      <p:nvPicPr>
                        <p:cNvPr id="0" name="Object 10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93" y="3451"/>
                          <a:ext cx="190" cy="18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13067" name="Oval 43"/>
            <p:cNvSpPr>
              <a:spLocks noChangeAspect="1" noChangeArrowheads="1"/>
            </p:cNvSpPr>
            <p:nvPr/>
          </p:nvSpPr>
          <p:spPr bwMode="auto">
            <a:xfrm>
              <a:off x="2164" y="3377"/>
              <a:ext cx="47" cy="47"/>
            </a:xfrm>
            <a:prstGeom prst="ellipse">
              <a:avLst/>
            </a:prstGeom>
            <a:solidFill>
              <a:srgbClr val="0000FF"/>
            </a:solidFill>
            <a:ln w="9525" algn="ctr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513155" name="Group 131"/>
          <p:cNvGrpSpPr>
            <a:grpSpLocks/>
          </p:cNvGrpSpPr>
          <p:nvPr/>
        </p:nvGrpSpPr>
        <p:grpSpPr bwMode="auto">
          <a:xfrm>
            <a:off x="4146550" y="5976938"/>
            <a:ext cx="431800" cy="288925"/>
            <a:chOff x="2612" y="3765"/>
            <a:chExt cx="272" cy="182"/>
          </a:xfrm>
        </p:grpSpPr>
        <p:graphicFrame>
          <p:nvGraphicFramePr>
            <p:cNvPr id="513127" name="Object 103"/>
            <p:cNvGraphicFramePr>
              <a:graphicFrameLocks noChangeAspect="1"/>
            </p:cNvGraphicFramePr>
            <p:nvPr/>
          </p:nvGraphicFramePr>
          <p:xfrm>
            <a:off x="2700" y="3765"/>
            <a:ext cx="184" cy="18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3236" name="公式" r:id="rId71" imgW="342720" imgH="342720" progId="Equation.3">
                    <p:embed/>
                  </p:oleObj>
                </mc:Choice>
                <mc:Fallback>
                  <p:oleObj name="公式" r:id="rId71" imgW="342720" imgH="342720" progId="Equation.3">
                    <p:embed/>
                    <p:pic>
                      <p:nvPicPr>
                        <p:cNvPr id="0" name="Object 10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00" y="3765"/>
                          <a:ext cx="184" cy="18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13066" name="Oval 42"/>
            <p:cNvSpPr>
              <a:spLocks noChangeAspect="1" noChangeArrowheads="1"/>
            </p:cNvSpPr>
            <p:nvPr/>
          </p:nvSpPr>
          <p:spPr bwMode="auto">
            <a:xfrm>
              <a:off x="2612" y="3825"/>
              <a:ext cx="48" cy="47"/>
            </a:xfrm>
            <a:prstGeom prst="ellipse">
              <a:avLst/>
            </a:prstGeom>
            <a:solidFill>
              <a:srgbClr val="0000FF"/>
            </a:solidFill>
            <a:ln w="9525" algn="ctr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pic>
        <p:nvPicPr>
          <p:cNvPr id="513177" name="Picture 153"/>
          <p:cNvPicPr>
            <a:picLocks noChangeAspect="1" noChangeArrowheads="1"/>
          </p:cNvPicPr>
          <p:nvPr/>
        </p:nvPicPr>
        <p:blipFill>
          <a:blip r:embed="rId7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300" y="6343650"/>
            <a:ext cx="13335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201" name="Picture 177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13202" name="Object 178"/>
          <p:cNvGraphicFramePr>
            <a:graphicFrameLocks noChangeAspect="1"/>
          </p:cNvGraphicFramePr>
          <p:nvPr/>
        </p:nvGraphicFramePr>
        <p:xfrm>
          <a:off x="496888" y="495300"/>
          <a:ext cx="8609012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237" name="位图图像" r:id="rId74" imgW="8609524" imgH="800212" progId="Paint.Picture">
                  <p:embed/>
                </p:oleObj>
              </mc:Choice>
              <mc:Fallback>
                <p:oleObj name="位图图像" r:id="rId74" imgW="8609524" imgH="800212" progId="Paint.Picture">
                  <p:embed/>
                  <p:pic>
                    <p:nvPicPr>
                      <p:cNvPr id="0" name="Object 17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5">
                        <a:lum contrast="3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6888" y="495300"/>
                        <a:ext cx="8609012" cy="800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13198" name="Group 174"/>
          <p:cNvGrpSpPr>
            <a:grpSpLocks/>
          </p:cNvGrpSpPr>
          <p:nvPr/>
        </p:nvGrpSpPr>
        <p:grpSpPr bwMode="auto">
          <a:xfrm>
            <a:off x="608013" y="1090613"/>
            <a:ext cx="1524000" cy="366712"/>
            <a:chOff x="2759" y="3105"/>
            <a:chExt cx="960" cy="231"/>
          </a:xfrm>
        </p:grpSpPr>
        <p:sp>
          <p:nvSpPr>
            <p:cNvPr id="513199" name="Rectangle 175"/>
            <p:cNvSpPr>
              <a:spLocks noChangeArrowheads="1"/>
            </p:cNvSpPr>
            <p:nvPr/>
          </p:nvSpPr>
          <p:spPr bwMode="auto">
            <a:xfrm>
              <a:off x="2789" y="3131"/>
              <a:ext cx="726" cy="180"/>
            </a:xfrm>
            <a:prstGeom prst="rect">
              <a:avLst/>
            </a:prstGeom>
            <a:solidFill>
              <a:srgbClr val="FFDDDD"/>
            </a:solidFill>
            <a:ln w="9525">
              <a:solidFill>
                <a:srgbClr val="69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13200" name="Rectangle 176"/>
            <p:cNvSpPr>
              <a:spLocks noChangeArrowheads="1"/>
            </p:cNvSpPr>
            <p:nvPr/>
          </p:nvSpPr>
          <p:spPr bwMode="auto">
            <a:xfrm>
              <a:off x="2759" y="3105"/>
              <a:ext cx="960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kumimoji="0"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P43 </a:t>
              </a:r>
              <a:r>
                <a:rPr kumimoji="0" lang="zh-CN" altLang="en-US" sz="1800">
                  <a:solidFill>
                    <a:srgbClr val="8443B9"/>
                  </a:solidFill>
                  <a:ea typeface="楷体_GB2312" pitchFamily="49" charset="-122"/>
                </a:rPr>
                <a:t>例</a:t>
              </a:r>
              <a:r>
                <a:rPr kumimoji="0"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6.5     </a:t>
              </a:r>
              <a:r>
                <a:rPr kumimoji="0" lang="en-US" altLang="zh-CN" sz="1800">
                  <a:solidFill>
                    <a:srgbClr val="916399"/>
                  </a:solidFill>
                  <a:ea typeface="楷体_GB2312" pitchFamily="49" charset="-122"/>
                </a:rPr>
                <a:t>  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13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513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513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513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513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513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513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513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513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1000"/>
                                        <p:tgtEl>
                                          <p:spTgt spid="513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1000"/>
                                        <p:tgtEl>
                                          <p:spTgt spid="513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1000"/>
                                        <p:tgtEl>
                                          <p:spTgt spid="513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65" dur="1000"/>
                                        <p:tgtEl>
                                          <p:spTgt spid="513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5130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1000"/>
                                        <p:tgtEl>
                                          <p:spTgt spid="513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513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3" dur="1000"/>
                                        <p:tgtEl>
                                          <p:spTgt spid="513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7" dur="500"/>
                                        <p:tgtEl>
                                          <p:spTgt spid="513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2" dur="1000"/>
                                        <p:tgtEl>
                                          <p:spTgt spid="513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6" dur="500"/>
                                        <p:tgtEl>
                                          <p:spTgt spid="513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 nodeType="clickPar">
                      <p:stCondLst>
                        <p:cond delay="indefinite"/>
                      </p:stCondLst>
                      <p:childTnLst>
                        <p:par>
                          <p:cTn id="9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1" dur="1000"/>
                                        <p:tgtEl>
                                          <p:spTgt spid="513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5" dur="500"/>
                                        <p:tgtEl>
                                          <p:spTgt spid="513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 nodeType="clickPar">
                      <p:stCondLst>
                        <p:cond delay="indefinite"/>
                      </p:stCondLst>
                      <p:childTnLst>
                        <p:par>
                          <p:cTn id="10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1000"/>
                                        <p:tgtEl>
                                          <p:spTgt spid="513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 nodeType="clickPar">
                      <p:stCondLst>
                        <p:cond delay="indefinite"/>
                      </p:stCondLst>
                      <p:childTnLst>
                        <p:par>
                          <p:cTn id="1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1000"/>
                                        <p:tgtEl>
                                          <p:spTgt spid="513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 nodeType="clickPar">
                      <p:stCondLst>
                        <p:cond delay="indefinite"/>
                      </p:stCondLst>
                      <p:childTnLst>
                        <p:par>
                          <p:cTn id="1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8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20" dur="1000"/>
                                        <p:tgtEl>
                                          <p:spTgt spid="513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500"/>
                                        <p:tgtEl>
                                          <p:spTgt spid="513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 nodeType="clickPar">
                      <p:stCondLst>
                        <p:cond delay="indefinite"/>
                      </p:stCondLst>
                      <p:childTnLst>
                        <p:par>
                          <p:cTn id="1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9" dur="1000"/>
                                        <p:tgtEl>
                                          <p:spTgt spid="513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500"/>
                                        <p:tgtEl>
                                          <p:spTgt spid="513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 nodeType="clickPar">
                      <p:stCondLst>
                        <p:cond delay="indefinite"/>
                      </p:stCondLst>
                      <p:childTnLst>
                        <p:par>
                          <p:cTn id="1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8" dur="1000"/>
                                        <p:tgtEl>
                                          <p:spTgt spid="513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2" dur="500"/>
                                        <p:tgtEl>
                                          <p:spTgt spid="513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 nodeType="clickPar">
                      <p:stCondLst>
                        <p:cond delay="indefinite"/>
                      </p:stCondLst>
                      <p:childTnLst>
                        <p:par>
                          <p:cTn id="1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7" dur="1000"/>
                                        <p:tgtEl>
                                          <p:spTgt spid="513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1" dur="500"/>
                                        <p:tgtEl>
                                          <p:spTgt spid="5130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 nodeType="clickPar">
                      <p:stCondLst>
                        <p:cond delay="indefinite"/>
                      </p:stCondLst>
                      <p:childTnLst>
                        <p:par>
                          <p:cTn id="1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6" dur="1000"/>
                                        <p:tgtEl>
                                          <p:spTgt spid="513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 nodeType="clickPar">
                      <p:stCondLst>
                        <p:cond delay="indefinite"/>
                      </p:stCondLst>
                      <p:childTnLst>
                        <p:par>
                          <p:cTn id="1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1" dur="1000"/>
                                        <p:tgtEl>
                                          <p:spTgt spid="513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6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5" dur="500"/>
                                        <p:tgtEl>
                                          <p:spTgt spid="5130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 nodeType="clickPar">
                      <p:stCondLst>
                        <p:cond delay="indefinite"/>
                      </p:stCondLst>
                      <p:childTnLst>
                        <p:par>
                          <p:cTn id="1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0" dur="1000"/>
                                        <p:tgtEl>
                                          <p:spTgt spid="513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7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4" dur="500"/>
                                        <p:tgtEl>
                                          <p:spTgt spid="513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 nodeType="clickPar">
                      <p:stCondLst>
                        <p:cond delay="indefinite"/>
                      </p:stCondLst>
                      <p:childTnLst>
                        <p:par>
                          <p:cTn id="1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9" dur="1000"/>
                                        <p:tgtEl>
                                          <p:spTgt spid="513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3" dur="500"/>
                                        <p:tgtEl>
                                          <p:spTgt spid="513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8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13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13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13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1317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1317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1317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1317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1317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1317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1317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1317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3088" grpId="0" animBg="1"/>
      <p:bldP spid="513089" grpId="0" animBg="1"/>
      <p:bldP spid="51306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7199" name="Picture 7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7200" name="Picture 8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7201" name="Picture 8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7202" name="Picture 82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7203" name="Picture 8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7204" name="Picture 8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7205" name="Picture 8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7206" name="Picture 86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7207" name="Picture 8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7208" name="Picture 8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7209" name="Picture 8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7210" name="Picture 90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7211" name="Picture 9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7212" name="Picture 92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7213" name="Picture 9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7214" name="Picture 9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7215" name="Picture 9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7216" name="Picture 96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7217" name="Picture 9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7218" name="Picture 98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17191" name="Group 71"/>
          <p:cNvGrpSpPr>
            <a:grpSpLocks/>
          </p:cNvGrpSpPr>
          <p:nvPr/>
        </p:nvGrpSpPr>
        <p:grpSpPr bwMode="auto">
          <a:xfrm>
            <a:off x="4229100" y="2341563"/>
            <a:ext cx="3617913" cy="457200"/>
            <a:chOff x="2664" y="1475"/>
            <a:chExt cx="2279" cy="288"/>
          </a:xfrm>
        </p:grpSpPr>
        <p:sp>
          <p:nvSpPr>
            <p:cNvPr id="517125" name="Rectangle 5"/>
            <p:cNvSpPr>
              <a:spLocks noChangeArrowheads="1"/>
            </p:cNvSpPr>
            <p:nvPr/>
          </p:nvSpPr>
          <p:spPr bwMode="auto">
            <a:xfrm>
              <a:off x="2664" y="1475"/>
              <a:ext cx="199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ym typeface="Symbol" panose="05050102010706020507" pitchFamily="18" charset="2"/>
                </a:rPr>
                <a:t>则点           对应于点    </a:t>
              </a:r>
            </a:p>
          </p:txBody>
        </p:sp>
        <p:graphicFrame>
          <p:nvGraphicFramePr>
            <p:cNvPr id="517126" name="Object 6"/>
            <p:cNvGraphicFramePr>
              <a:graphicFrameLocks/>
            </p:cNvGraphicFramePr>
            <p:nvPr/>
          </p:nvGraphicFramePr>
          <p:xfrm>
            <a:off x="3147" y="1563"/>
            <a:ext cx="456" cy="1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7220" name="公式" r:id="rId5" imgW="723600" imgH="228600" progId="Equation.3">
                    <p:embed/>
                  </p:oleObj>
                </mc:Choice>
                <mc:Fallback>
                  <p:oleObj name="公式" r:id="rId5" imgW="723600" imgH="228600" progId="Equation.3">
                    <p:embed/>
                    <p:pic>
                      <p:nvPicPr>
                        <p:cNvPr id="0" name="Object 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47" y="1563"/>
                          <a:ext cx="456" cy="14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17127" name="Object 7"/>
            <p:cNvGraphicFramePr>
              <a:graphicFrameLocks/>
            </p:cNvGraphicFramePr>
            <p:nvPr/>
          </p:nvGraphicFramePr>
          <p:xfrm>
            <a:off x="4455" y="1525"/>
            <a:ext cx="488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7221" name="公式" r:id="rId7" imgW="774360" imgH="342720" progId="Equation.3">
                    <p:embed/>
                  </p:oleObj>
                </mc:Choice>
                <mc:Fallback>
                  <p:oleObj name="公式" r:id="rId7" imgW="774360" imgH="342720" progId="Equation.3">
                    <p:embed/>
                    <p:pic>
                      <p:nvPicPr>
                        <p:cNvPr id="0" name="Object 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55" y="1525"/>
                          <a:ext cx="488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17194" name="Group 74"/>
          <p:cNvGrpSpPr>
            <a:grpSpLocks/>
          </p:cNvGrpSpPr>
          <p:nvPr/>
        </p:nvGrpSpPr>
        <p:grpSpPr bwMode="auto">
          <a:xfrm>
            <a:off x="6503988" y="2927350"/>
            <a:ext cx="1533525" cy="576263"/>
            <a:chOff x="4097" y="1844"/>
            <a:chExt cx="966" cy="363"/>
          </a:xfrm>
        </p:grpSpPr>
        <p:sp>
          <p:nvSpPr>
            <p:cNvPr id="517136" name="Line 16"/>
            <p:cNvSpPr>
              <a:spLocks noChangeShapeType="1"/>
            </p:cNvSpPr>
            <p:nvPr/>
          </p:nvSpPr>
          <p:spPr bwMode="auto">
            <a:xfrm>
              <a:off x="4128" y="2076"/>
              <a:ext cx="40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17137" name="Rectangle 17"/>
            <p:cNvSpPr>
              <a:spLocks noChangeArrowheads="1"/>
            </p:cNvSpPr>
            <p:nvPr/>
          </p:nvSpPr>
          <p:spPr bwMode="auto">
            <a:xfrm>
              <a:off x="4097" y="1844"/>
              <a:ext cx="51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 sz="2000">
                  <a:solidFill>
                    <a:schemeClr val="hlink"/>
                  </a:solidFill>
                  <a:ea typeface="楷体_GB2312" pitchFamily="49" charset="-122"/>
                  <a:sym typeface="Symbol" panose="05050102010706020507" pitchFamily="18" charset="2"/>
                </a:rPr>
                <a:t>记为  </a:t>
              </a:r>
            </a:p>
          </p:txBody>
        </p:sp>
        <p:sp>
          <p:nvSpPr>
            <p:cNvPr id="517138" name="Line 18"/>
            <p:cNvSpPr>
              <a:spLocks noChangeShapeType="1"/>
            </p:cNvSpPr>
            <p:nvPr/>
          </p:nvSpPr>
          <p:spPr bwMode="auto">
            <a:xfrm>
              <a:off x="4128" y="2116"/>
              <a:ext cx="40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517139" name="Object 19"/>
            <p:cNvGraphicFramePr>
              <a:graphicFrameLocks/>
            </p:cNvGraphicFramePr>
            <p:nvPr/>
          </p:nvGraphicFramePr>
          <p:xfrm>
            <a:off x="4583" y="1991"/>
            <a:ext cx="480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7222" name="公式" r:id="rId9" imgW="761760" imgH="342720" progId="Equation.3">
                    <p:embed/>
                  </p:oleObj>
                </mc:Choice>
                <mc:Fallback>
                  <p:oleObj name="公式" r:id="rId9" imgW="761760" imgH="342720" progId="Equation.3">
                    <p:embed/>
                    <p:pic>
                      <p:nvPicPr>
                        <p:cNvPr id="0" name="Object 1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83" y="1991"/>
                          <a:ext cx="480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17195" name="Group 75"/>
          <p:cNvGrpSpPr>
            <a:grpSpLocks/>
          </p:cNvGrpSpPr>
          <p:nvPr/>
        </p:nvGrpSpPr>
        <p:grpSpPr bwMode="auto">
          <a:xfrm>
            <a:off x="1782763" y="3714750"/>
            <a:ext cx="6691312" cy="1152525"/>
            <a:chOff x="1123" y="2340"/>
            <a:chExt cx="4215" cy="726"/>
          </a:xfrm>
        </p:grpSpPr>
        <p:sp>
          <p:nvSpPr>
            <p:cNvPr id="517141" name="Rectangle 21"/>
            <p:cNvSpPr>
              <a:spLocks noChangeArrowheads="1"/>
            </p:cNvSpPr>
            <p:nvPr/>
          </p:nvSpPr>
          <p:spPr bwMode="auto">
            <a:xfrm>
              <a:off x="1758" y="2394"/>
              <a:ext cx="3408" cy="672"/>
            </a:xfrm>
            <a:prstGeom prst="rect">
              <a:avLst/>
            </a:prstGeom>
            <a:solidFill>
              <a:srgbClr val="CCFFFF"/>
            </a:solidFill>
            <a:ln w="9525" algn="ctr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17142" name="Rectangle 22"/>
            <p:cNvSpPr>
              <a:spLocks noChangeArrowheads="1"/>
            </p:cNvSpPr>
            <p:nvPr/>
          </p:nvSpPr>
          <p:spPr bwMode="auto">
            <a:xfrm>
              <a:off x="1123" y="2340"/>
              <a:ext cx="69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ym typeface="Symbol" panose="05050102010706020507" pitchFamily="18" charset="2"/>
                </a:rPr>
                <a:t>因此，</a:t>
              </a:r>
            </a:p>
          </p:txBody>
        </p:sp>
        <p:sp>
          <p:nvSpPr>
            <p:cNvPr id="517143" name="Rectangle 23"/>
            <p:cNvSpPr>
              <a:spLocks noChangeArrowheads="1"/>
            </p:cNvSpPr>
            <p:nvPr/>
          </p:nvSpPr>
          <p:spPr bwMode="auto">
            <a:xfrm>
              <a:off x="1758" y="2403"/>
              <a:ext cx="353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zh-CN" altLang="en-US"/>
                <a:t>函数         在无穷远点           </a:t>
              </a:r>
              <a:r>
                <a:rPr lang="zh-CN" altLang="en-US">
                  <a:sym typeface="Symbol" panose="05050102010706020507" pitchFamily="18" charset="2"/>
                </a:rPr>
                <a:t>的</a:t>
              </a:r>
              <a:r>
                <a:rPr lang="zh-CN" altLang="en-US">
                  <a:solidFill>
                    <a:srgbClr val="FF0000"/>
                  </a:solidFill>
                  <a:sym typeface="Symbol" panose="05050102010706020507" pitchFamily="18" charset="2"/>
                </a:rPr>
                <a:t>性态</a:t>
              </a:r>
              <a:r>
                <a:rPr lang="zh-CN" altLang="en-US">
                  <a:sym typeface="Symbol" panose="05050102010706020507" pitchFamily="18" charset="2"/>
                </a:rPr>
                <a:t>可由   </a:t>
              </a:r>
            </a:p>
          </p:txBody>
        </p:sp>
        <p:graphicFrame>
          <p:nvGraphicFramePr>
            <p:cNvPr id="517144" name="Object 24"/>
            <p:cNvGraphicFramePr>
              <a:graphicFrameLocks/>
            </p:cNvGraphicFramePr>
            <p:nvPr/>
          </p:nvGraphicFramePr>
          <p:xfrm>
            <a:off x="2235" y="2447"/>
            <a:ext cx="400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7223" name="公式" r:id="rId11" imgW="634680" imgH="342720" progId="Equation.3">
                    <p:embed/>
                  </p:oleObj>
                </mc:Choice>
                <mc:Fallback>
                  <p:oleObj name="公式" r:id="rId11" imgW="634680" imgH="342720" progId="Equation.3">
                    <p:embed/>
                    <p:pic>
                      <p:nvPicPr>
                        <p:cNvPr id="0" name="Object 24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35" y="2447"/>
                          <a:ext cx="400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17145" name="Object 25"/>
            <p:cNvGraphicFramePr>
              <a:graphicFrameLocks/>
            </p:cNvGraphicFramePr>
            <p:nvPr/>
          </p:nvGraphicFramePr>
          <p:xfrm>
            <a:off x="3647" y="2489"/>
            <a:ext cx="456" cy="1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7224" name="公式" r:id="rId13" imgW="723600" imgH="228600" progId="Equation.3">
                    <p:embed/>
                  </p:oleObj>
                </mc:Choice>
                <mc:Fallback>
                  <p:oleObj name="公式" r:id="rId13" imgW="723600" imgH="228600" progId="Equation.3">
                    <p:embed/>
                    <p:pic>
                      <p:nvPicPr>
                        <p:cNvPr id="0" name="Object 2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47" y="2489"/>
                          <a:ext cx="456" cy="14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17146" name="Rectangle 26"/>
            <p:cNvSpPr>
              <a:spLocks noChangeArrowheads="1"/>
            </p:cNvSpPr>
            <p:nvPr/>
          </p:nvSpPr>
          <p:spPr bwMode="auto">
            <a:xfrm>
              <a:off x="1756" y="2755"/>
              <a:ext cx="358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zh-CN" altLang="en-US"/>
                <a:t>函数          在原点           </a:t>
              </a:r>
              <a:r>
                <a:rPr lang="zh-CN" altLang="en-US">
                  <a:sym typeface="Symbol" panose="05050102010706020507" pitchFamily="18" charset="2"/>
                </a:rPr>
                <a:t>的</a:t>
              </a:r>
              <a:r>
                <a:rPr lang="zh-CN" altLang="en-US">
                  <a:solidFill>
                    <a:srgbClr val="FF0000"/>
                  </a:solidFill>
                  <a:sym typeface="Symbol" panose="05050102010706020507" pitchFamily="18" charset="2"/>
                </a:rPr>
                <a:t>性态</a:t>
              </a:r>
              <a:r>
                <a:rPr lang="zh-CN" altLang="en-US">
                  <a:sym typeface="Symbol" panose="05050102010706020507" pitchFamily="18" charset="2"/>
                </a:rPr>
                <a:t>来刻画。   </a:t>
              </a:r>
            </a:p>
          </p:txBody>
        </p:sp>
        <p:graphicFrame>
          <p:nvGraphicFramePr>
            <p:cNvPr id="517147" name="Object 27"/>
            <p:cNvGraphicFramePr>
              <a:graphicFrameLocks/>
            </p:cNvGraphicFramePr>
            <p:nvPr/>
          </p:nvGraphicFramePr>
          <p:xfrm>
            <a:off x="2231" y="2799"/>
            <a:ext cx="416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7225" name="公式" r:id="rId15" imgW="660240" imgH="342720" progId="Equation.3">
                    <p:embed/>
                  </p:oleObj>
                </mc:Choice>
                <mc:Fallback>
                  <p:oleObj name="公式" r:id="rId15" imgW="660240" imgH="342720" progId="Equation.3">
                    <p:embed/>
                    <p:pic>
                      <p:nvPicPr>
                        <p:cNvPr id="0" name="Object 2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31" y="2799"/>
                          <a:ext cx="416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17148" name="Object 28"/>
            <p:cNvGraphicFramePr>
              <a:graphicFrameLocks/>
            </p:cNvGraphicFramePr>
            <p:nvPr/>
          </p:nvGraphicFramePr>
          <p:xfrm>
            <a:off x="3313" y="2809"/>
            <a:ext cx="424" cy="2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7226" name="公式" r:id="rId17" imgW="672840" imgH="330120" progId="Equation.3">
                    <p:embed/>
                  </p:oleObj>
                </mc:Choice>
                <mc:Fallback>
                  <p:oleObj name="公式" r:id="rId17" imgW="672840" imgH="330120" progId="Equation.3">
                    <p:embed/>
                    <p:pic>
                      <p:nvPicPr>
                        <p:cNvPr id="0" name="Object 2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13" y="2809"/>
                          <a:ext cx="424" cy="20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17149" name="Oval 29"/>
            <p:cNvSpPr>
              <a:spLocks noChangeAspect="1" noChangeArrowheads="1"/>
            </p:cNvSpPr>
            <p:nvPr/>
          </p:nvSpPr>
          <p:spPr bwMode="auto">
            <a:xfrm>
              <a:off x="4412" y="2660"/>
              <a:ext cx="36" cy="36"/>
            </a:xfrm>
            <a:prstGeom prst="ellipse">
              <a:avLst/>
            </a:prstGeom>
            <a:solidFill>
              <a:srgbClr val="FF0000"/>
            </a:solidFill>
            <a:ln w="9525" algn="ctr">
              <a:solidFill>
                <a:srgbClr val="008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17150" name="Oval 30"/>
            <p:cNvSpPr>
              <a:spLocks noChangeAspect="1" noChangeArrowheads="1"/>
            </p:cNvSpPr>
            <p:nvPr/>
          </p:nvSpPr>
          <p:spPr bwMode="auto">
            <a:xfrm>
              <a:off x="4602" y="2658"/>
              <a:ext cx="36" cy="36"/>
            </a:xfrm>
            <a:prstGeom prst="ellipse">
              <a:avLst/>
            </a:prstGeom>
            <a:solidFill>
              <a:srgbClr val="FF0000"/>
            </a:solidFill>
            <a:ln w="9525" algn="ctr">
              <a:solidFill>
                <a:srgbClr val="008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17151" name="Oval 31"/>
            <p:cNvSpPr>
              <a:spLocks noChangeAspect="1" noChangeArrowheads="1"/>
            </p:cNvSpPr>
            <p:nvPr/>
          </p:nvSpPr>
          <p:spPr bwMode="auto">
            <a:xfrm>
              <a:off x="4062" y="3006"/>
              <a:ext cx="36" cy="36"/>
            </a:xfrm>
            <a:prstGeom prst="ellipse">
              <a:avLst/>
            </a:prstGeom>
            <a:solidFill>
              <a:srgbClr val="FF0000"/>
            </a:solidFill>
            <a:ln w="9525" algn="ctr">
              <a:solidFill>
                <a:srgbClr val="008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17152" name="Oval 32"/>
            <p:cNvSpPr>
              <a:spLocks noChangeAspect="1" noChangeArrowheads="1"/>
            </p:cNvSpPr>
            <p:nvPr/>
          </p:nvSpPr>
          <p:spPr bwMode="auto">
            <a:xfrm>
              <a:off x="4252" y="3004"/>
              <a:ext cx="36" cy="36"/>
            </a:xfrm>
            <a:prstGeom prst="ellipse">
              <a:avLst/>
            </a:prstGeom>
            <a:solidFill>
              <a:srgbClr val="FF0000"/>
            </a:solidFill>
            <a:ln w="9525" algn="ctr">
              <a:solidFill>
                <a:srgbClr val="008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517162" name="Rectangle 42"/>
          <p:cNvSpPr>
            <a:spLocks noChangeArrowheads="1"/>
          </p:cNvSpPr>
          <p:nvPr/>
        </p:nvSpPr>
        <p:spPr bwMode="auto">
          <a:xfrm>
            <a:off x="534988" y="528638"/>
            <a:ext cx="26162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0"/>
              </a:spcBef>
            </a:pPr>
            <a:r>
              <a:rPr lang="zh-CN" altLang="en-US" sz="2800">
                <a:solidFill>
                  <a:srgbClr val="000099"/>
                </a:solidFill>
              </a:rPr>
              <a:t>三、</a:t>
            </a:r>
            <a:r>
              <a:rPr kumimoji="0" lang="zh-CN" altLang="en-US" sz="2800">
                <a:solidFill>
                  <a:srgbClr val="000099"/>
                </a:solidFill>
              </a:rPr>
              <a:t>保形性      </a:t>
            </a:r>
            <a:endParaRPr lang="zh-CN" altLang="en-US" sz="2800">
              <a:solidFill>
                <a:srgbClr val="000099"/>
              </a:solidFill>
            </a:endParaRPr>
          </a:p>
        </p:txBody>
      </p:sp>
      <p:sp>
        <p:nvSpPr>
          <p:cNvPr id="517163" name="Rectangle 43"/>
          <p:cNvSpPr>
            <a:spLocks noChangeArrowheads="1"/>
          </p:cNvSpPr>
          <p:nvPr/>
        </p:nvSpPr>
        <p:spPr bwMode="auto">
          <a:xfrm>
            <a:off x="530225" y="1135063"/>
            <a:ext cx="8566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>
              <a:buSzPct val="90000"/>
              <a:buFontTx/>
              <a:buBlip>
                <a:blip r:embed="rId19"/>
              </a:buBlip>
            </a:pPr>
            <a:r>
              <a:rPr lang="en-US" altLang="zh-CN">
                <a:solidFill>
                  <a:srgbClr val="993366"/>
                </a:solidFill>
                <a:ea typeface="仿宋_GB2312" pitchFamily="49" charset="-122"/>
              </a:rPr>
              <a:t> </a:t>
            </a:r>
            <a:r>
              <a:rPr lang="zh-CN" altLang="en-US">
                <a:solidFill>
                  <a:srgbClr val="993366"/>
                </a:solidFill>
                <a:ea typeface="仿宋_GB2312" pitchFamily="49" charset="-122"/>
              </a:rPr>
              <a:t>为了在整个扩充复平面上进行讨论，首先要对无穷远点进行  </a:t>
            </a:r>
          </a:p>
        </p:txBody>
      </p:sp>
      <p:sp>
        <p:nvSpPr>
          <p:cNvPr id="517164" name="Rectangle 44"/>
          <p:cNvSpPr>
            <a:spLocks noChangeArrowheads="1"/>
          </p:cNvSpPr>
          <p:nvPr/>
        </p:nvSpPr>
        <p:spPr bwMode="auto">
          <a:xfrm>
            <a:off x="781050" y="1657350"/>
            <a:ext cx="4089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buSzPct val="85000"/>
            </a:pPr>
            <a:r>
              <a:rPr lang="zh-CN" altLang="en-US">
                <a:solidFill>
                  <a:srgbClr val="993366"/>
                </a:solidFill>
                <a:ea typeface="仿宋_GB2312" pitchFamily="49" charset="-122"/>
              </a:rPr>
              <a:t>某些技术处理和补充说明。   </a:t>
            </a:r>
          </a:p>
        </p:txBody>
      </p:sp>
      <p:grpSp>
        <p:nvGrpSpPr>
          <p:cNvPr id="517198" name="Group 78"/>
          <p:cNvGrpSpPr>
            <a:grpSpLocks/>
          </p:cNvGrpSpPr>
          <p:nvPr/>
        </p:nvGrpSpPr>
        <p:grpSpPr bwMode="auto">
          <a:xfrm>
            <a:off x="1355725" y="2195513"/>
            <a:ext cx="2836863" cy="790575"/>
            <a:chOff x="854" y="1383"/>
            <a:chExt cx="1787" cy="498"/>
          </a:xfrm>
        </p:grpSpPr>
        <p:graphicFrame>
          <p:nvGraphicFramePr>
            <p:cNvPr id="517159" name="Object 39"/>
            <p:cNvGraphicFramePr>
              <a:graphicFrameLocks/>
            </p:cNvGraphicFramePr>
            <p:nvPr/>
          </p:nvGraphicFramePr>
          <p:xfrm>
            <a:off x="1441" y="1385"/>
            <a:ext cx="216" cy="4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7227" name="公式" r:id="rId20" imgW="342720" imgH="787320" progId="Equation.3">
                    <p:embed/>
                  </p:oleObj>
                </mc:Choice>
                <mc:Fallback>
                  <p:oleObj name="公式" r:id="rId20" imgW="342720" imgH="787320" progId="Equation.3">
                    <p:embed/>
                    <p:pic>
                      <p:nvPicPr>
                        <p:cNvPr id="0" name="Object 3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41" y="1385"/>
                          <a:ext cx="216" cy="4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17160" name="Object 40"/>
            <p:cNvGraphicFramePr>
              <a:graphicFrameLocks/>
            </p:cNvGraphicFramePr>
            <p:nvPr/>
          </p:nvGraphicFramePr>
          <p:xfrm>
            <a:off x="1487" y="1667"/>
            <a:ext cx="112" cy="1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7228" name="公式" r:id="rId22" imgW="177480" imgH="215640" progId="Equation.3">
                    <p:embed/>
                  </p:oleObj>
                </mc:Choice>
                <mc:Fallback>
                  <p:oleObj name="公式" r:id="rId22" imgW="177480" imgH="215640" progId="Equation.3">
                    <p:embed/>
                    <p:pic>
                      <p:nvPicPr>
                        <p:cNvPr id="0" name="Object 4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87" y="1667"/>
                          <a:ext cx="112" cy="13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17161" name="Object 41"/>
            <p:cNvGraphicFramePr>
              <a:graphicFrameLocks/>
            </p:cNvGraphicFramePr>
            <p:nvPr/>
          </p:nvGraphicFramePr>
          <p:xfrm>
            <a:off x="1497" y="1435"/>
            <a:ext cx="104" cy="16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7229" name="公式" r:id="rId24" imgW="164880" imgH="266400" progId="Equation.3">
                    <p:embed/>
                  </p:oleObj>
                </mc:Choice>
                <mc:Fallback>
                  <p:oleObj name="公式" r:id="rId24" imgW="164880" imgH="266400" progId="Equation.3">
                    <p:embed/>
                    <p:pic>
                      <p:nvPicPr>
                        <p:cNvPr id="0" name="Object 4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97" y="1435"/>
                          <a:ext cx="104" cy="16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517190" name="Group 70"/>
            <p:cNvGrpSpPr>
              <a:grpSpLocks/>
            </p:cNvGrpSpPr>
            <p:nvPr/>
          </p:nvGrpSpPr>
          <p:grpSpPr bwMode="auto">
            <a:xfrm>
              <a:off x="854" y="1383"/>
              <a:ext cx="1787" cy="496"/>
              <a:chOff x="854" y="1383"/>
              <a:chExt cx="1787" cy="496"/>
            </a:xfrm>
          </p:grpSpPr>
          <p:sp>
            <p:nvSpPr>
              <p:cNvPr id="517155" name="Rectangle 35"/>
              <p:cNvSpPr>
                <a:spLocks noChangeArrowheads="1"/>
              </p:cNvSpPr>
              <p:nvPr/>
            </p:nvSpPr>
            <p:spPr bwMode="auto">
              <a:xfrm>
                <a:off x="854" y="1477"/>
                <a:ext cx="45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zh-CN" altLang="en-US">
                    <a:sym typeface="Symbol" panose="05050102010706020507" pitchFamily="18" charset="2"/>
                  </a:rPr>
                  <a:t>令   </a:t>
                </a:r>
              </a:p>
            </p:txBody>
          </p:sp>
          <p:graphicFrame>
            <p:nvGraphicFramePr>
              <p:cNvPr id="517157" name="Object 37"/>
              <p:cNvGraphicFramePr>
                <a:graphicFrameLocks/>
              </p:cNvGraphicFramePr>
              <p:nvPr/>
            </p:nvGraphicFramePr>
            <p:xfrm>
              <a:off x="1141" y="1529"/>
              <a:ext cx="608" cy="21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17230" name="公式" r:id="rId26" imgW="965160" imgH="342720" progId="Equation.3">
                      <p:embed/>
                    </p:oleObj>
                  </mc:Choice>
                  <mc:Fallback>
                    <p:oleObj name="公式" r:id="rId26" imgW="965160" imgH="342720" progId="Equation.3">
                      <p:embed/>
                      <p:pic>
                        <p:nvPicPr>
                          <p:cNvPr id="0" name="Object 37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2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141" y="1529"/>
                            <a:ext cx="608" cy="21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517165" name="Rectangle 45"/>
              <p:cNvSpPr>
                <a:spLocks noChangeArrowheads="1"/>
              </p:cNvSpPr>
              <p:nvPr/>
            </p:nvSpPr>
            <p:spPr bwMode="auto">
              <a:xfrm>
                <a:off x="1758" y="1475"/>
                <a:ext cx="45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zh-CN" altLang="en-US">
                    <a:sym typeface="Symbol" panose="05050102010706020507" pitchFamily="18" charset="2"/>
                  </a:rPr>
                  <a:t>即   </a:t>
                </a:r>
              </a:p>
            </p:txBody>
          </p:sp>
          <p:grpSp>
            <p:nvGrpSpPr>
              <p:cNvPr id="517166" name="Group 46"/>
              <p:cNvGrpSpPr>
                <a:grpSpLocks/>
              </p:cNvGrpSpPr>
              <p:nvPr/>
            </p:nvGrpSpPr>
            <p:grpSpPr bwMode="auto">
              <a:xfrm>
                <a:off x="2057" y="1383"/>
                <a:ext cx="584" cy="496"/>
                <a:chOff x="1153" y="1895"/>
                <a:chExt cx="584" cy="496"/>
              </a:xfrm>
            </p:grpSpPr>
            <p:graphicFrame>
              <p:nvGraphicFramePr>
                <p:cNvPr id="517167" name="Object 47"/>
                <p:cNvGraphicFramePr>
                  <a:graphicFrameLocks/>
                </p:cNvGraphicFramePr>
                <p:nvPr/>
              </p:nvGraphicFramePr>
              <p:xfrm>
                <a:off x="1153" y="2081"/>
                <a:ext cx="584" cy="168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517231" name="公式" r:id="rId28" imgW="927000" imgH="266400" progId="Equation.3">
                        <p:embed/>
                      </p:oleObj>
                    </mc:Choice>
                    <mc:Fallback>
                      <p:oleObj name="公式" r:id="rId28" imgW="927000" imgH="266400" progId="Equation.3">
                        <p:embed/>
                        <p:pic>
                          <p:nvPicPr>
                            <p:cNvPr id="0" name="Object 47"/>
                            <p:cNvPicPr preferRelativeResize="0">
                              <a:picLocks noChangeArrowheads="1"/>
                            </p:cNvPicPr>
                            <p:nvPr/>
                          </p:nvPicPr>
                          <p:blipFill>
                            <a:blip r:embed="rId29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1153" y="2081"/>
                              <a:ext cx="584" cy="168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pSp>
              <p:nvGrpSpPr>
                <p:cNvPr id="517168" name="Group 48"/>
                <p:cNvGrpSpPr>
                  <a:grpSpLocks/>
                </p:cNvGrpSpPr>
                <p:nvPr/>
              </p:nvGrpSpPr>
              <p:grpSpPr bwMode="auto">
                <a:xfrm>
                  <a:off x="1441" y="1895"/>
                  <a:ext cx="216" cy="496"/>
                  <a:chOff x="2475" y="2401"/>
                  <a:chExt cx="216" cy="496"/>
                </a:xfrm>
              </p:grpSpPr>
              <p:graphicFrame>
                <p:nvGraphicFramePr>
                  <p:cNvPr id="517169" name="Object 49"/>
                  <p:cNvGraphicFramePr>
                    <a:graphicFrameLocks/>
                  </p:cNvGraphicFramePr>
                  <p:nvPr/>
                </p:nvGraphicFramePr>
                <p:xfrm>
                  <a:off x="2475" y="2401"/>
                  <a:ext cx="216" cy="496"/>
                </p:xfrm>
                <a:graphic>
                  <a:graphicData uri="http://schemas.openxmlformats.org/presentationml/2006/ole">
                    <mc:AlternateContent xmlns:mc="http://schemas.openxmlformats.org/markup-compatibility/2006">
                      <mc:Choice xmlns:v="urn:schemas-microsoft-com:vml" Requires="v">
                        <p:oleObj spid="_x0000_s517232" name="公式" r:id="rId30" imgW="342720" imgH="787320" progId="Equation.3">
                          <p:embed/>
                        </p:oleObj>
                      </mc:Choice>
                      <mc:Fallback>
                        <p:oleObj name="公式" r:id="rId30" imgW="342720" imgH="787320" progId="Equation.3">
                          <p:embed/>
                          <p:pic>
                            <p:nvPicPr>
                              <p:cNvPr id="0" name="Object 49"/>
                              <p:cNvPicPr preferRelativeResize="0">
                                <a:picLocks noChangeArrowheads="1"/>
                              </p:cNvPicPr>
                              <p:nvPr/>
                            </p:nvPicPr>
                            <p:blipFill>
                              <a:blip r:embed="rId31">
                                <a:extLst>
                                  <a:ext uri="{28A0092B-C50C-407E-A947-70E740481C1C}">
                                    <a14:useLocalDpi xmlns:a14="http://schemas.microsoft.com/office/drawing/2010/main" val="0"/>
                                  </a:ext>
                                </a:extLst>
                              </a:blip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2475" y="2401"/>
                                <a:ext cx="216" cy="496"/>
                              </a:xfrm>
                              <a:prstGeom prst="rect">
                                <a:avLst/>
                              </a:prstGeom>
                              <a:noFill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  <p:graphicFrame>
                <p:nvGraphicFramePr>
                  <p:cNvPr id="517170" name="Object 50"/>
                  <p:cNvGraphicFramePr>
                    <a:graphicFrameLocks/>
                  </p:cNvGraphicFramePr>
                  <p:nvPr/>
                </p:nvGraphicFramePr>
                <p:xfrm>
                  <a:off x="2509" y="2653"/>
                  <a:ext cx="136" cy="208"/>
                </p:xfrm>
                <a:graphic>
                  <a:graphicData uri="http://schemas.openxmlformats.org/presentationml/2006/ole">
                    <mc:AlternateContent xmlns:mc="http://schemas.openxmlformats.org/markup-compatibility/2006">
                      <mc:Choice xmlns:v="urn:schemas-microsoft-com:vml" Requires="v">
                        <p:oleObj spid="_x0000_s517233" name="公式" r:id="rId32" imgW="215640" imgH="330120" progId="Equation.3">
                          <p:embed/>
                        </p:oleObj>
                      </mc:Choice>
                      <mc:Fallback>
                        <p:oleObj name="公式" r:id="rId32" imgW="215640" imgH="330120" progId="Equation.3">
                          <p:embed/>
                          <p:pic>
                            <p:nvPicPr>
                              <p:cNvPr id="0" name="Object 50"/>
                              <p:cNvPicPr preferRelativeResize="0">
                                <a:picLocks noChangeArrowheads="1"/>
                              </p:cNvPicPr>
                              <p:nvPr/>
                            </p:nvPicPr>
                            <p:blipFill>
                              <a:blip r:embed="rId33">
                                <a:extLst>
                                  <a:ext uri="{28A0092B-C50C-407E-A947-70E740481C1C}">
                                    <a14:useLocalDpi xmlns:a14="http://schemas.microsoft.com/office/drawing/2010/main" val="0"/>
                                  </a:ext>
                                </a:extLst>
                              </a:blip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2509" y="2653"/>
                                <a:ext cx="136" cy="208"/>
                              </a:xfrm>
                              <a:prstGeom prst="rect">
                                <a:avLst/>
                              </a:prstGeom>
                              <a:noFill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  <p:graphicFrame>
                <p:nvGraphicFramePr>
                  <p:cNvPr id="517171" name="Object 51"/>
                  <p:cNvGraphicFramePr>
                    <a:graphicFrameLocks/>
                  </p:cNvGraphicFramePr>
                  <p:nvPr/>
                </p:nvGraphicFramePr>
                <p:xfrm>
                  <a:off x="2531" y="2451"/>
                  <a:ext cx="104" cy="168"/>
                </p:xfrm>
                <a:graphic>
                  <a:graphicData uri="http://schemas.openxmlformats.org/presentationml/2006/ole">
                    <mc:AlternateContent xmlns:mc="http://schemas.openxmlformats.org/markup-compatibility/2006">
                      <mc:Choice xmlns:v="urn:schemas-microsoft-com:vml" Requires="v">
                        <p:oleObj spid="_x0000_s517234" name="公式" r:id="rId34" imgW="164880" imgH="266400" progId="Equation.3">
                          <p:embed/>
                        </p:oleObj>
                      </mc:Choice>
                      <mc:Fallback>
                        <p:oleObj name="公式" r:id="rId34" imgW="164880" imgH="266400" progId="Equation.3">
                          <p:embed/>
                          <p:pic>
                            <p:nvPicPr>
                              <p:cNvPr id="0" name="Object 51"/>
                              <p:cNvPicPr preferRelativeResize="0">
                                <a:picLocks noChangeArrowheads="1"/>
                              </p:cNvPicPr>
                              <p:nvPr/>
                            </p:nvPicPr>
                            <p:blipFill>
                              <a:blip r:embed="rId35">
                                <a:extLst>
                                  <a:ext uri="{28A0092B-C50C-407E-A947-70E740481C1C}">
                                    <a14:useLocalDpi xmlns:a14="http://schemas.microsoft.com/office/drawing/2010/main" val="0"/>
                                  </a:ext>
                                </a:extLst>
                              </a:blip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2531" y="2451"/>
                                <a:ext cx="104" cy="168"/>
                              </a:xfrm>
                              <a:prstGeom prst="rect">
                                <a:avLst/>
                              </a:prstGeom>
                              <a:noFill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p:grpSp>
          </p:grpSp>
        </p:grpSp>
      </p:grpSp>
      <p:grpSp>
        <p:nvGrpSpPr>
          <p:cNvPr id="517197" name="Group 77"/>
          <p:cNvGrpSpPr>
            <a:grpSpLocks/>
          </p:cNvGrpSpPr>
          <p:nvPr/>
        </p:nvGrpSpPr>
        <p:grpSpPr bwMode="auto">
          <a:xfrm>
            <a:off x="2692400" y="5726113"/>
            <a:ext cx="6405563" cy="457200"/>
            <a:chOff x="1696" y="3607"/>
            <a:chExt cx="4035" cy="288"/>
          </a:xfrm>
        </p:grpSpPr>
        <p:sp>
          <p:nvSpPr>
            <p:cNvPr id="517174" name="Rectangle 54"/>
            <p:cNvSpPr>
              <a:spLocks noChangeArrowheads="1"/>
            </p:cNvSpPr>
            <p:nvPr/>
          </p:nvSpPr>
          <p:spPr bwMode="auto">
            <a:xfrm>
              <a:off x="1696" y="3607"/>
              <a:ext cx="403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zh-CN" altLang="en-US">
                  <a:solidFill>
                    <a:srgbClr val="008000"/>
                  </a:solidFill>
                  <a:latin typeface="华文仿宋" panose="02010600040101010101" pitchFamily="2" charset="-122"/>
                  <a:ea typeface="华文仿宋" panose="02010600040101010101" pitchFamily="2" charset="-122"/>
                </a:rPr>
                <a:t>则</a:t>
              </a:r>
              <a:r>
                <a:rPr lang="zh-CN" altLang="en-US" sz="800">
                  <a:solidFill>
                    <a:srgbClr val="008000"/>
                  </a:solidFill>
                  <a:latin typeface="华文仿宋" panose="02010600040101010101" pitchFamily="2" charset="-122"/>
                  <a:ea typeface="华文仿宋" panose="02010600040101010101" pitchFamily="2" charset="-122"/>
                </a:rPr>
                <a:t> </a:t>
              </a:r>
              <a:r>
                <a:rPr lang="zh-CN" altLang="en-US">
                  <a:solidFill>
                    <a:srgbClr val="FF0000"/>
                  </a:solidFill>
                  <a:ea typeface="华文仿宋" panose="02010600040101010101" pitchFamily="2" charset="-122"/>
                </a:rPr>
                <a:t>“</a:t>
              </a:r>
              <a:r>
                <a:rPr lang="zh-CN" altLang="en-US">
                  <a:solidFill>
                    <a:srgbClr val="FF0000"/>
                  </a:solidFill>
                  <a:latin typeface="华文仿宋" panose="02010600040101010101" pitchFamily="2" charset="-122"/>
                  <a:ea typeface="华文仿宋" panose="02010600040101010101" pitchFamily="2" charset="-122"/>
                </a:rPr>
                <a:t>认为</a:t>
              </a:r>
              <a:r>
                <a:rPr lang="zh-CN" altLang="en-US">
                  <a:solidFill>
                    <a:srgbClr val="FF0000"/>
                  </a:solidFill>
                  <a:ea typeface="华文仿宋" panose="02010600040101010101" pitchFamily="2" charset="-122"/>
                </a:rPr>
                <a:t>”</a:t>
              </a:r>
              <a:r>
                <a:rPr lang="zh-CN" altLang="en-US" sz="800">
                  <a:solidFill>
                    <a:srgbClr val="FF0000"/>
                  </a:solidFill>
                  <a:ea typeface="华文仿宋" panose="02010600040101010101" pitchFamily="2" charset="-122"/>
                </a:rPr>
                <a:t> </a:t>
              </a:r>
              <a:r>
                <a:rPr lang="zh-CN" altLang="en-US">
                  <a:solidFill>
                    <a:srgbClr val="008000"/>
                  </a:solidFill>
                  <a:latin typeface="华文仿宋" panose="02010600040101010101" pitchFamily="2" charset="-122"/>
                  <a:ea typeface="华文仿宋" panose="02010600040101010101" pitchFamily="2" charset="-122"/>
                </a:rPr>
                <a:t>函数         在无穷远点          也</a:t>
              </a:r>
              <a:r>
                <a:rPr lang="zh-CN" altLang="en-US">
                  <a:solidFill>
                    <a:srgbClr val="FF0000"/>
                  </a:solidFill>
                  <a:latin typeface="华文仿宋" panose="02010600040101010101" pitchFamily="2" charset="-122"/>
                  <a:ea typeface="华文仿宋" panose="02010600040101010101" pitchFamily="2" charset="-122"/>
                  <a:sym typeface="Symbol" panose="05050102010706020507" pitchFamily="18" charset="2"/>
                </a:rPr>
                <a:t>解析</a:t>
              </a:r>
              <a:r>
                <a:rPr lang="zh-CN" altLang="en-US">
                  <a:solidFill>
                    <a:srgbClr val="008000"/>
                  </a:solidFill>
                  <a:latin typeface="宋体" panose="02010600030101010101" pitchFamily="2" charset="-122"/>
                  <a:sym typeface="Symbol" panose="05050102010706020507" pitchFamily="18" charset="2"/>
                </a:rPr>
                <a:t>。</a:t>
              </a:r>
              <a:r>
                <a:rPr lang="zh-CN" altLang="en-US">
                  <a:sym typeface="Symbol" panose="05050102010706020507" pitchFamily="18" charset="2"/>
                </a:rPr>
                <a:t>  </a:t>
              </a:r>
            </a:p>
          </p:txBody>
        </p:sp>
        <p:graphicFrame>
          <p:nvGraphicFramePr>
            <p:cNvPr id="517175" name="Object 55"/>
            <p:cNvGraphicFramePr>
              <a:graphicFrameLocks/>
            </p:cNvGraphicFramePr>
            <p:nvPr/>
          </p:nvGraphicFramePr>
          <p:xfrm>
            <a:off x="2947" y="3656"/>
            <a:ext cx="400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7235" name="公式" r:id="rId36" imgW="634680" imgH="342720" progId="Equation.3">
                    <p:embed/>
                  </p:oleObj>
                </mc:Choice>
                <mc:Fallback>
                  <p:oleObj name="公式" r:id="rId36" imgW="634680" imgH="342720" progId="Equation.3">
                    <p:embed/>
                    <p:pic>
                      <p:nvPicPr>
                        <p:cNvPr id="0" name="Object 5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47" y="3656"/>
                          <a:ext cx="400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17176" name="Object 56"/>
            <p:cNvGraphicFramePr>
              <a:graphicFrameLocks/>
            </p:cNvGraphicFramePr>
            <p:nvPr/>
          </p:nvGraphicFramePr>
          <p:xfrm>
            <a:off x="4347" y="3686"/>
            <a:ext cx="456" cy="1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7236" name="公式" r:id="rId38" imgW="723600" imgH="228600" progId="Equation.3">
                    <p:embed/>
                  </p:oleObj>
                </mc:Choice>
                <mc:Fallback>
                  <p:oleObj name="公式" r:id="rId38" imgW="723600" imgH="228600" progId="Equation.3">
                    <p:embed/>
                    <p:pic>
                      <p:nvPicPr>
                        <p:cNvPr id="0" name="Object 5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47" y="3686"/>
                          <a:ext cx="456" cy="14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17180" name="Oval 60"/>
            <p:cNvSpPr>
              <a:spLocks noChangeAspect="1" noChangeArrowheads="1"/>
            </p:cNvSpPr>
            <p:nvPr/>
          </p:nvSpPr>
          <p:spPr bwMode="auto">
            <a:xfrm>
              <a:off x="5090" y="3857"/>
              <a:ext cx="36" cy="36"/>
            </a:xfrm>
            <a:prstGeom prst="ellipse">
              <a:avLst/>
            </a:prstGeom>
            <a:solidFill>
              <a:srgbClr val="FF0000"/>
            </a:solidFill>
            <a:ln w="9525" algn="ctr">
              <a:solidFill>
                <a:srgbClr val="008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17181" name="Oval 61"/>
            <p:cNvSpPr>
              <a:spLocks noChangeAspect="1" noChangeArrowheads="1"/>
            </p:cNvSpPr>
            <p:nvPr/>
          </p:nvSpPr>
          <p:spPr bwMode="auto">
            <a:xfrm>
              <a:off x="5280" y="3855"/>
              <a:ext cx="36" cy="36"/>
            </a:xfrm>
            <a:prstGeom prst="ellipse">
              <a:avLst/>
            </a:prstGeom>
            <a:solidFill>
              <a:srgbClr val="FF0000"/>
            </a:solidFill>
            <a:ln w="9525" algn="ctr">
              <a:solidFill>
                <a:srgbClr val="008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517196" name="Group 76"/>
          <p:cNvGrpSpPr>
            <a:grpSpLocks/>
          </p:cNvGrpSpPr>
          <p:nvPr/>
        </p:nvGrpSpPr>
        <p:grpSpPr bwMode="auto">
          <a:xfrm>
            <a:off x="1779588" y="5141913"/>
            <a:ext cx="5664200" cy="458787"/>
            <a:chOff x="1121" y="3239"/>
            <a:chExt cx="3568" cy="289"/>
          </a:xfrm>
        </p:grpSpPr>
        <p:sp>
          <p:nvSpPr>
            <p:cNvPr id="517173" name="Rectangle 53"/>
            <p:cNvSpPr>
              <a:spLocks noChangeArrowheads="1"/>
            </p:cNvSpPr>
            <p:nvPr/>
          </p:nvSpPr>
          <p:spPr bwMode="auto">
            <a:xfrm>
              <a:off x="1121" y="3239"/>
              <a:ext cx="74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olidFill>
                    <a:srgbClr val="FF0000"/>
                  </a:solidFill>
                  <a:sym typeface="Symbol" panose="05050102010706020507" pitchFamily="18" charset="2"/>
                </a:rPr>
                <a:t>比如</a:t>
              </a:r>
              <a:r>
                <a:rPr lang="zh-CN" altLang="en-US">
                  <a:solidFill>
                    <a:srgbClr val="FF0000"/>
                  </a:solidFill>
                  <a:ea typeface="楷体_GB2312" pitchFamily="49" charset="-122"/>
                  <a:sym typeface="Symbol" panose="05050102010706020507" pitchFamily="18" charset="2"/>
                </a:rPr>
                <a:t>     </a:t>
              </a:r>
              <a:endParaRPr lang="zh-CN" altLang="en-US">
                <a:sym typeface="Symbol" panose="05050102010706020507" pitchFamily="18" charset="2"/>
              </a:endParaRPr>
            </a:p>
          </p:txBody>
        </p:sp>
        <p:sp>
          <p:nvSpPr>
            <p:cNvPr id="517177" name="Rectangle 57"/>
            <p:cNvSpPr>
              <a:spLocks noChangeArrowheads="1"/>
            </p:cNvSpPr>
            <p:nvPr/>
          </p:nvSpPr>
          <p:spPr bwMode="auto">
            <a:xfrm>
              <a:off x="1694" y="3240"/>
              <a:ext cx="299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zh-CN" altLang="en-US">
                  <a:solidFill>
                    <a:srgbClr val="008000"/>
                  </a:solidFill>
                  <a:ea typeface="华文仿宋" panose="02010600040101010101" pitchFamily="2" charset="-122"/>
                </a:rPr>
                <a:t>若函数          在原点</a:t>
              </a:r>
              <a:r>
                <a:rPr lang="zh-CN" altLang="en-US"/>
                <a:t>           </a:t>
              </a:r>
              <a:r>
                <a:rPr lang="zh-CN" altLang="en-US">
                  <a:solidFill>
                    <a:srgbClr val="FF0000"/>
                  </a:solidFill>
                  <a:ea typeface="华文仿宋" panose="02010600040101010101" pitchFamily="2" charset="-122"/>
                  <a:sym typeface="Symbol" panose="05050102010706020507" pitchFamily="18" charset="2"/>
                </a:rPr>
                <a:t>解析</a:t>
              </a:r>
              <a:r>
                <a:rPr lang="zh-CN" altLang="en-US">
                  <a:solidFill>
                    <a:srgbClr val="008000"/>
                  </a:solidFill>
                  <a:sym typeface="Symbol" panose="05050102010706020507" pitchFamily="18" charset="2"/>
                </a:rPr>
                <a:t>，</a:t>
              </a:r>
              <a:r>
                <a:rPr lang="zh-CN" altLang="en-US">
                  <a:sym typeface="Symbol" panose="05050102010706020507" pitchFamily="18" charset="2"/>
                </a:rPr>
                <a:t>   </a:t>
              </a:r>
            </a:p>
          </p:txBody>
        </p:sp>
        <p:graphicFrame>
          <p:nvGraphicFramePr>
            <p:cNvPr id="517178" name="Object 58"/>
            <p:cNvGraphicFramePr>
              <a:graphicFrameLocks/>
            </p:cNvGraphicFramePr>
            <p:nvPr/>
          </p:nvGraphicFramePr>
          <p:xfrm>
            <a:off x="2361" y="3277"/>
            <a:ext cx="416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7237" name="公式" r:id="rId40" imgW="660240" imgH="342720" progId="Equation.3">
                    <p:embed/>
                  </p:oleObj>
                </mc:Choice>
                <mc:Fallback>
                  <p:oleObj name="公式" r:id="rId40" imgW="660240" imgH="342720" progId="Equation.3">
                    <p:embed/>
                    <p:pic>
                      <p:nvPicPr>
                        <p:cNvPr id="0" name="Object 5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4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61" y="3277"/>
                          <a:ext cx="416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17179" name="Object 59"/>
            <p:cNvGraphicFramePr>
              <a:graphicFrameLocks/>
            </p:cNvGraphicFramePr>
            <p:nvPr/>
          </p:nvGraphicFramePr>
          <p:xfrm>
            <a:off x="3443" y="3287"/>
            <a:ext cx="424" cy="2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7238" name="公式" r:id="rId42" imgW="672840" imgH="330120" progId="Equation.3">
                    <p:embed/>
                  </p:oleObj>
                </mc:Choice>
                <mc:Fallback>
                  <p:oleObj name="公式" r:id="rId42" imgW="672840" imgH="330120" progId="Equation.3">
                    <p:embed/>
                    <p:pic>
                      <p:nvPicPr>
                        <p:cNvPr id="0" name="Object 5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4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43" y="3287"/>
                          <a:ext cx="424" cy="20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17182" name="Oval 62"/>
            <p:cNvSpPr>
              <a:spLocks noChangeAspect="1" noChangeArrowheads="1"/>
            </p:cNvSpPr>
            <p:nvPr/>
          </p:nvSpPr>
          <p:spPr bwMode="auto">
            <a:xfrm>
              <a:off x="3994" y="3491"/>
              <a:ext cx="36" cy="36"/>
            </a:xfrm>
            <a:prstGeom prst="ellipse">
              <a:avLst/>
            </a:prstGeom>
            <a:solidFill>
              <a:srgbClr val="FF0000"/>
            </a:solidFill>
            <a:ln w="9525" algn="ctr">
              <a:solidFill>
                <a:srgbClr val="008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17183" name="Oval 63"/>
            <p:cNvSpPr>
              <a:spLocks noChangeAspect="1" noChangeArrowheads="1"/>
            </p:cNvSpPr>
            <p:nvPr/>
          </p:nvSpPr>
          <p:spPr bwMode="auto">
            <a:xfrm>
              <a:off x="4184" y="3489"/>
              <a:ext cx="36" cy="36"/>
            </a:xfrm>
            <a:prstGeom prst="ellipse">
              <a:avLst/>
            </a:prstGeom>
            <a:solidFill>
              <a:srgbClr val="FF0000"/>
            </a:solidFill>
            <a:ln w="9525" algn="ctr">
              <a:solidFill>
                <a:srgbClr val="008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517192" name="Group 72"/>
          <p:cNvGrpSpPr>
            <a:grpSpLocks/>
          </p:cNvGrpSpPr>
          <p:nvPr/>
        </p:nvGrpSpPr>
        <p:grpSpPr bwMode="auto">
          <a:xfrm>
            <a:off x="1352550" y="3094038"/>
            <a:ext cx="2535238" cy="457200"/>
            <a:chOff x="852" y="1949"/>
            <a:chExt cx="1597" cy="288"/>
          </a:xfrm>
        </p:grpSpPr>
        <p:sp>
          <p:nvSpPr>
            <p:cNvPr id="517129" name="Rectangle 9"/>
            <p:cNvSpPr>
              <a:spLocks noChangeArrowheads="1"/>
            </p:cNvSpPr>
            <p:nvPr/>
          </p:nvSpPr>
          <p:spPr bwMode="auto">
            <a:xfrm>
              <a:off x="852" y="1949"/>
              <a:ext cx="125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>
                  <a:sym typeface="Symbol" panose="05050102010706020507" pitchFamily="18" charset="2"/>
                </a:rPr>
                <a:t>(1) </a:t>
              </a:r>
              <a:r>
                <a:rPr lang="zh-CN" altLang="en-US">
                  <a:sym typeface="Symbol" panose="05050102010706020507" pitchFamily="18" charset="2"/>
                </a:rPr>
                <a:t>对于函数  </a:t>
              </a:r>
            </a:p>
          </p:txBody>
        </p:sp>
        <p:graphicFrame>
          <p:nvGraphicFramePr>
            <p:cNvPr id="517184" name="Object 64"/>
            <p:cNvGraphicFramePr>
              <a:graphicFrameLocks/>
            </p:cNvGraphicFramePr>
            <p:nvPr/>
          </p:nvGraphicFramePr>
          <p:xfrm>
            <a:off x="1985" y="1995"/>
            <a:ext cx="464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7239" name="公式" r:id="rId44" imgW="736560" imgH="342720" progId="Equation.3">
                    <p:embed/>
                  </p:oleObj>
                </mc:Choice>
                <mc:Fallback>
                  <p:oleObj name="公式" r:id="rId44" imgW="736560" imgH="342720" progId="Equation.3">
                    <p:embed/>
                    <p:pic>
                      <p:nvPicPr>
                        <p:cNvPr id="0" name="Object 64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4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85" y="1995"/>
                          <a:ext cx="464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17193" name="Group 73"/>
          <p:cNvGrpSpPr>
            <a:grpSpLocks/>
          </p:cNvGrpSpPr>
          <p:nvPr/>
        </p:nvGrpSpPr>
        <p:grpSpPr bwMode="auto">
          <a:xfrm>
            <a:off x="3963988" y="2935288"/>
            <a:ext cx="2438400" cy="787400"/>
            <a:chOff x="2497" y="1849"/>
            <a:chExt cx="1536" cy="496"/>
          </a:xfrm>
        </p:grpSpPr>
        <p:graphicFrame>
          <p:nvGraphicFramePr>
            <p:cNvPr id="517130" name="Object 10"/>
            <p:cNvGraphicFramePr>
              <a:graphicFrameLocks/>
            </p:cNvGraphicFramePr>
            <p:nvPr/>
          </p:nvGraphicFramePr>
          <p:xfrm>
            <a:off x="2961" y="1977"/>
            <a:ext cx="1072" cy="2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7240" name="公式" r:id="rId46" imgW="1701720" imgH="368280" progId="Equation.3">
                    <p:embed/>
                  </p:oleObj>
                </mc:Choice>
                <mc:Fallback>
                  <p:oleObj name="公式" r:id="rId46" imgW="1701720" imgH="368280" progId="Equation.3">
                    <p:embed/>
                    <p:pic>
                      <p:nvPicPr>
                        <p:cNvPr id="0" name="Object 1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4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61" y="1977"/>
                          <a:ext cx="1072" cy="23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517131" name="Group 11"/>
            <p:cNvGrpSpPr>
              <a:grpSpLocks/>
            </p:cNvGrpSpPr>
            <p:nvPr/>
          </p:nvGrpSpPr>
          <p:grpSpPr bwMode="auto">
            <a:xfrm>
              <a:off x="3759" y="1849"/>
              <a:ext cx="216" cy="496"/>
              <a:chOff x="2475" y="2401"/>
              <a:chExt cx="216" cy="496"/>
            </a:xfrm>
          </p:grpSpPr>
          <p:graphicFrame>
            <p:nvGraphicFramePr>
              <p:cNvPr id="517132" name="Object 12"/>
              <p:cNvGraphicFramePr>
                <a:graphicFrameLocks/>
              </p:cNvGraphicFramePr>
              <p:nvPr/>
            </p:nvGraphicFramePr>
            <p:xfrm>
              <a:off x="2475" y="2401"/>
              <a:ext cx="216" cy="49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17241" name="公式" r:id="rId48" imgW="342720" imgH="787320" progId="Equation.3">
                      <p:embed/>
                    </p:oleObj>
                  </mc:Choice>
                  <mc:Fallback>
                    <p:oleObj name="公式" r:id="rId48" imgW="342720" imgH="787320" progId="Equation.3">
                      <p:embed/>
                      <p:pic>
                        <p:nvPicPr>
                          <p:cNvPr id="0" name="Object 12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49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475" y="2401"/>
                            <a:ext cx="216" cy="49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517133" name="Object 13"/>
              <p:cNvGraphicFramePr>
                <a:graphicFrameLocks/>
              </p:cNvGraphicFramePr>
              <p:nvPr/>
            </p:nvGraphicFramePr>
            <p:xfrm>
              <a:off x="2509" y="2653"/>
              <a:ext cx="136" cy="20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17242" name="公式" r:id="rId50" imgW="215640" imgH="330120" progId="Equation.3">
                      <p:embed/>
                    </p:oleObj>
                  </mc:Choice>
                  <mc:Fallback>
                    <p:oleObj name="公式" r:id="rId50" imgW="215640" imgH="330120" progId="Equation.3">
                      <p:embed/>
                      <p:pic>
                        <p:nvPicPr>
                          <p:cNvPr id="0" name="Object 13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51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509" y="2653"/>
                            <a:ext cx="136" cy="208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517134" name="Object 14"/>
              <p:cNvGraphicFramePr>
                <a:graphicFrameLocks/>
              </p:cNvGraphicFramePr>
              <p:nvPr/>
            </p:nvGraphicFramePr>
            <p:xfrm>
              <a:off x="2531" y="2451"/>
              <a:ext cx="104" cy="16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17243" name="公式" r:id="rId52" imgW="164880" imgH="266400" progId="Equation.3">
                      <p:embed/>
                    </p:oleObj>
                  </mc:Choice>
                  <mc:Fallback>
                    <p:oleObj name="公式" r:id="rId52" imgW="164880" imgH="266400" progId="Equation.3">
                      <p:embed/>
                      <p:pic>
                        <p:nvPicPr>
                          <p:cNvPr id="0" name="Object 14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53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531" y="2451"/>
                            <a:ext cx="104" cy="168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517185" name="Rectangle 65"/>
            <p:cNvSpPr>
              <a:spLocks noChangeArrowheads="1"/>
            </p:cNvSpPr>
            <p:nvPr/>
          </p:nvSpPr>
          <p:spPr bwMode="auto">
            <a:xfrm>
              <a:off x="2497" y="1951"/>
              <a:ext cx="64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ym typeface="Symbol" panose="05050102010706020507" pitchFamily="18" charset="2"/>
                </a:rPr>
                <a:t>则有   </a:t>
              </a:r>
            </a:p>
          </p:txBody>
        </p:sp>
      </p:grpSp>
      <p:grpSp>
        <p:nvGrpSpPr>
          <p:cNvPr id="517189" name="Group 69"/>
          <p:cNvGrpSpPr>
            <a:grpSpLocks/>
          </p:cNvGrpSpPr>
          <p:nvPr/>
        </p:nvGrpSpPr>
        <p:grpSpPr bwMode="auto">
          <a:xfrm>
            <a:off x="512763" y="2343150"/>
            <a:ext cx="1220787" cy="744538"/>
            <a:chOff x="323" y="1476"/>
            <a:chExt cx="769" cy="469"/>
          </a:xfrm>
        </p:grpSpPr>
        <p:sp>
          <p:nvSpPr>
            <p:cNvPr id="517154" name="Rectangle 34"/>
            <p:cNvSpPr>
              <a:spLocks noChangeArrowheads="1"/>
            </p:cNvSpPr>
            <p:nvPr/>
          </p:nvSpPr>
          <p:spPr bwMode="auto">
            <a:xfrm>
              <a:off x="337" y="1476"/>
              <a:ext cx="6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zh-CN" altLang="en-US">
                  <a:solidFill>
                    <a:srgbClr val="0000FF"/>
                  </a:solidFill>
                </a:rPr>
                <a:t>思想   </a:t>
              </a:r>
              <a:endParaRPr lang="zh-CN" altLang="en-US">
                <a:solidFill>
                  <a:srgbClr val="000099"/>
                </a:solidFill>
              </a:endParaRPr>
            </a:p>
          </p:txBody>
        </p:sp>
        <p:sp>
          <p:nvSpPr>
            <p:cNvPr id="517187" name="Rectangle 67"/>
            <p:cNvSpPr>
              <a:spLocks noChangeArrowheads="1"/>
            </p:cNvSpPr>
            <p:nvPr/>
          </p:nvSpPr>
          <p:spPr bwMode="auto">
            <a:xfrm>
              <a:off x="323" y="1714"/>
              <a:ext cx="769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 altLang="zh-CN" sz="1800">
                  <a:solidFill>
                    <a:srgbClr val="B2B2B2"/>
                  </a:solidFill>
                  <a:latin typeface="楷体_GB2312" pitchFamily="49" charset="-122"/>
                  <a:ea typeface="楷体_GB2312" pitchFamily="49" charset="-122"/>
                </a:rPr>
                <a:t>(</a:t>
              </a:r>
              <a:r>
                <a:rPr lang="zh-CN" altLang="en-US" sz="1800">
                  <a:solidFill>
                    <a:srgbClr val="B2B2B2"/>
                  </a:solidFill>
                  <a:latin typeface="楷体_GB2312" pitchFamily="49" charset="-122"/>
                  <a:ea typeface="楷体_GB2312" pitchFamily="49" charset="-122"/>
                </a:rPr>
                <a:t>回顾</a:t>
              </a:r>
              <a:r>
                <a:rPr lang="en-US" altLang="zh-CN" sz="1800">
                  <a:solidFill>
                    <a:srgbClr val="B2B2B2"/>
                  </a:solidFill>
                  <a:latin typeface="楷体_GB2312" pitchFamily="49" charset="-122"/>
                  <a:ea typeface="楷体_GB2312" pitchFamily="49" charset="-122"/>
                </a:rPr>
                <a:t>)   </a:t>
              </a:r>
            </a:p>
          </p:txBody>
        </p:sp>
      </p:grpSp>
      <p:sp>
        <p:nvSpPr>
          <p:cNvPr id="517188" name="Rectangle 68"/>
          <p:cNvSpPr>
            <a:spLocks noChangeArrowheads="1"/>
          </p:cNvSpPr>
          <p:nvPr/>
        </p:nvSpPr>
        <p:spPr bwMode="auto">
          <a:xfrm>
            <a:off x="4470400" y="1660525"/>
            <a:ext cx="44323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993366"/>
                </a:solidFill>
                <a:ea typeface="仿宋_GB2312" pitchFamily="49" charset="-122"/>
              </a:rPr>
              <a:t>其思想已在</a:t>
            </a:r>
            <a:r>
              <a:rPr lang="en-US" altLang="zh-CN">
                <a:solidFill>
                  <a:srgbClr val="993366"/>
                </a:solidFill>
                <a:ea typeface="仿宋_GB2312" pitchFamily="49" charset="-122"/>
              </a:rPr>
              <a:t>§5.2</a:t>
            </a:r>
            <a:r>
              <a:rPr lang="en-US" altLang="zh-CN" sz="1200">
                <a:solidFill>
                  <a:srgbClr val="993366"/>
                </a:solidFill>
                <a:ea typeface="仿宋_GB2312" pitchFamily="49" charset="-122"/>
              </a:rPr>
              <a:t> </a:t>
            </a:r>
            <a:r>
              <a:rPr lang="zh-CN" altLang="en-US">
                <a:solidFill>
                  <a:srgbClr val="993366"/>
                </a:solidFill>
                <a:ea typeface="仿宋_GB2312" pitchFamily="49" charset="-122"/>
              </a:rPr>
              <a:t>节中介绍过。  </a:t>
            </a:r>
          </a:p>
        </p:txBody>
      </p:sp>
      <p:pic>
        <p:nvPicPr>
          <p:cNvPr id="517219" name="Picture 99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17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517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517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517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517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517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517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517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0"/>
                                        <p:tgtEl>
                                          <p:spTgt spid="517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517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1000"/>
                                        <p:tgtEl>
                                          <p:spTgt spid="517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1000"/>
                                        <p:tgtEl>
                                          <p:spTgt spid="517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1000"/>
                                        <p:tgtEl>
                                          <p:spTgt spid="517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7162" grpId="0"/>
      <p:bldP spid="517163" grpId="0"/>
      <p:bldP spid="517164" grpId="0"/>
      <p:bldP spid="51718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9443" name="Picture 9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9444" name="Picture 10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9445" name="Picture 10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9446" name="Picture 102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9447" name="Picture 10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9448" name="Picture 10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9449" name="Picture 10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9450" name="Picture 106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9451" name="Picture 10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9452" name="Picture 10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9453" name="Picture 10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9454" name="Picture 110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9455" name="Picture 11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9456" name="Picture 112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9457" name="Picture 11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9458" name="Picture 11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9459" name="Picture 11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9460" name="Picture 116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9461" name="Picture 11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9462" name="Picture 118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69346" name="Group 2"/>
          <p:cNvGrpSpPr>
            <a:grpSpLocks/>
          </p:cNvGrpSpPr>
          <p:nvPr/>
        </p:nvGrpSpPr>
        <p:grpSpPr bwMode="auto">
          <a:xfrm>
            <a:off x="4229100" y="2341563"/>
            <a:ext cx="3617913" cy="457200"/>
            <a:chOff x="2664" y="1475"/>
            <a:chExt cx="2279" cy="288"/>
          </a:xfrm>
        </p:grpSpPr>
        <p:sp>
          <p:nvSpPr>
            <p:cNvPr id="569347" name="Rectangle 3"/>
            <p:cNvSpPr>
              <a:spLocks noChangeArrowheads="1"/>
            </p:cNvSpPr>
            <p:nvPr/>
          </p:nvSpPr>
          <p:spPr bwMode="auto">
            <a:xfrm>
              <a:off x="2664" y="1475"/>
              <a:ext cx="199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ym typeface="Symbol" panose="05050102010706020507" pitchFamily="18" charset="2"/>
                </a:rPr>
                <a:t>则点           对应于点    </a:t>
              </a:r>
            </a:p>
          </p:txBody>
        </p:sp>
        <p:graphicFrame>
          <p:nvGraphicFramePr>
            <p:cNvPr id="569348" name="Object 4"/>
            <p:cNvGraphicFramePr>
              <a:graphicFrameLocks/>
            </p:cNvGraphicFramePr>
            <p:nvPr/>
          </p:nvGraphicFramePr>
          <p:xfrm>
            <a:off x="3147" y="1563"/>
            <a:ext cx="456" cy="1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69464" name="公式" r:id="rId5" imgW="723600" imgH="228600" progId="Equation.3">
                    <p:embed/>
                  </p:oleObj>
                </mc:Choice>
                <mc:Fallback>
                  <p:oleObj name="公式" r:id="rId5" imgW="723600" imgH="228600" progId="Equation.3">
                    <p:embed/>
                    <p:pic>
                      <p:nvPicPr>
                        <p:cNvPr id="0" name="Object 4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47" y="1563"/>
                          <a:ext cx="456" cy="14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69349" name="Object 5"/>
            <p:cNvGraphicFramePr>
              <a:graphicFrameLocks/>
            </p:cNvGraphicFramePr>
            <p:nvPr/>
          </p:nvGraphicFramePr>
          <p:xfrm>
            <a:off x="4455" y="1525"/>
            <a:ext cx="488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69465" name="公式" r:id="rId7" imgW="774360" imgH="342720" progId="Equation.3">
                    <p:embed/>
                  </p:oleObj>
                </mc:Choice>
                <mc:Fallback>
                  <p:oleObj name="公式" r:id="rId7" imgW="774360" imgH="342720" progId="Equation.3">
                    <p:embed/>
                    <p:pic>
                      <p:nvPicPr>
                        <p:cNvPr id="0" name="Object 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55" y="1525"/>
                          <a:ext cx="488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569368" name="Rectangle 24"/>
          <p:cNvSpPr>
            <a:spLocks noChangeArrowheads="1"/>
          </p:cNvSpPr>
          <p:nvPr/>
        </p:nvSpPr>
        <p:spPr bwMode="auto">
          <a:xfrm>
            <a:off x="534988" y="528638"/>
            <a:ext cx="26162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0"/>
              </a:spcBef>
            </a:pPr>
            <a:r>
              <a:rPr lang="zh-CN" altLang="en-US" sz="2800">
                <a:solidFill>
                  <a:srgbClr val="000099"/>
                </a:solidFill>
              </a:rPr>
              <a:t>三、</a:t>
            </a:r>
            <a:r>
              <a:rPr kumimoji="0" lang="zh-CN" altLang="en-US" sz="2800">
                <a:solidFill>
                  <a:srgbClr val="000099"/>
                </a:solidFill>
              </a:rPr>
              <a:t>保形性      </a:t>
            </a:r>
            <a:endParaRPr lang="zh-CN" altLang="en-US" sz="2800">
              <a:solidFill>
                <a:srgbClr val="000099"/>
              </a:solidFill>
            </a:endParaRPr>
          </a:p>
        </p:txBody>
      </p:sp>
      <p:sp>
        <p:nvSpPr>
          <p:cNvPr id="569369" name="Rectangle 25"/>
          <p:cNvSpPr>
            <a:spLocks noChangeArrowheads="1"/>
          </p:cNvSpPr>
          <p:nvPr/>
        </p:nvSpPr>
        <p:spPr bwMode="auto">
          <a:xfrm>
            <a:off x="530225" y="1135063"/>
            <a:ext cx="8566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>
              <a:buSzPct val="90000"/>
              <a:buFontTx/>
              <a:buBlip>
                <a:blip r:embed="rId9"/>
              </a:buBlip>
            </a:pPr>
            <a:r>
              <a:rPr lang="en-US" altLang="zh-CN">
                <a:solidFill>
                  <a:srgbClr val="993366"/>
                </a:solidFill>
                <a:ea typeface="仿宋_GB2312" pitchFamily="49" charset="-122"/>
              </a:rPr>
              <a:t> </a:t>
            </a:r>
            <a:r>
              <a:rPr lang="zh-CN" altLang="en-US">
                <a:solidFill>
                  <a:srgbClr val="993366"/>
                </a:solidFill>
                <a:ea typeface="仿宋_GB2312" pitchFamily="49" charset="-122"/>
              </a:rPr>
              <a:t>为了在整个扩充复平面上进行讨论，首先要对无穷远点进行  </a:t>
            </a:r>
          </a:p>
        </p:txBody>
      </p:sp>
      <p:sp>
        <p:nvSpPr>
          <p:cNvPr id="569370" name="Rectangle 26"/>
          <p:cNvSpPr>
            <a:spLocks noChangeArrowheads="1"/>
          </p:cNvSpPr>
          <p:nvPr/>
        </p:nvSpPr>
        <p:spPr bwMode="auto">
          <a:xfrm>
            <a:off x="781050" y="1657350"/>
            <a:ext cx="4089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buSzPct val="85000"/>
            </a:pPr>
            <a:r>
              <a:rPr lang="zh-CN" altLang="en-US">
                <a:solidFill>
                  <a:srgbClr val="993366"/>
                </a:solidFill>
                <a:ea typeface="仿宋_GB2312" pitchFamily="49" charset="-122"/>
              </a:rPr>
              <a:t>某些技术处理和补充说明。   </a:t>
            </a:r>
          </a:p>
        </p:txBody>
      </p:sp>
      <p:grpSp>
        <p:nvGrpSpPr>
          <p:cNvPr id="569371" name="Group 27"/>
          <p:cNvGrpSpPr>
            <a:grpSpLocks/>
          </p:cNvGrpSpPr>
          <p:nvPr/>
        </p:nvGrpSpPr>
        <p:grpSpPr bwMode="auto">
          <a:xfrm>
            <a:off x="1355725" y="2195513"/>
            <a:ext cx="2836863" cy="790575"/>
            <a:chOff x="854" y="1383"/>
            <a:chExt cx="1787" cy="498"/>
          </a:xfrm>
        </p:grpSpPr>
        <p:graphicFrame>
          <p:nvGraphicFramePr>
            <p:cNvPr id="569372" name="Object 28"/>
            <p:cNvGraphicFramePr>
              <a:graphicFrameLocks/>
            </p:cNvGraphicFramePr>
            <p:nvPr/>
          </p:nvGraphicFramePr>
          <p:xfrm>
            <a:off x="1441" y="1385"/>
            <a:ext cx="216" cy="4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69466" name="公式" r:id="rId10" imgW="342720" imgH="787320" progId="Equation.3">
                    <p:embed/>
                  </p:oleObj>
                </mc:Choice>
                <mc:Fallback>
                  <p:oleObj name="公式" r:id="rId10" imgW="342720" imgH="787320" progId="Equation.3">
                    <p:embed/>
                    <p:pic>
                      <p:nvPicPr>
                        <p:cNvPr id="0" name="Object 2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41" y="1385"/>
                          <a:ext cx="216" cy="4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69373" name="Object 29"/>
            <p:cNvGraphicFramePr>
              <a:graphicFrameLocks/>
            </p:cNvGraphicFramePr>
            <p:nvPr/>
          </p:nvGraphicFramePr>
          <p:xfrm>
            <a:off x="1487" y="1667"/>
            <a:ext cx="112" cy="1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69467" name="公式" r:id="rId12" imgW="177480" imgH="215640" progId="Equation.3">
                    <p:embed/>
                  </p:oleObj>
                </mc:Choice>
                <mc:Fallback>
                  <p:oleObj name="公式" r:id="rId12" imgW="177480" imgH="215640" progId="Equation.3">
                    <p:embed/>
                    <p:pic>
                      <p:nvPicPr>
                        <p:cNvPr id="0" name="Object 2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87" y="1667"/>
                          <a:ext cx="112" cy="13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69374" name="Object 30"/>
            <p:cNvGraphicFramePr>
              <a:graphicFrameLocks/>
            </p:cNvGraphicFramePr>
            <p:nvPr/>
          </p:nvGraphicFramePr>
          <p:xfrm>
            <a:off x="1497" y="1435"/>
            <a:ext cx="104" cy="16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69468" name="公式" r:id="rId14" imgW="164880" imgH="266400" progId="Equation.3">
                    <p:embed/>
                  </p:oleObj>
                </mc:Choice>
                <mc:Fallback>
                  <p:oleObj name="公式" r:id="rId14" imgW="164880" imgH="266400" progId="Equation.3">
                    <p:embed/>
                    <p:pic>
                      <p:nvPicPr>
                        <p:cNvPr id="0" name="Object 3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97" y="1435"/>
                          <a:ext cx="104" cy="16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569375" name="Group 31"/>
            <p:cNvGrpSpPr>
              <a:grpSpLocks/>
            </p:cNvGrpSpPr>
            <p:nvPr/>
          </p:nvGrpSpPr>
          <p:grpSpPr bwMode="auto">
            <a:xfrm>
              <a:off x="854" y="1383"/>
              <a:ext cx="1787" cy="496"/>
              <a:chOff x="854" y="1383"/>
              <a:chExt cx="1787" cy="496"/>
            </a:xfrm>
          </p:grpSpPr>
          <p:sp>
            <p:nvSpPr>
              <p:cNvPr id="569376" name="Rectangle 32"/>
              <p:cNvSpPr>
                <a:spLocks noChangeArrowheads="1"/>
              </p:cNvSpPr>
              <p:nvPr/>
            </p:nvSpPr>
            <p:spPr bwMode="auto">
              <a:xfrm>
                <a:off x="854" y="1477"/>
                <a:ext cx="45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zh-CN" altLang="en-US">
                    <a:sym typeface="Symbol" panose="05050102010706020507" pitchFamily="18" charset="2"/>
                  </a:rPr>
                  <a:t>令   </a:t>
                </a:r>
              </a:p>
            </p:txBody>
          </p:sp>
          <p:graphicFrame>
            <p:nvGraphicFramePr>
              <p:cNvPr id="569377" name="Object 33"/>
              <p:cNvGraphicFramePr>
                <a:graphicFrameLocks/>
              </p:cNvGraphicFramePr>
              <p:nvPr/>
            </p:nvGraphicFramePr>
            <p:xfrm>
              <a:off x="1141" y="1529"/>
              <a:ext cx="608" cy="21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69469" name="公式" r:id="rId16" imgW="965160" imgH="342720" progId="Equation.3">
                      <p:embed/>
                    </p:oleObj>
                  </mc:Choice>
                  <mc:Fallback>
                    <p:oleObj name="公式" r:id="rId16" imgW="965160" imgH="342720" progId="Equation.3">
                      <p:embed/>
                      <p:pic>
                        <p:nvPicPr>
                          <p:cNvPr id="0" name="Object 33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1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141" y="1529"/>
                            <a:ext cx="608" cy="21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569378" name="Rectangle 34"/>
              <p:cNvSpPr>
                <a:spLocks noChangeArrowheads="1"/>
              </p:cNvSpPr>
              <p:nvPr/>
            </p:nvSpPr>
            <p:spPr bwMode="auto">
              <a:xfrm>
                <a:off x="1758" y="1475"/>
                <a:ext cx="45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zh-CN" altLang="en-US">
                    <a:sym typeface="Symbol" panose="05050102010706020507" pitchFamily="18" charset="2"/>
                  </a:rPr>
                  <a:t>即   </a:t>
                </a:r>
              </a:p>
            </p:txBody>
          </p:sp>
          <p:grpSp>
            <p:nvGrpSpPr>
              <p:cNvPr id="569379" name="Group 35"/>
              <p:cNvGrpSpPr>
                <a:grpSpLocks/>
              </p:cNvGrpSpPr>
              <p:nvPr/>
            </p:nvGrpSpPr>
            <p:grpSpPr bwMode="auto">
              <a:xfrm>
                <a:off x="2057" y="1383"/>
                <a:ext cx="584" cy="496"/>
                <a:chOff x="1153" y="1895"/>
                <a:chExt cx="584" cy="496"/>
              </a:xfrm>
            </p:grpSpPr>
            <p:graphicFrame>
              <p:nvGraphicFramePr>
                <p:cNvPr id="569380" name="Object 36"/>
                <p:cNvGraphicFramePr>
                  <a:graphicFrameLocks/>
                </p:cNvGraphicFramePr>
                <p:nvPr/>
              </p:nvGraphicFramePr>
              <p:xfrm>
                <a:off x="1153" y="2081"/>
                <a:ext cx="584" cy="168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569470" name="公式" r:id="rId18" imgW="927000" imgH="266400" progId="Equation.3">
                        <p:embed/>
                      </p:oleObj>
                    </mc:Choice>
                    <mc:Fallback>
                      <p:oleObj name="公式" r:id="rId18" imgW="927000" imgH="266400" progId="Equation.3">
                        <p:embed/>
                        <p:pic>
                          <p:nvPicPr>
                            <p:cNvPr id="0" name="Object 36"/>
                            <p:cNvPicPr preferRelativeResize="0">
                              <a:picLocks noChangeArrowheads="1"/>
                            </p:cNvPicPr>
                            <p:nvPr/>
                          </p:nvPicPr>
                          <p:blipFill>
                            <a:blip r:embed="rId19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1153" y="2081"/>
                              <a:ext cx="584" cy="168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pSp>
              <p:nvGrpSpPr>
                <p:cNvPr id="569381" name="Group 37"/>
                <p:cNvGrpSpPr>
                  <a:grpSpLocks/>
                </p:cNvGrpSpPr>
                <p:nvPr/>
              </p:nvGrpSpPr>
              <p:grpSpPr bwMode="auto">
                <a:xfrm>
                  <a:off x="1441" y="1895"/>
                  <a:ext cx="216" cy="496"/>
                  <a:chOff x="2475" y="2401"/>
                  <a:chExt cx="216" cy="496"/>
                </a:xfrm>
              </p:grpSpPr>
              <p:graphicFrame>
                <p:nvGraphicFramePr>
                  <p:cNvPr id="569382" name="Object 38"/>
                  <p:cNvGraphicFramePr>
                    <a:graphicFrameLocks/>
                  </p:cNvGraphicFramePr>
                  <p:nvPr/>
                </p:nvGraphicFramePr>
                <p:xfrm>
                  <a:off x="2475" y="2401"/>
                  <a:ext cx="216" cy="496"/>
                </p:xfrm>
                <a:graphic>
                  <a:graphicData uri="http://schemas.openxmlformats.org/presentationml/2006/ole">
                    <mc:AlternateContent xmlns:mc="http://schemas.openxmlformats.org/markup-compatibility/2006">
                      <mc:Choice xmlns:v="urn:schemas-microsoft-com:vml" Requires="v">
                        <p:oleObj spid="_x0000_s569471" name="公式" r:id="rId20" imgW="342720" imgH="787320" progId="Equation.3">
                          <p:embed/>
                        </p:oleObj>
                      </mc:Choice>
                      <mc:Fallback>
                        <p:oleObj name="公式" r:id="rId20" imgW="342720" imgH="787320" progId="Equation.3">
                          <p:embed/>
                          <p:pic>
                            <p:nvPicPr>
                              <p:cNvPr id="0" name="Object 38"/>
                              <p:cNvPicPr preferRelativeResize="0">
                                <a:picLocks noChangeArrowheads="1"/>
                              </p:cNvPicPr>
                              <p:nvPr/>
                            </p:nvPicPr>
                            <p:blipFill>
                              <a:blip r:embed="rId21">
                                <a:extLst>
                                  <a:ext uri="{28A0092B-C50C-407E-A947-70E740481C1C}">
                                    <a14:useLocalDpi xmlns:a14="http://schemas.microsoft.com/office/drawing/2010/main" val="0"/>
                                  </a:ext>
                                </a:extLst>
                              </a:blip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2475" y="2401"/>
                                <a:ext cx="216" cy="496"/>
                              </a:xfrm>
                              <a:prstGeom prst="rect">
                                <a:avLst/>
                              </a:prstGeom>
                              <a:noFill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  <p:graphicFrame>
                <p:nvGraphicFramePr>
                  <p:cNvPr id="569383" name="Object 39"/>
                  <p:cNvGraphicFramePr>
                    <a:graphicFrameLocks/>
                  </p:cNvGraphicFramePr>
                  <p:nvPr/>
                </p:nvGraphicFramePr>
                <p:xfrm>
                  <a:off x="2509" y="2653"/>
                  <a:ext cx="136" cy="208"/>
                </p:xfrm>
                <a:graphic>
                  <a:graphicData uri="http://schemas.openxmlformats.org/presentationml/2006/ole">
                    <mc:AlternateContent xmlns:mc="http://schemas.openxmlformats.org/markup-compatibility/2006">
                      <mc:Choice xmlns:v="urn:schemas-microsoft-com:vml" Requires="v">
                        <p:oleObj spid="_x0000_s569472" name="公式" r:id="rId22" imgW="215640" imgH="330120" progId="Equation.3">
                          <p:embed/>
                        </p:oleObj>
                      </mc:Choice>
                      <mc:Fallback>
                        <p:oleObj name="公式" r:id="rId22" imgW="215640" imgH="330120" progId="Equation.3">
                          <p:embed/>
                          <p:pic>
                            <p:nvPicPr>
                              <p:cNvPr id="0" name="Object 39"/>
                              <p:cNvPicPr preferRelativeResize="0">
                                <a:picLocks noChangeArrowheads="1"/>
                              </p:cNvPicPr>
                              <p:nvPr/>
                            </p:nvPicPr>
                            <p:blipFill>
                              <a:blip r:embed="rId23">
                                <a:extLst>
                                  <a:ext uri="{28A0092B-C50C-407E-A947-70E740481C1C}">
                                    <a14:useLocalDpi xmlns:a14="http://schemas.microsoft.com/office/drawing/2010/main" val="0"/>
                                  </a:ext>
                                </a:extLst>
                              </a:blip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2509" y="2653"/>
                                <a:ext cx="136" cy="208"/>
                              </a:xfrm>
                              <a:prstGeom prst="rect">
                                <a:avLst/>
                              </a:prstGeom>
                              <a:noFill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  <p:graphicFrame>
                <p:nvGraphicFramePr>
                  <p:cNvPr id="569384" name="Object 40"/>
                  <p:cNvGraphicFramePr>
                    <a:graphicFrameLocks/>
                  </p:cNvGraphicFramePr>
                  <p:nvPr/>
                </p:nvGraphicFramePr>
                <p:xfrm>
                  <a:off x="2531" y="2451"/>
                  <a:ext cx="104" cy="168"/>
                </p:xfrm>
                <a:graphic>
                  <a:graphicData uri="http://schemas.openxmlformats.org/presentationml/2006/ole">
                    <mc:AlternateContent xmlns:mc="http://schemas.openxmlformats.org/markup-compatibility/2006">
                      <mc:Choice xmlns:v="urn:schemas-microsoft-com:vml" Requires="v">
                        <p:oleObj spid="_x0000_s569473" name="公式" r:id="rId24" imgW="164880" imgH="266400" progId="Equation.3">
                          <p:embed/>
                        </p:oleObj>
                      </mc:Choice>
                      <mc:Fallback>
                        <p:oleObj name="公式" r:id="rId24" imgW="164880" imgH="266400" progId="Equation.3">
                          <p:embed/>
                          <p:pic>
                            <p:nvPicPr>
                              <p:cNvPr id="0" name="Object 40"/>
                              <p:cNvPicPr preferRelativeResize="0">
                                <a:picLocks noChangeArrowheads="1"/>
                              </p:cNvPicPr>
                              <p:nvPr/>
                            </p:nvPicPr>
                            <p:blipFill>
                              <a:blip r:embed="rId25">
                                <a:extLst>
                                  <a:ext uri="{28A0092B-C50C-407E-A947-70E740481C1C}">
                                    <a14:useLocalDpi xmlns:a14="http://schemas.microsoft.com/office/drawing/2010/main" val="0"/>
                                  </a:ext>
                                </a:extLst>
                              </a:blip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2531" y="2451"/>
                                <a:ext cx="104" cy="168"/>
                              </a:xfrm>
                              <a:prstGeom prst="rect">
                                <a:avLst/>
                              </a:prstGeom>
                              <a:noFill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p:grpSp>
          </p:grpSp>
        </p:grpSp>
      </p:grpSp>
      <p:grpSp>
        <p:nvGrpSpPr>
          <p:cNvPr id="569408" name="Group 64"/>
          <p:cNvGrpSpPr>
            <a:grpSpLocks/>
          </p:cNvGrpSpPr>
          <p:nvPr/>
        </p:nvGrpSpPr>
        <p:grpSpPr bwMode="auto">
          <a:xfrm>
            <a:off x="512763" y="2343150"/>
            <a:ext cx="1220787" cy="744538"/>
            <a:chOff x="323" y="1476"/>
            <a:chExt cx="769" cy="469"/>
          </a:xfrm>
        </p:grpSpPr>
        <p:sp>
          <p:nvSpPr>
            <p:cNvPr id="569409" name="Rectangle 65"/>
            <p:cNvSpPr>
              <a:spLocks noChangeArrowheads="1"/>
            </p:cNvSpPr>
            <p:nvPr/>
          </p:nvSpPr>
          <p:spPr bwMode="auto">
            <a:xfrm>
              <a:off x="337" y="1476"/>
              <a:ext cx="6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zh-CN" altLang="en-US">
                  <a:solidFill>
                    <a:srgbClr val="0000FF"/>
                  </a:solidFill>
                </a:rPr>
                <a:t>思想   </a:t>
              </a:r>
              <a:endParaRPr lang="zh-CN" altLang="en-US">
                <a:solidFill>
                  <a:srgbClr val="000099"/>
                </a:solidFill>
              </a:endParaRPr>
            </a:p>
          </p:txBody>
        </p:sp>
        <p:sp>
          <p:nvSpPr>
            <p:cNvPr id="569410" name="Rectangle 66"/>
            <p:cNvSpPr>
              <a:spLocks noChangeArrowheads="1"/>
            </p:cNvSpPr>
            <p:nvPr/>
          </p:nvSpPr>
          <p:spPr bwMode="auto">
            <a:xfrm>
              <a:off x="323" y="1714"/>
              <a:ext cx="769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 altLang="zh-CN" sz="1800">
                  <a:solidFill>
                    <a:srgbClr val="B2B2B2"/>
                  </a:solidFill>
                  <a:latin typeface="楷体_GB2312" pitchFamily="49" charset="-122"/>
                  <a:ea typeface="楷体_GB2312" pitchFamily="49" charset="-122"/>
                </a:rPr>
                <a:t>(</a:t>
              </a:r>
              <a:r>
                <a:rPr lang="zh-CN" altLang="en-US" sz="1800">
                  <a:solidFill>
                    <a:srgbClr val="B2B2B2"/>
                  </a:solidFill>
                  <a:latin typeface="楷体_GB2312" pitchFamily="49" charset="-122"/>
                  <a:ea typeface="楷体_GB2312" pitchFamily="49" charset="-122"/>
                </a:rPr>
                <a:t>回顾</a:t>
              </a:r>
              <a:r>
                <a:rPr lang="en-US" altLang="zh-CN" sz="1800">
                  <a:solidFill>
                    <a:srgbClr val="B2B2B2"/>
                  </a:solidFill>
                  <a:latin typeface="楷体_GB2312" pitchFamily="49" charset="-122"/>
                  <a:ea typeface="楷体_GB2312" pitchFamily="49" charset="-122"/>
                </a:rPr>
                <a:t>)   </a:t>
              </a:r>
            </a:p>
          </p:txBody>
        </p:sp>
      </p:grpSp>
      <p:sp>
        <p:nvSpPr>
          <p:cNvPr id="569411" name="Rectangle 67"/>
          <p:cNvSpPr>
            <a:spLocks noChangeArrowheads="1"/>
          </p:cNvSpPr>
          <p:nvPr/>
        </p:nvSpPr>
        <p:spPr bwMode="auto">
          <a:xfrm>
            <a:off x="4470400" y="1660525"/>
            <a:ext cx="44323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dirty="0">
                <a:solidFill>
                  <a:srgbClr val="993366"/>
                </a:solidFill>
                <a:ea typeface="仿宋_GB2312" pitchFamily="49" charset="-122"/>
              </a:rPr>
              <a:t>其思想已在</a:t>
            </a:r>
            <a:r>
              <a:rPr lang="en-US" altLang="zh-CN" dirty="0">
                <a:solidFill>
                  <a:srgbClr val="993366"/>
                </a:solidFill>
                <a:ea typeface="仿宋_GB2312" pitchFamily="49" charset="-122"/>
              </a:rPr>
              <a:t>§5.2</a:t>
            </a:r>
            <a:r>
              <a:rPr lang="en-US" altLang="zh-CN" sz="1200" dirty="0">
                <a:solidFill>
                  <a:srgbClr val="993366"/>
                </a:solidFill>
                <a:ea typeface="仿宋_GB2312" pitchFamily="49" charset="-122"/>
              </a:rPr>
              <a:t> </a:t>
            </a:r>
            <a:r>
              <a:rPr lang="zh-CN" altLang="en-US" dirty="0">
                <a:solidFill>
                  <a:srgbClr val="993366"/>
                </a:solidFill>
                <a:ea typeface="仿宋_GB2312" pitchFamily="49" charset="-122"/>
              </a:rPr>
              <a:t>节中介绍过。  </a:t>
            </a:r>
          </a:p>
        </p:txBody>
      </p:sp>
      <p:grpSp>
        <p:nvGrpSpPr>
          <p:cNvPr id="569439" name="Group 95"/>
          <p:cNvGrpSpPr>
            <a:grpSpLocks/>
          </p:cNvGrpSpPr>
          <p:nvPr/>
        </p:nvGrpSpPr>
        <p:grpSpPr bwMode="auto">
          <a:xfrm>
            <a:off x="2749550" y="3705225"/>
            <a:ext cx="5510213" cy="1066800"/>
            <a:chOff x="1732" y="2334"/>
            <a:chExt cx="3471" cy="672"/>
          </a:xfrm>
        </p:grpSpPr>
        <p:sp>
          <p:nvSpPr>
            <p:cNvPr id="569413" name="Rectangle 69"/>
            <p:cNvSpPr>
              <a:spLocks noChangeArrowheads="1"/>
            </p:cNvSpPr>
            <p:nvPr/>
          </p:nvSpPr>
          <p:spPr bwMode="auto">
            <a:xfrm>
              <a:off x="1734" y="2334"/>
              <a:ext cx="3222" cy="672"/>
            </a:xfrm>
            <a:prstGeom prst="rect">
              <a:avLst/>
            </a:prstGeom>
            <a:solidFill>
              <a:srgbClr val="CCFFFF"/>
            </a:solidFill>
            <a:ln w="9525" algn="ctr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69414" name="Rectangle 70"/>
            <p:cNvSpPr>
              <a:spLocks noChangeArrowheads="1"/>
            </p:cNvSpPr>
            <p:nvPr/>
          </p:nvSpPr>
          <p:spPr bwMode="auto">
            <a:xfrm>
              <a:off x="1734" y="2343"/>
              <a:ext cx="334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zh-CN" altLang="en-US"/>
                <a:t>曲线     在无穷远点           </a:t>
              </a:r>
              <a:r>
                <a:rPr lang="zh-CN" altLang="en-US">
                  <a:sym typeface="Symbol" panose="05050102010706020507" pitchFamily="18" charset="2"/>
                </a:rPr>
                <a:t>的</a:t>
              </a:r>
              <a:r>
                <a:rPr lang="zh-CN" altLang="en-US">
                  <a:solidFill>
                    <a:srgbClr val="FF0000"/>
                  </a:solidFill>
                  <a:sym typeface="Symbol" panose="05050102010706020507" pitchFamily="18" charset="2"/>
                </a:rPr>
                <a:t>性态</a:t>
              </a:r>
              <a:r>
                <a:rPr lang="zh-CN" altLang="en-US">
                  <a:sym typeface="Symbol" panose="05050102010706020507" pitchFamily="18" charset="2"/>
                </a:rPr>
                <a:t>可由   </a:t>
              </a:r>
            </a:p>
          </p:txBody>
        </p:sp>
        <p:graphicFrame>
          <p:nvGraphicFramePr>
            <p:cNvPr id="569415" name="Object 71"/>
            <p:cNvGraphicFramePr>
              <a:graphicFrameLocks/>
            </p:cNvGraphicFramePr>
            <p:nvPr/>
          </p:nvGraphicFramePr>
          <p:xfrm>
            <a:off x="2219" y="2407"/>
            <a:ext cx="168" cy="1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69474" name="公式" r:id="rId26" imgW="266400" imgH="279360" progId="Equation.3">
                    <p:embed/>
                  </p:oleObj>
                </mc:Choice>
                <mc:Fallback>
                  <p:oleObj name="公式" r:id="rId26" imgW="266400" imgH="279360" progId="Equation.3">
                    <p:embed/>
                    <p:pic>
                      <p:nvPicPr>
                        <p:cNvPr id="0" name="Object 7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19" y="2407"/>
                          <a:ext cx="168" cy="17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69416" name="Object 72"/>
            <p:cNvGraphicFramePr>
              <a:graphicFrameLocks/>
            </p:cNvGraphicFramePr>
            <p:nvPr/>
          </p:nvGraphicFramePr>
          <p:xfrm>
            <a:off x="3419" y="2429"/>
            <a:ext cx="456" cy="1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69475" name="公式" r:id="rId28" imgW="723600" imgH="228600" progId="Equation.3">
                    <p:embed/>
                  </p:oleObj>
                </mc:Choice>
                <mc:Fallback>
                  <p:oleObj name="公式" r:id="rId28" imgW="723600" imgH="228600" progId="Equation.3">
                    <p:embed/>
                    <p:pic>
                      <p:nvPicPr>
                        <p:cNvPr id="0" name="Object 72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19" y="2429"/>
                          <a:ext cx="456" cy="14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69417" name="Rectangle 73"/>
            <p:cNvSpPr>
              <a:spLocks noChangeArrowheads="1"/>
            </p:cNvSpPr>
            <p:nvPr/>
          </p:nvSpPr>
          <p:spPr bwMode="auto">
            <a:xfrm>
              <a:off x="1732" y="2695"/>
              <a:ext cx="347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zh-CN" altLang="en-US"/>
                <a:t>像曲线    </a:t>
              </a:r>
              <a:r>
                <a:rPr lang="zh-CN" altLang="en-US" sz="800"/>
                <a:t> </a:t>
              </a:r>
              <a:r>
                <a:rPr lang="zh-CN" altLang="en-US"/>
                <a:t>在原点          </a:t>
              </a:r>
              <a:r>
                <a:rPr lang="zh-CN" altLang="en-US" sz="800"/>
                <a:t> </a:t>
              </a:r>
              <a:r>
                <a:rPr lang="zh-CN" altLang="en-US">
                  <a:sym typeface="Symbol" panose="05050102010706020507" pitchFamily="18" charset="2"/>
                </a:rPr>
                <a:t>的</a:t>
              </a:r>
              <a:r>
                <a:rPr lang="zh-CN" altLang="en-US">
                  <a:solidFill>
                    <a:srgbClr val="FF0000"/>
                  </a:solidFill>
                  <a:sym typeface="Symbol" panose="05050102010706020507" pitchFamily="18" charset="2"/>
                </a:rPr>
                <a:t>性态</a:t>
              </a:r>
              <a:r>
                <a:rPr lang="zh-CN" altLang="en-US">
                  <a:sym typeface="Symbol" panose="05050102010706020507" pitchFamily="18" charset="2"/>
                </a:rPr>
                <a:t>来刻画。   </a:t>
              </a:r>
            </a:p>
          </p:txBody>
        </p:sp>
        <p:graphicFrame>
          <p:nvGraphicFramePr>
            <p:cNvPr id="569418" name="Object 74"/>
            <p:cNvGraphicFramePr>
              <a:graphicFrameLocks/>
            </p:cNvGraphicFramePr>
            <p:nvPr/>
          </p:nvGraphicFramePr>
          <p:xfrm>
            <a:off x="2399" y="2763"/>
            <a:ext cx="176" cy="16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69476" name="公式" r:id="rId30" imgW="279360" imgH="266400" progId="Equation.3">
                    <p:embed/>
                  </p:oleObj>
                </mc:Choice>
                <mc:Fallback>
                  <p:oleObj name="公式" r:id="rId30" imgW="279360" imgH="266400" progId="Equation.3">
                    <p:embed/>
                    <p:pic>
                      <p:nvPicPr>
                        <p:cNvPr id="0" name="Object 74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99" y="2763"/>
                          <a:ext cx="176" cy="16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69419" name="Object 75"/>
            <p:cNvGraphicFramePr>
              <a:graphicFrameLocks/>
            </p:cNvGraphicFramePr>
            <p:nvPr/>
          </p:nvGraphicFramePr>
          <p:xfrm>
            <a:off x="3199" y="2749"/>
            <a:ext cx="424" cy="2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69477" name="公式" r:id="rId32" imgW="672840" imgH="330120" progId="Equation.3">
                    <p:embed/>
                  </p:oleObj>
                </mc:Choice>
                <mc:Fallback>
                  <p:oleObj name="公式" r:id="rId32" imgW="672840" imgH="330120" progId="Equation.3">
                    <p:embed/>
                    <p:pic>
                      <p:nvPicPr>
                        <p:cNvPr id="0" name="Object 7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99" y="2749"/>
                          <a:ext cx="424" cy="20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69420" name="Oval 76"/>
            <p:cNvSpPr>
              <a:spLocks noChangeAspect="1" noChangeArrowheads="1"/>
            </p:cNvSpPr>
            <p:nvPr/>
          </p:nvSpPr>
          <p:spPr bwMode="auto">
            <a:xfrm>
              <a:off x="4196" y="2600"/>
              <a:ext cx="36" cy="36"/>
            </a:xfrm>
            <a:prstGeom prst="ellipse">
              <a:avLst/>
            </a:prstGeom>
            <a:solidFill>
              <a:srgbClr val="FF0000"/>
            </a:solidFill>
            <a:ln w="9525" algn="ctr">
              <a:solidFill>
                <a:srgbClr val="008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69421" name="Oval 77"/>
            <p:cNvSpPr>
              <a:spLocks noChangeAspect="1" noChangeArrowheads="1"/>
            </p:cNvSpPr>
            <p:nvPr/>
          </p:nvSpPr>
          <p:spPr bwMode="auto">
            <a:xfrm>
              <a:off x="4386" y="2598"/>
              <a:ext cx="36" cy="36"/>
            </a:xfrm>
            <a:prstGeom prst="ellipse">
              <a:avLst/>
            </a:prstGeom>
            <a:solidFill>
              <a:srgbClr val="FF0000"/>
            </a:solidFill>
            <a:ln w="9525" algn="ctr">
              <a:solidFill>
                <a:srgbClr val="008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69422" name="Oval 78"/>
            <p:cNvSpPr>
              <a:spLocks noChangeAspect="1" noChangeArrowheads="1"/>
            </p:cNvSpPr>
            <p:nvPr/>
          </p:nvSpPr>
          <p:spPr bwMode="auto">
            <a:xfrm>
              <a:off x="3930" y="2946"/>
              <a:ext cx="36" cy="36"/>
            </a:xfrm>
            <a:prstGeom prst="ellipse">
              <a:avLst/>
            </a:prstGeom>
            <a:solidFill>
              <a:srgbClr val="FF0000"/>
            </a:solidFill>
            <a:ln w="9525" algn="ctr">
              <a:solidFill>
                <a:srgbClr val="008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69423" name="Oval 79"/>
            <p:cNvSpPr>
              <a:spLocks noChangeAspect="1" noChangeArrowheads="1"/>
            </p:cNvSpPr>
            <p:nvPr/>
          </p:nvSpPr>
          <p:spPr bwMode="auto">
            <a:xfrm>
              <a:off x="4120" y="2944"/>
              <a:ext cx="36" cy="36"/>
            </a:xfrm>
            <a:prstGeom prst="ellipse">
              <a:avLst/>
            </a:prstGeom>
            <a:solidFill>
              <a:srgbClr val="FF0000"/>
            </a:solidFill>
            <a:ln w="9525" algn="ctr">
              <a:solidFill>
                <a:srgbClr val="008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569441" name="Group 97"/>
          <p:cNvGrpSpPr>
            <a:grpSpLocks/>
          </p:cNvGrpSpPr>
          <p:nvPr/>
        </p:nvGrpSpPr>
        <p:grpSpPr bwMode="auto">
          <a:xfrm>
            <a:off x="1779588" y="5018088"/>
            <a:ext cx="5978525" cy="493712"/>
            <a:chOff x="1121" y="3161"/>
            <a:chExt cx="3766" cy="311"/>
          </a:xfrm>
        </p:grpSpPr>
        <p:sp>
          <p:nvSpPr>
            <p:cNvPr id="569424" name="Rectangle 80"/>
            <p:cNvSpPr>
              <a:spLocks noChangeArrowheads="1"/>
            </p:cNvSpPr>
            <p:nvPr/>
          </p:nvSpPr>
          <p:spPr bwMode="auto">
            <a:xfrm>
              <a:off x="1121" y="3161"/>
              <a:ext cx="74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olidFill>
                    <a:srgbClr val="FF0000"/>
                  </a:solidFill>
                  <a:sym typeface="Symbol" panose="05050102010706020507" pitchFamily="18" charset="2"/>
                </a:rPr>
                <a:t>比如</a:t>
              </a:r>
              <a:r>
                <a:rPr lang="zh-CN" altLang="en-US">
                  <a:solidFill>
                    <a:srgbClr val="FF0000"/>
                  </a:solidFill>
                  <a:ea typeface="楷体_GB2312" pitchFamily="49" charset="-122"/>
                  <a:sym typeface="Symbol" panose="05050102010706020507" pitchFamily="18" charset="2"/>
                </a:rPr>
                <a:t>     </a:t>
              </a:r>
              <a:endParaRPr lang="zh-CN" altLang="en-US">
                <a:sym typeface="Symbol" panose="05050102010706020507" pitchFamily="18" charset="2"/>
              </a:endParaRPr>
            </a:p>
          </p:txBody>
        </p:sp>
        <p:sp>
          <p:nvSpPr>
            <p:cNvPr id="569426" name="Rectangle 82"/>
            <p:cNvSpPr>
              <a:spLocks noChangeArrowheads="1"/>
            </p:cNvSpPr>
            <p:nvPr/>
          </p:nvSpPr>
          <p:spPr bwMode="auto">
            <a:xfrm>
              <a:off x="1694" y="3162"/>
              <a:ext cx="319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 altLang="zh-CN" i="1">
                  <a:solidFill>
                    <a:srgbClr val="008000"/>
                  </a:solidFill>
                  <a:ea typeface="华文仿宋" panose="02010600040101010101" pitchFamily="2" charset="-122"/>
                </a:rPr>
                <a:t>z</a:t>
              </a:r>
              <a:r>
                <a:rPr lang="en-US" altLang="zh-CN" sz="1400" i="1">
                  <a:solidFill>
                    <a:srgbClr val="008000"/>
                  </a:solidFill>
                  <a:ea typeface="华文仿宋" panose="02010600040101010101" pitchFamily="2" charset="-122"/>
                </a:rPr>
                <a:t> </a:t>
              </a:r>
              <a:r>
                <a:rPr lang="zh-CN" altLang="en-US">
                  <a:solidFill>
                    <a:srgbClr val="008000"/>
                  </a:solidFill>
                  <a:ea typeface="华文仿宋" panose="02010600040101010101" pitchFamily="2" charset="-122"/>
                </a:rPr>
                <a:t>平面上两曲线在无穷远点的</a:t>
              </a:r>
              <a:r>
                <a:rPr lang="zh-CN" altLang="en-US">
                  <a:solidFill>
                    <a:srgbClr val="FF0000"/>
                  </a:solidFill>
                  <a:ea typeface="华文仿宋" panose="02010600040101010101" pitchFamily="2" charset="-122"/>
                </a:rPr>
                <a:t>交角</a:t>
              </a:r>
              <a:r>
                <a:rPr lang="zh-CN" altLang="en-US">
                  <a:solidFill>
                    <a:srgbClr val="008000"/>
                  </a:solidFill>
                  <a:ea typeface="华文仿宋" panose="02010600040101010101" pitchFamily="2" charset="-122"/>
                  <a:sym typeface="Symbol" panose="05050102010706020507" pitchFamily="18" charset="2"/>
                </a:rPr>
                <a:t>，  </a:t>
              </a:r>
            </a:p>
          </p:txBody>
        </p:sp>
        <p:sp>
          <p:nvSpPr>
            <p:cNvPr id="569429" name="Oval 85"/>
            <p:cNvSpPr>
              <a:spLocks noChangeAspect="1" noChangeArrowheads="1"/>
            </p:cNvSpPr>
            <p:nvPr/>
          </p:nvSpPr>
          <p:spPr bwMode="auto">
            <a:xfrm>
              <a:off x="4246" y="3436"/>
              <a:ext cx="36" cy="36"/>
            </a:xfrm>
            <a:prstGeom prst="ellipse">
              <a:avLst/>
            </a:prstGeom>
            <a:solidFill>
              <a:srgbClr val="FF0000"/>
            </a:solidFill>
            <a:ln w="9525" algn="ctr">
              <a:solidFill>
                <a:srgbClr val="008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69430" name="Oval 86"/>
            <p:cNvSpPr>
              <a:spLocks noChangeAspect="1" noChangeArrowheads="1"/>
            </p:cNvSpPr>
            <p:nvPr/>
          </p:nvSpPr>
          <p:spPr bwMode="auto">
            <a:xfrm>
              <a:off x="4436" y="3434"/>
              <a:ext cx="36" cy="36"/>
            </a:xfrm>
            <a:prstGeom prst="ellipse">
              <a:avLst/>
            </a:prstGeom>
            <a:solidFill>
              <a:srgbClr val="FF0000"/>
            </a:solidFill>
            <a:ln w="9525" algn="ctr">
              <a:solidFill>
                <a:srgbClr val="008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569438" name="Group 94"/>
          <p:cNvGrpSpPr>
            <a:grpSpLocks/>
          </p:cNvGrpSpPr>
          <p:nvPr/>
        </p:nvGrpSpPr>
        <p:grpSpPr bwMode="auto">
          <a:xfrm>
            <a:off x="1352550" y="3094038"/>
            <a:ext cx="6467475" cy="457200"/>
            <a:chOff x="852" y="1949"/>
            <a:chExt cx="4074" cy="288"/>
          </a:xfrm>
        </p:grpSpPr>
        <p:sp>
          <p:nvSpPr>
            <p:cNvPr id="569412" name="Rectangle 68"/>
            <p:cNvSpPr>
              <a:spLocks noChangeArrowheads="1"/>
            </p:cNvSpPr>
            <p:nvPr/>
          </p:nvSpPr>
          <p:spPr bwMode="auto">
            <a:xfrm>
              <a:off x="852" y="1949"/>
              <a:ext cx="407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>
                  <a:sym typeface="Symbol" panose="05050102010706020507" pitchFamily="18" charset="2"/>
                </a:rPr>
                <a:t>(2) </a:t>
              </a:r>
              <a:r>
                <a:rPr lang="zh-CN" altLang="en-US">
                  <a:sym typeface="Symbol" panose="05050102010706020507" pitchFamily="18" charset="2"/>
                </a:rPr>
                <a:t>对于</a:t>
              </a:r>
              <a:r>
                <a:rPr lang="zh-CN" altLang="en-US" i="1">
                  <a:sym typeface="Symbol" panose="05050102010706020507" pitchFamily="18" charset="2"/>
                </a:rPr>
                <a:t>   </a:t>
              </a:r>
              <a:r>
                <a:rPr lang="zh-CN" altLang="en-US">
                  <a:sym typeface="Symbol" panose="05050102010706020507" pitchFamily="18" charset="2"/>
                </a:rPr>
                <a:t>平面上过无穷远点           的曲线</a:t>
              </a:r>
              <a:r>
                <a:rPr lang="zh-CN" altLang="en-US" sz="1200">
                  <a:sym typeface="Symbol" panose="05050102010706020507" pitchFamily="18" charset="2"/>
                </a:rPr>
                <a:t> </a:t>
              </a:r>
              <a:r>
                <a:rPr lang="en-US" altLang="zh-CN" i="1">
                  <a:sym typeface="Symbol" panose="05050102010706020507" pitchFamily="18" charset="2"/>
                </a:rPr>
                <a:t>C</a:t>
              </a:r>
              <a:r>
                <a:rPr lang="en-US" altLang="zh-CN" sz="800" i="1">
                  <a:sym typeface="Symbol" panose="05050102010706020507" pitchFamily="18" charset="2"/>
                </a:rPr>
                <a:t> </a:t>
              </a:r>
              <a:r>
                <a:rPr lang="zh-CN" altLang="en-US">
                  <a:sym typeface="Symbol" panose="05050102010706020507" pitchFamily="18" charset="2"/>
                </a:rPr>
                <a:t>，   </a:t>
              </a:r>
            </a:p>
          </p:txBody>
        </p:sp>
        <p:graphicFrame>
          <p:nvGraphicFramePr>
            <p:cNvPr id="569431" name="Object 87"/>
            <p:cNvGraphicFramePr>
              <a:graphicFrameLocks/>
            </p:cNvGraphicFramePr>
            <p:nvPr/>
          </p:nvGraphicFramePr>
          <p:xfrm>
            <a:off x="1599" y="2031"/>
            <a:ext cx="112" cy="1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69478" name="公式" r:id="rId34" imgW="177480" imgH="215640" progId="Equation.3">
                    <p:embed/>
                  </p:oleObj>
                </mc:Choice>
                <mc:Fallback>
                  <p:oleObj name="公式" r:id="rId34" imgW="177480" imgH="215640" progId="Equation.3">
                    <p:embed/>
                    <p:pic>
                      <p:nvPicPr>
                        <p:cNvPr id="0" name="Object 8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99" y="2031"/>
                          <a:ext cx="112" cy="13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69432" name="Object 88"/>
            <p:cNvGraphicFramePr>
              <a:graphicFrameLocks/>
            </p:cNvGraphicFramePr>
            <p:nvPr/>
          </p:nvGraphicFramePr>
          <p:xfrm>
            <a:off x="3289" y="2035"/>
            <a:ext cx="456" cy="1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69479" name="公式" r:id="rId36" imgW="723600" imgH="228600" progId="Equation.3">
                    <p:embed/>
                  </p:oleObj>
                </mc:Choice>
                <mc:Fallback>
                  <p:oleObj name="公式" r:id="rId36" imgW="723600" imgH="228600" progId="Equation.3">
                    <p:embed/>
                    <p:pic>
                      <p:nvPicPr>
                        <p:cNvPr id="0" name="Object 8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89" y="2035"/>
                          <a:ext cx="456" cy="14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69442" name="Group 98"/>
          <p:cNvGrpSpPr>
            <a:grpSpLocks/>
          </p:cNvGrpSpPr>
          <p:nvPr/>
        </p:nvGrpSpPr>
        <p:grpSpPr bwMode="auto">
          <a:xfrm>
            <a:off x="2692400" y="5565775"/>
            <a:ext cx="6315075" cy="787400"/>
            <a:chOff x="1696" y="3506"/>
            <a:chExt cx="3978" cy="496"/>
          </a:xfrm>
        </p:grpSpPr>
        <p:sp>
          <p:nvSpPr>
            <p:cNvPr id="569425" name="Rectangle 81"/>
            <p:cNvSpPr>
              <a:spLocks noChangeArrowheads="1"/>
            </p:cNvSpPr>
            <p:nvPr/>
          </p:nvSpPr>
          <p:spPr bwMode="auto">
            <a:xfrm>
              <a:off x="1696" y="3590"/>
              <a:ext cx="397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zh-CN" altLang="en-US">
                  <a:solidFill>
                    <a:srgbClr val="008000"/>
                  </a:solidFill>
                  <a:ea typeface="华文仿宋" panose="02010600040101010101" pitchFamily="2" charset="-122"/>
                  <a:sym typeface="Symbol" panose="05050102010706020507" pitchFamily="18" charset="2"/>
                </a:rPr>
                <a:t>它们在映射           </a:t>
              </a:r>
              <a:r>
                <a:rPr lang="zh-CN" altLang="en-US" sz="1200">
                  <a:solidFill>
                    <a:srgbClr val="008000"/>
                  </a:solidFill>
                  <a:ea typeface="华文仿宋" panose="02010600040101010101" pitchFamily="2" charset="-122"/>
                  <a:sym typeface="Symbol" panose="05050102010706020507" pitchFamily="18" charset="2"/>
                </a:rPr>
                <a:t> </a:t>
              </a:r>
              <a:r>
                <a:rPr lang="zh-CN" altLang="en-US">
                  <a:solidFill>
                    <a:srgbClr val="008000"/>
                  </a:solidFill>
                  <a:ea typeface="华文仿宋" panose="02010600040101010101" pitchFamily="2" charset="-122"/>
                  <a:sym typeface="Symbol" panose="05050102010706020507" pitchFamily="18" charset="2"/>
                </a:rPr>
                <a:t>下的像曲线在原点的</a:t>
              </a:r>
              <a:r>
                <a:rPr lang="zh-CN" altLang="en-US">
                  <a:solidFill>
                    <a:srgbClr val="FF0000"/>
                  </a:solidFill>
                  <a:ea typeface="华文仿宋" panose="02010600040101010101" pitchFamily="2" charset="-122"/>
                  <a:sym typeface="Symbol" panose="05050102010706020507" pitchFamily="18" charset="2"/>
                </a:rPr>
                <a:t>交角</a:t>
              </a:r>
              <a:r>
                <a:rPr lang="zh-CN" altLang="en-US">
                  <a:solidFill>
                    <a:srgbClr val="008000"/>
                  </a:solidFill>
                  <a:ea typeface="华文仿宋" panose="02010600040101010101" pitchFamily="2" charset="-122"/>
                  <a:sym typeface="Symbol" panose="05050102010706020507" pitchFamily="18" charset="2"/>
                </a:rPr>
                <a:t>。 </a:t>
              </a:r>
            </a:p>
          </p:txBody>
        </p:sp>
        <p:sp>
          <p:nvSpPr>
            <p:cNvPr id="569427" name="Oval 83"/>
            <p:cNvSpPr>
              <a:spLocks noChangeAspect="1" noChangeArrowheads="1"/>
            </p:cNvSpPr>
            <p:nvPr/>
          </p:nvSpPr>
          <p:spPr bwMode="auto">
            <a:xfrm>
              <a:off x="5076" y="3869"/>
              <a:ext cx="36" cy="36"/>
            </a:xfrm>
            <a:prstGeom prst="ellipse">
              <a:avLst/>
            </a:prstGeom>
            <a:solidFill>
              <a:srgbClr val="FF0000"/>
            </a:solidFill>
            <a:ln w="9525" algn="ctr">
              <a:solidFill>
                <a:srgbClr val="008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69428" name="Oval 84"/>
            <p:cNvSpPr>
              <a:spLocks noChangeAspect="1" noChangeArrowheads="1"/>
            </p:cNvSpPr>
            <p:nvPr/>
          </p:nvSpPr>
          <p:spPr bwMode="auto">
            <a:xfrm>
              <a:off x="5266" y="3867"/>
              <a:ext cx="36" cy="36"/>
            </a:xfrm>
            <a:prstGeom prst="ellipse">
              <a:avLst/>
            </a:prstGeom>
            <a:solidFill>
              <a:srgbClr val="FF0000"/>
            </a:solidFill>
            <a:ln w="9525" algn="ctr">
              <a:solidFill>
                <a:srgbClr val="008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569433" name="Object 89"/>
            <p:cNvGraphicFramePr>
              <a:graphicFrameLocks/>
            </p:cNvGraphicFramePr>
            <p:nvPr/>
          </p:nvGraphicFramePr>
          <p:xfrm>
            <a:off x="2759" y="3650"/>
            <a:ext cx="536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69480" name="公式" r:id="rId38" imgW="850680" imgH="342720" progId="Equation.3">
                    <p:embed/>
                  </p:oleObj>
                </mc:Choice>
                <mc:Fallback>
                  <p:oleObj name="公式" r:id="rId38" imgW="850680" imgH="342720" progId="Equation.3">
                    <p:embed/>
                    <p:pic>
                      <p:nvPicPr>
                        <p:cNvPr id="0" name="Object 8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59" y="3650"/>
                          <a:ext cx="536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69434" name="Object 90"/>
            <p:cNvGraphicFramePr>
              <a:graphicFrameLocks/>
            </p:cNvGraphicFramePr>
            <p:nvPr/>
          </p:nvGraphicFramePr>
          <p:xfrm>
            <a:off x="3053" y="3506"/>
            <a:ext cx="216" cy="4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69481" name="公式" r:id="rId40" imgW="342720" imgH="787320" progId="Equation.3">
                    <p:embed/>
                  </p:oleObj>
                </mc:Choice>
                <mc:Fallback>
                  <p:oleObj name="公式" r:id="rId40" imgW="342720" imgH="787320" progId="Equation.3">
                    <p:embed/>
                    <p:pic>
                      <p:nvPicPr>
                        <p:cNvPr id="0" name="Object 9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4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53" y="3506"/>
                          <a:ext cx="216" cy="4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69435" name="Object 91"/>
            <p:cNvGraphicFramePr>
              <a:graphicFrameLocks/>
            </p:cNvGraphicFramePr>
            <p:nvPr/>
          </p:nvGraphicFramePr>
          <p:xfrm>
            <a:off x="3099" y="3788"/>
            <a:ext cx="112" cy="1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69482" name="公式" r:id="rId42" imgW="177480" imgH="215640" progId="Equation.3">
                    <p:embed/>
                  </p:oleObj>
                </mc:Choice>
                <mc:Fallback>
                  <p:oleObj name="公式" r:id="rId42" imgW="177480" imgH="215640" progId="Equation.3">
                    <p:embed/>
                    <p:pic>
                      <p:nvPicPr>
                        <p:cNvPr id="0" name="Object 9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4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99" y="3788"/>
                          <a:ext cx="112" cy="13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69436" name="Object 92"/>
            <p:cNvGraphicFramePr>
              <a:graphicFrameLocks/>
            </p:cNvGraphicFramePr>
            <p:nvPr/>
          </p:nvGraphicFramePr>
          <p:xfrm>
            <a:off x="3109" y="3556"/>
            <a:ext cx="104" cy="16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69483" name="公式" r:id="rId44" imgW="164880" imgH="266400" progId="Equation.3">
                    <p:embed/>
                  </p:oleObj>
                </mc:Choice>
                <mc:Fallback>
                  <p:oleObj name="公式" r:id="rId44" imgW="164880" imgH="266400" progId="Equation.3">
                    <p:embed/>
                    <p:pic>
                      <p:nvPicPr>
                        <p:cNvPr id="0" name="Object 92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4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09" y="3556"/>
                          <a:ext cx="104" cy="16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569437" name="Rectangle 93"/>
          <p:cNvSpPr>
            <a:spLocks noChangeArrowheads="1"/>
          </p:cNvSpPr>
          <p:nvPr/>
        </p:nvSpPr>
        <p:spPr bwMode="auto">
          <a:xfrm>
            <a:off x="7413625" y="3094038"/>
            <a:ext cx="13319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ym typeface="Symbol" panose="05050102010706020507" pitchFamily="18" charset="2"/>
              </a:rPr>
              <a:t>同样有   </a:t>
            </a:r>
          </a:p>
        </p:txBody>
      </p:sp>
      <p:sp>
        <p:nvSpPr>
          <p:cNvPr id="569440" name="Rectangle 96"/>
          <p:cNvSpPr>
            <a:spLocks noChangeArrowheads="1"/>
          </p:cNvSpPr>
          <p:nvPr/>
        </p:nvSpPr>
        <p:spPr bwMode="auto">
          <a:xfrm>
            <a:off x="7423150" y="5019675"/>
            <a:ext cx="1631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8000"/>
                </a:solidFill>
                <a:ea typeface="华文仿宋" panose="02010600040101010101" pitchFamily="2" charset="-122"/>
                <a:sym typeface="Symbol" panose="05050102010706020507" pitchFamily="18" charset="2"/>
              </a:rPr>
              <a:t>可定义为   </a:t>
            </a:r>
          </a:p>
        </p:txBody>
      </p:sp>
      <p:pic>
        <p:nvPicPr>
          <p:cNvPr id="569463" name="Picture 119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9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69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9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569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9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569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9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569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9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569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9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569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9437" grpId="0"/>
      <p:bldP spid="56944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0290" name="Picture 9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0291" name="Picture 9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0292" name="Picture 10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0293" name="Picture 101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0294" name="Picture 10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0295" name="Picture 10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0296" name="Picture 10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0297" name="Picture 105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0298" name="Picture 10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0299" name="Picture 10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0300" name="Picture 10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0301" name="Picture 109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0302" name="Picture 11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0303" name="Picture 111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0304" name="Picture 11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0305" name="Picture 11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0306" name="Picture 11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0307" name="Picture 11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0308" name="Picture 11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0309" name="Picture 117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20194" name="Rectangle 2"/>
          <p:cNvSpPr>
            <a:spLocks noChangeArrowheads="1"/>
          </p:cNvSpPr>
          <p:nvPr/>
        </p:nvSpPr>
        <p:spPr bwMode="auto">
          <a:xfrm>
            <a:off x="534988" y="528638"/>
            <a:ext cx="31273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0"/>
              </a:spcBef>
            </a:pPr>
            <a:r>
              <a:rPr lang="zh-CN" altLang="en-US" sz="2800">
                <a:solidFill>
                  <a:srgbClr val="000099"/>
                </a:solidFill>
              </a:rPr>
              <a:t>三、</a:t>
            </a:r>
            <a:r>
              <a:rPr kumimoji="0" lang="zh-CN" altLang="en-US" sz="2800">
                <a:solidFill>
                  <a:srgbClr val="000099"/>
                </a:solidFill>
              </a:rPr>
              <a:t>保形性    </a:t>
            </a:r>
            <a:endParaRPr lang="zh-CN" altLang="en-US" sz="2800">
              <a:solidFill>
                <a:srgbClr val="000099"/>
              </a:solidFill>
            </a:endParaRPr>
          </a:p>
        </p:txBody>
      </p:sp>
      <p:grpSp>
        <p:nvGrpSpPr>
          <p:cNvPr id="520282" name="Group 90"/>
          <p:cNvGrpSpPr>
            <a:grpSpLocks/>
          </p:cNvGrpSpPr>
          <p:nvPr/>
        </p:nvGrpSpPr>
        <p:grpSpPr bwMode="auto">
          <a:xfrm>
            <a:off x="533400" y="1025525"/>
            <a:ext cx="4311650" cy="785813"/>
            <a:chOff x="336" y="646"/>
            <a:chExt cx="2716" cy="495"/>
          </a:xfrm>
        </p:grpSpPr>
        <p:sp>
          <p:nvSpPr>
            <p:cNvPr id="520198" name="Rectangle 6"/>
            <p:cNvSpPr>
              <a:spLocks noChangeArrowheads="1"/>
            </p:cNvSpPr>
            <p:nvPr/>
          </p:nvSpPr>
          <p:spPr bwMode="auto">
            <a:xfrm>
              <a:off x="336" y="739"/>
              <a:ext cx="271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 altLang="zh-CN">
                  <a:solidFill>
                    <a:srgbClr val="000099"/>
                  </a:solidFill>
                </a:rPr>
                <a:t>1. </a:t>
              </a:r>
              <a:r>
                <a:rPr lang="zh-CN" altLang="en-US">
                  <a:solidFill>
                    <a:srgbClr val="000099"/>
                  </a:solidFill>
                </a:rPr>
                <a:t>倒数映射             的</a:t>
              </a:r>
              <a:r>
                <a:rPr kumimoji="0" lang="zh-CN" altLang="en-US">
                  <a:solidFill>
                    <a:srgbClr val="000099"/>
                  </a:solidFill>
                </a:rPr>
                <a:t>保形性     </a:t>
              </a:r>
            </a:p>
          </p:txBody>
        </p:sp>
        <p:grpSp>
          <p:nvGrpSpPr>
            <p:cNvPr id="520203" name="Group 11"/>
            <p:cNvGrpSpPr>
              <a:grpSpLocks/>
            </p:cNvGrpSpPr>
            <p:nvPr/>
          </p:nvGrpSpPr>
          <p:grpSpPr bwMode="auto">
            <a:xfrm>
              <a:off x="1396" y="646"/>
              <a:ext cx="552" cy="495"/>
              <a:chOff x="1186" y="2746"/>
              <a:chExt cx="552" cy="495"/>
            </a:xfrm>
          </p:grpSpPr>
          <p:graphicFrame>
            <p:nvGraphicFramePr>
              <p:cNvPr id="520200" name="Object 8"/>
              <p:cNvGraphicFramePr>
                <a:graphicFrameLocks/>
              </p:cNvGraphicFramePr>
              <p:nvPr/>
            </p:nvGraphicFramePr>
            <p:xfrm>
              <a:off x="1186" y="2746"/>
              <a:ext cx="552" cy="49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20311" name="公式" r:id="rId5" imgW="876240" imgH="787320" progId="Equation.3">
                      <p:embed/>
                    </p:oleObj>
                  </mc:Choice>
                  <mc:Fallback>
                    <p:oleObj name="公式" r:id="rId5" imgW="876240" imgH="787320" progId="Equation.3">
                      <p:embed/>
                      <p:pic>
                        <p:nvPicPr>
                          <p:cNvPr id="0" name="Object 8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186" y="2746"/>
                            <a:ext cx="552" cy="495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520201" name="Object 9"/>
              <p:cNvGraphicFramePr>
                <a:graphicFrameLocks/>
              </p:cNvGraphicFramePr>
              <p:nvPr/>
            </p:nvGraphicFramePr>
            <p:xfrm>
              <a:off x="1584" y="3002"/>
              <a:ext cx="112" cy="13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20312" name="公式" r:id="rId7" imgW="177480" imgH="215640" progId="Equation.3">
                      <p:embed/>
                    </p:oleObj>
                  </mc:Choice>
                  <mc:Fallback>
                    <p:oleObj name="公式" r:id="rId7" imgW="177480" imgH="215640" progId="Equation.3">
                      <p:embed/>
                      <p:pic>
                        <p:nvPicPr>
                          <p:cNvPr id="0" name="Object 9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584" y="3002"/>
                            <a:ext cx="112" cy="13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520202" name="Object 10"/>
              <p:cNvGraphicFramePr>
                <a:graphicFrameLocks/>
              </p:cNvGraphicFramePr>
              <p:nvPr/>
            </p:nvGraphicFramePr>
            <p:xfrm>
              <a:off x="1588" y="2795"/>
              <a:ext cx="104" cy="16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20313" name="公式" r:id="rId9" imgW="164880" imgH="266400" progId="Equation.3">
                      <p:embed/>
                    </p:oleObj>
                  </mc:Choice>
                  <mc:Fallback>
                    <p:oleObj name="公式" r:id="rId9" imgW="164880" imgH="266400" progId="Equation.3">
                      <p:embed/>
                      <p:pic>
                        <p:nvPicPr>
                          <p:cNvPr id="0" name="Object 10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1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588" y="2795"/>
                            <a:ext cx="104" cy="167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sp>
        <p:nvSpPr>
          <p:cNvPr id="520211" name="Rectangle 19"/>
          <p:cNvSpPr>
            <a:spLocks noChangeArrowheads="1"/>
          </p:cNvSpPr>
          <p:nvPr/>
        </p:nvSpPr>
        <p:spPr bwMode="auto">
          <a:xfrm>
            <a:off x="2286000" y="2293938"/>
            <a:ext cx="67706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/>
              <a:t>由此，</a:t>
            </a:r>
            <a:r>
              <a:rPr lang="zh-CN" altLang="en-US">
                <a:solidFill>
                  <a:srgbClr val="000000"/>
                </a:solidFill>
                <a:ea typeface="楷体_GB2312" pitchFamily="49" charset="-122"/>
              </a:rPr>
              <a:t>倒数映射在扩充复平面上是</a:t>
            </a:r>
            <a:r>
              <a:rPr lang="zh-CN" altLang="en-US" u="sng">
                <a:solidFill>
                  <a:srgbClr val="FF0000"/>
                </a:solidFill>
                <a:ea typeface="楷体_GB2312" pitchFamily="49" charset="-122"/>
              </a:rPr>
              <a:t>双方单值</a:t>
            </a:r>
            <a:r>
              <a:rPr lang="zh-CN" altLang="en-US">
                <a:solidFill>
                  <a:srgbClr val="000000"/>
                </a:solidFill>
                <a:ea typeface="楷体_GB2312" pitchFamily="49" charset="-122"/>
              </a:rPr>
              <a:t>的</a:t>
            </a:r>
            <a:r>
              <a:rPr lang="zh-CN" altLang="en-US"/>
              <a:t>。  </a:t>
            </a:r>
            <a:endParaRPr lang="zh-CN" altLang="en-US">
              <a:sym typeface="Symbol" panose="05050102010706020507" pitchFamily="18" charset="2"/>
            </a:endParaRPr>
          </a:p>
        </p:txBody>
      </p:sp>
      <p:grpSp>
        <p:nvGrpSpPr>
          <p:cNvPr id="520284" name="Group 92"/>
          <p:cNvGrpSpPr>
            <a:grpSpLocks/>
          </p:cNvGrpSpPr>
          <p:nvPr/>
        </p:nvGrpSpPr>
        <p:grpSpPr bwMode="auto">
          <a:xfrm>
            <a:off x="2286000" y="2890838"/>
            <a:ext cx="3768725" cy="460375"/>
            <a:chOff x="1440" y="1821"/>
            <a:chExt cx="2374" cy="290"/>
          </a:xfrm>
        </p:grpSpPr>
        <p:sp>
          <p:nvSpPr>
            <p:cNvPr id="520212" name="Rectangle 20"/>
            <p:cNvSpPr>
              <a:spLocks noChangeArrowheads="1"/>
            </p:cNvSpPr>
            <p:nvPr/>
          </p:nvSpPr>
          <p:spPr bwMode="auto">
            <a:xfrm>
              <a:off x="1440" y="1823"/>
              <a:ext cx="48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/>
                <a:t>(1)   </a:t>
              </a:r>
            </a:p>
          </p:txBody>
        </p:sp>
        <p:sp>
          <p:nvSpPr>
            <p:cNvPr id="520213" name="Rectangle 21"/>
            <p:cNvSpPr>
              <a:spLocks noChangeArrowheads="1"/>
            </p:cNvSpPr>
            <p:nvPr/>
          </p:nvSpPr>
          <p:spPr bwMode="auto">
            <a:xfrm>
              <a:off x="1726" y="1821"/>
              <a:ext cx="208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ym typeface="Symbol" panose="05050102010706020507" pitchFamily="18" charset="2"/>
                </a:rPr>
                <a:t>当           且          时，    </a:t>
              </a:r>
            </a:p>
          </p:txBody>
        </p:sp>
        <p:graphicFrame>
          <p:nvGraphicFramePr>
            <p:cNvPr id="520214" name="Object 22"/>
            <p:cNvGraphicFramePr>
              <a:graphicFrameLocks/>
            </p:cNvGraphicFramePr>
            <p:nvPr/>
          </p:nvGraphicFramePr>
          <p:xfrm>
            <a:off x="2023" y="1905"/>
            <a:ext cx="456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0314" name="公式" r:id="rId11" imgW="723600" imgH="241200" progId="Equation.3">
                    <p:embed/>
                  </p:oleObj>
                </mc:Choice>
                <mc:Fallback>
                  <p:oleObj name="公式" r:id="rId11" imgW="723600" imgH="241200" progId="Equation.3">
                    <p:embed/>
                    <p:pic>
                      <p:nvPicPr>
                        <p:cNvPr id="0" name="Object 22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23" y="1905"/>
                          <a:ext cx="456" cy="15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20215" name="Object 23"/>
            <p:cNvGraphicFramePr>
              <a:graphicFrameLocks/>
            </p:cNvGraphicFramePr>
            <p:nvPr/>
          </p:nvGraphicFramePr>
          <p:xfrm>
            <a:off x="2737" y="1865"/>
            <a:ext cx="408" cy="1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0315" name="公式" r:id="rId13" imgW="647640" imgH="291960" progId="Equation.3">
                    <p:embed/>
                  </p:oleObj>
                </mc:Choice>
                <mc:Fallback>
                  <p:oleObj name="公式" r:id="rId13" imgW="647640" imgH="291960" progId="Equation.3">
                    <p:embed/>
                    <p:pic>
                      <p:nvPicPr>
                        <p:cNvPr id="0" name="Object 23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37" y="1865"/>
                          <a:ext cx="408" cy="18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520219" name="Rectangle 27"/>
          <p:cNvSpPr>
            <a:spLocks noChangeArrowheads="1"/>
          </p:cNvSpPr>
          <p:nvPr/>
        </p:nvSpPr>
        <p:spPr bwMode="auto">
          <a:xfrm>
            <a:off x="854075" y="1754188"/>
            <a:ext cx="16716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>
              <a:buSzPct val="90000"/>
              <a:buFontTx/>
              <a:buBlip>
                <a:blip r:embed="rId15"/>
              </a:buBlip>
            </a:pPr>
            <a:r>
              <a:rPr lang="en-US" altLang="zh-CN">
                <a:solidFill>
                  <a:srgbClr val="006600"/>
                </a:solidFill>
                <a:ea typeface="仿宋_GB2312" pitchFamily="49" charset="-122"/>
              </a:rPr>
              <a:t> </a:t>
            </a:r>
            <a:r>
              <a:rPr lang="zh-CN" altLang="en-US" u="sng">
                <a:solidFill>
                  <a:srgbClr val="006600"/>
                </a:solidFill>
                <a:ea typeface="楷体_GB2312" pitchFamily="49" charset="-122"/>
              </a:rPr>
              <a:t>单值性    </a:t>
            </a:r>
            <a:endParaRPr kumimoji="0" lang="zh-CN" altLang="en-US" u="sng">
              <a:solidFill>
                <a:srgbClr val="006600"/>
              </a:solidFill>
              <a:ea typeface="楷体_GB2312" pitchFamily="49" charset="-122"/>
            </a:endParaRPr>
          </a:p>
        </p:txBody>
      </p:sp>
      <p:grpSp>
        <p:nvGrpSpPr>
          <p:cNvPr id="520283" name="Group 91"/>
          <p:cNvGrpSpPr>
            <a:grpSpLocks/>
          </p:cNvGrpSpPr>
          <p:nvPr/>
        </p:nvGrpSpPr>
        <p:grpSpPr bwMode="auto">
          <a:xfrm>
            <a:off x="2287588" y="1751013"/>
            <a:ext cx="6261100" cy="460375"/>
            <a:chOff x="1441" y="1103"/>
            <a:chExt cx="3944" cy="290"/>
          </a:xfrm>
        </p:grpSpPr>
        <p:sp>
          <p:nvSpPr>
            <p:cNvPr id="520205" name="Rectangle 13"/>
            <p:cNvSpPr>
              <a:spLocks noChangeArrowheads="1"/>
            </p:cNvSpPr>
            <p:nvPr/>
          </p:nvSpPr>
          <p:spPr bwMode="auto">
            <a:xfrm>
              <a:off x="2010" y="1103"/>
              <a:ext cx="300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ym typeface="Symbol" panose="05050102010706020507" pitchFamily="18" charset="2"/>
                </a:rPr>
                <a:t>当           时，             当          时，  </a:t>
              </a:r>
            </a:p>
          </p:txBody>
        </p:sp>
        <p:graphicFrame>
          <p:nvGraphicFramePr>
            <p:cNvPr id="520206" name="Object 14"/>
            <p:cNvGraphicFramePr>
              <a:graphicFrameLocks/>
            </p:cNvGraphicFramePr>
            <p:nvPr/>
          </p:nvGraphicFramePr>
          <p:xfrm>
            <a:off x="2307" y="1191"/>
            <a:ext cx="456" cy="1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0316" name="公式" r:id="rId16" imgW="723600" imgH="228600" progId="Equation.3">
                    <p:embed/>
                  </p:oleObj>
                </mc:Choice>
                <mc:Fallback>
                  <p:oleObj name="公式" r:id="rId16" imgW="723600" imgH="228600" progId="Equation.3">
                    <p:embed/>
                    <p:pic>
                      <p:nvPicPr>
                        <p:cNvPr id="0" name="Object 14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07" y="1191"/>
                          <a:ext cx="456" cy="14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20208" name="Object 16"/>
            <p:cNvGraphicFramePr>
              <a:graphicFrameLocks/>
            </p:cNvGraphicFramePr>
            <p:nvPr/>
          </p:nvGraphicFramePr>
          <p:xfrm>
            <a:off x="4017" y="1153"/>
            <a:ext cx="408" cy="1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0317" name="公式" r:id="rId18" imgW="647640" imgH="291960" progId="Equation.3">
                    <p:embed/>
                  </p:oleObj>
                </mc:Choice>
                <mc:Fallback>
                  <p:oleObj name="公式" r:id="rId18" imgW="647640" imgH="291960" progId="Equation.3">
                    <p:embed/>
                    <p:pic>
                      <p:nvPicPr>
                        <p:cNvPr id="0" name="Object 1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17" y="1153"/>
                          <a:ext cx="408" cy="18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20209" name="Object 17"/>
            <p:cNvGraphicFramePr>
              <a:graphicFrameLocks/>
            </p:cNvGraphicFramePr>
            <p:nvPr/>
          </p:nvGraphicFramePr>
          <p:xfrm>
            <a:off x="4817" y="1191"/>
            <a:ext cx="568" cy="1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0318" name="公式" r:id="rId20" imgW="901440" imgH="279360" progId="Equation.3">
                    <p:embed/>
                  </p:oleObj>
                </mc:Choice>
                <mc:Fallback>
                  <p:oleObj name="公式" r:id="rId20" imgW="901440" imgH="279360" progId="Equation.3">
                    <p:embed/>
                    <p:pic>
                      <p:nvPicPr>
                        <p:cNvPr id="0" name="Object 1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17" y="1191"/>
                          <a:ext cx="568" cy="17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20210" name="Object 18"/>
            <p:cNvGraphicFramePr>
              <a:graphicFrameLocks/>
            </p:cNvGraphicFramePr>
            <p:nvPr/>
          </p:nvGraphicFramePr>
          <p:xfrm>
            <a:off x="3149" y="1157"/>
            <a:ext cx="528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0319" name="公式" r:id="rId22" imgW="838080" imgH="342720" progId="Equation.3">
                    <p:embed/>
                  </p:oleObj>
                </mc:Choice>
                <mc:Fallback>
                  <p:oleObj name="公式" r:id="rId22" imgW="838080" imgH="342720" progId="Equation.3">
                    <p:embed/>
                    <p:pic>
                      <p:nvPicPr>
                        <p:cNvPr id="0" name="Object 1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49" y="1157"/>
                          <a:ext cx="528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20220" name="Rectangle 28"/>
            <p:cNvSpPr>
              <a:spLocks noChangeArrowheads="1"/>
            </p:cNvSpPr>
            <p:nvPr/>
          </p:nvSpPr>
          <p:spPr bwMode="auto">
            <a:xfrm>
              <a:off x="1441" y="1105"/>
              <a:ext cx="88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/>
                <a:t>规定：    </a:t>
              </a:r>
            </a:p>
          </p:txBody>
        </p:sp>
      </p:grpSp>
      <p:sp>
        <p:nvSpPr>
          <p:cNvPr id="520227" name="Rectangle 35"/>
          <p:cNvSpPr>
            <a:spLocks noChangeArrowheads="1"/>
          </p:cNvSpPr>
          <p:nvPr/>
        </p:nvSpPr>
        <p:spPr bwMode="auto">
          <a:xfrm>
            <a:off x="850900" y="2894013"/>
            <a:ext cx="16716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>
              <a:buSzPct val="90000"/>
              <a:buFontTx/>
              <a:buBlip>
                <a:blip r:embed="rId15"/>
              </a:buBlip>
            </a:pPr>
            <a:r>
              <a:rPr lang="en-US" altLang="zh-CN">
                <a:solidFill>
                  <a:srgbClr val="006600"/>
                </a:solidFill>
                <a:ea typeface="仿宋_GB2312" pitchFamily="49" charset="-122"/>
              </a:rPr>
              <a:t> </a:t>
            </a:r>
            <a:r>
              <a:rPr lang="zh-CN" altLang="en-US" u="sng">
                <a:solidFill>
                  <a:srgbClr val="006600"/>
                </a:solidFill>
                <a:ea typeface="楷体_GB2312" pitchFamily="49" charset="-122"/>
              </a:rPr>
              <a:t>解析性    </a:t>
            </a:r>
            <a:endParaRPr kumimoji="0" lang="zh-CN" altLang="en-US" u="sng">
              <a:solidFill>
                <a:srgbClr val="006600"/>
              </a:solidFill>
              <a:ea typeface="楷体_GB2312" pitchFamily="49" charset="-122"/>
            </a:endParaRPr>
          </a:p>
        </p:txBody>
      </p:sp>
      <p:grpSp>
        <p:nvGrpSpPr>
          <p:cNvPr id="520285" name="Group 93"/>
          <p:cNvGrpSpPr>
            <a:grpSpLocks/>
          </p:cNvGrpSpPr>
          <p:nvPr/>
        </p:nvGrpSpPr>
        <p:grpSpPr bwMode="auto">
          <a:xfrm>
            <a:off x="2736850" y="3382963"/>
            <a:ext cx="5138738" cy="819150"/>
            <a:chOff x="1724" y="2131"/>
            <a:chExt cx="3237" cy="516"/>
          </a:xfrm>
        </p:grpSpPr>
        <p:sp>
          <p:nvSpPr>
            <p:cNvPr id="520233" name="Rectangle 41"/>
            <p:cNvSpPr>
              <a:spLocks noChangeArrowheads="1"/>
            </p:cNvSpPr>
            <p:nvPr/>
          </p:nvSpPr>
          <p:spPr bwMode="auto">
            <a:xfrm>
              <a:off x="1724" y="2239"/>
              <a:ext cx="209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ym typeface="Symbol" panose="05050102010706020507" pitchFamily="18" charset="2"/>
                </a:rPr>
                <a:t>函数             </a:t>
              </a:r>
              <a:r>
                <a:rPr lang="zh-CN" altLang="en-US" u="sng">
                  <a:solidFill>
                    <a:srgbClr val="FF0000"/>
                  </a:solidFill>
                  <a:ea typeface="楷体_GB2312" pitchFamily="49" charset="-122"/>
                  <a:sym typeface="Symbol" panose="05050102010706020507" pitchFamily="18" charset="2"/>
                </a:rPr>
                <a:t>解析</a:t>
              </a:r>
              <a:r>
                <a:rPr lang="zh-CN" altLang="en-US">
                  <a:sym typeface="Symbol" panose="05050102010706020507" pitchFamily="18" charset="2"/>
                </a:rPr>
                <a:t>，且    </a:t>
              </a:r>
            </a:p>
          </p:txBody>
        </p:sp>
        <p:grpSp>
          <p:nvGrpSpPr>
            <p:cNvPr id="520235" name="Group 43"/>
            <p:cNvGrpSpPr>
              <a:grpSpLocks/>
            </p:cNvGrpSpPr>
            <p:nvPr/>
          </p:nvGrpSpPr>
          <p:grpSpPr bwMode="auto">
            <a:xfrm>
              <a:off x="2206" y="2152"/>
              <a:ext cx="552" cy="495"/>
              <a:chOff x="4222" y="3292"/>
              <a:chExt cx="552" cy="495"/>
            </a:xfrm>
          </p:grpSpPr>
          <p:graphicFrame>
            <p:nvGraphicFramePr>
              <p:cNvPr id="520236" name="Object 44"/>
              <p:cNvGraphicFramePr>
                <a:graphicFrameLocks/>
              </p:cNvGraphicFramePr>
              <p:nvPr/>
            </p:nvGraphicFramePr>
            <p:xfrm>
              <a:off x="4222" y="3292"/>
              <a:ext cx="552" cy="49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20320" name="公式" r:id="rId24" imgW="876240" imgH="787320" progId="Equation.3">
                      <p:embed/>
                    </p:oleObj>
                  </mc:Choice>
                  <mc:Fallback>
                    <p:oleObj name="公式" r:id="rId24" imgW="876240" imgH="787320" progId="Equation.3">
                      <p:embed/>
                      <p:pic>
                        <p:nvPicPr>
                          <p:cNvPr id="0" name="Object 44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2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222" y="3292"/>
                            <a:ext cx="552" cy="495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520237" name="Object 45"/>
              <p:cNvGraphicFramePr>
                <a:graphicFrameLocks/>
              </p:cNvGraphicFramePr>
              <p:nvPr/>
            </p:nvGraphicFramePr>
            <p:xfrm>
              <a:off x="4608" y="3548"/>
              <a:ext cx="112" cy="13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20321" name="公式" r:id="rId26" imgW="177480" imgH="215640" progId="Equation.3">
                      <p:embed/>
                    </p:oleObj>
                  </mc:Choice>
                  <mc:Fallback>
                    <p:oleObj name="公式" r:id="rId26" imgW="177480" imgH="215640" progId="Equation.3">
                      <p:embed/>
                      <p:pic>
                        <p:nvPicPr>
                          <p:cNvPr id="0" name="Object 45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2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608" y="3548"/>
                            <a:ext cx="112" cy="13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520238" name="Object 46"/>
              <p:cNvGraphicFramePr>
                <a:graphicFrameLocks/>
              </p:cNvGraphicFramePr>
              <p:nvPr/>
            </p:nvGraphicFramePr>
            <p:xfrm>
              <a:off x="4612" y="3341"/>
              <a:ext cx="104" cy="16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20322" name="公式" r:id="rId28" imgW="164880" imgH="266400" progId="Equation.3">
                      <p:embed/>
                    </p:oleObj>
                  </mc:Choice>
                  <mc:Fallback>
                    <p:oleObj name="公式" r:id="rId28" imgW="164880" imgH="266400" progId="Equation.3">
                      <p:embed/>
                      <p:pic>
                        <p:nvPicPr>
                          <p:cNvPr id="0" name="Object 46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29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612" y="3341"/>
                            <a:ext cx="104" cy="167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aphicFrame>
          <p:nvGraphicFramePr>
            <p:cNvPr id="520239" name="Object 47"/>
            <p:cNvGraphicFramePr>
              <a:graphicFrameLocks/>
            </p:cNvGraphicFramePr>
            <p:nvPr/>
          </p:nvGraphicFramePr>
          <p:xfrm>
            <a:off x="3637" y="2131"/>
            <a:ext cx="936" cy="50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0323" name="公式" r:id="rId30" imgW="1485720" imgH="799920" progId="Equation.3">
                    <p:embed/>
                  </p:oleObj>
                </mc:Choice>
                <mc:Fallback>
                  <p:oleObj name="公式" r:id="rId30" imgW="1485720" imgH="799920" progId="Equation.3">
                    <p:embed/>
                    <p:pic>
                      <p:nvPicPr>
                        <p:cNvPr id="0" name="Object 4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37" y="2131"/>
                          <a:ext cx="936" cy="50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20240" name="Object 48"/>
            <p:cNvGraphicFramePr>
              <a:graphicFrameLocks/>
            </p:cNvGraphicFramePr>
            <p:nvPr/>
          </p:nvGraphicFramePr>
          <p:xfrm>
            <a:off x="4625" y="2267"/>
            <a:ext cx="336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0324" name="公式" r:id="rId32" imgW="533160" imgH="342720" progId="Equation.3">
                    <p:embed/>
                  </p:oleObj>
                </mc:Choice>
                <mc:Fallback>
                  <p:oleObj name="公式" r:id="rId32" imgW="533160" imgH="342720" progId="Equation.3">
                    <p:embed/>
                    <p:pic>
                      <p:nvPicPr>
                        <p:cNvPr id="0" name="Object 4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25" y="2267"/>
                          <a:ext cx="336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20286" name="Group 94"/>
          <p:cNvGrpSpPr>
            <a:grpSpLocks/>
          </p:cNvGrpSpPr>
          <p:nvPr/>
        </p:nvGrpSpPr>
        <p:grpSpPr bwMode="auto">
          <a:xfrm>
            <a:off x="2292350" y="4319588"/>
            <a:ext cx="2614613" cy="463550"/>
            <a:chOff x="1444" y="2721"/>
            <a:chExt cx="1647" cy="292"/>
          </a:xfrm>
        </p:grpSpPr>
        <p:sp>
          <p:nvSpPr>
            <p:cNvPr id="520242" name="Rectangle 50"/>
            <p:cNvSpPr>
              <a:spLocks noChangeArrowheads="1"/>
            </p:cNvSpPr>
            <p:nvPr/>
          </p:nvSpPr>
          <p:spPr bwMode="auto">
            <a:xfrm>
              <a:off x="1444" y="2721"/>
              <a:ext cx="48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/>
                <a:t>(2)   </a:t>
              </a:r>
            </a:p>
          </p:txBody>
        </p:sp>
        <p:sp>
          <p:nvSpPr>
            <p:cNvPr id="520243" name="Rectangle 51"/>
            <p:cNvSpPr>
              <a:spLocks noChangeArrowheads="1"/>
            </p:cNvSpPr>
            <p:nvPr/>
          </p:nvSpPr>
          <p:spPr bwMode="auto">
            <a:xfrm>
              <a:off x="1724" y="2725"/>
              <a:ext cx="136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ym typeface="Symbol" panose="05050102010706020507" pitchFamily="18" charset="2"/>
                </a:rPr>
                <a:t>当           时，   </a:t>
              </a:r>
            </a:p>
          </p:txBody>
        </p:sp>
        <p:graphicFrame>
          <p:nvGraphicFramePr>
            <p:cNvPr id="520244" name="Object 52"/>
            <p:cNvGraphicFramePr>
              <a:graphicFrameLocks/>
            </p:cNvGraphicFramePr>
            <p:nvPr/>
          </p:nvGraphicFramePr>
          <p:xfrm>
            <a:off x="2021" y="2813"/>
            <a:ext cx="456" cy="1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0325" name="公式" r:id="rId34" imgW="723600" imgH="228600" progId="Equation.3">
                    <p:embed/>
                  </p:oleObj>
                </mc:Choice>
                <mc:Fallback>
                  <p:oleObj name="公式" r:id="rId34" imgW="723600" imgH="228600" progId="Equation.3">
                    <p:embed/>
                    <p:pic>
                      <p:nvPicPr>
                        <p:cNvPr id="0" name="Object 52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21" y="2813"/>
                          <a:ext cx="456" cy="14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20287" name="Group 95"/>
          <p:cNvGrpSpPr>
            <a:grpSpLocks/>
          </p:cNvGrpSpPr>
          <p:nvPr/>
        </p:nvGrpSpPr>
        <p:grpSpPr bwMode="auto">
          <a:xfrm>
            <a:off x="4527550" y="4170363"/>
            <a:ext cx="3773488" cy="787400"/>
            <a:chOff x="2852" y="2627"/>
            <a:chExt cx="2377" cy="496"/>
          </a:xfrm>
        </p:grpSpPr>
        <p:sp>
          <p:nvSpPr>
            <p:cNvPr id="520252" name="Rectangle 60"/>
            <p:cNvSpPr>
              <a:spLocks noChangeArrowheads="1"/>
            </p:cNvSpPr>
            <p:nvPr/>
          </p:nvSpPr>
          <p:spPr bwMode="auto">
            <a:xfrm>
              <a:off x="2852" y="2725"/>
              <a:ext cx="50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ym typeface="Symbol" panose="05050102010706020507" pitchFamily="18" charset="2"/>
                </a:rPr>
                <a:t>令    </a:t>
              </a:r>
            </a:p>
          </p:txBody>
        </p:sp>
        <p:graphicFrame>
          <p:nvGraphicFramePr>
            <p:cNvPr id="520253" name="Object 61"/>
            <p:cNvGraphicFramePr>
              <a:graphicFrameLocks/>
            </p:cNvGraphicFramePr>
            <p:nvPr/>
          </p:nvGraphicFramePr>
          <p:xfrm>
            <a:off x="3145" y="2771"/>
            <a:ext cx="608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0326" name="公式" r:id="rId36" imgW="965160" imgH="342720" progId="Equation.3">
                    <p:embed/>
                  </p:oleObj>
                </mc:Choice>
                <mc:Fallback>
                  <p:oleObj name="公式" r:id="rId36" imgW="965160" imgH="342720" progId="Equation.3">
                    <p:embed/>
                    <p:pic>
                      <p:nvPicPr>
                        <p:cNvPr id="0" name="Object 6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45" y="2771"/>
                          <a:ext cx="608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20254" name="Object 62"/>
            <p:cNvGraphicFramePr>
              <a:graphicFrameLocks/>
            </p:cNvGraphicFramePr>
            <p:nvPr/>
          </p:nvGraphicFramePr>
          <p:xfrm>
            <a:off x="3445" y="2627"/>
            <a:ext cx="216" cy="4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0327" name="公式" r:id="rId38" imgW="342720" imgH="787320" progId="Equation.3">
                    <p:embed/>
                  </p:oleObj>
                </mc:Choice>
                <mc:Fallback>
                  <p:oleObj name="公式" r:id="rId38" imgW="342720" imgH="787320" progId="Equation.3">
                    <p:embed/>
                    <p:pic>
                      <p:nvPicPr>
                        <p:cNvPr id="0" name="Object 62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45" y="2627"/>
                          <a:ext cx="216" cy="4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20255" name="Object 63"/>
            <p:cNvGraphicFramePr>
              <a:graphicFrameLocks/>
            </p:cNvGraphicFramePr>
            <p:nvPr/>
          </p:nvGraphicFramePr>
          <p:xfrm>
            <a:off x="3491" y="2909"/>
            <a:ext cx="112" cy="1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0328" name="公式" r:id="rId40" imgW="177480" imgH="215640" progId="Equation.3">
                    <p:embed/>
                  </p:oleObj>
                </mc:Choice>
                <mc:Fallback>
                  <p:oleObj name="公式" r:id="rId40" imgW="177480" imgH="215640" progId="Equation.3">
                    <p:embed/>
                    <p:pic>
                      <p:nvPicPr>
                        <p:cNvPr id="0" name="Object 63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4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91" y="2909"/>
                          <a:ext cx="112" cy="13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20256" name="Object 64"/>
            <p:cNvGraphicFramePr>
              <a:graphicFrameLocks/>
            </p:cNvGraphicFramePr>
            <p:nvPr/>
          </p:nvGraphicFramePr>
          <p:xfrm>
            <a:off x="3501" y="2677"/>
            <a:ext cx="104" cy="16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0329" name="公式" r:id="rId42" imgW="164880" imgH="266400" progId="Equation.3">
                    <p:embed/>
                  </p:oleObj>
                </mc:Choice>
                <mc:Fallback>
                  <p:oleObj name="公式" r:id="rId42" imgW="164880" imgH="266400" progId="Equation.3">
                    <p:embed/>
                    <p:pic>
                      <p:nvPicPr>
                        <p:cNvPr id="0" name="Object 64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4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01" y="2677"/>
                          <a:ext cx="104" cy="16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20266" name="Rectangle 74"/>
            <p:cNvSpPr>
              <a:spLocks noChangeArrowheads="1"/>
            </p:cNvSpPr>
            <p:nvPr/>
          </p:nvSpPr>
          <p:spPr bwMode="auto">
            <a:xfrm>
              <a:off x="3799" y="2726"/>
              <a:ext cx="40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ym typeface="Symbol" panose="05050102010706020507" pitchFamily="18" charset="2"/>
                </a:rPr>
                <a:t>则  </a:t>
              </a:r>
            </a:p>
          </p:txBody>
        </p:sp>
        <p:graphicFrame>
          <p:nvGraphicFramePr>
            <p:cNvPr id="520268" name="Object 76"/>
            <p:cNvGraphicFramePr>
              <a:graphicFrameLocks/>
            </p:cNvGraphicFramePr>
            <p:nvPr/>
          </p:nvGraphicFramePr>
          <p:xfrm>
            <a:off x="4084" y="2769"/>
            <a:ext cx="752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0330" name="公式" r:id="rId44" imgW="1193760" imgH="342720" progId="Equation.3">
                    <p:embed/>
                  </p:oleObj>
                </mc:Choice>
                <mc:Fallback>
                  <p:oleObj name="公式" r:id="rId44" imgW="1193760" imgH="342720" progId="Equation.3">
                    <p:embed/>
                    <p:pic>
                      <p:nvPicPr>
                        <p:cNvPr id="0" name="Object 7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4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84" y="2769"/>
                          <a:ext cx="752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20271" name="Object 79"/>
            <p:cNvGraphicFramePr>
              <a:graphicFrameLocks/>
            </p:cNvGraphicFramePr>
            <p:nvPr/>
          </p:nvGraphicFramePr>
          <p:xfrm>
            <a:off x="4869" y="2769"/>
            <a:ext cx="360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0331" name="公式" r:id="rId46" imgW="571320" imgH="342720" progId="Equation.3">
                    <p:embed/>
                  </p:oleObj>
                </mc:Choice>
                <mc:Fallback>
                  <p:oleObj name="公式" r:id="rId46" imgW="571320" imgH="342720" progId="Equation.3">
                    <p:embed/>
                    <p:pic>
                      <p:nvPicPr>
                        <p:cNvPr id="0" name="Object 7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4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69" y="2769"/>
                          <a:ext cx="360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20288" name="Group 96"/>
          <p:cNvGrpSpPr>
            <a:grpSpLocks/>
          </p:cNvGrpSpPr>
          <p:nvPr/>
        </p:nvGrpSpPr>
        <p:grpSpPr bwMode="auto">
          <a:xfrm>
            <a:off x="2733675" y="5037138"/>
            <a:ext cx="5899150" cy="457200"/>
            <a:chOff x="1722" y="3173"/>
            <a:chExt cx="3716" cy="288"/>
          </a:xfrm>
        </p:grpSpPr>
        <p:sp>
          <p:nvSpPr>
            <p:cNvPr id="520241" name="Rectangle 49"/>
            <p:cNvSpPr>
              <a:spLocks noChangeArrowheads="1"/>
            </p:cNvSpPr>
            <p:nvPr/>
          </p:nvSpPr>
          <p:spPr bwMode="auto">
            <a:xfrm>
              <a:off x="1722" y="3173"/>
              <a:ext cx="288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ym typeface="Symbol" panose="05050102010706020507" pitchFamily="18" charset="2"/>
                </a:rPr>
                <a:t>函数          在          处</a:t>
              </a:r>
              <a:r>
                <a:rPr lang="zh-CN" altLang="en-US" sz="1000">
                  <a:sym typeface="Symbol" panose="05050102010706020507" pitchFamily="18" charset="2"/>
                </a:rPr>
                <a:t> </a:t>
              </a:r>
              <a:r>
                <a:rPr lang="zh-CN" altLang="en-US" u="sng">
                  <a:solidFill>
                    <a:srgbClr val="FF0000"/>
                  </a:solidFill>
                  <a:ea typeface="楷体_GB2312" pitchFamily="49" charset="-122"/>
                  <a:sym typeface="Symbol" panose="05050102010706020507" pitchFamily="18" charset="2"/>
                </a:rPr>
                <a:t>解析</a:t>
              </a:r>
              <a:r>
                <a:rPr lang="zh-CN" altLang="en-US">
                  <a:sym typeface="Symbol" panose="05050102010706020507" pitchFamily="18" charset="2"/>
                </a:rPr>
                <a:t>，且     </a:t>
              </a:r>
            </a:p>
          </p:txBody>
        </p:sp>
        <p:graphicFrame>
          <p:nvGraphicFramePr>
            <p:cNvPr id="520250" name="Object 58"/>
            <p:cNvGraphicFramePr>
              <a:graphicFrameLocks/>
            </p:cNvGraphicFramePr>
            <p:nvPr/>
          </p:nvGraphicFramePr>
          <p:xfrm>
            <a:off x="4360" y="3212"/>
            <a:ext cx="696" cy="22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0332" name="公式" r:id="rId48" imgW="1104840" imgH="355320" progId="Equation.3">
                    <p:embed/>
                  </p:oleObj>
                </mc:Choice>
                <mc:Fallback>
                  <p:oleObj name="公式" r:id="rId48" imgW="1104840" imgH="355320" progId="Equation.3">
                    <p:embed/>
                    <p:pic>
                      <p:nvPicPr>
                        <p:cNvPr id="0" name="Object 5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4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60" y="3212"/>
                          <a:ext cx="696" cy="22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20251" name="Object 59"/>
            <p:cNvGraphicFramePr>
              <a:graphicFrameLocks/>
            </p:cNvGraphicFramePr>
            <p:nvPr/>
          </p:nvGraphicFramePr>
          <p:xfrm>
            <a:off x="5102" y="3219"/>
            <a:ext cx="336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0333" name="公式" r:id="rId50" imgW="533160" imgH="342720" progId="Equation.3">
                    <p:embed/>
                  </p:oleObj>
                </mc:Choice>
                <mc:Fallback>
                  <p:oleObj name="公式" r:id="rId50" imgW="533160" imgH="342720" progId="Equation.3">
                    <p:embed/>
                    <p:pic>
                      <p:nvPicPr>
                        <p:cNvPr id="0" name="Object 5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5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102" y="3219"/>
                          <a:ext cx="336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20272" name="Object 80"/>
            <p:cNvGraphicFramePr>
              <a:graphicFrameLocks/>
            </p:cNvGraphicFramePr>
            <p:nvPr/>
          </p:nvGraphicFramePr>
          <p:xfrm>
            <a:off x="2879" y="3226"/>
            <a:ext cx="424" cy="2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0334" name="公式" r:id="rId52" imgW="672840" imgH="330120" progId="Equation.3">
                    <p:embed/>
                  </p:oleObj>
                </mc:Choice>
                <mc:Fallback>
                  <p:oleObj name="公式" r:id="rId52" imgW="672840" imgH="330120" progId="Equation.3">
                    <p:embed/>
                    <p:pic>
                      <p:nvPicPr>
                        <p:cNvPr id="0" name="Object 8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5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79" y="3226"/>
                          <a:ext cx="424" cy="20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20273" name="Object 81"/>
            <p:cNvGraphicFramePr>
              <a:graphicFrameLocks/>
            </p:cNvGraphicFramePr>
            <p:nvPr/>
          </p:nvGraphicFramePr>
          <p:xfrm>
            <a:off x="2198" y="3217"/>
            <a:ext cx="416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0335" name="公式" r:id="rId54" imgW="660240" imgH="342720" progId="Equation.3">
                    <p:embed/>
                  </p:oleObj>
                </mc:Choice>
                <mc:Fallback>
                  <p:oleObj name="公式" r:id="rId54" imgW="660240" imgH="342720" progId="Equation.3">
                    <p:embed/>
                    <p:pic>
                      <p:nvPicPr>
                        <p:cNvPr id="0" name="Object 8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5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98" y="3217"/>
                          <a:ext cx="416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20289" name="Group 97"/>
          <p:cNvGrpSpPr>
            <a:grpSpLocks/>
          </p:cNvGrpSpPr>
          <p:nvPr/>
        </p:nvGrpSpPr>
        <p:grpSpPr bwMode="auto">
          <a:xfrm>
            <a:off x="942975" y="5661025"/>
            <a:ext cx="7834313" cy="785813"/>
            <a:chOff x="594" y="3566"/>
            <a:chExt cx="4935" cy="495"/>
          </a:xfrm>
        </p:grpSpPr>
        <p:sp>
          <p:nvSpPr>
            <p:cNvPr id="520281" name="Rectangle 89"/>
            <p:cNvSpPr>
              <a:spLocks noChangeArrowheads="1"/>
            </p:cNvSpPr>
            <p:nvPr/>
          </p:nvSpPr>
          <p:spPr bwMode="auto">
            <a:xfrm>
              <a:off x="612" y="3576"/>
              <a:ext cx="4746" cy="420"/>
            </a:xfrm>
            <a:prstGeom prst="rect">
              <a:avLst/>
            </a:prstGeom>
            <a:solidFill>
              <a:srgbClr val="CCFFFF"/>
            </a:solidFill>
            <a:ln w="9525" algn="ctr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20274" name="Rectangle 82"/>
            <p:cNvSpPr>
              <a:spLocks noChangeArrowheads="1"/>
            </p:cNvSpPr>
            <p:nvPr/>
          </p:nvSpPr>
          <p:spPr bwMode="auto">
            <a:xfrm>
              <a:off x="594" y="3661"/>
              <a:ext cx="493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olidFill>
                    <a:srgbClr val="000000"/>
                  </a:solidFill>
                </a:rPr>
                <a:t>倒数映射             在扩充复平面上除          外是</a:t>
              </a:r>
              <a:r>
                <a:rPr lang="zh-CN" altLang="en-US">
                  <a:solidFill>
                    <a:srgbClr val="FF0000"/>
                  </a:solidFill>
                </a:rPr>
                <a:t>共形映射</a:t>
              </a:r>
              <a:r>
                <a:rPr lang="zh-CN" altLang="en-US">
                  <a:solidFill>
                    <a:srgbClr val="000000"/>
                  </a:solidFill>
                </a:rPr>
                <a:t>。 </a:t>
              </a:r>
            </a:p>
          </p:txBody>
        </p:sp>
        <p:grpSp>
          <p:nvGrpSpPr>
            <p:cNvPr id="520275" name="Group 83"/>
            <p:cNvGrpSpPr>
              <a:grpSpLocks/>
            </p:cNvGrpSpPr>
            <p:nvPr/>
          </p:nvGrpSpPr>
          <p:grpSpPr bwMode="auto">
            <a:xfrm>
              <a:off x="1460" y="3566"/>
              <a:ext cx="552" cy="495"/>
              <a:chOff x="4222" y="3292"/>
              <a:chExt cx="552" cy="495"/>
            </a:xfrm>
          </p:grpSpPr>
          <p:graphicFrame>
            <p:nvGraphicFramePr>
              <p:cNvPr id="520276" name="Object 84"/>
              <p:cNvGraphicFramePr>
                <a:graphicFrameLocks/>
              </p:cNvGraphicFramePr>
              <p:nvPr/>
            </p:nvGraphicFramePr>
            <p:xfrm>
              <a:off x="4222" y="3292"/>
              <a:ext cx="552" cy="49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20336" name="公式" r:id="rId56" imgW="876240" imgH="787320" progId="Equation.3">
                      <p:embed/>
                    </p:oleObj>
                  </mc:Choice>
                  <mc:Fallback>
                    <p:oleObj name="公式" r:id="rId56" imgW="876240" imgH="787320" progId="Equation.3">
                      <p:embed/>
                      <p:pic>
                        <p:nvPicPr>
                          <p:cNvPr id="0" name="Object 84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5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222" y="3292"/>
                            <a:ext cx="552" cy="495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520277" name="Object 85"/>
              <p:cNvGraphicFramePr>
                <a:graphicFrameLocks/>
              </p:cNvGraphicFramePr>
              <p:nvPr/>
            </p:nvGraphicFramePr>
            <p:xfrm>
              <a:off x="4608" y="3548"/>
              <a:ext cx="112" cy="13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20337" name="公式" r:id="rId58" imgW="177480" imgH="215640" progId="Equation.3">
                      <p:embed/>
                    </p:oleObj>
                  </mc:Choice>
                  <mc:Fallback>
                    <p:oleObj name="公式" r:id="rId58" imgW="177480" imgH="215640" progId="Equation.3">
                      <p:embed/>
                      <p:pic>
                        <p:nvPicPr>
                          <p:cNvPr id="0" name="Object 85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59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608" y="3548"/>
                            <a:ext cx="112" cy="13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520278" name="Object 86"/>
              <p:cNvGraphicFramePr>
                <a:graphicFrameLocks/>
              </p:cNvGraphicFramePr>
              <p:nvPr/>
            </p:nvGraphicFramePr>
            <p:xfrm>
              <a:off x="4612" y="3341"/>
              <a:ext cx="104" cy="16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20338" name="公式" r:id="rId60" imgW="164880" imgH="266400" progId="Equation.3">
                      <p:embed/>
                    </p:oleObj>
                  </mc:Choice>
                  <mc:Fallback>
                    <p:oleObj name="公式" r:id="rId60" imgW="164880" imgH="266400" progId="Equation.3">
                      <p:embed/>
                      <p:pic>
                        <p:nvPicPr>
                          <p:cNvPr id="0" name="Object 86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61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612" y="3341"/>
                            <a:ext cx="104" cy="167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aphicFrame>
          <p:nvGraphicFramePr>
            <p:cNvPr id="520279" name="Object 87"/>
            <p:cNvGraphicFramePr>
              <a:graphicFrameLocks/>
            </p:cNvGraphicFramePr>
            <p:nvPr/>
          </p:nvGraphicFramePr>
          <p:xfrm>
            <a:off x="3631" y="3701"/>
            <a:ext cx="408" cy="1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0339" name="公式" r:id="rId62" imgW="647640" imgH="291960" progId="Equation.3">
                    <p:embed/>
                  </p:oleObj>
                </mc:Choice>
                <mc:Fallback>
                  <p:oleObj name="公式" r:id="rId62" imgW="647640" imgH="291960" progId="Equation.3">
                    <p:embed/>
                    <p:pic>
                      <p:nvPicPr>
                        <p:cNvPr id="0" name="Object 8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6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31" y="3701"/>
                          <a:ext cx="408" cy="18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520310" name="Picture 118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20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520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520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520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520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520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520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520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520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520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1000"/>
                                        <p:tgtEl>
                                          <p:spTgt spid="520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0211" grpId="0"/>
      <p:bldP spid="520219" grpId="0"/>
      <p:bldP spid="52022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1333" name="Picture 11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1334" name="Picture 11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1335" name="Picture 11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1336" name="Picture 120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1337" name="Picture 12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1338" name="Picture 12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1339" name="Picture 12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1340" name="Picture 124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1341" name="Picture 12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1342" name="Picture 12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1343" name="Picture 12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1344" name="Picture 128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1345" name="Picture 12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1346" name="Picture 130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1347" name="Picture 13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1348" name="Picture 13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1349" name="Picture 13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1350" name="Picture 134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1351" name="Picture 13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1352" name="Picture 136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21220" name="Rectangle 4"/>
          <p:cNvSpPr>
            <a:spLocks noChangeArrowheads="1"/>
          </p:cNvSpPr>
          <p:nvPr/>
        </p:nvSpPr>
        <p:spPr bwMode="auto">
          <a:xfrm>
            <a:off x="534988" y="528638"/>
            <a:ext cx="2636837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0"/>
              </a:spcBef>
            </a:pPr>
            <a:r>
              <a:rPr lang="zh-CN" altLang="en-US" sz="2800">
                <a:solidFill>
                  <a:srgbClr val="000099"/>
                </a:solidFill>
              </a:rPr>
              <a:t>三、</a:t>
            </a:r>
            <a:r>
              <a:rPr kumimoji="0" lang="zh-CN" altLang="en-US" sz="2800">
                <a:solidFill>
                  <a:srgbClr val="000099"/>
                </a:solidFill>
              </a:rPr>
              <a:t>保形性    </a:t>
            </a:r>
            <a:endParaRPr lang="zh-CN" altLang="en-US" sz="2800">
              <a:solidFill>
                <a:srgbClr val="000099"/>
              </a:solidFill>
            </a:endParaRPr>
          </a:p>
        </p:txBody>
      </p:sp>
      <p:sp>
        <p:nvSpPr>
          <p:cNvPr id="521221" name="Rectangle 5"/>
          <p:cNvSpPr>
            <a:spLocks noChangeArrowheads="1"/>
          </p:cNvSpPr>
          <p:nvPr/>
        </p:nvSpPr>
        <p:spPr bwMode="auto">
          <a:xfrm>
            <a:off x="533400" y="1173163"/>
            <a:ext cx="43116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zh-CN">
                <a:solidFill>
                  <a:srgbClr val="000099"/>
                </a:solidFill>
              </a:rPr>
              <a:t>1. </a:t>
            </a:r>
            <a:r>
              <a:rPr lang="zh-CN" altLang="en-US">
                <a:solidFill>
                  <a:srgbClr val="000099"/>
                </a:solidFill>
              </a:rPr>
              <a:t>倒数映射             的</a:t>
            </a:r>
            <a:r>
              <a:rPr kumimoji="0" lang="zh-CN" altLang="en-US">
                <a:solidFill>
                  <a:srgbClr val="000099"/>
                </a:solidFill>
              </a:rPr>
              <a:t>保形性     </a:t>
            </a:r>
          </a:p>
        </p:txBody>
      </p:sp>
      <p:grpSp>
        <p:nvGrpSpPr>
          <p:cNvPr id="521222" name="Group 6"/>
          <p:cNvGrpSpPr>
            <a:grpSpLocks/>
          </p:cNvGrpSpPr>
          <p:nvPr/>
        </p:nvGrpSpPr>
        <p:grpSpPr bwMode="auto">
          <a:xfrm>
            <a:off x="2216150" y="1025525"/>
            <a:ext cx="876300" cy="785813"/>
            <a:chOff x="1186" y="2746"/>
            <a:chExt cx="552" cy="495"/>
          </a:xfrm>
        </p:grpSpPr>
        <p:graphicFrame>
          <p:nvGraphicFramePr>
            <p:cNvPr id="521223" name="Object 7"/>
            <p:cNvGraphicFramePr>
              <a:graphicFrameLocks/>
            </p:cNvGraphicFramePr>
            <p:nvPr/>
          </p:nvGraphicFramePr>
          <p:xfrm>
            <a:off x="1186" y="2746"/>
            <a:ext cx="552" cy="49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1354" name="公式" r:id="rId5" imgW="876240" imgH="787320" progId="Equation.3">
                    <p:embed/>
                  </p:oleObj>
                </mc:Choice>
                <mc:Fallback>
                  <p:oleObj name="公式" r:id="rId5" imgW="876240" imgH="787320" progId="Equation.3">
                    <p:embed/>
                    <p:pic>
                      <p:nvPicPr>
                        <p:cNvPr id="0" name="Object 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86" y="2746"/>
                          <a:ext cx="552" cy="49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21224" name="Object 8"/>
            <p:cNvGraphicFramePr>
              <a:graphicFrameLocks/>
            </p:cNvGraphicFramePr>
            <p:nvPr/>
          </p:nvGraphicFramePr>
          <p:xfrm>
            <a:off x="1584" y="3002"/>
            <a:ext cx="112" cy="1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1355" name="公式" r:id="rId7" imgW="177480" imgH="215640" progId="Equation.3">
                    <p:embed/>
                  </p:oleObj>
                </mc:Choice>
                <mc:Fallback>
                  <p:oleObj name="公式" r:id="rId7" imgW="177480" imgH="215640" progId="Equation.3">
                    <p:embed/>
                    <p:pic>
                      <p:nvPicPr>
                        <p:cNvPr id="0" name="Object 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84" y="3002"/>
                          <a:ext cx="112" cy="13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21225" name="Object 9"/>
            <p:cNvGraphicFramePr>
              <a:graphicFrameLocks/>
            </p:cNvGraphicFramePr>
            <p:nvPr/>
          </p:nvGraphicFramePr>
          <p:xfrm>
            <a:off x="1588" y="2795"/>
            <a:ext cx="104" cy="16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1356" name="公式" r:id="rId9" imgW="164880" imgH="266400" progId="Equation.3">
                    <p:embed/>
                  </p:oleObj>
                </mc:Choice>
                <mc:Fallback>
                  <p:oleObj name="公式" r:id="rId9" imgW="164880" imgH="266400" progId="Equation.3">
                    <p:embed/>
                    <p:pic>
                      <p:nvPicPr>
                        <p:cNvPr id="0" name="Object 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88" y="2795"/>
                          <a:ext cx="104" cy="16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21294" name="Group 78"/>
          <p:cNvGrpSpPr>
            <a:grpSpLocks/>
          </p:cNvGrpSpPr>
          <p:nvPr/>
        </p:nvGrpSpPr>
        <p:grpSpPr bwMode="auto">
          <a:xfrm>
            <a:off x="942975" y="1812925"/>
            <a:ext cx="7834313" cy="785813"/>
            <a:chOff x="594" y="1142"/>
            <a:chExt cx="4935" cy="495"/>
          </a:xfrm>
        </p:grpSpPr>
        <p:sp>
          <p:nvSpPr>
            <p:cNvPr id="521218" name="Rectangle 2"/>
            <p:cNvSpPr>
              <a:spLocks noChangeArrowheads="1"/>
            </p:cNvSpPr>
            <p:nvPr/>
          </p:nvSpPr>
          <p:spPr bwMode="auto">
            <a:xfrm>
              <a:off x="612" y="1152"/>
              <a:ext cx="4746" cy="420"/>
            </a:xfrm>
            <a:prstGeom prst="rect">
              <a:avLst/>
            </a:prstGeom>
            <a:solidFill>
              <a:srgbClr val="CCFFFF"/>
            </a:solidFill>
            <a:ln w="9525" algn="ctr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21261" name="Rectangle 45"/>
            <p:cNvSpPr>
              <a:spLocks noChangeArrowheads="1"/>
            </p:cNvSpPr>
            <p:nvPr/>
          </p:nvSpPr>
          <p:spPr bwMode="auto">
            <a:xfrm>
              <a:off x="594" y="1237"/>
              <a:ext cx="493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olidFill>
                    <a:srgbClr val="000000"/>
                  </a:solidFill>
                </a:rPr>
                <a:t>倒数映射             在扩充复平面上除          外是</a:t>
              </a:r>
              <a:r>
                <a:rPr lang="zh-CN" altLang="en-US">
                  <a:solidFill>
                    <a:srgbClr val="FF0000"/>
                  </a:solidFill>
                </a:rPr>
                <a:t>共形映射</a:t>
              </a:r>
              <a:r>
                <a:rPr lang="zh-CN" altLang="en-US">
                  <a:solidFill>
                    <a:srgbClr val="000000"/>
                  </a:solidFill>
                </a:rPr>
                <a:t>。 </a:t>
              </a:r>
            </a:p>
          </p:txBody>
        </p:sp>
        <p:grpSp>
          <p:nvGrpSpPr>
            <p:cNvPr id="521262" name="Group 46"/>
            <p:cNvGrpSpPr>
              <a:grpSpLocks/>
            </p:cNvGrpSpPr>
            <p:nvPr/>
          </p:nvGrpSpPr>
          <p:grpSpPr bwMode="auto">
            <a:xfrm>
              <a:off x="1460" y="1142"/>
              <a:ext cx="552" cy="495"/>
              <a:chOff x="4222" y="3292"/>
              <a:chExt cx="552" cy="495"/>
            </a:xfrm>
          </p:grpSpPr>
          <p:graphicFrame>
            <p:nvGraphicFramePr>
              <p:cNvPr id="521263" name="Object 47"/>
              <p:cNvGraphicFramePr>
                <a:graphicFrameLocks/>
              </p:cNvGraphicFramePr>
              <p:nvPr/>
            </p:nvGraphicFramePr>
            <p:xfrm>
              <a:off x="4222" y="3292"/>
              <a:ext cx="552" cy="49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21357" name="公式" r:id="rId11" imgW="876240" imgH="787320" progId="Equation.3">
                      <p:embed/>
                    </p:oleObj>
                  </mc:Choice>
                  <mc:Fallback>
                    <p:oleObj name="公式" r:id="rId11" imgW="876240" imgH="787320" progId="Equation.3">
                      <p:embed/>
                      <p:pic>
                        <p:nvPicPr>
                          <p:cNvPr id="0" name="Object 47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1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222" y="3292"/>
                            <a:ext cx="552" cy="495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521264" name="Object 48"/>
              <p:cNvGraphicFramePr>
                <a:graphicFrameLocks/>
              </p:cNvGraphicFramePr>
              <p:nvPr/>
            </p:nvGraphicFramePr>
            <p:xfrm>
              <a:off x="4608" y="3548"/>
              <a:ext cx="112" cy="13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21358" name="公式" r:id="rId13" imgW="177480" imgH="215640" progId="Equation.3">
                      <p:embed/>
                    </p:oleObj>
                  </mc:Choice>
                  <mc:Fallback>
                    <p:oleObj name="公式" r:id="rId13" imgW="177480" imgH="215640" progId="Equation.3">
                      <p:embed/>
                      <p:pic>
                        <p:nvPicPr>
                          <p:cNvPr id="0" name="Object 48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1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608" y="3548"/>
                            <a:ext cx="112" cy="13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521265" name="Object 49"/>
              <p:cNvGraphicFramePr>
                <a:graphicFrameLocks/>
              </p:cNvGraphicFramePr>
              <p:nvPr/>
            </p:nvGraphicFramePr>
            <p:xfrm>
              <a:off x="4612" y="3341"/>
              <a:ext cx="104" cy="16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21359" name="公式" r:id="rId15" imgW="164880" imgH="266400" progId="Equation.3">
                      <p:embed/>
                    </p:oleObj>
                  </mc:Choice>
                  <mc:Fallback>
                    <p:oleObj name="公式" r:id="rId15" imgW="164880" imgH="266400" progId="Equation.3">
                      <p:embed/>
                      <p:pic>
                        <p:nvPicPr>
                          <p:cNvPr id="0" name="Object 49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1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612" y="3341"/>
                            <a:ext cx="104" cy="167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aphicFrame>
          <p:nvGraphicFramePr>
            <p:cNvPr id="521266" name="Object 50"/>
            <p:cNvGraphicFramePr>
              <a:graphicFrameLocks/>
            </p:cNvGraphicFramePr>
            <p:nvPr/>
          </p:nvGraphicFramePr>
          <p:xfrm>
            <a:off x="3631" y="1277"/>
            <a:ext cx="408" cy="1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1360" name="公式" r:id="rId17" imgW="647640" imgH="291960" progId="Equation.3">
                    <p:embed/>
                  </p:oleObj>
                </mc:Choice>
                <mc:Fallback>
                  <p:oleObj name="公式" r:id="rId17" imgW="647640" imgH="291960" progId="Equation.3">
                    <p:embed/>
                    <p:pic>
                      <p:nvPicPr>
                        <p:cNvPr id="0" name="Object 5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31" y="1277"/>
                          <a:ext cx="408" cy="18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21329" name="Group 113"/>
          <p:cNvGrpSpPr>
            <a:grpSpLocks/>
          </p:cNvGrpSpPr>
          <p:nvPr/>
        </p:nvGrpSpPr>
        <p:grpSpPr bwMode="auto">
          <a:xfrm>
            <a:off x="841375" y="2676525"/>
            <a:ext cx="8277225" cy="785813"/>
            <a:chOff x="530" y="1686"/>
            <a:chExt cx="5214" cy="495"/>
          </a:xfrm>
        </p:grpSpPr>
        <p:sp>
          <p:nvSpPr>
            <p:cNvPr id="521303" name="Rectangle 87"/>
            <p:cNvSpPr>
              <a:spLocks noChangeArrowheads="1"/>
            </p:cNvSpPr>
            <p:nvPr/>
          </p:nvSpPr>
          <p:spPr bwMode="auto">
            <a:xfrm>
              <a:off x="1084" y="1781"/>
              <a:ext cx="466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olidFill>
                    <a:srgbClr val="000000"/>
                  </a:solidFill>
                </a:rPr>
                <a:t>映射            在</a:t>
              </a:r>
              <a:r>
                <a:rPr lang="zh-CN" altLang="en-US" sz="1000">
                  <a:solidFill>
                    <a:srgbClr val="000000"/>
                  </a:solidFill>
                </a:rPr>
                <a:t> </a:t>
              </a:r>
              <a:r>
                <a:rPr lang="en-US" altLang="zh-CN" i="1">
                  <a:solidFill>
                    <a:srgbClr val="000000"/>
                  </a:solidFill>
                </a:rPr>
                <a:t>w</a:t>
              </a:r>
              <a:r>
                <a:rPr lang="en-US" altLang="zh-CN" sz="1400" i="1">
                  <a:solidFill>
                    <a:srgbClr val="000000"/>
                  </a:solidFill>
                </a:rPr>
                <a:t> </a:t>
              </a:r>
              <a:r>
                <a:rPr lang="zh-CN" altLang="en-US">
                  <a:solidFill>
                    <a:srgbClr val="000000"/>
                  </a:solidFill>
                </a:rPr>
                <a:t>扩充复平面上除          外是</a:t>
              </a:r>
              <a:r>
                <a:rPr lang="zh-CN" altLang="en-US">
                  <a:solidFill>
                    <a:srgbClr val="FF0000"/>
                  </a:solidFill>
                </a:rPr>
                <a:t>共形映射</a:t>
              </a:r>
              <a:r>
                <a:rPr lang="zh-CN" altLang="en-US">
                  <a:solidFill>
                    <a:srgbClr val="000000"/>
                  </a:solidFill>
                </a:rPr>
                <a:t>。 </a:t>
              </a:r>
            </a:p>
          </p:txBody>
        </p:sp>
        <p:graphicFrame>
          <p:nvGraphicFramePr>
            <p:cNvPr id="521304" name="Object 88"/>
            <p:cNvGraphicFramePr>
              <a:graphicFrameLocks/>
            </p:cNvGraphicFramePr>
            <p:nvPr/>
          </p:nvGraphicFramePr>
          <p:xfrm>
            <a:off x="1560" y="1686"/>
            <a:ext cx="504" cy="49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1361" name="公式" r:id="rId19" imgW="799920" imgH="787320" progId="Equation.3">
                    <p:embed/>
                  </p:oleObj>
                </mc:Choice>
                <mc:Fallback>
                  <p:oleObj name="公式" r:id="rId19" imgW="799920" imgH="787320" progId="Equation.3">
                    <p:embed/>
                    <p:pic>
                      <p:nvPicPr>
                        <p:cNvPr id="0" name="Object 8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60" y="1686"/>
                          <a:ext cx="504" cy="49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21305" name="Object 89"/>
            <p:cNvGraphicFramePr>
              <a:graphicFrameLocks/>
            </p:cNvGraphicFramePr>
            <p:nvPr/>
          </p:nvGraphicFramePr>
          <p:xfrm>
            <a:off x="1864" y="1942"/>
            <a:ext cx="168" cy="1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1362" name="公式" r:id="rId21" imgW="266400" imgH="215640" progId="Equation.3">
                    <p:embed/>
                  </p:oleObj>
                </mc:Choice>
                <mc:Fallback>
                  <p:oleObj name="公式" r:id="rId21" imgW="266400" imgH="215640" progId="Equation.3">
                    <p:embed/>
                    <p:pic>
                      <p:nvPicPr>
                        <p:cNvPr id="0" name="Object 8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64" y="1942"/>
                          <a:ext cx="168" cy="13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21306" name="Object 90"/>
            <p:cNvGraphicFramePr>
              <a:graphicFrameLocks/>
            </p:cNvGraphicFramePr>
            <p:nvPr/>
          </p:nvGraphicFramePr>
          <p:xfrm>
            <a:off x="1896" y="1735"/>
            <a:ext cx="104" cy="16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1363" name="公式" r:id="rId23" imgW="164880" imgH="266400" progId="Equation.3">
                    <p:embed/>
                  </p:oleObj>
                </mc:Choice>
                <mc:Fallback>
                  <p:oleObj name="公式" r:id="rId23" imgW="164880" imgH="266400" progId="Equation.3">
                    <p:embed/>
                    <p:pic>
                      <p:nvPicPr>
                        <p:cNvPr id="0" name="Object 9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96" y="1735"/>
                          <a:ext cx="104" cy="16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21307" name="Object 91"/>
            <p:cNvGraphicFramePr>
              <a:graphicFrameLocks/>
            </p:cNvGraphicFramePr>
            <p:nvPr/>
          </p:nvGraphicFramePr>
          <p:xfrm>
            <a:off x="3841" y="1839"/>
            <a:ext cx="456" cy="1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1364" name="公式" r:id="rId25" imgW="723600" imgH="279360" progId="Equation.3">
                    <p:embed/>
                  </p:oleObj>
                </mc:Choice>
                <mc:Fallback>
                  <p:oleObj name="公式" r:id="rId25" imgW="723600" imgH="279360" progId="Equation.3">
                    <p:embed/>
                    <p:pic>
                      <p:nvPicPr>
                        <p:cNvPr id="0" name="Object 9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41" y="1839"/>
                          <a:ext cx="456" cy="17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21308" name="Rectangle 92"/>
            <p:cNvSpPr>
              <a:spLocks noChangeArrowheads="1"/>
            </p:cNvSpPr>
            <p:nvPr/>
          </p:nvSpPr>
          <p:spPr bwMode="auto">
            <a:xfrm>
              <a:off x="530" y="1777"/>
              <a:ext cx="83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olidFill>
                    <a:srgbClr val="000000"/>
                  </a:solidFill>
                </a:rPr>
                <a:t>同理，   </a:t>
              </a:r>
            </a:p>
          </p:txBody>
        </p:sp>
      </p:grpSp>
      <p:grpSp>
        <p:nvGrpSpPr>
          <p:cNvPr id="521330" name="Group 114"/>
          <p:cNvGrpSpPr>
            <a:grpSpLocks/>
          </p:cNvGrpSpPr>
          <p:nvPr/>
        </p:nvGrpSpPr>
        <p:grpSpPr bwMode="auto">
          <a:xfrm>
            <a:off x="868363" y="3482975"/>
            <a:ext cx="6461125" cy="785813"/>
            <a:chOff x="547" y="2194"/>
            <a:chExt cx="4070" cy="495"/>
          </a:xfrm>
        </p:grpSpPr>
        <p:sp>
          <p:nvSpPr>
            <p:cNvPr id="521309" name="Rectangle 93"/>
            <p:cNvSpPr>
              <a:spLocks noChangeArrowheads="1"/>
            </p:cNvSpPr>
            <p:nvPr/>
          </p:nvSpPr>
          <p:spPr bwMode="auto">
            <a:xfrm>
              <a:off x="1323" y="2289"/>
              <a:ext cx="329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olidFill>
                    <a:srgbClr val="000000"/>
                  </a:solidFill>
                </a:rPr>
                <a:t>映射            在            处是</a:t>
              </a:r>
              <a:r>
                <a:rPr lang="zh-CN" altLang="en-US">
                  <a:solidFill>
                    <a:srgbClr val="FF0000"/>
                  </a:solidFill>
                </a:rPr>
                <a:t>共形映射</a:t>
              </a:r>
              <a:r>
                <a:rPr lang="zh-CN" altLang="en-US">
                  <a:solidFill>
                    <a:srgbClr val="000000"/>
                  </a:solidFill>
                </a:rPr>
                <a:t>，  </a:t>
              </a:r>
            </a:p>
          </p:txBody>
        </p:sp>
        <p:graphicFrame>
          <p:nvGraphicFramePr>
            <p:cNvPr id="521310" name="Object 94"/>
            <p:cNvGraphicFramePr>
              <a:graphicFrameLocks/>
            </p:cNvGraphicFramePr>
            <p:nvPr/>
          </p:nvGraphicFramePr>
          <p:xfrm>
            <a:off x="1799" y="2194"/>
            <a:ext cx="504" cy="49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1365" name="公式" r:id="rId27" imgW="799920" imgH="787320" progId="Equation.3">
                    <p:embed/>
                  </p:oleObj>
                </mc:Choice>
                <mc:Fallback>
                  <p:oleObj name="公式" r:id="rId27" imgW="799920" imgH="787320" progId="Equation.3">
                    <p:embed/>
                    <p:pic>
                      <p:nvPicPr>
                        <p:cNvPr id="0" name="Object 94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99" y="2194"/>
                          <a:ext cx="504" cy="49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21311" name="Object 95"/>
            <p:cNvGraphicFramePr>
              <a:graphicFrameLocks/>
            </p:cNvGraphicFramePr>
            <p:nvPr/>
          </p:nvGraphicFramePr>
          <p:xfrm>
            <a:off x="2103" y="2450"/>
            <a:ext cx="168" cy="1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1366" name="公式" r:id="rId29" imgW="266400" imgH="215640" progId="Equation.3">
                    <p:embed/>
                  </p:oleObj>
                </mc:Choice>
                <mc:Fallback>
                  <p:oleObj name="公式" r:id="rId29" imgW="266400" imgH="215640" progId="Equation.3">
                    <p:embed/>
                    <p:pic>
                      <p:nvPicPr>
                        <p:cNvPr id="0" name="Object 9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03" y="2450"/>
                          <a:ext cx="168" cy="13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21312" name="Object 96"/>
            <p:cNvGraphicFramePr>
              <a:graphicFrameLocks/>
            </p:cNvGraphicFramePr>
            <p:nvPr/>
          </p:nvGraphicFramePr>
          <p:xfrm>
            <a:off x="2135" y="2243"/>
            <a:ext cx="104" cy="16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1367" name="公式" r:id="rId31" imgW="164880" imgH="266400" progId="Equation.3">
                    <p:embed/>
                  </p:oleObj>
                </mc:Choice>
                <mc:Fallback>
                  <p:oleObj name="公式" r:id="rId31" imgW="164880" imgH="266400" progId="Equation.3">
                    <p:embed/>
                    <p:pic>
                      <p:nvPicPr>
                        <p:cNvPr id="0" name="Object 9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35" y="2243"/>
                          <a:ext cx="104" cy="16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21313" name="Object 97"/>
            <p:cNvGraphicFramePr>
              <a:graphicFrameLocks/>
            </p:cNvGraphicFramePr>
            <p:nvPr/>
          </p:nvGraphicFramePr>
          <p:xfrm>
            <a:off x="2572" y="2371"/>
            <a:ext cx="504" cy="1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1368" name="公式" r:id="rId33" imgW="799920" imgH="215640" progId="Equation.3">
                    <p:embed/>
                  </p:oleObj>
                </mc:Choice>
                <mc:Fallback>
                  <p:oleObj name="公式" r:id="rId33" imgW="799920" imgH="215640" progId="Equation.3">
                    <p:embed/>
                    <p:pic>
                      <p:nvPicPr>
                        <p:cNvPr id="0" name="Object 9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72" y="2371"/>
                          <a:ext cx="504" cy="13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21314" name="Rectangle 98"/>
            <p:cNvSpPr>
              <a:spLocks noChangeArrowheads="1"/>
            </p:cNvSpPr>
            <p:nvPr/>
          </p:nvSpPr>
          <p:spPr bwMode="auto">
            <a:xfrm>
              <a:off x="547" y="2285"/>
              <a:ext cx="98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olidFill>
                    <a:srgbClr val="000000"/>
                  </a:solidFill>
                </a:rPr>
                <a:t>特别有，  </a:t>
              </a:r>
            </a:p>
          </p:txBody>
        </p:sp>
      </p:grpSp>
      <p:grpSp>
        <p:nvGrpSpPr>
          <p:cNvPr id="521331" name="Group 115"/>
          <p:cNvGrpSpPr>
            <a:grpSpLocks/>
          </p:cNvGrpSpPr>
          <p:nvPr/>
        </p:nvGrpSpPr>
        <p:grpSpPr bwMode="auto">
          <a:xfrm>
            <a:off x="2159000" y="4324350"/>
            <a:ext cx="5765800" cy="785813"/>
            <a:chOff x="1360" y="2724"/>
            <a:chExt cx="3632" cy="495"/>
          </a:xfrm>
        </p:grpSpPr>
        <p:sp>
          <p:nvSpPr>
            <p:cNvPr id="521315" name="Rectangle 99"/>
            <p:cNvSpPr>
              <a:spLocks noChangeArrowheads="1"/>
            </p:cNvSpPr>
            <p:nvPr/>
          </p:nvSpPr>
          <p:spPr bwMode="auto">
            <a:xfrm>
              <a:off x="1378" y="2734"/>
              <a:ext cx="3426" cy="420"/>
            </a:xfrm>
            <a:prstGeom prst="rect">
              <a:avLst/>
            </a:prstGeom>
            <a:solidFill>
              <a:srgbClr val="CCFFFF"/>
            </a:solidFill>
            <a:ln w="9525" algn="ctr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21316" name="Rectangle 100"/>
            <p:cNvSpPr>
              <a:spLocks noChangeArrowheads="1"/>
            </p:cNvSpPr>
            <p:nvPr/>
          </p:nvSpPr>
          <p:spPr bwMode="auto">
            <a:xfrm>
              <a:off x="1360" y="2807"/>
              <a:ext cx="363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olidFill>
                    <a:srgbClr val="000000"/>
                  </a:solidFill>
                </a:rPr>
                <a:t>倒数映射             在          处是</a:t>
              </a:r>
              <a:r>
                <a:rPr lang="zh-CN" altLang="en-US">
                  <a:solidFill>
                    <a:srgbClr val="FF0000"/>
                  </a:solidFill>
                </a:rPr>
                <a:t>共形映射</a:t>
              </a:r>
              <a:r>
                <a:rPr lang="zh-CN" altLang="en-US">
                  <a:solidFill>
                    <a:srgbClr val="000000"/>
                  </a:solidFill>
                </a:rPr>
                <a:t>。  </a:t>
              </a:r>
            </a:p>
          </p:txBody>
        </p:sp>
        <p:grpSp>
          <p:nvGrpSpPr>
            <p:cNvPr id="521317" name="Group 101"/>
            <p:cNvGrpSpPr>
              <a:grpSpLocks/>
            </p:cNvGrpSpPr>
            <p:nvPr/>
          </p:nvGrpSpPr>
          <p:grpSpPr bwMode="auto">
            <a:xfrm>
              <a:off x="2226" y="2724"/>
              <a:ext cx="552" cy="495"/>
              <a:chOff x="4222" y="3292"/>
              <a:chExt cx="552" cy="495"/>
            </a:xfrm>
          </p:grpSpPr>
          <p:graphicFrame>
            <p:nvGraphicFramePr>
              <p:cNvPr id="521318" name="Object 102"/>
              <p:cNvGraphicFramePr>
                <a:graphicFrameLocks/>
              </p:cNvGraphicFramePr>
              <p:nvPr/>
            </p:nvGraphicFramePr>
            <p:xfrm>
              <a:off x="4222" y="3292"/>
              <a:ext cx="552" cy="49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21369" name="公式" r:id="rId35" imgW="876240" imgH="787320" progId="Equation.3">
                      <p:embed/>
                    </p:oleObj>
                  </mc:Choice>
                  <mc:Fallback>
                    <p:oleObj name="公式" r:id="rId35" imgW="876240" imgH="787320" progId="Equation.3">
                      <p:embed/>
                      <p:pic>
                        <p:nvPicPr>
                          <p:cNvPr id="0" name="Object 102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3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222" y="3292"/>
                            <a:ext cx="552" cy="495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521319" name="Object 103"/>
              <p:cNvGraphicFramePr>
                <a:graphicFrameLocks/>
              </p:cNvGraphicFramePr>
              <p:nvPr/>
            </p:nvGraphicFramePr>
            <p:xfrm>
              <a:off x="4608" y="3548"/>
              <a:ext cx="112" cy="13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21370" name="公式" r:id="rId37" imgW="177480" imgH="215640" progId="Equation.3">
                      <p:embed/>
                    </p:oleObj>
                  </mc:Choice>
                  <mc:Fallback>
                    <p:oleObj name="公式" r:id="rId37" imgW="177480" imgH="215640" progId="Equation.3">
                      <p:embed/>
                      <p:pic>
                        <p:nvPicPr>
                          <p:cNvPr id="0" name="Object 103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3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608" y="3548"/>
                            <a:ext cx="112" cy="13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521320" name="Object 104"/>
              <p:cNvGraphicFramePr>
                <a:graphicFrameLocks/>
              </p:cNvGraphicFramePr>
              <p:nvPr/>
            </p:nvGraphicFramePr>
            <p:xfrm>
              <a:off x="4612" y="3341"/>
              <a:ext cx="104" cy="16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21371" name="公式" r:id="rId39" imgW="164880" imgH="266400" progId="Equation.3">
                      <p:embed/>
                    </p:oleObj>
                  </mc:Choice>
                  <mc:Fallback>
                    <p:oleObj name="公式" r:id="rId39" imgW="164880" imgH="266400" progId="Equation.3">
                      <p:embed/>
                      <p:pic>
                        <p:nvPicPr>
                          <p:cNvPr id="0" name="Object 104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4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612" y="3341"/>
                            <a:ext cx="104" cy="167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aphicFrame>
          <p:nvGraphicFramePr>
            <p:cNvPr id="521321" name="Object 105"/>
            <p:cNvGraphicFramePr>
              <a:graphicFrameLocks/>
            </p:cNvGraphicFramePr>
            <p:nvPr/>
          </p:nvGraphicFramePr>
          <p:xfrm>
            <a:off x="3041" y="2853"/>
            <a:ext cx="408" cy="1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1372" name="公式" r:id="rId41" imgW="647640" imgH="291960" progId="Equation.3">
                    <p:embed/>
                  </p:oleObj>
                </mc:Choice>
                <mc:Fallback>
                  <p:oleObj name="公式" r:id="rId41" imgW="647640" imgH="291960" progId="Equation.3">
                    <p:embed/>
                    <p:pic>
                      <p:nvPicPr>
                        <p:cNvPr id="0" name="Object 10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4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41" y="2853"/>
                          <a:ext cx="408" cy="18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21332" name="Group 116"/>
          <p:cNvGrpSpPr>
            <a:grpSpLocks/>
          </p:cNvGrpSpPr>
          <p:nvPr/>
        </p:nvGrpSpPr>
        <p:grpSpPr bwMode="auto">
          <a:xfrm>
            <a:off x="534988" y="5229225"/>
            <a:ext cx="7348537" cy="785813"/>
            <a:chOff x="337" y="3294"/>
            <a:chExt cx="4629" cy="495"/>
          </a:xfrm>
        </p:grpSpPr>
        <p:sp>
          <p:nvSpPr>
            <p:cNvPr id="521322" name="Rectangle 106"/>
            <p:cNvSpPr>
              <a:spLocks noChangeArrowheads="1"/>
            </p:cNvSpPr>
            <p:nvPr/>
          </p:nvSpPr>
          <p:spPr bwMode="auto">
            <a:xfrm>
              <a:off x="337" y="3390"/>
              <a:ext cx="69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zh-CN" altLang="en-US">
                  <a:solidFill>
                    <a:srgbClr val="0000FF"/>
                  </a:solidFill>
                </a:rPr>
                <a:t>结论    </a:t>
              </a:r>
              <a:endParaRPr lang="zh-CN" altLang="en-US">
                <a:solidFill>
                  <a:srgbClr val="000099"/>
                </a:solidFill>
              </a:endParaRPr>
            </a:p>
          </p:txBody>
        </p:sp>
        <p:sp>
          <p:nvSpPr>
            <p:cNvPr id="521323" name="Rectangle 107"/>
            <p:cNvSpPr>
              <a:spLocks noChangeArrowheads="1"/>
            </p:cNvSpPr>
            <p:nvPr/>
          </p:nvSpPr>
          <p:spPr bwMode="auto">
            <a:xfrm>
              <a:off x="849" y="3389"/>
              <a:ext cx="411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olidFill>
                    <a:srgbClr val="000000"/>
                  </a:solidFill>
                  <a:ea typeface="楷体_GB2312" pitchFamily="49" charset="-122"/>
                </a:rPr>
                <a:t>倒数映射             在扩充复平面上是</a:t>
              </a:r>
              <a:r>
                <a:rPr lang="zh-CN" altLang="en-US">
                  <a:solidFill>
                    <a:srgbClr val="FF0000"/>
                  </a:solidFill>
                  <a:ea typeface="楷体_GB2312" pitchFamily="49" charset="-122"/>
                </a:rPr>
                <a:t>共形映射</a:t>
              </a:r>
              <a:r>
                <a:rPr lang="zh-CN" altLang="en-US">
                  <a:solidFill>
                    <a:srgbClr val="000000"/>
                  </a:solidFill>
                  <a:ea typeface="楷体_GB2312" pitchFamily="49" charset="-122"/>
                </a:rPr>
                <a:t>。  </a:t>
              </a:r>
            </a:p>
          </p:txBody>
        </p:sp>
        <p:grpSp>
          <p:nvGrpSpPr>
            <p:cNvPr id="521324" name="Group 108"/>
            <p:cNvGrpSpPr>
              <a:grpSpLocks/>
            </p:cNvGrpSpPr>
            <p:nvPr/>
          </p:nvGrpSpPr>
          <p:grpSpPr bwMode="auto">
            <a:xfrm>
              <a:off x="1715" y="3294"/>
              <a:ext cx="552" cy="495"/>
              <a:chOff x="4222" y="3292"/>
              <a:chExt cx="552" cy="495"/>
            </a:xfrm>
          </p:grpSpPr>
          <p:graphicFrame>
            <p:nvGraphicFramePr>
              <p:cNvPr id="521325" name="Object 109"/>
              <p:cNvGraphicFramePr>
                <a:graphicFrameLocks/>
              </p:cNvGraphicFramePr>
              <p:nvPr/>
            </p:nvGraphicFramePr>
            <p:xfrm>
              <a:off x="4222" y="3292"/>
              <a:ext cx="552" cy="49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21373" name="公式" r:id="rId43" imgW="876240" imgH="787320" progId="Equation.3">
                      <p:embed/>
                    </p:oleObj>
                  </mc:Choice>
                  <mc:Fallback>
                    <p:oleObj name="公式" r:id="rId43" imgW="876240" imgH="787320" progId="Equation.3">
                      <p:embed/>
                      <p:pic>
                        <p:nvPicPr>
                          <p:cNvPr id="0" name="Object 109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4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222" y="3292"/>
                            <a:ext cx="552" cy="495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521326" name="Object 110"/>
              <p:cNvGraphicFramePr>
                <a:graphicFrameLocks/>
              </p:cNvGraphicFramePr>
              <p:nvPr/>
            </p:nvGraphicFramePr>
            <p:xfrm>
              <a:off x="4608" y="3548"/>
              <a:ext cx="112" cy="13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21374" name="公式" r:id="rId45" imgW="177480" imgH="215640" progId="Equation.3">
                      <p:embed/>
                    </p:oleObj>
                  </mc:Choice>
                  <mc:Fallback>
                    <p:oleObj name="公式" r:id="rId45" imgW="177480" imgH="215640" progId="Equation.3">
                      <p:embed/>
                      <p:pic>
                        <p:nvPicPr>
                          <p:cNvPr id="0" name="Object 110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4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608" y="3548"/>
                            <a:ext cx="112" cy="13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521327" name="Object 111"/>
              <p:cNvGraphicFramePr>
                <a:graphicFrameLocks/>
              </p:cNvGraphicFramePr>
              <p:nvPr/>
            </p:nvGraphicFramePr>
            <p:xfrm>
              <a:off x="4612" y="3341"/>
              <a:ext cx="104" cy="16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21375" name="公式" r:id="rId47" imgW="164880" imgH="266400" progId="Equation.3">
                      <p:embed/>
                    </p:oleObj>
                  </mc:Choice>
                  <mc:Fallback>
                    <p:oleObj name="公式" r:id="rId47" imgW="164880" imgH="266400" progId="Equation.3">
                      <p:embed/>
                      <p:pic>
                        <p:nvPicPr>
                          <p:cNvPr id="0" name="Object 111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4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612" y="3341"/>
                            <a:ext cx="104" cy="167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sp>
        <p:nvSpPr>
          <p:cNvPr id="521328" name="Rectangle 112"/>
          <p:cNvSpPr>
            <a:spLocks noChangeArrowheads="1"/>
          </p:cNvSpPr>
          <p:nvPr/>
        </p:nvSpPr>
        <p:spPr bwMode="auto">
          <a:xfrm>
            <a:off x="7002463" y="3625850"/>
            <a:ext cx="19446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由此即得：   </a:t>
            </a:r>
          </a:p>
        </p:txBody>
      </p:sp>
      <p:pic>
        <p:nvPicPr>
          <p:cNvPr id="521353" name="Picture 137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35 0.5625 L 0.00035 0.00069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52129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81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521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521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521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521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521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132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310" name="Picture 7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2311" name="Picture 7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2312" name="Picture 7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2313" name="Picture 7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2314" name="Picture 7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2315" name="Picture 7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2316" name="Picture 7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2317" name="Picture 77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2318" name="Picture 7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2319" name="Picture 7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2320" name="Picture 8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2321" name="Picture 81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2322" name="Picture 8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2323" name="Picture 8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2324" name="Picture 8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2325" name="Picture 8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2326" name="Picture 8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2327" name="Picture 87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2328" name="Picture 8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2329" name="Picture 89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22244" name="Rectangle 4"/>
          <p:cNvSpPr>
            <a:spLocks noChangeArrowheads="1"/>
          </p:cNvSpPr>
          <p:nvPr/>
        </p:nvSpPr>
        <p:spPr bwMode="auto">
          <a:xfrm>
            <a:off x="534988" y="528638"/>
            <a:ext cx="2808287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0"/>
              </a:spcBef>
            </a:pPr>
            <a:r>
              <a:rPr lang="zh-CN" altLang="en-US" sz="2800">
                <a:solidFill>
                  <a:srgbClr val="000099"/>
                </a:solidFill>
              </a:rPr>
              <a:t>三、</a:t>
            </a:r>
            <a:r>
              <a:rPr kumimoji="0" lang="zh-CN" altLang="en-US" sz="2800">
                <a:solidFill>
                  <a:srgbClr val="000099"/>
                </a:solidFill>
              </a:rPr>
              <a:t>保形性    </a:t>
            </a:r>
            <a:endParaRPr lang="zh-CN" altLang="en-US" sz="2800">
              <a:solidFill>
                <a:srgbClr val="000099"/>
              </a:solidFill>
            </a:endParaRPr>
          </a:p>
        </p:txBody>
      </p:sp>
      <p:sp>
        <p:nvSpPr>
          <p:cNvPr id="522245" name="Rectangle 5"/>
          <p:cNvSpPr>
            <a:spLocks noChangeArrowheads="1"/>
          </p:cNvSpPr>
          <p:nvPr/>
        </p:nvSpPr>
        <p:spPr bwMode="auto">
          <a:xfrm>
            <a:off x="533400" y="1173163"/>
            <a:ext cx="43878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zh-CN">
                <a:solidFill>
                  <a:srgbClr val="000099"/>
                </a:solidFill>
              </a:rPr>
              <a:t>1. </a:t>
            </a:r>
            <a:r>
              <a:rPr lang="zh-CN" altLang="en-US">
                <a:solidFill>
                  <a:srgbClr val="000099"/>
                </a:solidFill>
              </a:rPr>
              <a:t>倒数映射             的</a:t>
            </a:r>
            <a:r>
              <a:rPr kumimoji="0" lang="zh-CN" altLang="en-US">
                <a:solidFill>
                  <a:srgbClr val="000099"/>
                </a:solidFill>
              </a:rPr>
              <a:t>保形性      </a:t>
            </a:r>
          </a:p>
        </p:txBody>
      </p:sp>
      <p:grpSp>
        <p:nvGrpSpPr>
          <p:cNvPr id="522246" name="Group 6"/>
          <p:cNvGrpSpPr>
            <a:grpSpLocks/>
          </p:cNvGrpSpPr>
          <p:nvPr/>
        </p:nvGrpSpPr>
        <p:grpSpPr bwMode="auto">
          <a:xfrm>
            <a:off x="2216150" y="1044575"/>
            <a:ext cx="876300" cy="785813"/>
            <a:chOff x="1186" y="2746"/>
            <a:chExt cx="552" cy="495"/>
          </a:xfrm>
        </p:grpSpPr>
        <p:graphicFrame>
          <p:nvGraphicFramePr>
            <p:cNvPr id="522247" name="Object 7"/>
            <p:cNvGraphicFramePr>
              <a:graphicFrameLocks/>
            </p:cNvGraphicFramePr>
            <p:nvPr/>
          </p:nvGraphicFramePr>
          <p:xfrm>
            <a:off x="1186" y="2746"/>
            <a:ext cx="552" cy="49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2334" name="公式" r:id="rId5" imgW="876240" imgH="787320" progId="Equation.3">
                    <p:embed/>
                  </p:oleObj>
                </mc:Choice>
                <mc:Fallback>
                  <p:oleObj name="公式" r:id="rId5" imgW="876240" imgH="787320" progId="Equation.3">
                    <p:embed/>
                    <p:pic>
                      <p:nvPicPr>
                        <p:cNvPr id="0" name="Object 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86" y="2746"/>
                          <a:ext cx="552" cy="49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22248" name="Object 8"/>
            <p:cNvGraphicFramePr>
              <a:graphicFrameLocks/>
            </p:cNvGraphicFramePr>
            <p:nvPr/>
          </p:nvGraphicFramePr>
          <p:xfrm>
            <a:off x="1584" y="3002"/>
            <a:ext cx="112" cy="1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2335" name="公式" r:id="rId7" imgW="177480" imgH="215640" progId="Equation.3">
                    <p:embed/>
                  </p:oleObj>
                </mc:Choice>
                <mc:Fallback>
                  <p:oleObj name="公式" r:id="rId7" imgW="177480" imgH="215640" progId="Equation.3">
                    <p:embed/>
                    <p:pic>
                      <p:nvPicPr>
                        <p:cNvPr id="0" name="Object 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84" y="3002"/>
                          <a:ext cx="112" cy="13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22249" name="Object 9"/>
            <p:cNvGraphicFramePr>
              <a:graphicFrameLocks/>
            </p:cNvGraphicFramePr>
            <p:nvPr/>
          </p:nvGraphicFramePr>
          <p:xfrm>
            <a:off x="1588" y="2795"/>
            <a:ext cx="104" cy="16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2336" name="公式" r:id="rId9" imgW="164880" imgH="266400" progId="Equation.3">
                    <p:embed/>
                  </p:oleObj>
                </mc:Choice>
                <mc:Fallback>
                  <p:oleObj name="公式" r:id="rId9" imgW="164880" imgH="266400" progId="Equation.3">
                    <p:embed/>
                    <p:pic>
                      <p:nvPicPr>
                        <p:cNvPr id="0" name="Object 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88" y="2795"/>
                          <a:ext cx="104" cy="16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522255" name="Rectangle 15"/>
          <p:cNvSpPr>
            <a:spLocks noChangeArrowheads="1"/>
          </p:cNvSpPr>
          <p:nvPr/>
        </p:nvSpPr>
        <p:spPr bwMode="auto">
          <a:xfrm>
            <a:off x="2286000" y="2989263"/>
            <a:ext cx="67706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/>
              <a:t>由此，</a:t>
            </a:r>
            <a:r>
              <a:rPr lang="zh-CN" altLang="en-US">
                <a:solidFill>
                  <a:srgbClr val="000000"/>
                </a:solidFill>
                <a:ea typeface="楷体_GB2312" pitchFamily="49" charset="-122"/>
              </a:rPr>
              <a:t>线性映射在扩充复平面上是</a:t>
            </a:r>
            <a:r>
              <a:rPr lang="zh-CN" altLang="en-US" u="sng">
                <a:solidFill>
                  <a:srgbClr val="FF0000"/>
                </a:solidFill>
                <a:ea typeface="楷体_GB2312" pitchFamily="49" charset="-122"/>
              </a:rPr>
              <a:t>双方单值</a:t>
            </a:r>
            <a:r>
              <a:rPr lang="zh-CN" altLang="en-US">
                <a:solidFill>
                  <a:srgbClr val="000000"/>
                </a:solidFill>
                <a:ea typeface="楷体_GB2312" pitchFamily="49" charset="-122"/>
              </a:rPr>
              <a:t>的</a:t>
            </a:r>
            <a:r>
              <a:rPr lang="zh-CN" altLang="en-US"/>
              <a:t>。  </a:t>
            </a:r>
            <a:endParaRPr lang="zh-CN" altLang="en-US">
              <a:sym typeface="Symbol" panose="05050102010706020507" pitchFamily="18" charset="2"/>
            </a:endParaRPr>
          </a:p>
        </p:txBody>
      </p:sp>
      <p:grpSp>
        <p:nvGrpSpPr>
          <p:cNvPr id="522307" name="Group 67"/>
          <p:cNvGrpSpPr>
            <a:grpSpLocks/>
          </p:cNvGrpSpPr>
          <p:nvPr/>
        </p:nvGrpSpPr>
        <p:grpSpPr bwMode="auto">
          <a:xfrm>
            <a:off x="2286000" y="3656013"/>
            <a:ext cx="2017713" cy="457200"/>
            <a:chOff x="1440" y="2303"/>
            <a:chExt cx="1271" cy="288"/>
          </a:xfrm>
        </p:grpSpPr>
        <p:sp>
          <p:nvSpPr>
            <p:cNvPr id="522256" name="Rectangle 16"/>
            <p:cNvSpPr>
              <a:spLocks noChangeArrowheads="1"/>
            </p:cNvSpPr>
            <p:nvPr/>
          </p:nvSpPr>
          <p:spPr bwMode="auto">
            <a:xfrm>
              <a:off x="1440" y="2303"/>
              <a:ext cx="127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ym typeface="Symbol" panose="05050102010706020507" pitchFamily="18" charset="2"/>
                </a:rPr>
                <a:t>当           时， </a:t>
              </a:r>
              <a:endParaRPr lang="zh-CN" altLang="en-US"/>
            </a:p>
          </p:txBody>
        </p:sp>
        <p:graphicFrame>
          <p:nvGraphicFramePr>
            <p:cNvPr id="522258" name="Object 18"/>
            <p:cNvGraphicFramePr>
              <a:graphicFrameLocks/>
            </p:cNvGraphicFramePr>
            <p:nvPr/>
          </p:nvGraphicFramePr>
          <p:xfrm>
            <a:off x="1735" y="2373"/>
            <a:ext cx="456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2337" name="公式" r:id="rId11" imgW="723600" imgH="241200" progId="Equation.3">
                    <p:embed/>
                  </p:oleObj>
                </mc:Choice>
                <mc:Fallback>
                  <p:oleObj name="公式" r:id="rId11" imgW="723600" imgH="241200" progId="Equation.3">
                    <p:embed/>
                    <p:pic>
                      <p:nvPicPr>
                        <p:cNvPr id="0" name="Object 1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35" y="2373"/>
                          <a:ext cx="456" cy="15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522260" name="Rectangle 20"/>
          <p:cNvSpPr>
            <a:spLocks noChangeArrowheads="1"/>
          </p:cNvSpPr>
          <p:nvPr/>
        </p:nvSpPr>
        <p:spPr bwMode="auto">
          <a:xfrm>
            <a:off x="854075" y="2420938"/>
            <a:ext cx="16716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>
              <a:buSzPct val="90000"/>
              <a:buFontTx/>
              <a:buBlip>
                <a:blip r:embed="rId13"/>
              </a:buBlip>
            </a:pPr>
            <a:r>
              <a:rPr lang="en-US" altLang="zh-CN">
                <a:solidFill>
                  <a:srgbClr val="006600"/>
                </a:solidFill>
                <a:ea typeface="仿宋_GB2312" pitchFamily="49" charset="-122"/>
              </a:rPr>
              <a:t> </a:t>
            </a:r>
            <a:r>
              <a:rPr lang="zh-CN" altLang="en-US" u="sng">
                <a:solidFill>
                  <a:srgbClr val="006600"/>
                </a:solidFill>
                <a:ea typeface="楷体_GB2312" pitchFamily="49" charset="-122"/>
              </a:rPr>
              <a:t>单值性    </a:t>
            </a:r>
            <a:endParaRPr kumimoji="0" lang="zh-CN" altLang="en-US" u="sng">
              <a:solidFill>
                <a:srgbClr val="006600"/>
              </a:solidFill>
              <a:ea typeface="楷体_GB2312" pitchFamily="49" charset="-122"/>
            </a:endParaRPr>
          </a:p>
        </p:txBody>
      </p:sp>
      <p:grpSp>
        <p:nvGrpSpPr>
          <p:cNvPr id="522306" name="Group 66"/>
          <p:cNvGrpSpPr>
            <a:grpSpLocks/>
          </p:cNvGrpSpPr>
          <p:nvPr/>
        </p:nvGrpSpPr>
        <p:grpSpPr bwMode="auto">
          <a:xfrm>
            <a:off x="2287588" y="2417763"/>
            <a:ext cx="3629025" cy="460375"/>
            <a:chOff x="1441" y="1523"/>
            <a:chExt cx="2286" cy="290"/>
          </a:xfrm>
        </p:grpSpPr>
        <p:sp>
          <p:nvSpPr>
            <p:cNvPr id="522250" name="Rectangle 10"/>
            <p:cNvSpPr>
              <a:spLocks noChangeArrowheads="1"/>
            </p:cNvSpPr>
            <p:nvPr/>
          </p:nvSpPr>
          <p:spPr bwMode="auto">
            <a:xfrm>
              <a:off x="2010" y="1523"/>
              <a:ext cx="136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ym typeface="Symbol" panose="05050102010706020507" pitchFamily="18" charset="2"/>
                </a:rPr>
                <a:t>当           时，   </a:t>
              </a:r>
            </a:p>
          </p:txBody>
        </p:sp>
        <p:graphicFrame>
          <p:nvGraphicFramePr>
            <p:cNvPr id="522251" name="Object 11"/>
            <p:cNvGraphicFramePr>
              <a:graphicFrameLocks/>
            </p:cNvGraphicFramePr>
            <p:nvPr/>
          </p:nvGraphicFramePr>
          <p:xfrm>
            <a:off x="2307" y="1611"/>
            <a:ext cx="456" cy="1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2338" name="公式" r:id="rId14" imgW="723600" imgH="228600" progId="Equation.3">
                    <p:embed/>
                  </p:oleObj>
                </mc:Choice>
                <mc:Fallback>
                  <p:oleObj name="公式" r:id="rId14" imgW="723600" imgH="228600" progId="Equation.3">
                    <p:embed/>
                    <p:pic>
                      <p:nvPicPr>
                        <p:cNvPr id="0" name="Object 1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07" y="1611"/>
                          <a:ext cx="456" cy="14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22254" name="Object 14"/>
            <p:cNvGraphicFramePr>
              <a:graphicFrameLocks/>
            </p:cNvGraphicFramePr>
            <p:nvPr/>
          </p:nvGraphicFramePr>
          <p:xfrm>
            <a:off x="3159" y="1615"/>
            <a:ext cx="568" cy="1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2339" name="公式" r:id="rId16" imgW="901440" imgH="279360" progId="Equation.3">
                    <p:embed/>
                  </p:oleObj>
                </mc:Choice>
                <mc:Fallback>
                  <p:oleObj name="公式" r:id="rId16" imgW="901440" imgH="279360" progId="Equation.3">
                    <p:embed/>
                    <p:pic>
                      <p:nvPicPr>
                        <p:cNvPr id="0" name="Object 14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59" y="1615"/>
                          <a:ext cx="568" cy="17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22261" name="Rectangle 21"/>
            <p:cNvSpPr>
              <a:spLocks noChangeArrowheads="1"/>
            </p:cNvSpPr>
            <p:nvPr/>
          </p:nvSpPr>
          <p:spPr bwMode="auto">
            <a:xfrm>
              <a:off x="1441" y="1525"/>
              <a:ext cx="8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/>
                <a:t>规定：   </a:t>
              </a:r>
            </a:p>
          </p:txBody>
        </p:sp>
      </p:grpSp>
      <p:sp>
        <p:nvSpPr>
          <p:cNvPr id="522262" name="Rectangle 22"/>
          <p:cNvSpPr>
            <a:spLocks noChangeArrowheads="1"/>
          </p:cNvSpPr>
          <p:nvPr/>
        </p:nvSpPr>
        <p:spPr bwMode="auto">
          <a:xfrm>
            <a:off x="850900" y="3656013"/>
            <a:ext cx="16716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>
              <a:buSzPct val="90000"/>
              <a:buFontTx/>
              <a:buBlip>
                <a:blip r:embed="rId13"/>
              </a:buBlip>
            </a:pPr>
            <a:r>
              <a:rPr lang="en-US" altLang="zh-CN">
                <a:solidFill>
                  <a:srgbClr val="006600"/>
                </a:solidFill>
                <a:ea typeface="仿宋_GB2312" pitchFamily="49" charset="-122"/>
              </a:rPr>
              <a:t> </a:t>
            </a:r>
            <a:r>
              <a:rPr lang="zh-CN" altLang="en-US" u="sng">
                <a:solidFill>
                  <a:srgbClr val="006600"/>
                </a:solidFill>
                <a:ea typeface="楷体_GB2312" pitchFamily="49" charset="-122"/>
              </a:rPr>
              <a:t>解析性    </a:t>
            </a:r>
            <a:endParaRPr kumimoji="0" lang="zh-CN" altLang="en-US" u="sng">
              <a:solidFill>
                <a:srgbClr val="006600"/>
              </a:solidFill>
              <a:ea typeface="楷体_GB2312" pitchFamily="49" charset="-122"/>
            </a:endParaRPr>
          </a:p>
        </p:txBody>
      </p:sp>
      <p:grpSp>
        <p:nvGrpSpPr>
          <p:cNvPr id="522305" name="Group 65"/>
          <p:cNvGrpSpPr>
            <a:grpSpLocks/>
          </p:cNvGrpSpPr>
          <p:nvPr/>
        </p:nvGrpSpPr>
        <p:grpSpPr bwMode="auto">
          <a:xfrm>
            <a:off x="530225" y="1770063"/>
            <a:ext cx="5835650" cy="457200"/>
            <a:chOff x="334" y="1115"/>
            <a:chExt cx="3676" cy="288"/>
          </a:xfrm>
        </p:grpSpPr>
        <p:sp>
          <p:nvSpPr>
            <p:cNvPr id="522291" name="Rectangle 51"/>
            <p:cNvSpPr>
              <a:spLocks noChangeArrowheads="1"/>
            </p:cNvSpPr>
            <p:nvPr/>
          </p:nvSpPr>
          <p:spPr bwMode="auto">
            <a:xfrm>
              <a:off x="334" y="1115"/>
              <a:ext cx="367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 altLang="zh-CN">
                  <a:solidFill>
                    <a:srgbClr val="000099"/>
                  </a:solidFill>
                </a:rPr>
                <a:t>2. </a:t>
              </a:r>
              <a:r>
                <a:rPr lang="zh-CN" altLang="en-US">
                  <a:solidFill>
                    <a:srgbClr val="000099"/>
                  </a:solidFill>
                </a:rPr>
                <a:t>线性映射                                的</a:t>
              </a:r>
              <a:r>
                <a:rPr kumimoji="0" lang="zh-CN" altLang="en-US">
                  <a:solidFill>
                    <a:srgbClr val="000099"/>
                  </a:solidFill>
                </a:rPr>
                <a:t>保形性      </a:t>
              </a:r>
            </a:p>
          </p:txBody>
        </p:sp>
        <p:graphicFrame>
          <p:nvGraphicFramePr>
            <p:cNvPr id="522293" name="Object 53"/>
            <p:cNvGraphicFramePr>
              <a:graphicFrameLocks/>
            </p:cNvGraphicFramePr>
            <p:nvPr/>
          </p:nvGraphicFramePr>
          <p:xfrm>
            <a:off x="1382" y="1162"/>
            <a:ext cx="1488" cy="21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2340" name="公式" r:id="rId18" imgW="2361960" imgH="342720" progId="Equation.3">
                    <p:embed/>
                  </p:oleObj>
                </mc:Choice>
                <mc:Fallback>
                  <p:oleObj name="公式" r:id="rId18" imgW="2361960" imgH="342720" progId="Equation.3">
                    <p:embed/>
                    <p:pic>
                      <p:nvPicPr>
                        <p:cNvPr id="0" name="Object 53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82" y="1162"/>
                          <a:ext cx="1488" cy="21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22308" name="Group 68"/>
          <p:cNvGrpSpPr>
            <a:grpSpLocks/>
          </p:cNvGrpSpPr>
          <p:nvPr/>
        </p:nvGrpSpPr>
        <p:grpSpPr bwMode="auto">
          <a:xfrm>
            <a:off x="2289175" y="4151313"/>
            <a:ext cx="5110163" cy="787400"/>
            <a:chOff x="1442" y="2615"/>
            <a:chExt cx="3219" cy="496"/>
          </a:xfrm>
        </p:grpSpPr>
        <p:sp>
          <p:nvSpPr>
            <p:cNvPr id="522243" name="Rectangle 3"/>
            <p:cNvSpPr>
              <a:spLocks noChangeArrowheads="1"/>
            </p:cNvSpPr>
            <p:nvPr/>
          </p:nvSpPr>
          <p:spPr bwMode="auto">
            <a:xfrm>
              <a:off x="1442" y="2719"/>
              <a:ext cx="242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ym typeface="Symbol" panose="05050102010706020507" pitchFamily="18" charset="2"/>
                </a:rPr>
                <a:t>函数                   </a:t>
              </a:r>
              <a:r>
                <a:rPr lang="zh-CN" altLang="en-US" u="sng">
                  <a:solidFill>
                    <a:srgbClr val="FF0000"/>
                  </a:solidFill>
                  <a:ea typeface="楷体_GB2312" pitchFamily="49" charset="-122"/>
                  <a:sym typeface="Symbol" panose="05050102010706020507" pitchFamily="18" charset="2"/>
                </a:rPr>
                <a:t>解析</a:t>
              </a:r>
              <a:r>
                <a:rPr lang="zh-CN" altLang="en-US">
                  <a:sym typeface="Symbol" panose="05050102010706020507" pitchFamily="18" charset="2"/>
                </a:rPr>
                <a:t>，且     </a:t>
              </a:r>
            </a:p>
          </p:txBody>
        </p:sp>
        <p:graphicFrame>
          <p:nvGraphicFramePr>
            <p:cNvPr id="522267" name="Object 27"/>
            <p:cNvGraphicFramePr>
              <a:graphicFrameLocks/>
            </p:cNvGraphicFramePr>
            <p:nvPr/>
          </p:nvGraphicFramePr>
          <p:xfrm>
            <a:off x="3623" y="2615"/>
            <a:ext cx="640" cy="4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2341" name="公式" r:id="rId20" imgW="1015920" imgH="787320" progId="Equation.3">
                    <p:embed/>
                  </p:oleObj>
                </mc:Choice>
                <mc:Fallback>
                  <p:oleObj name="公式" r:id="rId20" imgW="1015920" imgH="787320" progId="Equation.3">
                    <p:embed/>
                    <p:pic>
                      <p:nvPicPr>
                        <p:cNvPr id="0" name="Object 2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23" y="2615"/>
                          <a:ext cx="640" cy="4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22268" name="Object 28"/>
            <p:cNvGraphicFramePr>
              <a:graphicFrameLocks/>
            </p:cNvGraphicFramePr>
            <p:nvPr/>
          </p:nvGraphicFramePr>
          <p:xfrm>
            <a:off x="4325" y="2753"/>
            <a:ext cx="336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2342" name="公式" r:id="rId22" imgW="533160" imgH="342720" progId="Equation.3">
                    <p:embed/>
                  </p:oleObj>
                </mc:Choice>
                <mc:Fallback>
                  <p:oleObj name="公式" r:id="rId22" imgW="533160" imgH="342720" progId="Equation.3">
                    <p:embed/>
                    <p:pic>
                      <p:nvPicPr>
                        <p:cNvPr id="0" name="Object 2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25" y="2753"/>
                          <a:ext cx="336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22296" name="Object 56"/>
            <p:cNvGraphicFramePr>
              <a:graphicFrameLocks/>
            </p:cNvGraphicFramePr>
            <p:nvPr/>
          </p:nvGraphicFramePr>
          <p:xfrm>
            <a:off x="1910" y="2768"/>
            <a:ext cx="848" cy="21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2343" name="公式" r:id="rId24" imgW="1346040" imgH="342720" progId="Equation.3">
                    <p:embed/>
                  </p:oleObj>
                </mc:Choice>
                <mc:Fallback>
                  <p:oleObj name="公式" r:id="rId24" imgW="1346040" imgH="342720" progId="Equation.3">
                    <p:embed/>
                    <p:pic>
                      <p:nvPicPr>
                        <p:cNvPr id="0" name="Object 5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10" y="2768"/>
                          <a:ext cx="848" cy="21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22309" name="Group 69"/>
          <p:cNvGrpSpPr>
            <a:grpSpLocks/>
          </p:cNvGrpSpPr>
          <p:nvPr/>
        </p:nvGrpSpPr>
        <p:grpSpPr bwMode="auto">
          <a:xfrm>
            <a:off x="942975" y="5210175"/>
            <a:ext cx="8185150" cy="458788"/>
            <a:chOff x="594" y="3282"/>
            <a:chExt cx="5156" cy="289"/>
          </a:xfrm>
        </p:grpSpPr>
        <p:sp>
          <p:nvSpPr>
            <p:cNvPr id="522297" name="Rectangle 57"/>
            <p:cNvSpPr>
              <a:spLocks noChangeArrowheads="1"/>
            </p:cNvSpPr>
            <p:nvPr/>
          </p:nvSpPr>
          <p:spPr bwMode="auto">
            <a:xfrm>
              <a:off x="612" y="3282"/>
              <a:ext cx="5010" cy="276"/>
            </a:xfrm>
            <a:prstGeom prst="rect">
              <a:avLst/>
            </a:prstGeom>
            <a:solidFill>
              <a:srgbClr val="CCFFFF"/>
            </a:solidFill>
            <a:ln w="9525" algn="ctr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22298" name="Rectangle 58"/>
            <p:cNvSpPr>
              <a:spLocks noChangeArrowheads="1"/>
            </p:cNvSpPr>
            <p:nvPr/>
          </p:nvSpPr>
          <p:spPr bwMode="auto">
            <a:xfrm>
              <a:off x="594" y="3283"/>
              <a:ext cx="515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olidFill>
                    <a:srgbClr val="000000"/>
                  </a:solidFill>
                </a:rPr>
                <a:t>线性映射                 在扩充复平面上除           外是</a:t>
              </a:r>
              <a:r>
                <a:rPr lang="zh-CN" altLang="en-US">
                  <a:solidFill>
                    <a:srgbClr val="FF0000"/>
                  </a:solidFill>
                </a:rPr>
                <a:t>共形映射</a:t>
              </a:r>
              <a:r>
                <a:rPr lang="zh-CN" altLang="en-US">
                  <a:solidFill>
                    <a:srgbClr val="000000"/>
                  </a:solidFill>
                </a:rPr>
                <a:t>。 </a:t>
              </a:r>
            </a:p>
          </p:txBody>
        </p:sp>
        <p:graphicFrame>
          <p:nvGraphicFramePr>
            <p:cNvPr id="522303" name="Object 63"/>
            <p:cNvGraphicFramePr>
              <a:graphicFrameLocks/>
            </p:cNvGraphicFramePr>
            <p:nvPr/>
          </p:nvGraphicFramePr>
          <p:xfrm>
            <a:off x="3811" y="3361"/>
            <a:ext cx="456" cy="1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2344" name="公式" r:id="rId26" imgW="723600" imgH="228600" progId="Equation.3">
                    <p:embed/>
                  </p:oleObj>
                </mc:Choice>
                <mc:Fallback>
                  <p:oleObj name="公式" r:id="rId26" imgW="723600" imgH="228600" progId="Equation.3">
                    <p:embed/>
                    <p:pic>
                      <p:nvPicPr>
                        <p:cNvPr id="0" name="Object 63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11" y="3361"/>
                          <a:ext cx="456" cy="14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22304" name="Object 64"/>
            <p:cNvGraphicFramePr>
              <a:graphicFrameLocks/>
            </p:cNvGraphicFramePr>
            <p:nvPr/>
          </p:nvGraphicFramePr>
          <p:xfrm>
            <a:off x="1442" y="3338"/>
            <a:ext cx="752" cy="21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2345" name="公式" r:id="rId28" imgW="1346040" imgH="342720" progId="Equation.3">
                    <p:embed/>
                  </p:oleObj>
                </mc:Choice>
                <mc:Fallback>
                  <p:oleObj name="公式" r:id="rId28" imgW="1346040" imgH="342720" progId="Equation.3">
                    <p:embed/>
                    <p:pic>
                      <p:nvPicPr>
                        <p:cNvPr id="0" name="Object 64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42" y="3338"/>
                          <a:ext cx="752" cy="21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22330" name="Group 90"/>
          <p:cNvGrpSpPr>
            <a:grpSpLocks/>
          </p:cNvGrpSpPr>
          <p:nvPr/>
        </p:nvGrpSpPr>
        <p:grpSpPr bwMode="auto">
          <a:xfrm>
            <a:off x="6054725" y="1803400"/>
            <a:ext cx="2413000" cy="396875"/>
            <a:chOff x="1336" y="2816"/>
            <a:chExt cx="1520" cy="250"/>
          </a:xfrm>
        </p:grpSpPr>
        <p:sp>
          <p:nvSpPr>
            <p:cNvPr id="522331" name="AutoShape 91">
              <a:hlinkClick r:id="rId30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1336" y="2859"/>
              <a:ext cx="357" cy="174"/>
            </a:xfrm>
            <a:prstGeom prst="rightArrow">
              <a:avLst>
                <a:gd name="adj1" fmla="val 50000"/>
                <a:gd name="adj2" fmla="val 51293"/>
              </a:avLst>
            </a:prstGeom>
            <a:solidFill>
              <a:srgbClr val="CCFFFF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22332" name="Text Box 92"/>
            <p:cNvSpPr txBox="1">
              <a:spLocks noChangeArrowheads="1"/>
            </p:cNvSpPr>
            <p:nvPr/>
          </p:nvSpPr>
          <p:spPr bwMode="auto">
            <a:xfrm>
              <a:off x="1699" y="2816"/>
              <a:ext cx="1157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kumimoji="0" lang="en-US" altLang="zh-CN" sz="1600">
                  <a:solidFill>
                    <a:srgbClr val="B2B2B2"/>
                  </a:solidFill>
                  <a:latin typeface="楷体_GB2312" pitchFamily="49" charset="-122"/>
                  <a:ea typeface="楷体_GB2312" pitchFamily="49" charset="-122"/>
                </a:rPr>
                <a:t>(</a:t>
              </a:r>
              <a:r>
                <a:rPr kumimoji="0" lang="zh-CN" altLang="en-US" sz="1600">
                  <a:solidFill>
                    <a:srgbClr val="B2B2B2"/>
                  </a:solidFill>
                  <a:latin typeface="楷体_GB2312" pitchFamily="49" charset="-122"/>
                  <a:ea typeface="楷体_GB2312" pitchFamily="49" charset="-122"/>
                </a:rPr>
                <a:t>结论同上</a:t>
              </a:r>
              <a:r>
                <a:rPr kumimoji="0" lang="en-US" altLang="zh-CN" sz="1600">
                  <a:solidFill>
                    <a:srgbClr val="B2B2B2"/>
                  </a:solidFill>
                  <a:ea typeface="楷体_GB2312" pitchFamily="49" charset="-122"/>
                </a:rPr>
                <a:t>,</a:t>
              </a:r>
              <a:r>
                <a:rPr kumimoji="0" lang="en-US" altLang="zh-CN" sz="2000">
                  <a:solidFill>
                    <a:srgbClr val="B2B2B2"/>
                  </a:solidFill>
                  <a:ea typeface="楷体_GB2312" pitchFamily="49" charset="-122"/>
                </a:rPr>
                <a:t> </a:t>
              </a:r>
              <a:r>
                <a:rPr kumimoji="0" lang="zh-CN" altLang="en-US" sz="1600">
                  <a:solidFill>
                    <a:srgbClr val="B2B2B2"/>
                  </a:solidFill>
                  <a:latin typeface="楷体_GB2312" pitchFamily="49" charset="-122"/>
                  <a:ea typeface="楷体_GB2312" pitchFamily="49" charset="-122"/>
                </a:rPr>
                <a:t>跳过</a:t>
              </a:r>
              <a:r>
                <a:rPr kumimoji="0" lang="en-US" altLang="zh-CN" sz="1600">
                  <a:solidFill>
                    <a:srgbClr val="B2B2B2"/>
                  </a:solidFill>
                  <a:latin typeface="楷体_GB2312" pitchFamily="49" charset="-122"/>
                  <a:ea typeface="楷体_GB2312" pitchFamily="49" charset="-122"/>
                </a:rPr>
                <a:t>?)</a:t>
              </a:r>
              <a:endParaRPr kumimoji="0" lang="en-US" altLang="zh-CN" sz="1600">
                <a:solidFill>
                  <a:srgbClr val="B2B2B2"/>
                </a:solidFill>
                <a:ea typeface="楷体_GB2312" pitchFamily="49" charset="-122"/>
              </a:endParaRPr>
            </a:p>
          </p:txBody>
        </p:sp>
      </p:grpSp>
      <p:pic>
        <p:nvPicPr>
          <p:cNvPr id="522333" name="Picture 93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22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63" presetClass="path" presetSubtype="0" repeatCount="indefinite" accel="50000" decel="50000" autoRev="1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4.44444E-6 3.7037E-7 L 0.04201 3.7037E-7 " pathEditMode="relative" rAng="0" ptsTypes="AA">
                                      <p:cBhvr>
                                        <p:cTn id="13" dur="1000" fill="hold"/>
                                        <p:tgtEl>
                                          <p:spTgt spid="5223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0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522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522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522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522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000"/>
                                        <p:tgtEl>
                                          <p:spTgt spid="522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522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1000"/>
                                        <p:tgtEl>
                                          <p:spTgt spid="522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55" grpId="0"/>
      <p:bldP spid="522260" grpId="0"/>
      <p:bldP spid="52226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5455" name="Picture 14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5456" name="Picture 14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5457" name="Picture 14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5458" name="Picture 146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5459" name="Picture 14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5460" name="Picture 14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5461" name="Picture 14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5462" name="Picture 150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5463" name="Picture 15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5464" name="Picture 15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5465" name="Picture 15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5466" name="Picture 154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5467" name="Picture 15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5468" name="Picture 156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5469" name="Picture 15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5470" name="Picture 15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5471" name="Picture 15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5472" name="Picture 160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5473" name="Picture 16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5474" name="Picture 162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25315" name="Rectangle 3"/>
          <p:cNvSpPr>
            <a:spLocks noChangeArrowheads="1"/>
          </p:cNvSpPr>
          <p:nvPr/>
        </p:nvSpPr>
        <p:spPr bwMode="auto">
          <a:xfrm>
            <a:off x="534988" y="528638"/>
            <a:ext cx="25431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0"/>
              </a:spcBef>
            </a:pPr>
            <a:r>
              <a:rPr lang="zh-CN" altLang="en-US" sz="2800">
                <a:solidFill>
                  <a:srgbClr val="000099"/>
                </a:solidFill>
              </a:rPr>
              <a:t>三、</a:t>
            </a:r>
            <a:r>
              <a:rPr kumimoji="0" lang="zh-CN" altLang="en-US" sz="2800">
                <a:solidFill>
                  <a:srgbClr val="000099"/>
                </a:solidFill>
              </a:rPr>
              <a:t>保形性    </a:t>
            </a:r>
            <a:endParaRPr lang="zh-CN" altLang="en-US" sz="2800">
              <a:solidFill>
                <a:srgbClr val="000099"/>
              </a:solidFill>
            </a:endParaRPr>
          </a:p>
        </p:txBody>
      </p:sp>
      <p:sp>
        <p:nvSpPr>
          <p:cNvPr id="525316" name="Rectangle 4"/>
          <p:cNvSpPr>
            <a:spLocks noChangeArrowheads="1"/>
          </p:cNvSpPr>
          <p:nvPr/>
        </p:nvSpPr>
        <p:spPr bwMode="auto">
          <a:xfrm>
            <a:off x="533400" y="1173163"/>
            <a:ext cx="43116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zh-CN">
                <a:solidFill>
                  <a:srgbClr val="000099"/>
                </a:solidFill>
              </a:rPr>
              <a:t>1. </a:t>
            </a:r>
            <a:r>
              <a:rPr lang="zh-CN" altLang="en-US">
                <a:solidFill>
                  <a:srgbClr val="000099"/>
                </a:solidFill>
              </a:rPr>
              <a:t>倒数映射             的</a:t>
            </a:r>
            <a:r>
              <a:rPr kumimoji="0" lang="zh-CN" altLang="en-US">
                <a:solidFill>
                  <a:srgbClr val="000099"/>
                </a:solidFill>
              </a:rPr>
              <a:t>保形性     </a:t>
            </a:r>
          </a:p>
        </p:txBody>
      </p:sp>
      <p:grpSp>
        <p:nvGrpSpPr>
          <p:cNvPr id="525317" name="Group 5"/>
          <p:cNvGrpSpPr>
            <a:grpSpLocks/>
          </p:cNvGrpSpPr>
          <p:nvPr/>
        </p:nvGrpSpPr>
        <p:grpSpPr bwMode="auto">
          <a:xfrm>
            <a:off x="2216150" y="1025525"/>
            <a:ext cx="876300" cy="785813"/>
            <a:chOff x="1186" y="2746"/>
            <a:chExt cx="552" cy="495"/>
          </a:xfrm>
        </p:grpSpPr>
        <p:graphicFrame>
          <p:nvGraphicFramePr>
            <p:cNvPr id="525318" name="Object 6"/>
            <p:cNvGraphicFramePr>
              <a:graphicFrameLocks/>
            </p:cNvGraphicFramePr>
            <p:nvPr/>
          </p:nvGraphicFramePr>
          <p:xfrm>
            <a:off x="1186" y="2746"/>
            <a:ext cx="552" cy="49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5476" name="公式" r:id="rId5" imgW="876240" imgH="787320" progId="Equation.3">
                    <p:embed/>
                  </p:oleObj>
                </mc:Choice>
                <mc:Fallback>
                  <p:oleObj name="公式" r:id="rId5" imgW="876240" imgH="787320" progId="Equation.3">
                    <p:embed/>
                    <p:pic>
                      <p:nvPicPr>
                        <p:cNvPr id="0" name="Object 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86" y="2746"/>
                          <a:ext cx="552" cy="49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25319" name="Object 7"/>
            <p:cNvGraphicFramePr>
              <a:graphicFrameLocks/>
            </p:cNvGraphicFramePr>
            <p:nvPr/>
          </p:nvGraphicFramePr>
          <p:xfrm>
            <a:off x="1584" y="3002"/>
            <a:ext cx="112" cy="1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5477" name="公式" r:id="rId7" imgW="177480" imgH="215640" progId="Equation.3">
                    <p:embed/>
                  </p:oleObj>
                </mc:Choice>
                <mc:Fallback>
                  <p:oleObj name="公式" r:id="rId7" imgW="177480" imgH="215640" progId="Equation.3">
                    <p:embed/>
                    <p:pic>
                      <p:nvPicPr>
                        <p:cNvPr id="0" name="Object 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84" y="3002"/>
                          <a:ext cx="112" cy="13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25320" name="Object 8"/>
            <p:cNvGraphicFramePr>
              <a:graphicFrameLocks/>
            </p:cNvGraphicFramePr>
            <p:nvPr/>
          </p:nvGraphicFramePr>
          <p:xfrm>
            <a:off x="1588" y="2795"/>
            <a:ext cx="104" cy="16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5478" name="公式" r:id="rId9" imgW="164880" imgH="266400" progId="Equation.3">
                    <p:embed/>
                  </p:oleObj>
                </mc:Choice>
                <mc:Fallback>
                  <p:oleObj name="公式" r:id="rId9" imgW="164880" imgH="266400" progId="Equation.3">
                    <p:embed/>
                    <p:pic>
                      <p:nvPicPr>
                        <p:cNvPr id="0" name="Object 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88" y="2795"/>
                          <a:ext cx="104" cy="16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525332" name="Rectangle 20"/>
          <p:cNvSpPr>
            <a:spLocks noChangeArrowheads="1"/>
          </p:cNvSpPr>
          <p:nvPr/>
        </p:nvSpPr>
        <p:spPr bwMode="auto">
          <a:xfrm>
            <a:off x="530225" y="1770063"/>
            <a:ext cx="57594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zh-CN">
                <a:solidFill>
                  <a:srgbClr val="000099"/>
                </a:solidFill>
              </a:rPr>
              <a:t>2. </a:t>
            </a:r>
            <a:r>
              <a:rPr lang="zh-CN" altLang="en-US">
                <a:solidFill>
                  <a:srgbClr val="000099"/>
                </a:solidFill>
              </a:rPr>
              <a:t>线性映射                                的</a:t>
            </a:r>
            <a:r>
              <a:rPr kumimoji="0" lang="zh-CN" altLang="en-US">
                <a:solidFill>
                  <a:srgbClr val="000099"/>
                </a:solidFill>
              </a:rPr>
              <a:t>保形性     </a:t>
            </a:r>
          </a:p>
        </p:txBody>
      </p:sp>
      <p:graphicFrame>
        <p:nvGraphicFramePr>
          <p:cNvPr id="525333" name="Object 21"/>
          <p:cNvGraphicFramePr>
            <a:graphicFrameLocks/>
          </p:cNvGraphicFramePr>
          <p:nvPr/>
        </p:nvGraphicFramePr>
        <p:xfrm>
          <a:off x="2193925" y="1844675"/>
          <a:ext cx="2362200" cy="341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5479" name="公式" r:id="rId11" imgW="2361960" imgH="342720" progId="Equation.3">
                  <p:embed/>
                </p:oleObj>
              </mc:Choice>
              <mc:Fallback>
                <p:oleObj name="公式" r:id="rId11" imgW="2361960" imgH="342720" progId="Equation.3">
                  <p:embed/>
                  <p:pic>
                    <p:nvPicPr>
                      <p:cNvPr id="0" name="Object 2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93925" y="1844675"/>
                        <a:ext cx="2362200" cy="3413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25405" name="Group 93"/>
          <p:cNvGrpSpPr>
            <a:grpSpLocks/>
          </p:cNvGrpSpPr>
          <p:nvPr/>
        </p:nvGrpSpPr>
        <p:grpSpPr bwMode="auto">
          <a:xfrm>
            <a:off x="949325" y="2371725"/>
            <a:ext cx="8185150" cy="458788"/>
            <a:chOff x="598" y="1494"/>
            <a:chExt cx="5156" cy="289"/>
          </a:xfrm>
        </p:grpSpPr>
        <p:sp>
          <p:nvSpPr>
            <p:cNvPr id="525367" name="Rectangle 55"/>
            <p:cNvSpPr>
              <a:spLocks noChangeArrowheads="1"/>
            </p:cNvSpPr>
            <p:nvPr/>
          </p:nvSpPr>
          <p:spPr bwMode="auto">
            <a:xfrm>
              <a:off x="612" y="1494"/>
              <a:ext cx="5010" cy="276"/>
            </a:xfrm>
            <a:prstGeom prst="rect">
              <a:avLst/>
            </a:prstGeom>
            <a:solidFill>
              <a:srgbClr val="CCFFFF"/>
            </a:solidFill>
            <a:ln w="9525" algn="ctr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25336" name="Rectangle 24"/>
            <p:cNvSpPr>
              <a:spLocks noChangeArrowheads="1"/>
            </p:cNvSpPr>
            <p:nvPr/>
          </p:nvSpPr>
          <p:spPr bwMode="auto">
            <a:xfrm>
              <a:off x="598" y="1495"/>
              <a:ext cx="515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olidFill>
                    <a:srgbClr val="000000"/>
                  </a:solidFill>
                </a:rPr>
                <a:t>线性映射                 在扩充复平面上除           外是</a:t>
              </a:r>
              <a:r>
                <a:rPr lang="zh-CN" altLang="en-US">
                  <a:solidFill>
                    <a:srgbClr val="FF0000"/>
                  </a:solidFill>
                </a:rPr>
                <a:t>共形映射</a:t>
              </a:r>
              <a:r>
                <a:rPr lang="zh-CN" altLang="en-US">
                  <a:solidFill>
                    <a:srgbClr val="000000"/>
                  </a:solidFill>
                </a:rPr>
                <a:t>。 </a:t>
              </a:r>
            </a:p>
          </p:txBody>
        </p:sp>
        <p:graphicFrame>
          <p:nvGraphicFramePr>
            <p:cNvPr id="525337" name="Object 25"/>
            <p:cNvGraphicFramePr>
              <a:graphicFrameLocks/>
            </p:cNvGraphicFramePr>
            <p:nvPr/>
          </p:nvGraphicFramePr>
          <p:xfrm>
            <a:off x="3815" y="1573"/>
            <a:ext cx="456" cy="1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5480" name="公式" r:id="rId13" imgW="723600" imgH="228600" progId="Equation.3">
                    <p:embed/>
                  </p:oleObj>
                </mc:Choice>
                <mc:Fallback>
                  <p:oleObj name="公式" r:id="rId13" imgW="723600" imgH="228600" progId="Equation.3">
                    <p:embed/>
                    <p:pic>
                      <p:nvPicPr>
                        <p:cNvPr id="0" name="Object 2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15" y="1573"/>
                          <a:ext cx="456" cy="14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25338" name="Object 26"/>
            <p:cNvGraphicFramePr>
              <a:graphicFrameLocks/>
            </p:cNvGraphicFramePr>
            <p:nvPr/>
          </p:nvGraphicFramePr>
          <p:xfrm>
            <a:off x="1446" y="1550"/>
            <a:ext cx="752" cy="21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5481" name="公式" r:id="rId15" imgW="1346040" imgH="342720" progId="Equation.3">
                    <p:embed/>
                  </p:oleObj>
                </mc:Choice>
                <mc:Fallback>
                  <p:oleObj name="公式" r:id="rId15" imgW="1346040" imgH="342720" progId="Equation.3">
                    <p:embed/>
                    <p:pic>
                      <p:nvPicPr>
                        <p:cNvPr id="0" name="Object 2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46" y="1550"/>
                          <a:ext cx="752" cy="21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25448" name="Group 136"/>
          <p:cNvGrpSpPr>
            <a:grpSpLocks/>
          </p:cNvGrpSpPr>
          <p:nvPr/>
        </p:nvGrpSpPr>
        <p:grpSpPr bwMode="auto">
          <a:xfrm>
            <a:off x="841375" y="3144838"/>
            <a:ext cx="1962150" cy="457200"/>
            <a:chOff x="530" y="1981"/>
            <a:chExt cx="1236" cy="288"/>
          </a:xfrm>
        </p:grpSpPr>
        <p:sp>
          <p:nvSpPr>
            <p:cNvPr id="525412" name="Rectangle 100"/>
            <p:cNvSpPr>
              <a:spLocks noChangeArrowheads="1"/>
            </p:cNvSpPr>
            <p:nvPr/>
          </p:nvSpPr>
          <p:spPr bwMode="auto">
            <a:xfrm>
              <a:off x="530" y="1981"/>
              <a:ext cx="12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ym typeface="Symbol" panose="05050102010706020507" pitchFamily="18" charset="2"/>
                </a:rPr>
                <a:t>当         </a:t>
              </a:r>
              <a:r>
                <a:rPr lang="zh-CN" altLang="en-US" sz="800">
                  <a:sym typeface="Symbol" panose="05050102010706020507" pitchFamily="18" charset="2"/>
                </a:rPr>
                <a:t> </a:t>
              </a:r>
              <a:r>
                <a:rPr lang="zh-CN" altLang="en-US">
                  <a:sym typeface="Symbol" panose="05050102010706020507" pitchFamily="18" charset="2"/>
                </a:rPr>
                <a:t>时，  </a:t>
              </a:r>
            </a:p>
          </p:txBody>
        </p:sp>
        <p:graphicFrame>
          <p:nvGraphicFramePr>
            <p:cNvPr id="525413" name="Object 101"/>
            <p:cNvGraphicFramePr>
              <a:graphicFrameLocks/>
            </p:cNvGraphicFramePr>
            <p:nvPr/>
          </p:nvGraphicFramePr>
          <p:xfrm>
            <a:off x="805" y="2071"/>
            <a:ext cx="416" cy="1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5482" name="公式" r:id="rId17" imgW="660240" imgH="279360" progId="Equation.3">
                    <p:embed/>
                  </p:oleObj>
                </mc:Choice>
                <mc:Fallback>
                  <p:oleObj name="公式" r:id="rId17" imgW="660240" imgH="279360" progId="Equation.3">
                    <p:embed/>
                    <p:pic>
                      <p:nvPicPr>
                        <p:cNvPr id="0" name="Object 10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05" y="2071"/>
                          <a:ext cx="416" cy="17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25449" name="Group 137"/>
          <p:cNvGrpSpPr>
            <a:grpSpLocks/>
          </p:cNvGrpSpPr>
          <p:nvPr/>
        </p:nvGrpSpPr>
        <p:grpSpPr bwMode="auto">
          <a:xfrm>
            <a:off x="2384425" y="2989263"/>
            <a:ext cx="2366963" cy="793750"/>
            <a:chOff x="1502" y="1883"/>
            <a:chExt cx="1491" cy="500"/>
          </a:xfrm>
        </p:grpSpPr>
        <p:sp>
          <p:nvSpPr>
            <p:cNvPr id="525416" name="Rectangle 104"/>
            <p:cNvSpPr>
              <a:spLocks noChangeArrowheads="1"/>
            </p:cNvSpPr>
            <p:nvPr/>
          </p:nvSpPr>
          <p:spPr bwMode="auto">
            <a:xfrm>
              <a:off x="1502" y="1981"/>
              <a:ext cx="54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ym typeface="Symbol" panose="05050102010706020507" pitchFamily="18" charset="2"/>
                </a:rPr>
                <a:t>令     </a:t>
              </a:r>
            </a:p>
          </p:txBody>
        </p:sp>
        <p:grpSp>
          <p:nvGrpSpPr>
            <p:cNvPr id="525417" name="Group 105"/>
            <p:cNvGrpSpPr>
              <a:grpSpLocks/>
            </p:cNvGrpSpPr>
            <p:nvPr/>
          </p:nvGrpSpPr>
          <p:grpSpPr bwMode="auto">
            <a:xfrm>
              <a:off x="1787" y="1883"/>
              <a:ext cx="552" cy="496"/>
              <a:chOff x="1967" y="1991"/>
              <a:chExt cx="552" cy="496"/>
            </a:xfrm>
          </p:grpSpPr>
          <p:graphicFrame>
            <p:nvGraphicFramePr>
              <p:cNvPr id="525418" name="Object 106"/>
              <p:cNvGraphicFramePr>
                <a:graphicFrameLocks/>
              </p:cNvGraphicFramePr>
              <p:nvPr/>
            </p:nvGraphicFramePr>
            <p:xfrm>
              <a:off x="1967" y="2135"/>
              <a:ext cx="552" cy="21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25483" name="公式" r:id="rId19" imgW="876240" imgH="342720" progId="Equation.3">
                      <p:embed/>
                    </p:oleObj>
                  </mc:Choice>
                  <mc:Fallback>
                    <p:oleObj name="公式" r:id="rId19" imgW="876240" imgH="342720" progId="Equation.3">
                      <p:embed/>
                      <p:pic>
                        <p:nvPicPr>
                          <p:cNvPr id="0" name="Object 106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2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967" y="2135"/>
                            <a:ext cx="552" cy="21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525419" name="Object 107"/>
              <p:cNvGraphicFramePr>
                <a:graphicFrameLocks/>
              </p:cNvGraphicFramePr>
              <p:nvPr/>
            </p:nvGraphicFramePr>
            <p:xfrm>
              <a:off x="2239" y="1991"/>
              <a:ext cx="216" cy="49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25484" name="公式" r:id="rId21" imgW="342720" imgH="787320" progId="Equation.3">
                      <p:embed/>
                    </p:oleObj>
                  </mc:Choice>
                  <mc:Fallback>
                    <p:oleObj name="公式" r:id="rId21" imgW="342720" imgH="787320" progId="Equation.3">
                      <p:embed/>
                      <p:pic>
                        <p:nvPicPr>
                          <p:cNvPr id="0" name="Object 107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2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239" y="1991"/>
                            <a:ext cx="216" cy="49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525420" name="Object 108"/>
              <p:cNvGraphicFramePr>
                <a:graphicFrameLocks/>
              </p:cNvGraphicFramePr>
              <p:nvPr/>
            </p:nvGraphicFramePr>
            <p:xfrm>
              <a:off x="2285" y="2273"/>
              <a:ext cx="112" cy="13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25485" name="公式" r:id="rId23" imgW="177480" imgH="215640" progId="Equation.3">
                      <p:embed/>
                    </p:oleObj>
                  </mc:Choice>
                  <mc:Fallback>
                    <p:oleObj name="公式" r:id="rId23" imgW="177480" imgH="215640" progId="Equation.3">
                      <p:embed/>
                      <p:pic>
                        <p:nvPicPr>
                          <p:cNvPr id="0" name="Object 108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2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285" y="2273"/>
                            <a:ext cx="112" cy="13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525421" name="Object 109"/>
              <p:cNvGraphicFramePr>
                <a:graphicFrameLocks/>
              </p:cNvGraphicFramePr>
              <p:nvPr/>
            </p:nvGraphicFramePr>
            <p:xfrm>
              <a:off x="2295" y="2041"/>
              <a:ext cx="104" cy="16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25486" name="公式" r:id="rId25" imgW="164880" imgH="266400" progId="Equation.3">
                      <p:embed/>
                    </p:oleObj>
                  </mc:Choice>
                  <mc:Fallback>
                    <p:oleObj name="公式" r:id="rId25" imgW="164880" imgH="266400" progId="Equation.3">
                      <p:embed/>
                      <p:pic>
                        <p:nvPicPr>
                          <p:cNvPr id="0" name="Object 109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2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295" y="2041"/>
                            <a:ext cx="104" cy="168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525426" name="Group 114"/>
            <p:cNvGrpSpPr>
              <a:grpSpLocks/>
            </p:cNvGrpSpPr>
            <p:nvPr/>
          </p:nvGrpSpPr>
          <p:grpSpPr bwMode="auto">
            <a:xfrm>
              <a:off x="2401" y="1887"/>
              <a:ext cx="592" cy="496"/>
              <a:chOff x="2593" y="1995"/>
              <a:chExt cx="592" cy="496"/>
            </a:xfrm>
          </p:grpSpPr>
          <p:graphicFrame>
            <p:nvGraphicFramePr>
              <p:cNvPr id="525427" name="Object 115"/>
              <p:cNvGraphicFramePr>
                <a:graphicFrameLocks/>
              </p:cNvGraphicFramePr>
              <p:nvPr/>
            </p:nvGraphicFramePr>
            <p:xfrm>
              <a:off x="2593" y="2187"/>
              <a:ext cx="592" cy="16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25487" name="公式" r:id="rId27" imgW="939600" imgH="266400" progId="Equation.3">
                      <p:embed/>
                    </p:oleObj>
                  </mc:Choice>
                  <mc:Fallback>
                    <p:oleObj name="公式" r:id="rId27" imgW="939600" imgH="266400" progId="Equation.3">
                      <p:embed/>
                      <p:pic>
                        <p:nvPicPr>
                          <p:cNvPr id="0" name="Object 115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2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593" y="2187"/>
                            <a:ext cx="592" cy="168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525428" name="Object 116"/>
              <p:cNvGraphicFramePr>
                <a:graphicFrameLocks/>
              </p:cNvGraphicFramePr>
              <p:nvPr/>
            </p:nvGraphicFramePr>
            <p:xfrm>
              <a:off x="2909" y="1995"/>
              <a:ext cx="216" cy="49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25488" name="公式" r:id="rId29" imgW="342720" imgH="787320" progId="Equation.3">
                      <p:embed/>
                    </p:oleObj>
                  </mc:Choice>
                  <mc:Fallback>
                    <p:oleObj name="公式" r:id="rId29" imgW="342720" imgH="787320" progId="Equation.3">
                      <p:embed/>
                      <p:pic>
                        <p:nvPicPr>
                          <p:cNvPr id="0" name="Object 116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3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909" y="1995"/>
                            <a:ext cx="216" cy="49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525429" name="Object 117"/>
              <p:cNvGraphicFramePr>
                <a:graphicFrameLocks/>
              </p:cNvGraphicFramePr>
              <p:nvPr/>
            </p:nvGraphicFramePr>
            <p:xfrm>
              <a:off x="2927" y="2271"/>
              <a:ext cx="168" cy="13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25489" name="公式" r:id="rId31" imgW="266400" imgH="215640" progId="Equation.3">
                      <p:embed/>
                    </p:oleObj>
                  </mc:Choice>
                  <mc:Fallback>
                    <p:oleObj name="公式" r:id="rId31" imgW="266400" imgH="215640" progId="Equation.3">
                      <p:embed/>
                      <p:pic>
                        <p:nvPicPr>
                          <p:cNvPr id="0" name="Object 117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3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927" y="2271"/>
                            <a:ext cx="168" cy="13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525430" name="Object 118"/>
              <p:cNvGraphicFramePr>
                <a:graphicFrameLocks/>
              </p:cNvGraphicFramePr>
              <p:nvPr/>
            </p:nvGraphicFramePr>
            <p:xfrm>
              <a:off x="2965" y="2039"/>
              <a:ext cx="104" cy="16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25490" name="公式" r:id="rId33" imgW="164880" imgH="266400" progId="Equation.3">
                      <p:embed/>
                    </p:oleObj>
                  </mc:Choice>
                  <mc:Fallback>
                    <p:oleObj name="公式" r:id="rId33" imgW="164880" imgH="266400" progId="Equation.3">
                      <p:embed/>
                      <p:pic>
                        <p:nvPicPr>
                          <p:cNvPr id="0" name="Object 118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3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965" y="2039"/>
                            <a:ext cx="104" cy="168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grpSp>
        <p:nvGrpSpPr>
          <p:cNvPr id="525452" name="Group 140"/>
          <p:cNvGrpSpPr>
            <a:grpSpLocks/>
          </p:cNvGrpSpPr>
          <p:nvPr/>
        </p:nvGrpSpPr>
        <p:grpSpPr bwMode="auto">
          <a:xfrm>
            <a:off x="2390775" y="3929063"/>
            <a:ext cx="5886450" cy="787400"/>
            <a:chOff x="1506" y="2475"/>
            <a:chExt cx="3708" cy="496"/>
          </a:xfrm>
        </p:grpSpPr>
        <p:sp>
          <p:nvSpPr>
            <p:cNvPr id="525411" name="Rectangle 99"/>
            <p:cNvSpPr>
              <a:spLocks noChangeArrowheads="1"/>
            </p:cNvSpPr>
            <p:nvPr/>
          </p:nvSpPr>
          <p:spPr bwMode="auto">
            <a:xfrm>
              <a:off x="1506" y="2573"/>
              <a:ext cx="280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ym typeface="Symbol" panose="05050102010706020507" pitchFamily="18" charset="2"/>
                </a:rPr>
                <a:t>函数         </a:t>
              </a:r>
              <a:r>
                <a:rPr lang="zh-CN" altLang="en-US" sz="800">
                  <a:sym typeface="Symbol" panose="05050102010706020507" pitchFamily="18" charset="2"/>
                </a:rPr>
                <a:t> </a:t>
              </a:r>
              <a:r>
                <a:rPr lang="zh-CN" altLang="en-US">
                  <a:sym typeface="Symbol" panose="05050102010706020507" pitchFamily="18" charset="2"/>
                </a:rPr>
                <a:t>在         处</a:t>
              </a:r>
              <a:r>
                <a:rPr lang="zh-CN" altLang="en-US" sz="1000">
                  <a:sym typeface="Symbol" panose="05050102010706020507" pitchFamily="18" charset="2"/>
                </a:rPr>
                <a:t> </a:t>
              </a:r>
              <a:r>
                <a:rPr lang="zh-CN" altLang="en-US" u="sng">
                  <a:solidFill>
                    <a:srgbClr val="FF0000"/>
                  </a:solidFill>
                  <a:ea typeface="楷体_GB2312" pitchFamily="49" charset="-122"/>
                  <a:sym typeface="Symbol" panose="05050102010706020507" pitchFamily="18" charset="2"/>
                </a:rPr>
                <a:t>解析</a:t>
              </a:r>
              <a:r>
                <a:rPr lang="zh-CN" altLang="en-US">
                  <a:sym typeface="Symbol" panose="05050102010706020507" pitchFamily="18" charset="2"/>
                </a:rPr>
                <a:t>，且     </a:t>
              </a:r>
            </a:p>
          </p:txBody>
        </p:sp>
        <p:graphicFrame>
          <p:nvGraphicFramePr>
            <p:cNvPr id="525414" name="Object 102"/>
            <p:cNvGraphicFramePr>
              <a:graphicFrameLocks/>
            </p:cNvGraphicFramePr>
            <p:nvPr/>
          </p:nvGraphicFramePr>
          <p:xfrm>
            <a:off x="4042" y="2612"/>
            <a:ext cx="576" cy="22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5491" name="公式" r:id="rId35" imgW="914400" imgH="355320" progId="Equation.3">
                    <p:embed/>
                  </p:oleObj>
                </mc:Choice>
                <mc:Fallback>
                  <p:oleObj name="公式" r:id="rId35" imgW="914400" imgH="355320" progId="Equation.3">
                    <p:embed/>
                    <p:pic>
                      <p:nvPicPr>
                        <p:cNvPr id="0" name="Object 102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42" y="2612"/>
                          <a:ext cx="576" cy="22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25415" name="Object 103"/>
            <p:cNvGraphicFramePr>
              <a:graphicFrameLocks/>
            </p:cNvGraphicFramePr>
            <p:nvPr/>
          </p:nvGraphicFramePr>
          <p:xfrm>
            <a:off x="4870" y="2619"/>
            <a:ext cx="344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5492" name="公式" r:id="rId37" imgW="545760" imgH="342720" progId="Equation.3">
                    <p:embed/>
                  </p:oleObj>
                </mc:Choice>
                <mc:Fallback>
                  <p:oleObj name="公式" r:id="rId37" imgW="545760" imgH="342720" progId="Equation.3">
                    <p:embed/>
                    <p:pic>
                      <p:nvPicPr>
                        <p:cNvPr id="0" name="Object 103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70" y="2619"/>
                          <a:ext cx="344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25424" name="Object 112"/>
            <p:cNvGraphicFramePr>
              <a:graphicFrameLocks/>
            </p:cNvGraphicFramePr>
            <p:nvPr/>
          </p:nvGraphicFramePr>
          <p:xfrm>
            <a:off x="2625" y="2622"/>
            <a:ext cx="392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5493" name="公式" r:id="rId39" imgW="622080" imgH="342720" progId="Equation.3">
                    <p:embed/>
                  </p:oleObj>
                </mc:Choice>
                <mc:Fallback>
                  <p:oleObj name="公式" r:id="rId39" imgW="622080" imgH="342720" progId="Equation.3">
                    <p:embed/>
                    <p:pic>
                      <p:nvPicPr>
                        <p:cNvPr id="0" name="Object 112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4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25" y="2622"/>
                          <a:ext cx="392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25425" name="Object 113"/>
            <p:cNvGraphicFramePr>
              <a:graphicFrameLocks/>
            </p:cNvGraphicFramePr>
            <p:nvPr/>
          </p:nvGraphicFramePr>
          <p:xfrm>
            <a:off x="1976" y="2617"/>
            <a:ext cx="404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5494" name="公式" r:id="rId41" imgW="660240" imgH="342720" progId="Equation.3">
                    <p:embed/>
                  </p:oleObj>
                </mc:Choice>
                <mc:Fallback>
                  <p:oleObj name="公式" r:id="rId41" imgW="660240" imgH="342720" progId="Equation.3">
                    <p:embed/>
                    <p:pic>
                      <p:nvPicPr>
                        <p:cNvPr id="0" name="Object 113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4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76" y="2617"/>
                          <a:ext cx="404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25435" name="Object 123"/>
            <p:cNvGraphicFramePr>
              <a:graphicFrameLocks/>
            </p:cNvGraphicFramePr>
            <p:nvPr/>
          </p:nvGraphicFramePr>
          <p:xfrm>
            <a:off x="4637" y="2475"/>
            <a:ext cx="216" cy="4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5495" name="公式" r:id="rId43" imgW="342720" imgH="787320" progId="Equation.3">
                    <p:embed/>
                  </p:oleObj>
                </mc:Choice>
                <mc:Fallback>
                  <p:oleObj name="公式" r:id="rId43" imgW="342720" imgH="787320" progId="Equation.3">
                    <p:embed/>
                    <p:pic>
                      <p:nvPicPr>
                        <p:cNvPr id="0" name="Object 123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4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37" y="2475"/>
                          <a:ext cx="216" cy="4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25436" name="Object 124"/>
            <p:cNvGraphicFramePr>
              <a:graphicFrameLocks/>
            </p:cNvGraphicFramePr>
            <p:nvPr/>
          </p:nvGraphicFramePr>
          <p:xfrm>
            <a:off x="4675" y="2733"/>
            <a:ext cx="128" cy="1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5496" name="公式" r:id="rId45" imgW="203040" imgH="215640" progId="Equation.3">
                    <p:embed/>
                  </p:oleObj>
                </mc:Choice>
                <mc:Fallback>
                  <p:oleObj name="公式" r:id="rId45" imgW="203040" imgH="215640" progId="Equation.3">
                    <p:embed/>
                    <p:pic>
                      <p:nvPicPr>
                        <p:cNvPr id="0" name="Object 124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4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75" y="2733"/>
                          <a:ext cx="128" cy="13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25437" name="Object 125"/>
            <p:cNvGraphicFramePr>
              <a:graphicFrameLocks/>
            </p:cNvGraphicFramePr>
            <p:nvPr/>
          </p:nvGraphicFramePr>
          <p:xfrm>
            <a:off x="4693" y="2525"/>
            <a:ext cx="104" cy="16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5497" name="公式" r:id="rId47" imgW="164880" imgH="266400" progId="Equation.3">
                    <p:embed/>
                  </p:oleObj>
                </mc:Choice>
                <mc:Fallback>
                  <p:oleObj name="公式" r:id="rId47" imgW="164880" imgH="266400" progId="Equation.3">
                    <p:embed/>
                    <p:pic>
                      <p:nvPicPr>
                        <p:cNvPr id="0" name="Object 12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4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93" y="2525"/>
                          <a:ext cx="104" cy="16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25451" name="Group 139"/>
          <p:cNvGrpSpPr>
            <a:grpSpLocks/>
          </p:cNvGrpSpPr>
          <p:nvPr/>
        </p:nvGrpSpPr>
        <p:grpSpPr bwMode="auto">
          <a:xfrm>
            <a:off x="4792663" y="2982913"/>
            <a:ext cx="4122737" cy="808037"/>
            <a:chOff x="3019" y="1879"/>
            <a:chExt cx="2597" cy="509"/>
          </a:xfrm>
        </p:grpSpPr>
        <p:grpSp>
          <p:nvGrpSpPr>
            <p:cNvPr id="525450" name="Group 138"/>
            <p:cNvGrpSpPr>
              <a:grpSpLocks/>
            </p:cNvGrpSpPr>
            <p:nvPr/>
          </p:nvGrpSpPr>
          <p:grpSpPr bwMode="auto">
            <a:xfrm>
              <a:off x="3019" y="1879"/>
              <a:ext cx="2597" cy="502"/>
              <a:chOff x="3019" y="1879"/>
              <a:chExt cx="2597" cy="502"/>
            </a:xfrm>
          </p:grpSpPr>
          <p:sp>
            <p:nvSpPr>
              <p:cNvPr id="525422" name="Rectangle 110"/>
              <p:cNvSpPr>
                <a:spLocks noChangeArrowheads="1"/>
              </p:cNvSpPr>
              <p:nvPr/>
            </p:nvSpPr>
            <p:spPr bwMode="auto">
              <a:xfrm>
                <a:off x="3019" y="1982"/>
                <a:ext cx="45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zh-CN" altLang="en-US">
                    <a:sym typeface="Symbol" panose="05050102010706020507" pitchFamily="18" charset="2"/>
                  </a:rPr>
                  <a:t>则   </a:t>
                </a:r>
              </a:p>
            </p:txBody>
          </p:sp>
          <p:graphicFrame>
            <p:nvGraphicFramePr>
              <p:cNvPr id="525423" name="Object 111"/>
              <p:cNvGraphicFramePr>
                <a:graphicFrameLocks/>
              </p:cNvGraphicFramePr>
              <p:nvPr/>
            </p:nvGraphicFramePr>
            <p:xfrm>
              <a:off x="4024" y="1885"/>
              <a:ext cx="1592" cy="49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25498" name="公式" r:id="rId49" imgW="2527200" imgH="787320" progId="Equation.3">
                      <p:embed/>
                    </p:oleObj>
                  </mc:Choice>
                  <mc:Fallback>
                    <p:oleObj name="公式" r:id="rId49" imgW="2527200" imgH="787320" progId="Equation.3">
                      <p:embed/>
                      <p:pic>
                        <p:nvPicPr>
                          <p:cNvPr id="0" name="Object 111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5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024" y="1885"/>
                            <a:ext cx="1592" cy="49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525431" name="Object 119"/>
              <p:cNvGraphicFramePr>
                <a:graphicFrameLocks/>
              </p:cNvGraphicFramePr>
              <p:nvPr/>
            </p:nvGraphicFramePr>
            <p:xfrm>
              <a:off x="3303" y="2061"/>
              <a:ext cx="632" cy="17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25499" name="公式" r:id="rId51" imgW="1002960" imgH="279360" progId="Equation.3">
                      <p:embed/>
                    </p:oleObj>
                  </mc:Choice>
                  <mc:Fallback>
                    <p:oleObj name="公式" r:id="rId51" imgW="1002960" imgH="279360" progId="Equation.3">
                      <p:embed/>
                      <p:pic>
                        <p:nvPicPr>
                          <p:cNvPr id="0" name="Object 119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5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303" y="2061"/>
                            <a:ext cx="632" cy="17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525432" name="Object 120"/>
              <p:cNvGraphicFramePr>
                <a:graphicFrameLocks/>
              </p:cNvGraphicFramePr>
              <p:nvPr/>
            </p:nvGraphicFramePr>
            <p:xfrm>
              <a:off x="3651" y="1879"/>
              <a:ext cx="216" cy="49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25500" name="公式" r:id="rId53" imgW="342720" imgH="787320" progId="Equation.3">
                      <p:embed/>
                    </p:oleObj>
                  </mc:Choice>
                  <mc:Fallback>
                    <p:oleObj name="公式" r:id="rId53" imgW="342720" imgH="787320" progId="Equation.3">
                      <p:embed/>
                      <p:pic>
                        <p:nvPicPr>
                          <p:cNvPr id="0" name="Object 120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5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651" y="1879"/>
                            <a:ext cx="216" cy="49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525433" name="Object 121"/>
              <p:cNvGraphicFramePr>
                <a:graphicFrameLocks/>
              </p:cNvGraphicFramePr>
              <p:nvPr/>
            </p:nvGraphicFramePr>
            <p:xfrm>
              <a:off x="3659" y="2149"/>
              <a:ext cx="152" cy="16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25501" name="公式" r:id="rId55" imgW="241200" imgH="253800" progId="Equation.3">
                      <p:embed/>
                    </p:oleObj>
                  </mc:Choice>
                  <mc:Fallback>
                    <p:oleObj name="公式" r:id="rId55" imgW="241200" imgH="253800" progId="Equation.3">
                      <p:embed/>
                      <p:pic>
                        <p:nvPicPr>
                          <p:cNvPr id="0" name="Object 121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5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659" y="2149"/>
                            <a:ext cx="152" cy="160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525434" name="Object 122"/>
              <p:cNvGraphicFramePr>
                <a:graphicFrameLocks/>
              </p:cNvGraphicFramePr>
              <p:nvPr/>
            </p:nvGraphicFramePr>
            <p:xfrm>
              <a:off x="3707" y="1923"/>
              <a:ext cx="104" cy="16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25502" name="公式" r:id="rId57" imgW="164880" imgH="266400" progId="Equation.3">
                      <p:embed/>
                    </p:oleObj>
                  </mc:Choice>
                  <mc:Fallback>
                    <p:oleObj name="公式" r:id="rId57" imgW="164880" imgH="266400" progId="Equation.3">
                      <p:embed/>
                      <p:pic>
                        <p:nvPicPr>
                          <p:cNvPr id="0" name="Object 122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5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707" y="1923"/>
                            <a:ext cx="104" cy="168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525443" name="Line 131"/>
            <p:cNvSpPr>
              <a:spLocks noChangeShapeType="1"/>
            </p:cNvSpPr>
            <p:nvPr/>
          </p:nvSpPr>
          <p:spPr bwMode="auto">
            <a:xfrm>
              <a:off x="3324" y="2388"/>
              <a:ext cx="522" cy="0"/>
            </a:xfrm>
            <a:prstGeom prst="line">
              <a:avLst/>
            </a:prstGeom>
            <a:noFill/>
            <a:ln w="19050">
              <a:solidFill>
                <a:srgbClr val="CC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25444" name="Line 132"/>
            <p:cNvSpPr>
              <a:spLocks noChangeShapeType="1"/>
            </p:cNvSpPr>
            <p:nvPr/>
          </p:nvSpPr>
          <p:spPr bwMode="auto">
            <a:xfrm>
              <a:off x="4026" y="2388"/>
              <a:ext cx="1518" cy="0"/>
            </a:xfrm>
            <a:prstGeom prst="line">
              <a:avLst/>
            </a:prstGeom>
            <a:noFill/>
            <a:ln w="19050">
              <a:solidFill>
                <a:srgbClr val="CC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525454" name="Group 142"/>
          <p:cNvGrpSpPr>
            <a:grpSpLocks/>
          </p:cNvGrpSpPr>
          <p:nvPr/>
        </p:nvGrpSpPr>
        <p:grpSpPr bwMode="auto">
          <a:xfrm>
            <a:off x="3308350" y="5383213"/>
            <a:ext cx="3683000" cy="457200"/>
            <a:chOff x="2084" y="3391"/>
            <a:chExt cx="2320" cy="288"/>
          </a:xfrm>
        </p:grpSpPr>
        <p:graphicFrame>
          <p:nvGraphicFramePr>
            <p:cNvPr id="525441" name="Object 129"/>
            <p:cNvGraphicFramePr>
              <a:graphicFrameLocks/>
            </p:cNvGraphicFramePr>
            <p:nvPr/>
          </p:nvGraphicFramePr>
          <p:xfrm>
            <a:off x="3367" y="3427"/>
            <a:ext cx="1037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5503" name="公式" r:id="rId59" imgW="1714320" imgH="342720" progId="Equation.3">
                    <p:embed/>
                  </p:oleObj>
                </mc:Choice>
                <mc:Fallback>
                  <p:oleObj name="公式" r:id="rId59" imgW="1714320" imgH="342720" progId="Equation.3">
                    <p:embed/>
                    <p:pic>
                      <p:nvPicPr>
                        <p:cNvPr id="0" name="Object 12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6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67" y="3427"/>
                          <a:ext cx="1037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25442" name="Rectangle 130"/>
            <p:cNvSpPr>
              <a:spLocks noChangeArrowheads="1"/>
            </p:cNvSpPr>
            <p:nvPr/>
          </p:nvSpPr>
          <p:spPr bwMode="auto">
            <a:xfrm>
              <a:off x="2084" y="3391"/>
              <a:ext cx="156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olidFill>
                    <a:srgbClr val="000000"/>
                  </a:solidFill>
                </a:rPr>
                <a:t>且</a:t>
              </a:r>
              <a:r>
                <a:rPr lang="zh-CN" altLang="en-US">
                  <a:sym typeface="Symbol" panose="05050102010706020507" pitchFamily="18" charset="2"/>
                </a:rPr>
                <a:t>当          时，    </a:t>
              </a:r>
            </a:p>
          </p:txBody>
        </p:sp>
        <p:graphicFrame>
          <p:nvGraphicFramePr>
            <p:cNvPr id="525445" name="Object 133"/>
            <p:cNvGraphicFramePr>
              <a:graphicFrameLocks/>
            </p:cNvGraphicFramePr>
            <p:nvPr/>
          </p:nvGraphicFramePr>
          <p:xfrm>
            <a:off x="2565" y="3447"/>
            <a:ext cx="392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5504" name="公式" r:id="rId61" imgW="622080" imgH="342720" progId="Equation.3">
                    <p:embed/>
                  </p:oleObj>
                </mc:Choice>
                <mc:Fallback>
                  <p:oleObj name="公式" r:id="rId61" imgW="622080" imgH="342720" progId="Equation.3">
                    <p:embed/>
                    <p:pic>
                      <p:nvPicPr>
                        <p:cNvPr id="0" name="Object 133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6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65" y="3447"/>
                          <a:ext cx="392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25453" name="Group 141"/>
          <p:cNvGrpSpPr>
            <a:grpSpLocks/>
          </p:cNvGrpSpPr>
          <p:nvPr/>
        </p:nvGrpSpPr>
        <p:grpSpPr bwMode="auto">
          <a:xfrm>
            <a:off x="2393950" y="4751388"/>
            <a:ext cx="6078538" cy="466725"/>
            <a:chOff x="1508" y="2993"/>
            <a:chExt cx="3829" cy="294"/>
          </a:xfrm>
        </p:grpSpPr>
        <p:sp>
          <p:nvSpPr>
            <p:cNvPr id="525438" name="Rectangle 126"/>
            <p:cNvSpPr>
              <a:spLocks noChangeArrowheads="1"/>
            </p:cNvSpPr>
            <p:nvPr/>
          </p:nvSpPr>
          <p:spPr bwMode="auto">
            <a:xfrm>
              <a:off x="1508" y="2999"/>
              <a:ext cx="79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olidFill>
                    <a:srgbClr val="000000"/>
                  </a:solidFill>
                </a:rPr>
                <a:t>因此，  </a:t>
              </a:r>
            </a:p>
          </p:txBody>
        </p:sp>
        <p:graphicFrame>
          <p:nvGraphicFramePr>
            <p:cNvPr id="525439" name="Object 127"/>
            <p:cNvGraphicFramePr>
              <a:graphicFrameLocks/>
            </p:cNvGraphicFramePr>
            <p:nvPr/>
          </p:nvGraphicFramePr>
          <p:xfrm>
            <a:off x="3515" y="3053"/>
            <a:ext cx="392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5505" name="公式" r:id="rId63" imgW="622080" imgH="342720" progId="Equation.3">
                    <p:embed/>
                  </p:oleObj>
                </mc:Choice>
                <mc:Fallback>
                  <p:oleObj name="公式" r:id="rId63" imgW="622080" imgH="342720" progId="Equation.3">
                    <p:embed/>
                    <p:pic>
                      <p:nvPicPr>
                        <p:cNvPr id="0" name="Object 127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6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15" y="3053"/>
                          <a:ext cx="392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25440" name="Object 128"/>
            <p:cNvGraphicFramePr>
              <a:graphicFrameLocks/>
            </p:cNvGraphicFramePr>
            <p:nvPr/>
          </p:nvGraphicFramePr>
          <p:xfrm>
            <a:off x="2532" y="3043"/>
            <a:ext cx="744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5506" name="公式" r:id="rId65" imgW="1180800" imgH="342720" progId="Equation.3">
                    <p:embed/>
                  </p:oleObj>
                </mc:Choice>
                <mc:Fallback>
                  <p:oleObj name="公式" r:id="rId65" imgW="1180800" imgH="342720" progId="Equation.3">
                    <p:embed/>
                    <p:pic>
                      <p:nvPicPr>
                        <p:cNvPr id="0" name="Object 128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6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32" y="3043"/>
                          <a:ext cx="744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25446" name="Rectangle 134"/>
            <p:cNvSpPr>
              <a:spLocks noChangeArrowheads="1"/>
            </p:cNvSpPr>
            <p:nvPr/>
          </p:nvSpPr>
          <p:spPr bwMode="auto">
            <a:xfrm>
              <a:off x="2092" y="2993"/>
              <a:ext cx="324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olidFill>
                    <a:srgbClr val="000000"/>
                  </a:solidFill>
                </a:rPr>
                <a:t>映射                在         处是</a:t>
              </a:r>
              <a:r>
                <a:rPr lang="zh-CN" altLang="en-US">
                  <a:solidFill>
                    <a:srgbClr val="FF0000"/>
                  </a:solidFill>
                </a:rPr>
                <a:t>共形映射</a:t>
              </a:r>
              <a:r>
                <a:rPr lang="en-US" altLang="zh-CN"/>
                <a:t>,   </a:t>
              </a:r>
            </a:p>
          </p:txBody>
        </p:sp>
      </p:grpSp>
      <p:pic>
        <p:nvPicPr>
          <p:cNvPr id="525475" name="Picture 163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7 0.41389 L 0.00017 3.33333E-6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5254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06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5254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5254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5254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525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525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525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7477" name="Picture 11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7457" name="Picture 97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7458" name="Picture 98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7459" name="Picture 99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7460" name="Picture 100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7461" name="Picture 101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7462" name="Picture 102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7463" name="Picture 103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7464" name="Picture 104" descr="xsf"/>
          <p:cNvPicPr>
            <a:picLocks noChangeAspect="1" noChangeArrowheads="1"/>
          </p:cNvPicPr>
          <p:nvPr/>
        </p:nvPicPr>
        <p:blipFill>
          <a:blip r:embed="rId4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7465" name="Picture 105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7466" name="Picture 106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7467" name="Picture 107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7468" name="Picture 108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7469" name="Picture 109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7470" name="Picture 110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7471" name="Picture 111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7472" name="Picture 112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7473" name="Picture 113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7474" name="Picture 114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7475" name="Picture 115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7476" name="Picture 11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27362" name="Rectangle 2"/>
          <p:cNvSpPr>
            <a:spLocks noChangeArrowheads="1"/>
          </p:cNvSpPr>
          <p:nvPr/>
        </p:nvSpPr>
        <p:spPr bwMode="auto">
          <a:xfrm>
            <a:off x="971550" y="2371725"/>
            <a:ext cx="7953375" cy="438150"/>
          </a:xfrm>
          <a:prstGeom prst="rect">
            <a:avLst/>
          </a:prstGeom>
          <a:solidFill>
            <a:srgbClr val="CCFFFF"/>
          </a:solidFill>
          <a:ln w="9525" algn="ctr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27363" name="Rectangle 3"/>
          <p:cNvSpPr>
            <a:spLocks noChangeArrowheads="1"/>
          </p:cNvSpPr>
          <p:nvPr/>
        </p:nvSpPr>
        <p:spPr bwMode="auto">
          <a:xfrm>
            <a:off x="534988" y="528638"/>
            <a:ext cx="2557462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0"/>
              </a:spcBef>
            </a:pPr>
            <a:r>
              <a:rPr lang="zh-CN" altLang="en-US" sz="2800">
                <a:solidFill>
                  <a:srgbClr val="000099"/>
                </a:solidFill>
              </a:rPr>
              <a:t>三、</a:t>
            </a:r>
            <a:r>
              <a:rPr kumimoji="0" lang="zh-CN" altLang="en-US" sz="2800">
                <a:solidFill>
                  <a:srgbClr val="000099"/>
                </a:solidFill>
              </a:rPr>
              <a:t>保形性    </a:t>
            </a:r>
            <a:endParaRPr lang="zh-CN" altLang="en-US" sz="2800">
              <a:solidFill>
                <a:srgbClr val="000099"/>
              </a:solidFill>
            </a:endParaRPr>
          </a:p>
        </p:txBody>
      </p:sp>
      <p:sp>
        <p:nvSpPr>
          <p:cNvPr id="527364" name="Rectangle 4"/>
          <p:cNvSpPr>
            <a:spLocks noChangeArrowheads="1"/>
          </p:cNvSpPr>
          <p:nvPr/>
        </p:nvSpPr>
        <p:spPr bwMode="auto">
          <a:xfrm>
            <a:off x="533400" y="1173163"/>
            <a:ext cx="43116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zh-CN">
                <a:solidFill>
                  <a:srgbClr val="000099"/>
                </a:solidFill>
              </a:rPr>
              <a:t>1. </a:t>
            </a:r>
            <a:r>
              <a:rPr lang="zh-CN" altLang="en-US">
                <a:solidFill>
                  <a:srgbClr val="000099"/>
                </a:solidFill>
              </a:rPr>
              <a:t>倒数映射             的</a:t>
            </a:r>
            <a:r>
              <a:rPr kumimoji="0" lang="zh-CN" altLang="en-US">
                <a:solidFill>
                  <a:srgbClr val="000099"/>
                </a:solidFill>
              </a:rPr>
              <a:t>保形性     </a:t>
            </a:r>
          </a:p>
        </p:txBody>
      </p:sp>
      <p:grpSp>
        <p:nvGrpSpPr>
          <p:cNvPr id="527365" name="Group 5"/>
          <p:cNvGrpSpPr>
            <a:grpSpLocks/>
          </p:cNvGrpSpPr>
          <p:nvPr/>
        </p:nvGrpSpPr>
        <p:grpSpPr bwMode="auto">
          <a:xfrm>
            <a:off x="2216150" y="1025525"/>
            <a:ext cx="876300" cy="785813"/>
            <a:chOff x="1186" y="2746"/>
            <a:chExt cx="552" cy="495"/>
          </a:xfrm>
        </p:grpSpPr>
        <p:graphicFrame>
          <p:nvGraphicFramePr>
            <p:cNvPr id="527366" name="Object 6"/>
            <p:cNvGraphicFramePr>
              <a:graphicFrameLocks/>
            </p:cNvGraphicFramePr>
            <p:nvPr/>
          </p:nvGraphicFramePr>
          <p:xfrm>
            <a:off x="1186" y="2746"/>
            <a:ext cx="552" cy="49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7478" name="公式" r:id="rId5" imgW="876240" imgH="787320" progId="Equation.3">
                    <p:embed/>
                  </p:oleObj>
                </mc:Choice>
                <mc:Fallback>
                  <p:oleObj name="公式" r:id="rId5" imgW="876240" imgH="787320" progId="Equation.3">
                    <p:embed/>
                    <p:pic>
                      <p:nvPicPr>
                        <p:cNvPr id="0" name="Object 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86" y="2746"/>
                          <a:ext cx="552" cy="49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27367" name="Object 7"/>
            <p:cNvGraphicFramePr>
              <a:graphicFrameLocks/>
            </p:cNvGraphicFramePr>
            <p:nvPr/>
          </p:nvGraphicFramePr>
          <p:xfrm>
            <a:off x="1584" y="3002"/>
            <a:ext cx="112" cy="1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7479" name="公式" r:id="rId7" imgW="177480" imgH="215640" progId="Equation.3">
                    <p:embed/>
                  </p:oleObj>
                </mc:Choice>
                <mc:Fallback>
                  <p:oleObj name="公式" r:id="rId7" imgW="177480" imgH="215640" progId="Equation.3">
                    <p:embed/>
                    <p:pic>
                      <p:nvPicPr>
                        <p:cNvPr id="0" name="Object 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84" y="3002"/>
                          <a:ext cx="112" cy="13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27368" name="Object 8"/>
            <p:cNvGraphicFramePr>
              <a:graphicFrameLocks/>
            </p:cNvGraphicFramePr>
            <p:nvPr/>
          </p:nvGraphicFramePr>
          <p:xfrm>
            <a:off x="1588" y="2795"/>
            <a:ext cx="104" cy="16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7480" name="公式" r:id="rId9" imgW="164880" imgH="266400" progId="Equation.3">
                    <p:embed/>
                  </p:oleObj>
                </mc:Choice>
                <mc:Fallback>
                  <p:oleObj name="公式" r:id="rId9" imgW="164880" imgH="266400" progId="Equation.3">
                    <p:embed/>
                    <p:pic>
                      <p:nvPicPr>
                        <p:cNvPr id="0" name="Object 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88" y="2795"/>
                          <a:ext cx="104" cy="16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527369" name="Rectangle 9"/>
          <p:cNvSpPr>
            <a:spLocks noChangeArrowheads="1"/>
          </p:cNvSpPr>
          <p:nvPr/>
        </p:nvSpPr>
        <p:spPr bwMode="auto">
          <a:xfrm>
            <a:off x="530225" y="1770063"/>
            <a:ext cx="57594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zh-CN">
                <a:solidFill>
                  <a:srgbClr val="000099"/>
                </a:solidFill>
              </a:rPr>
              <a:t>2. </a:t>
            </a:r>
            <a:r>
              <a:rPr lang="zh-CN" altLang="en-US">
                <a:solidFill>
                  <a:srgbClr val="000099"/>
                </a:solidFill>
              </a:rPr>
              <a:t>线性映射                                的</a:t>
            </a:r>
            <a:r>
              <a:rPr kumimoji="0" lang="zh-CN" altLang="en-US">
                <a:solidFill>
                  <a:srgbClr val="000099"/>
                </a:solidFill>
              </a:rPr>
              <a:t>保形性     </a:t>
            </a:r>
          </a:p>
        </p:txBody>
      </p:sp>
      <p:graphicFrame>
        <p:nvGraphicFramePr>
          <p:cNvPr id="527370" name="Object 10"/>
          <p:cNvGraphicFramePr>
            <a:graphicFrameLocks/>
          </p:cNvGraphicFramePr>
          <p:nvPr/>
        </p:nvGraphicFramePr>
        <p:xfrm>
          <a:off x="2193925" y="1844675"/>
          <a:ext cx="2362200" cy="341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7481" name="公式" r:id="rId11" imgW="2361960" imgH="342720" progId="Equation.3">
                  <p:embed/>
                </p:oleObj>
              </mc:Choice>
              <mc:Fallback>
                <p:oleObj name="公式" r:id="rId11" imgW="2361960" imgH="342720" progId="Equation.3">
                  <p:embed/>
                  <p:pic>
                    <p:nvPicPr>
                      <p:cNvPr id="0" name="Object 10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93925" y="1844675"/>
                        <a:ext cx="2362200" cy="3413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27371" name="Rectangle 11"/>
          <p:cNvSpPr>
            <a:spLocks noChangeArrowheads="1"/>
          </p:cNvSpPr>
          <p:nvPr/>
        </p:nvSpPr>
        <p:spPr bwMode="auto">
          <a:xfrm>
            <a:off x="949325" y="2373313"/>
            <a:ext cx="8185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线性映射                 在扩充复平面上除           外是</a:t>
            </a:r>
            <a:r>
              <a:rPr lang="zh-CN" altLang="en-US">
                <a:solidFill>
                  <a:srgbClr val="FF0000"/>
                </a:solidFill>
              </a:rPr>
              <a:t>共形映射</a:t>
            </a:r>
            <a:r>
              <a:rPr lang="zh-CN" altLang="en-US">
                <a:solidFill>
                  <a:srgbClr val="000000"/>
                </a:solidFill>
              </a:rPr>
              <a:t>。 </a:t>
            </a:r>
          </a:p>
        </p:txBody>
      </p:sp>
      <p:graphicFrame>
        <p:nvGraphicFramePr>
          <p:cNvPr id="527372" name="Object 12"/>
          <p:cNvGraphicFramePr>
            <a:graphicFrameLocks/>
          </p:cNvGraphicFramePr>
          <p:nvPr/>
        </p:nvGraphicFramePr>
        <p:xfrm>
          <a:off x="6056313" y="2497138"/>
          <a:ext cx="723900" cy="228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7482" name="公式" r:id="rId13" imgW="723600" imgH="228600" progId="Equation.3">
                  <p:embed/>
                </p:oleObj>
              </mc:Choice>
              <mc:Fallback>
                <p:oleObj name="公式" r:id="rId13" imgW="723600" imgH="228600" progId="Equation.3">
                  <p:embed/>
                  <p:pic>
                    <p:nvPicPr>
                      <p:cNvPr id="0" name="Object 12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56313" y="2497138"/>
                        <a:ext cx="723900" cy="228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27373" name="Object 13"/>
          <p:cNvGraphicFramePr>
            <a:graphicFrameLocks/>
          </p:cNvGraphicFramePr>
          <p:nvPr/>
        </p:nvGraphicFramePr>
        <p:xfrm>
          <a:off x="2295525" y="2460625"/>
          <a:ext cx="1193800" cy="341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7483" name="公式" r:id="rId15" imgW="1346040" imgH="342720" progId="Equation.3">
                  <p:embed/>
                </p:oleObj>
              </mc:Choice>
              <mc:Fallback>
                <p:oleObj name="公式" r:id="rId15" imgW="1346040" imgH="342720" progId="Equation.3">
                  <p:embed/>
                  <p:pic>
                    <p:nvPicPr>
                      <p:cNvPr id="0" name="Object 13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95525" y="2460625"/>
                        <a:ext cx="1193800" cy="3413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27375" name="Rectangle 15"/>
          <p:cNvSpPr>
            <a:spLocks noChangeArrowheads="1"/>
          </p:cNvSpPr>
          <p:nvPr/>
        </p:nvSpPr>
        <p:spPr bwMode="auto">
          <a:xfrm>
            <a:off x="841375" y="3144838"/>
            <a:ext cx="20431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ym typeface="Symbol" panose="05050102010706020507" pitchFamily="18" charset="2"/>
              </a:rPr>
              <a:t>当         </a:t>
            </a:r>
            <a:r>
              <a:rPr lang="zh-CN" altLang="en-US" sz="800">
                <a:sym typeface="Symbol" panose="05050102010706020507" pitchFamily="18" charset="2"/>
              </a:rPr>
              <a:t> </a:t>
            </a:r>
            <a:r>
              <a:rPr lang="zh-CN" altLang="en-US">
                <a:sym typeface="Symbol" panose="05050102010706020507" pitchFamily="18" charset="2"/>
              </a:rPr>
              <a:t>时，   </a:t>
            </a:r>
          </a:p>
        </p:txBody>
      </p:sp>
      <p:graphicFrame>
        <p:nvGraphicFramePr>
          <p:cNvPr id="527376" name="Object 16"/>
          <p:cNvGraphicFramePr>
            <a:graphicFrameLocks/>
          </p:cNvGraphicFramePr>
          <p:nvPr/>
        </p:nvGraphicFramePr>
        <p:xfrm>
          <a:off x="1277938" y="3287713"/>
          <a:ext cx="660400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7484" name="公式" r:id="rId17" imgW="660240" imgH="279360" progId="Equation.3">
                  <p:embed/>
                </p:oleObj>
              </mc:Choice>
              <mc:Fallback>
                <p:oleObj name="公式" r:id="rId17" imgW="660240" imgH="279360" progId="Equation.3">
                  <p:embed/>
                  <p:pic>
                    <p:nvPicPr>
                      <p:cNvPr id="0" name="Object 16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77938" y="3287713"/>
                        <a:ext cx="660400" cy="279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27379" name="Rectangle 19"/>
          <p:cNvSpPr>
            <a:spLocks noChangeArrowheads="1"/>
          </p:cNvSpPr>
          <p:nvPr/>
        </p:nvSpPr>
        <p:spPr bwMode="auto">
          <a:xfrm>
            <a:off x="2384425" y="3144838"/>
            <a:ext cx="7953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ym typeface="Symbol" panose="05050102010706020507" pitchFamily="18" charset="2"/>
              </a:rPr>
              <a:t>令    </a:t>
            </a:r>
          </a:p>
        </p:txBody>
      </p:sp>
      <p:grpSp>
        <p:nvGrpSpPr>
          <p:cNvPr id="527380" name="Group 20"/>
          <p:cNvGrpSpPr>
            <a:grpSpLocks/>
          </p:cNvGrpSpPr>
          <p:nvPr/>
        </p:nvGrpSpPr>
        <p:grpSpPr bwMode="auto">
          <a:xfrm>
            <a:off x="2836863" y="2989263"/>
            <a:ext cx="876300" cy="787400"/>
            <a:chOff x="1967" y="1991"/>
            <a:chExt cx="552" cy="496"/>
          </a:xfrm>
        </p:grpSpPr>
        <p:graphicFrame>
          <p:nvGraphicFramePr>
            <p:cNvPr id="527381" name="Object 21"/>
            <p:cNvGraphicFramePr>
              <a:graphicFrameLocks/>
            </p:cNvGraphicFramePr>
            <p:nvPr/>
          </p:nvGraphicFramePr>
          <p:xfrm>
            <a:off x="1967" y="2135"/>
            <a:ext cx="552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7485" name="公式" r:id="rId19" imgW="876240" imgH="342720" progId="Equation.3">
                    <p:embed/>
                  </p:oleObj>
                </mc:Choice>
                <mc:Fallback>
                  <p:oleObj name="公式" r:id="rId19" imgW="876240" imgH="342720" progId="Equation.3">
                    <p:embed/>
                    <p:pic>
                      <p:nvPicPr>
                        <p:cNvPr id="0" name="Object 2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67" y="2135"/>
                          <a:ext cx="552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27382" name="Object 22"/>
            <p:cNvGraphicFramePr>
              <a:graphicFrameLocks/>
            </p:cNvGraphicFramePr>
            <p:nvPr/>
          </p:nvGraphicFramePr>
          <p:xfrm>
            <a:off x="2239" y="1991"/>
            <a:ext cx="216" cy="4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7486" name="公式" r:id="rId21" imgW="342720" imgH="787320" progId="Equation.3">
                    <p:embed/>
                  </p:oleObj>
                </mc:Choice>
                <mc:Fallback>
                  <p:oleObj name="公式" r:id="rId21" imgW="342720" imgH="787320" progId="Equation.3">
                    <p:embed/>
                    <p:pic>
                      <p:nvPicPr>
                        <p:cNvPr id="0" name="Object 22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39" y="1991"/>
                          <a:ext cx="216" cy="4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27383" name="Object 23"/>
            <p:cNvGraphicFramePr>
              <a:graphicFrameLocks/>
            </p:cNvGraphicFramePr>
            <p:nvPr/>
          </p:nvGraphicFramePr>
          <p:xfrm>
            <a:off x="2285" y="2273"/>
            <a:ext cx="112" cy="1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7487" name="公式" r:id="rId23" imgW="177480" imgH="215640" progId="Equation.3">
                    <p:embed/>
                  </p:oleObj>
                </mc:Choice>
                <mc:Fallback>
                  <p:oleObj name="公式" r:id="rId23" imgW="177480" imgH="215640" progId="Equation.3">
                    <p:embed/>
                    <p:pic>
                      <p:nvPicPr>
                        <p:cNvPr id="0" name="Object 23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85" y="2273"/>
                          <a:ext cx="112" cy="13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27384" name="Object 24"/>
            <p:cNvGraphicFramePr>
              <a:graphicFrameLocks/>
            </p:cNvGraphicFramePr>
            <p:nvPr/>
          </p:nvGraphicFramePr>
          <p:xfrm>
            <a:off x="2295" y="2041"/>
            <a:ext cx="104" cy="16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7488" name="公式" r:id="rId25" imgW="164880" imgH="266400" progId="Equation.3">
                    <p:embed/>
                  </p:oleObj>
                </mc:Choice>
                <mc:Fallback>
                  <p:oleObj name="公式" r:id="rId25" imgW="164880" imgH="266400" progId="Equation.3">
                    <p:embed/>
                    <p:pic>
                      <p:nvPicPr>
                        <p:cNvPr id="0" name="Object 24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95" y="2041"/>
                          <a:ext cx="104" cy="16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527385" name="Rectangle 25"/>
          <p:cNvSpPr>
            <a:spLocks noChangeArrowheads="1"/>
          </p:cNvSpPr>
          <p:nvPr/>
        </p:nvSpPr>
        <p:spPr bwMode="auto">
          <a:xfrm>
            <a:off x="4792663" y="3146425"/>
            <a:ext cx="7191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ym typeface="Symbol" panose="05050102010706020507" pitchFamily="18" charset="2"/>
              </a:rPr>
              <a:t>则   </a:t>
            </a:r>
          </a:p>
        </p:txBody>
      </p:sp>
      <p:graphicFrame>
        <p:nvGraphicFramePr>
          <p:cNvPr id="527386" name="Object 26"/>
          <p:cNvGraphicFramePr>
            <a:graphicFrameLocks/>
          </p:cNvGraphicFramePr>
          <p:nvPr/>
        </p:nvGraphicFramePr>
        <p:xfrm>
          <a:off x="6388100" y="2992438"/>
          <a:ext cx="2527300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7489" name="公式" r:id="rId27" imgW="2527200" imgH="787320" progId="Equation.3">
                  <p:embed/>
                </p:oleObj>
              </mc:Choice>
              <mc:Fallback>
                <p:oleObj name="公式" r:id="rId27" imgW="2527200" imgH="787320" progId="Equation.3">
                  <p:embed/>
                  <p:pic>
                    <p:nvPicPr>
                      <p:cNvPr id="0" name="Object 26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88100" y="2992438"/>
                        <a:ext cx="2527300" cy="787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27389" name="Group 29"/>
          <p:cNvGrpSpPr>
            <a:grpSpLocks/>
          </p:cNvGrpSpPr>
          <p:nvPr/>
        </p:nvGrpSpPr>
        <p:grpSpPr bwMode="auto">
          <a:xfrm>
            <a:off x="3811588" y="2995613"/>
            <a:ext cx="939800" cy="787400"/>
            <a:chOff x="2593" y="1995"/>
            <a:chExt cx="592" cy="496"/>
          </a:xfrm>
        </p:grpSpPr>
        <p:graphicFrame>
          <p:nvGraphicFramePr>
            <p:cNvPr id="527390" name="Object 30"/>
            <p:cNvGraphicFramePr>
              <a:graphicFrameLocks/>
            </p:cNvGraphicFramePr>
            <p:nvPr/>
          </p:nvGraphicFramePr>
          <p:xfrm>
            <a:off x="2593" y="2187"/>
            <a:ext cx="592" cy="16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7490" name="公式" r:id="rId29" imgW="939600" imgH="266400" progId="Equation.3">
                    <p:embed/>
                  </p:oleObj>
                </mc:Choice>
                <mc:Fallback>
                  <p:oleObj name="公式" r:id="rId29" imgW="939600" imgH="266400" progId="Equation.3">
                    <p:embed/>
                    <p:pic>
                      <p:nvPicPr>
                        <p:cNvPr id="0" name="Object 3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93" y="2187"/>
                          <a:ext cx="592" cy="16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27391" name="Object 31"/>
            <p:cNvGraphicFramePr>
              <a:graphicFrameLocks/>
            </p:cNvGraphicFramePr>
            <p:nvPr/>
          </p:nvGraphicFramePr>
          <p:xfrm>
            <a:off x="2909" y="1995"/>
            <a:ext cx="216" cy="4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7491" name="公式" r:id="rId31" imgW="342720" imgH="787320" progId="Equation.3">
                    <p:embed/>
                  </p:oleObj>
                </mc:Choice>
                <mc:Fallback>
                  <p:oleObj name="公式" r:id="rId31" imgW="342720" imgH="787320" progId="Equation.3">
                    <p:embed/>
                    <p:pic>
                      <p:nvPicPr>
                        <p:cNvPr id="0" name="Object 3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09" y="1995"/>
                          <a:ext cx="216" cy="4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27392" name="Object 32"/>
            <p:cNvGraphicFramePr>
              <a:graphicFrameLocks/>
            </p:cNvGraphicFramePr>
            <p:nvPr/>
          </p:nvGraphicFramePr>
          <p:xfrm>
            <a:off x="2927" y="2271"/>
            <a:ext cx="168" cy="1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7492" name="公式" r:id="rId33" imgW="266400" imgH="215640" progId="Equation.3">
                    <p:embed/>
                  </p:oleObj>
                </mc:Choice>
                <mc:Fallback>
                  <p:oleObj name="公式" r:id="rId33" imgW="266400" imgH="215640" progId="Equation.3">
                    <p:embed/>
                    <p:pic>
                      <p:nvPicPr>
                        <p:cNvPr id="0" name="Object 32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27" y="2271"/>
                          <a:ext cx="168" cy="13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27393" name="Object 33"/>
            <p:cNvGraphicFramePr>
              <a:graphicFrameLocks/>
            </p:cNvGraphicFramePr>
            <p:nvPr/>
          </p:nvGraphicFramePr>
          <p:xfrm>
            <a:off x="2965" y="2039"/>
            <a:ext cx="104" cy="16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7493" name="公式" r:id="rId35" imgW="164880" imgH="266400" progId="Equation.3">
                    <p:embed/>
                  </p:oleObj>
                </mc:Choice>
                <mc:Fallback>
                  <p:oleObj name="公式" r:id="rId35" imgW="164880" imgH="266400" progId="Equation.3">
                    <p:embed/>
                    <p:pic>
                      <p:nvPicPr>
                        <p:cNvPr id="0" name="Object 33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65" y="2039"/>
                          <a:ext cx="104" cy="16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527394" name="Object 34"/>
          <p:cNvGraphicFramePr>
            <a:graphicFrameLocks/>
          </p:cNvGraphicFramePr>
          <p:nvPr/>
        </p:nvGraphicFramePr>
        <p:xfrm>
          <a:off x="5243513" y="3271838"/>
          <a:ext cx="1003300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7494" name="公式" r:id="rId37" imgW="1002960" imgH="279360" progId="Equation.3">
                  <p:embed/>
                </p:oleObj>
              </mc:Choice>
              <mc:Fallback>
                <p:oleObj name="公式" r:id="rId37" imgW="1002960" imgH="279360" progId="Equation.3">
                  <p:embed/>
                  <p:pic>
                    <p:nvPicPr>
                      <p:cNvPr id="0" name="Object 34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3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43513" y="3271838"/>
                        <a:ext cx="1003300" cy="279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27395" name="Object 35"/>
          <p:cNvGraphicFramePr>
            <a:graphicFrameLocks/>
          </p:cNvGraphicFramePr>
          <p:nvPr/>
        </p:nvGraphicFramePr>
        <p:xfrm>
          <a:off x="5795963" y="2982913"/>
          <a:ext cx="342900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7495" name="公式" r:id="rId39" imgW="342720" imgH="787320" progId="Equation.3">
                  <p:embed/>
                </p:oleObj>
              </mc:Choice>
              <mc:Fallback>
                <p:oleObj name="公式" r:id="rId39" imgW="342720" imgH="787320" progId="Equation.3">
                  <p:embed/>
                  <p:pic>
                    <p:nvPicPr>
                      <p:cNvPr id="0" name="Object 35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4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5963" y="2982913"/>
                        <a:ext cx="342900" cy="787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27396" name="Object 36"/>
          <p:cNvGraphicFramePr>
            <a:graphicFrameLocks/>
          </p:cNvGraphicFramePr>
          <p:nvPr/>
        </p:nvGraphicFramePr>
        <p:xfrm>
          <a:off x="5808663" y="3411538"/>
          <a:ext cx="241300" cy="25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7496" name="公式" r:id="rId41" imgW="241200" imgH="253800" progId="Equation.3">
                  <p:embed/>
                </p:oleObj>
              </mc:Choice>
              <mc:Fallback>
                <p:oleObj name="公式" r:id="rId41" imgW="241200" imgH="253800" progId="Equation.3">
                  <p:embed/>
                  <p:pic>
                    <p:nvPicPr>
                      <p:cNvPr id="0" name="Object 36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4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08663" y="3411538"/>
                        <a:ext cx="241300" cy="254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27397" name="Object 37"/>
          <p:cNvGraphicFramePr>
            <a:graphicFrameLocks/>
          </p:cNvGraphicFramePr>
          <p:nvPr/>
        </p:nvGraphicFramePr>
        <p:xfrm>
          <a:off x="5884863" y="3052763"/>
          <a:ext cx="165100" cy="266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7497" name="公式" r:id="rId43" imgW="164880" imgH="266400" progId="Equation.3">
                  <p:embed/>
                </p:oleObj>
              </mc:Choice>
              <mc:Fallback>
                <p:oleObj name="公式" r:id="rId43" imgW="164880" imgH="266400" progId="Equation.3">
                  <p:embed/>
                  <p:pic>
                    <p:nvPicPr>
                      <p:cNvPr id="0" name="Object 37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4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84863" y="3052763"/>
                        <a:ext cx="165100" cy="266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27406" name="Line 46"/>
          <p:cNvSpPr>
            <a:spLocks noChangeShapeType="1"/>
          </p:cNvSpPr>
          <p:nvPr/>
        </p:nvSpPr>
        <p:spPr bwMode="auto">
          <a:xfrm>
            <a:off x="5276850" y="3790950"/>
            <a:ext cx="828675" cy="0"/>
          </a:xfrm>
          <a:prstGeom prst="line">
            <a:avLst/>
          </a:prstGeom>
          <a:noFill/>
          <a:ln w="19050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27407" name="Line 47"/>
          <p:cNvSpPr>
            <a:spLocks noChangeShapeType="1"/>
          </p:cNvSpPr>
          <p:nvPr/>
        </p:nvSpPr>
        <p:spPr bwMode="auto">
          <a:xfrm>
            <a:off x="6391275" y="3790950"/>
            <a:ext cx="2409825" cy="0"/>
          </a:xfrm>
          <a:prstGeom prst="line">
            <a:avLst/>
          </a:prstGeom>
          <a:noFill/>
          <a:ln w="19050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grpSp>
        <p:nvGrpSpPr>
          <p:cNvPr id="527428" name="Group 68"/>
          <p:cNvGrpSpPr>
            <a:grpSpLocks/>
          </p:cNvGrpSpPr>
          <p:nvPr/>
        </p:nvGrpSpPr>
        <p:grpSpPr bwMode="auto">
          <a:xfrm>
            <a:off x="2393950" y="3989388"/>
            <a:ext cx="5151438" cy="457200"/>
            <a:chOff x="1508" y="2513"/>
            <a:chExt cx="3245" cy="288"/>
          </a:xfrm>
        </p:grpSpPr>
        <p:sp>
          <p:nvSpPr>
            <p:cNvPr id="527409" name="Rectangle 49"/>
            <p:cNvSpPr>
              <a:spLocks noChangeArrowheads="1"/>
            </p:cNvSpPr>
            <p:nvPr/>
          </p:nvSpPr>
          <p:spPr bwMode="auto">
            <a:xfrm>
              <a:off x="1508" y="2513"/>
              <a:ext cx="324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olidFill>
                    <a:srgbClr val="000000"/>
                  </a:solidFill>
                </a:rPr>
                <a:t>映射                在         处是</a:t>
              </a:r>
              <a:r>
                <a:rPr lang="zh-CN" altLang="en-US">
                  <a:solidFill>
                    <a:srgbClr val="FF0000"/>
                  </a:solidFill>
                </a:rPr>
                <a:t>共形映射</a:t>
              </a:r>
              <a:r>
                <a:rPr lang="en-US" altLang="zh-CN"/>
                <a:t>,   </a:t>
              </a:r>
              <a:endParaRPr lang="en-US" altLang="zh-CN">
                <a:solidFill>
                  <a:srgbClr val="000000"/>
                </a:solidFill>
              </a:endParaRPr>
            </a:p>
          </p:txBody>
        </p:sp>
        <p:graphicFrame>
          <p:nvGraphicFramePr>
            <p:cNvPr id="527410" name="Object 50"/>
            <p:cNvGraphicFramePr>
              <a:graphicFrameLocks/>
            </p:cNvGraphicFramePr>
            <p:nvPr/>
          </p:nvGraphicFramePr>
          <p:xfrm>
            <a:off x="2939" y="2567"/>
            <a:ext cx="392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7498" name="公式" r:id="rId45" imgW="622080" imgH="342720" progId="Equation.3">
                    <p:embed/>
                  </p:oleObj>
                </mc:Choice>
                <mc:Fallback>
                  <p:oleObj name="公式" r:id="rId45" imgW="622080" imgH="342720" progId="Equation.3">
                    <p:embed/>
                    <p:pic>
                      <p:nvPicPr>
                        <p:cNvPr id="0" name="Object 50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4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39" y="2567"/>
                          <a:ext cx="392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27411" name="Object 51"/>
            <p:cNvGraphicFramePr>
              <a:graphicFrameLocks/>
            </p:cNvGraphicFramePr>
            <p:nvPr/>
          </p:nvGraphicFramePr>
          <p:xfrm>
            <a:off x="1956" y="2557"/>
            <a:ext cx="744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7499" name="公式" r:id="rId47" imgW="1180800" imgH="342720" progId="Equation.3">
                    <p:embed/>
                  </p:oleObj>
                </mc:Choice>
                <mc:Fallback>
                  <p:oleObj name="公式" r:id="rId47" imgW="1180800" imgH="342720" progId="Equation.3">
                    <p:embed/>
                    <p:pic>
                      <p:nvPicPr>
                        <p:cNvPr id="0" name="Object 51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4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56" y="2557"/>
                          <a:ext cx="744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527412" name="Object 52"/>
          <p:cNvGraphicFramePr>
            <a:graphicFrameLocks/>
          </p:cNvGraphicFramePr>
          <p:nvPr/>
        </p:nvGraphicFramePr>
        <p:xfrm>
          <a:off x="7712075" y="4033838"/>
          <a:ext cx="1204913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7500" name="公式" r:id="rId49" imgW="1206360" imgH="342720" progId="Equation.3">
                  <p:embed/>
                </p:oleObj>
              </mc:Choice>
              <mc:Fallback>
                <p:oleObj name="公式" r:id="rId49" imgW="1206360" imgH="342720" progId="Equation.3">
                  <p:embed/>
                  <p:pic>
                    <p:nvPicPr>
                      <p:cNvPr id="0" name="Object 52"/>
                      <p:cNvPicPr>
                        <a:picLocks noChangeArrowheads="1"/>
                      </p:cNvPicPr>
                      <p:nvPr/>
                    </p:nvPicPr>
                    <p:blipFill>
                      <a:blip r:embed="rId5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12075" y="4033838"/>
                        <a:ext cx="1204913" cy="342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27427" name="Rectangle 67"/>
          <p:cNvSpPr>
            <a:spLocks noChangeArrowheads="1"/>
          </p:cNvSpPr>
          <p:nvPr/>
        </p:nvSpPr>
        <p:spPr bwMode="auto">
          <a:xfrm>
            <a:off x="7289800" y="3992563"/>
            <a:ext cx="6429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且  </a:t>
            </a:r>
          </a:p>
        </p:txBody>
      </p:sp>
      <p:grpSp>
        <p:nvGrpSpPr>
          <p:cNvPr id="527454" name="Group 94"/>
          <p:cNvGrpSpPr>
            <a:grpSpLocks/>
          </p:cNvGrpSpPr>
          <p:nvPr/>
        </p:nvGrpSpPr>
        <p:grpSpPr bwMode="auto">
          <a:xfrm>
            <a:off x="2390775" y="4503738"/>
            <a:ext cx="5689600" cy="787400"/>
            <a:chOff x="1506" y="2837"/>
            <a:chExt cx="3584" cy="496"/>
          </a:xfrm>
        </p:grpSpPr>
        <p:sp>
          <p:nvSpPr>
            <p:cNvPr id="527439" name="Rectangle 79"/>
            <p:cNvSpPr>
              <a:spLocks noChangeArrowheads="1"/>
            </p:cNvSpPr>
            <p:nvPr/>
          </p:nvSpPr>
          <p:spPr bwMode="auto">
            <a:xfrm>
              <a:off x="1506" y="2931"/>
              <a:ext cx="358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olidFill>
                    <a:srgbClr val="000000"/>
                  </a:solidFill>
                </a:rPr>
                <a:t>又映射            </a:t>
              </a:r>
              <a:r>
                <a:rPr lang="zh-CN" altLang="en-US" sz="1200">
                  <a:solidFill>
                    <a:srgbClr val="000000"/>
                  </a:solidFill>
                </a:rPr>
                <a:t> </a:t>
              </a:r>
              <a:r>
                <a:rPr lang="zh-CN" altLang="en-US">
                  <a:solidFill>
                    <a:srgbClr val="000000"/>
                  </a:solidFill>
                </a:rPr>
                <a:t>在         </a:t>
              </a:r>
              <a:r>
                <a:rPr lang="zh-CN" altLang="en-US" sz="1200">
                  <a:solidFill>
                    <a:srgbClr val="000000"/>
                  </a:solidFill>
                </a:rPr>
                <a:t> </a:t>
              </a:r>
              <a:r>
                <a:rPr lang="zh-CN" altLang="en-US">
                  <a:solidFill>
                    <a:srgbClr val="000000"/>
                  </a:solidFill>
                </a:rPr>
                <a:t>处也是</a:t>
              </a:r>
              <a:r>
                <a:rPr lang="zh-CN" altLang="en-US">
                  <a:solidFill>
                    <a:srgbClr val="FF0000"/>
                  </a:solidFill>
                </a:rPr>
                <a:t>共形映射</a:t>
              </a:r>
              <a:r>
                <a:rPr lang="zh-CN" altLang="en-US"/>
                <a:t>，  </a:t>
              </a:r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527440" name="Object 80"/>
            <p:cNvGraphicFramePr>
              <a:graphicFrameLocks/>
            </p:cNvGraphicFramePr>
            <p:nvPr/>
          </p:nvGraphicFramePr>
          <p:xfrm>
            <a:off x="2965" y="2985"/>
            <a:ext cx="408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7501" name="公式" r:id="rId51" imgW="647640" imgH="342720" progId="Equation.3">
                    <p:embed/>
                  </p:oleObj>
                </mc:Choice>
                <mc:Fallback>
                  <p:oleObj name="公式" r:id="rId51" imgW="647640" imgH="342720" progId="Equation.3">
                    <p:embed/>
                    <p:pic>
                      <p:nvPicPr>
                        <p:cNvPr id="0" name="Object 80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5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65" y="2985"/>
                          <a:ext cx="408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527441" name="Group 81"/>
            <p:cNvGrpSpPr>
              <a:grpSpLocks/>
            </p:cNvGrpSpPr>
            <p:nvPr/>
          </p:nvGrpSpPr>
          <p:grpSpPr bwMode="auto">
            <a:xfrm>
              <a:off x="2171" y="2837"/>
              <a:ext cx="600" cy="496"/>
              <a:chOff x="269" y="2951"/>
              <a:chExt cx="600" cy="496"/>
            </a:xfrm>
          </p:grpSpPr>
          <p:graphicFrame>
            <p:nvGraphicFramePr>
              <p:cNvPr id="527442" name="Object 82"/>
              <p:cNvGraphicFramePr>
                <a:graphicFrameLocks/>
              </p:cNvGraphicFramePr>
              <p:nvPr/>
            </p:nvGraphicFramePr>
            <p:xfrm>
              <a:off x="269" y="3133"/>
              <a:ext cx="600" cy="17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27502" name="公式" r:id="rId53" imgW="952200" imgH="279360" progId="Equation.3">
                      <p:embed/>
                    </p:oleObj>
                  </mc:Choice>
                  <mc:Fallback>
                    <p:oleObj name="公式" r:id="rId53" imgW="952200" imgH="279360" progId="Equation.3">
                      <p:embed/>
                      <p:pic>
                        <p:nvPicPr>
                          <p:cNvPr id="0" name="Object 82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5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69" y="3133"/>
                            <a:ext cx="600" cy="17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527443" name="Object 83"/>
              <p:cNvGraphicFramePr>
                <a:graphicFrameLocks/>
              </p:cNvGraphicFramePr>
              <p:nvPr/>
            </p:nvGraphicFramePr>
            <p:xfrm>
              <a:off x="601" y="2951"/>
              <a:ext cx="216" cy="49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27503" name="公式" r:id="rId55" imgW="342720" imgH="787320" progId="Equation.3">
                      <p:embed/>
                    </p:oleObj>
                  </mc:Choice>
                  <mc:Fallback>
                    <p:oleObj name="公式" r:id="rId55" imgW="342720" imgH="787320" progId="Equation.3">
                      <p:embed/>
                      <p:pic>
                        <p:nvPicPr>
                          <p:cNvPr id="0" name="Object 83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5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601" y="2951"/>
                            <a:ext cx="216" cy="49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527444" name="Object 84"/>
              <p:cNvGraphicFramePr>
                <a:graphicFrameLocks/>
              </p:cNvGraphicFramePr>
              <p:nvPr/>
            </p:nvGraphicFramePr>
            <p:xfrm>
              <a:off x="609" y="3215"/>
              <a:ext cx="152" cy="16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27504" name="公式" r:id="rId57" imgW="241200" imgH="253800" progId="Equation.3">
                      <p:embed/>
                    </p:oleObj>
                  </mc:Choice>
                  <mc:Fallback>
                    <p:oleObj name="公式" r:id="rId57" imgW="241200" imgH="253800" progId="Equation.3">
                      <p:embed/>
                      <p:pic>
                        <p:nvPicPr>
                          <p:cNvPr id="0" name="Object 84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5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609" y="3215"/>
                            <a:ext cx="152" cy="160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527445" name="Object 85"/>
              <p:cNvGraphicFramePr>
                <a:graphicFrameLocks/>
              </p:cNvGraphicFramePr>
              <p:nvPr/>
            </p:nvGraphicFramePr>
            <p:xfrm>
              <a:off x="657" y="3001"/>
              <a:ext cx="104" cy="16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27505" name="公式" r:id="rId59" imgW="164880" imgH="266400" progId="Equation.3">
                      <p:embed/>
                    </p:oleObj>
                  </mc:Choice>
                  <mc:Fallback>
                    <p:oleObj name="公式" r:id="rId59" imgW="164880" imgH="266400" progId="Equation.3">
                      <p:embed/>
                      <p:pic>
                        <p:nvPicPr>
                          <p:cNvPr id="0" name="Object 85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6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657" y="3001"/>
                            <a:ext cx="104" cy="168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grpSp>
        <p:nvGrpSpPr>
          <p:cNvPr id="527455" name="Group 95"/>
          <p:cNvGrpSpPr>
            <a:grpSpLocks/>
          </p:cNvGrpSpPr>
          <p:nvPr/>
        </p:nvGrpSpPr>
        <p:grpSpPr bwMode="auto">
          <a:xfrm>
            <a:off x="2479675" y="5330825"/>
            <a:ext cx="6070600" cy="458788"/>
            <a:chOff x="1562" y="3358"/>
            <a:chExt cx="3824" cy="289"/>
          </a:xfrm>
        </p:grpSpPr>
        <p:sp>
          <p:nvSpPr>
            <p:cNvPr id="527446" name="Rectangle 86"/>
            <p:cNvSpPr>
              <a:spLocks noChangeArrowheads="1"/>
            </p:cNvSpPr>
            <p:nvPr/>
          </p:nvSpPr>
          <p:spPr bwMode="auto">
            <a:xfrm>
              <a:off x="1576" y="3358"/>
              <a:ext cx="3588" cy="276"/>
            </a:xfrm>
            <a:prstGeom prst="rect">
              <a:avLst/>
            </a:prstGeom>
            <a:solidFill>
              <a:srgbClr val="CCFFFF"/>
            </a:solidFill>
            <a:ln w="9525" algn="ctr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27447" name="Rectangle 87"/>
            <p:cNvSpPr>
              <a:spLocks noChangeArrowheads="1"/>
            </p:cNvSpPr>
            <p:nvPr/>
          </p:nvSpPr>
          <p:spPr bwMode="auto">
            <a:xfrm>
              <a:off x="1562" y="3359"/>
              <a:ext cx="382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olidFill>
                    <a:srgbClr val="000000"/>
                  </a:solidFill>
                </a:rPr>
                <a:t>线性映射                 在          处是</a:t>
              </a:r>
              <a:r>
                <a:rPr lang="zh-CN" altLang="en-US">
                  <a:solidFill>
                    <a:srgbClr val="FF0000"/>
                  </a:solidFill>
                </a:rPr>
                <a:t>共形映射</a:t>
              </a:r>
              <a:r>
                <a:rPr lang="zh-CN" altLang="en-US">
                  <a:solidFill>
                    <a:srgbClr val="000000"/>
                  </a:solidFill>
                </a:rPr>
                <a:t>。  </a:t>
              </a:r>
            </a:p>
          </p:txBody>
        </p:sp>
        <p:graphicFrame>
          <p:nvGraphicFramePr>
            <p:cNvPr id="527448" name="Object 88"/>
            <p:cNvGraphicFramePr>
              <a:graphicFrameLocks/>
            </p:cNvGraphicFramePr>
            <p:nvPr/>
          </p:nvGraphicFramePr>
          <p:xfrm>
            <a:off x="3423" y="3437"/>
            <a:ext cx="456" cy="1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7506" name="公式" r:id="rId61" imgW="723600" imgH="228600" progId="Equation.3">
                    <p:embed/>
                  </p:oleObj>
                </mc:Choice>
                <mc:Fallback>
                  <p:oleObj name="公式" r:id="rId61" imgW="723600" imgH="228600" progId="Equation.3">
                    <p:embed/>
                    <p:pic>
                      <p:nvPicPr>
                        <p:cNvPr id="0" name="Object 8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6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23" y="3437"/>
                          <a:ext cx="456" cy="14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27449" name="Object 89"/>
            <p:cNvGraphicFramePr>
              <a:graphicFrameLocks/>
            </p:cNvGraphicFramePr>
            <p:nvPr/>
          </p:nvGraphicFramePr>
          <p:xfrm>
            <a:off x="2410" y="3414"/>
            <a:ext cx="752" cy="21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7507" name="公式" r:id="rId63" imgW="1346040" imgH="342720" progId="Equation.3">
                    <p:embed/>
                  </p:oleObj>
                </mc:Choice>
                <mc:Fallback>
                  <p:oleObj name="公式" r:id="rId63" imgW="1346040" imgH="342720" progId="Equation.3">
                    <p:embed/>
                    <p:pic>
                      <p:nvPicPr>
                        <p:cNvPr id="0" name="Object 8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6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10" y="3414"/>
                          <a:ext cx="752" cy="21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27456" name="Group 96"/>
          <p:cNvGrpSpPr>
            <a:grpSpLocks/>
          </p:cNvGrpSpPr>
          <p:nvPr/>
        </p:nvGrpSpPr>
        <p:grpSpPr bwMode="auto">
          <a:xfrm>
            <a:off x="534988" y="5989638"/>
            <a:ext cx="7729537" cy="458787"/>
            <a:chOff x="337" y="3773"/>
            <a:chExt cx="4869" cy="289"/>
          </a:xfrm>
        </p:grpSpPr>
        <p:sp>
          <p:nvSpPr>
            <p:cNvPr id="527450" name="Rectangle 90"/>
            <p:cNvSpPr>
              <a:spLocks noChangeArrowheads="1"/>
            </p:cNvSpPr>
            <p:nvPr/>
          </p:nvSpPr>
          <p:spPr bwMode="auto">
            <a:xfrm>
              <a:off x="337" y="3774"/>
              <a:ext cx="64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zh-CN" altLang="en-US">
                  <a:solidFill>
                    <a:srgbClr val="0000FF"/>
                  </a:solidFill>
                </a:rPr>
                <a:t>结论   </a:t>
              </a:r>
              <a:endParaRPr lang="zh-CN" altLang="en-US">
                <a:solidFill>
                  <a:srgbClr val="000099"/>
                </a:solidFill>
              </a:endParaRPr>
            </a:p>
          </p:txBody>
        </p:sp>
        <p:sp>
          <p:nvSpPr>
            <p:cNvPr id="527451" name="Rectangle 91"/>
            <p:cNvSpPr>
              <a:spLocks noChangeArrowheads="1"/>
            </p:cNvSpPr>
            <p:nvPr/>
          </p:nvSpPr>
          <p:spPr bwMode="auto">
            <a:xfrm>
              <a:off x="849" y="3773"/>
              <a:ext cx="435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olidFill>
                    <a:srgbClr val="000000"/>
                  </a:solidFill>
                  <a:ea typeface="楷体_GB2312" pitchFamily="49" charset="-122"/>
                </a:rPr>
                <a:t>线性映射                   在扩充复平面上是</a:t>
              </a:r>
              <a:r>
                <a:rPr lang="zh-CN" altLang="en-US">
                  <a:solidFill>
                    <a:srgbClr val="FF0000"/>
                  </a:solidFill>
                  <a:ea typeface="楷体_GB2312" pitchFamily="49" charset="-122"/>
                </a:rPr>
                <a:t>共形映射</a:t>
              </a:r>
              <a:r>
                <a:rPr lang="zh-CN" altLang="en-US">
                  <a:solidFill>
                    <a:srgbClr val="000000"/>
                  </a:solidFill>
                  <a:ea typeface="楷体_GB2312" pitchFamily="49" charset="-122"/>
                </a:rPr>
                <a:t>。 </a:t>
              </a:r>
            </a:p>
          </p:txBody>
        </p:sp>
        <p:graphicFrame>
          <p:nvGraphicFramePr>
            <p:cNvPr id="527452" name="Object 92"/>
            <p:cNvGraphicFramePr>
              <a:graphicFrameLocks/>
            </p:cNvGraphicFramePr>
            <p:nvPr/>
          </p:nvGraphicFramePr>
          <p:xfrm>
            <a:off x="1706" y="3829"/>
            <a:ext cx="848" cy="21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7508" name="公式" r:id="rId65" imgW="1346040" imgH="342720" progId="Equation.3">
                    <p:embed/>
                  </p:oleObj>
                </mc:Choice>
                <mc:Fallback>
                  <p:oleObj name="公式" r:id="rId65" imgW="1346040" imgH="342720" progId="Equation.3">
                    <p:embed/>
                    <p:pic>
                      <p:nvPicPr>
                        <p:cNvPr id="0" name="Object 92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6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06" y="3829"/>
                          <a:ext cx="848" cy="21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527453" name="Rectangle 93"/>
          <p:cNvSpPr>
            <a:spLocks noChangeArrowheads="1"/>
          </p:cNvSpPr>
          <p:nvPr/>
        </p:nvSpPr>
        <p:spPr bwMode="auto">
          <a:xfrm>
            <a:off x="7745413" y="4649788"/>
            <a:ext cx="12557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/>
              <a:t>即得： 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0191 0.11273 L 0.00052 3.7037E-6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5274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69" y="-5648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43542 0.20208 L 4.72222E-6 7.40741E-7 " pathEditMode="relative" rAng="0" ptsTypes="AA">
                                      <p:cBhvr>
                                        <p:cTn id="8" dur="1000" fill="hold"/>
                                        <p:tgtEl>
                                          <p:spTgt spid="5274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771" y="-1011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0764 0.20463 L 5.55556E-7 0.00046 " pathEditMode="relative" rAng="0" ptsTypes="AA">
                                      <p:cBhvr>
                                        <p:cTn id="10" dur="1000" fill="hold"/>
                                        <p:tgtEl>
                                          <p:spTgt spid="5274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382" y="-10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7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527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7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527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7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5274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7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527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7427" grpId="0"/>
      <p:bldP spid="52745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1326" name="Picture 3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1327" name="Picture 3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1328" name="Picture 3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1329" name="Picture 3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1330" name="Picture 3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1331" name="Picture 3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1332" name="Picture 3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1333" name="Picture 37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1334" name="Picture 3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1335" name="Picture 3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1336" name="Picture 4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1337" name="Picture 41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1338" name="Picture 4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1339" name="Picture 4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1340" name="Picture 4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1341" name="Picture 4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1342" name="Picture 4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1343" name="Picture 47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1344" name="Picture 4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1345" name="Picture 49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1299" name="Rectangle 3"/>
          <p:cNvSpPr>
            <a:spLocks noChangeArrowheads="1"/>
          </p:cNvSpPr>
          <p:nvPr/>
        </p:nvSpPr>
        <p:spPr bwMode="auto">
          <a:xfrm>
            <a:off x="536575" y="530225"/>
            <a:ext cx="54578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0"/>
              </a:spcBef>
            </a:pPr>
            <a:r>
              <a:rPr lang="zh-CN" altLang="en-US" sz="2800">
                <a:solidFill>
                  <a:srgbClr val="000099"/>
                </a:solidFill>
              </a:rPr>
              <a:t>一、</a:t>
            </a:r>
            <a:r>
              <a:rPr kumimoji="0" lang="zh-CN" altLang="en-US" sz="2800">
                <a:solidFill>
                  <a:srgbClr val="000099"/>
                </a:solidFill>
              </a:rPr>
              <a:t>分式线性映射的一般形式     </a:t>
            </a:r>
          </a:p>
        </p:txBody>
      </p:sp>
      <p:sp>
        <p:nvSpPr>
          <p:cNvPr id="311309" name="Rectangle 13"/>
          <p:cNvSpPr>
            <a:spLocks noChangeArrowheads="1"/>
          </p:cNvSpPr>
          <p:nvPr/>
        </p:nvSpPr>
        <p:spPr bwMode="auto">
          <a:xfrm>
            <a:off x="536575" y="1239838"/>
            <a:ext cx="11017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0" lang="zh-CN" altLang="en-US">
                <a:solidFill>
                  <a:srgbClr val="0000FF"/>
                </a:solidFill>
              </a:rPr>
              <a:t>定义    </a:t>
            </a:r>
          </a:p>
        </p:txBody>
      </p:sp>
      <p:grpSp>
        <p:nvGrpSpPr>
          <p:cNvPr id="311322" name="Group 26"/>
          <p:cNvGrpSpPr>
            <a:grpSpLocks/>
          </p:cNvGrpSpPr>
          <p:nvPr/>
        </p:nvGrpSpPr>
        <p:grpSpPr bwMode="auto">
          <a:xfrm>
            <a:off x="1352550" y="1239838"/>
            <a:ext cx="6369050" cy="2019300"/>
            <a:chOff x="852" y="781"/>
            <a:chExt cx="4012" cy="1272"/>
          </a:xfrm>
        </p:grpSpPr>
        <p:sp>
          <p:nvSpPr>
            <p:cNvPr id="311312" name="Text Box 16"/>
            <p:cNvSpPr txBox="1">
              <a:spLocks noChangeArrowheads="1"/>
            </p:cNvSpPr>
            <p:nvPr/>
          </p:nvSpPr>
          <p:spPr bwMode="auto">
            <a:xfrm>
              <a:off x="2198" y="1250"/>
              <a:ext cx="266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>
                  <a:latin typeface="宋体" panose="02010600030101010101" pitchFamily="2" charset="-122"/>
                </a:rPr>
                <a:t>(</a:t>
              </a:r>
              <a:r>
                <a:rPr lang="en-US" altLang="zh-CN"/>
                <a:t>                 </a:t>
              </a:r>
              <a:r>
                <a:rPr lang="zh-CN" altLang="en-US"/>
                <a:t>为复数且              </a:t>
              </a:r>
              <a:r>
                <a:rPr lang="en-US" altLang="zh-CN">
                  <a:latin typeface="宋体" panose="02010600030101010101" pitchFamily="2" charset="-122"/>
                </a:rPr>
                <a:t>)</a:t>
              </a:r>
              <a:r>
                <a:rPr lang="en-US" altLang="zh-CN"/>
                <a:t>  </a:t>
              </a:r>
            </a:p>
          </p:txBody>
        </p:sp>
        <p:graphicFrame>
          <p:nvGraphicFramePr>
            <p:cNvPr id="311306" name="Object 10"/>
            <p:cNvGraphicFramePr>
              <a:graphicFrameLocks/>
            </p:cNvGraphicFramePr>
            <p:nvPr/>
          </p:nvGraphicFramePr>
          <p:xfrm>
            <a:off x="1274" y="1156"/>
            <a:ext cx="928" cy="49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1348" name="公式" r:id="rId5" imgW="1473120" imgH="787320" progId="Equation.3">
                    <p:embed/>
                  </p:oleObj>
                </mc:Choice>
                <mc:Fallback>
                  <p:oleObj name="公式" r:id="rId5" imgW="1473120" imgH="787320" progId="Equation.3">
                    <p:embed/>
                    <p:pic>
                      <p:nvPicPr>
                        <p:cNvPr id="0" name="Object 1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74" y="1156"/>
                          <a:ext cx="928" cy="49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11308" name="Object 12"/>
            <p:cNvGraphicFramePr>
              <a:graphicFrameLocks/>
            </p:cNvGraphicFramePr>
            <p:nvPr/>
          </p:nvGraphicFramePr>
          <p:xfrm>
            <a:off x="3972" y="1154"/>
            <a:ext cx="616" cy="49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1349" name="公式" r:id="rId7" imgW="977760" imgH="787320" progId="Equation.3">
                    <p:embed/>
                  </p:oleObj>
                </mc:Choice>
                <mc:Fallback>
                  <p:oleObj name="公式" r:id="rId7" imgW="977760" imgH="787320" progId="Equation.3">
                    <p:embed/>
                    <p:pic>
                      <p:nvPicPr>
                        <p:cNvPr id="0" name="Object 12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72" y="1154"/>
                          <a:ext cx="616" cy="49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11310" name="Rectangle 14"/>
            <p:cNvSpPr>
              <a:spLocks noChangeArrowheads="1"/>
            </p:cNvSpPr>
            <p:nvPr/>
          </p:nvSpPr>
          <p:spPr bwMode="auto">
            <a:xfrm>
              <a:off x="854" y="781"/>
              <a:ext cx="170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0" lang="zh-CN" altLang="en-US">
                  <a:solidFill>
                    <a:srgbClr val="000000"/>
                  </a:solidFill>
                </a:rPr>
                <a:t>由分式线性函数     </a:t>
              </a:r>
            </a:p>
          </p:txBody>
        </p:sp>
        <p:graphicFrame>
          <p:nvGraphicFramePr>
            <p:cNvPr id="311311" name="Object 15"/>
            <p:cNvGraphicFramePr>
              <a:graphicFrameLocks/>
            </p:cNvGraphicFramePr>
            <p:nvPr/>
          </p:nvGraphicFramePr>
          <p:xfrm>
            <a:off x="2352" y="1295"/>
            <a:ext cx="816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1350" name="公式" r:id="rId9" imgW="1295280" imgH="342720" progId="Equation.3">
                    <p:embed/>
                  </p:oleObj>
                </mc:Choice>
                <mc:Fallback>
                  <p:oleObj name="公式" r:id="rId9" imgW="1295280" imgH="342720" progId="Equation.3">
                    <p:embed/>
                    <p:pic>
                      <p:nvPicPr>
                        <p:cNvPr id="0" name="Object 1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52" y="1295"/>
                          <a:ext cx="816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11313" name="Rectangle 17"/>
            <p:cNvSpPr>
              <a:spLocks noChangeArrowheads="1"/>
            </p:cNvSpPr>
            <p:nvPr/>
          </p:nvSpPr>
          <p:spPr bwMode="auto">
            <a:xfrm>
              <a:off x="852" y="1765"/>
              <a:ext cx="315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0" lang="zh-CN" altLang="en-US">
                  <a:solidFill>
                    <a:srgbClr val="000000"/>
                  </a:solidFill>
                </a:rPr>
                <a:t>构成的映射，称为</a:t>
              </a:r>
              <a:r>
                <a:rPr kumimoji="0" lang="zh-CN" altLang="en-US" u="sng">
                  <a:solidFill>
                    <a:schemeClr val="folHlink"/>
                  </a:solidFill>
                  <a:ea typeface="楷体_GB2312" pitchFamily="49" charset="-122"/>
                </a:rPr>
                <a:t>分式线性映射</a:t>
              </a:r>
              <a:r>
                <a:rPr kumimoji="0" lang="zh-CN" altLang="en-US">
                  <a:solidFill>
                    <a:srgbClr val="000000"/>
                  </a:solidFill>
                </a:rPr>
                <a:t>；   </a:t>
              </a:r>
            </a:p>
          </p:txBody>
        </p:sp>
      </p:grpSp>
      <p:grpSp>
        <p:nvGrpSpPr>
          <p:cNvPr id="311323" name="Group 27"/>
          <p:cNvGrpSpPr>
            <a:grpSpLocks/>
          </p:cNvGrpSpPr>
          <p:nvPr/>
        </p:nvGrpSpPr>
        <p:grpSpPr bwMode="auto">
          <a:xfrm>
            <a:off x="1355725" y="3421063"/>
            <a:ext cx="6200775" cy="457200"/>
            <a:chOff x="854" y="2155"/>
            <a:chExt cx="3906" cy="288"/>
          </a:xfrm>
        </p:grpSpPr>
        <p:sp>
          <p:nvSpPr>
            <p:cNvPr id="311316" name="Rectangle 20"/>
            <p:cNvSpPr>
              <a:spLocks noChangeArrowheads="1"/>
            </p:cNvSpPr>
            <p:nvPr/>
          </p:nvSpPr>
          <p:spPr bwMode="auto">
            <a:xfrm>
              <a:off x="854" y="2155"/>
              <a:ext cx="12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0" lang="zh-CN" altLang="en-US">
                  <a:solidFill>
                    <a:srgbClr val="000000"/>
                  </a:solidFill>
                </a:rPr>
                <a:t>特别地，若   </a:t>
              </a:r>
              <a:endParaRPr kumimoji="0" lang="zh-CN" altLang="en-US">
                <a:solidFill>
                  <a:srgbClr val="000099"/>
                </a:solidFill>
              </a:endParaRPr>
            </a:p>
          </p:txBody>
        </p:sp>
        <p:graphicFrame>
          <p:nvGraphicFramePr>
            <p:cNvPr id="311317" name="Object 21"/>
            <p:cNvGraphicFramePr>
              <a:graphicFrameLocks/>
            </p:cNvGraphicFramePr>
            <p:nvPr/>
          </p:nvGraphicFramePr>
          <p:xfrm>
            <a:off x="1914" y="2199"/>
            <a:ext cx="472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1351" name="公式" r:id="rId11" imgW="749160" imgH="342720" progId="Equation.3">
                    <p:embed/>
                  </p:oleObj>
                </mc:Choice>
                <mc:Fallback>
                  <p:oleObj name="公式" r:id="rId11" imgW="749160" imgH="342720" progId="Equation.3">
                    <p:embed/>
                    <p:pic>
                      <p:nvPicPr>
                        <p:cNvPr id="0" name="Object 2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14" y="2199"/>
                          <a:ext cx="472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11318" name="Rectangle 22"/>
            <p:cNvSpPr>
              <a:spLocks noChangeArrowheads="1"/>
            </p:cNvSpPr>
            <p:nvPr/>
          </p:nvSpPr>
          <p:spPr bwMode="auto">
            <a:xfrm>
              <a:off x="2424" y="2155"/>
              <a:ext cx="2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0" lang="zh-CN" altLang="en-US">
                  <a:solidFill>
                    <a:srgbClr val="000000"/>
                  </a:solidFill>
                </a:rPr>
                <a:t>则称为</a:t>
              </a:r>
              <a:r>
                <a:rPr kumimoji="0" lang="en-US" altLang="zh-CN" u="sng">
                  <a:solidFill>
                    <a:schemeClr val="folHlink"/>
                  </a:solidFill>
                  <a:latin typeface="楷体_GB2312" pitchFamily="49" charset="-122"/>
                  <a:ea typeface="楷体_GB2312" pitchFamily="49" charset="-122"/>
                </a:rPr>
                <a:t>(</a:t>
              </a:r>
              <a:r>
                <a:rPr kumimoji="0" lang="zh-CN" altLang="en-US" u="sng">
                  <a:solidFill>
                    <a:schemeClr val="folHlink"/>
                  </a:solidFill>
                  <a:latin typeface="楷体_GB2312" pitchFamily="49" charset="-122"/>
                  <a:ea typeface="楷体_GB2312" pitchFamily="49" charset="-122"/>
                </a:rPr>
                <a:t>整式</a:t>
              </a:r>
              <a:r>
                <a:rPr kumimoji="0" lang="en-US" altLang="zh-CN" u="sng">
                  <a:solidFill>
                    <a:schemeClr val="folHlink"/>
                  </a:solidFill>
                  <a:latin typeface="楷体_GB2312" pitchFamily="49" charset="-122"/>
                  <a:ea typeface="楷体_GB2312" pitchFamily="49" charset="-122"/>
                </a:rPr>
                <a:t>)</a:t>
              </a:r>
              <a:r>
                <a:rPr kumimoji="0" lang="zh-CN" altLang="en-US" u="sng">
                  <a:solidFill>
                    <a:schemeClr val="folHlink"/>
                  </a:solidFill>
                  <a:latin typeface="楷体_GB2312" pitchFamily="49" charset="-122"/>
                  <a:ea typeface="楷体_GB2312" pitchFamily="49" charset="-122"/>
                </a:rPr>
                <a:t>线性映射</a:t>
              </a:r>
              <a:r>
                <a:rPr kumimoji="0" lang="zh-CN" altLang="en-US">
                  <a:solidFill>
                    <a:srgbClr val="000000"/>
                  </a:solidFill>
                </a:rPr>
                <a:t>。</a:t>
              </a:r>
              <a:r>
                <a:rPr kumimoji="0" lang="zh-CN" altLang="en-US">
                  <a:solidFill>
                    <a:srgbClr val="000099"/>
                  </a:solidFill>
                </a:rPr>
                <a:t>  </a:t>
              </a:r>
            </a:p>
          </p:txBody>
        </p:sp>
      </p:grpSp>
      <p:sp>
        <p:nvSpPr>
          <p:cNvPr id="311319" name="Rectangle 23"/>
          <p:cNvSpPr>
            <a:spLocks noChangeArrowheads="1"/>
          </p:cNvSpPr>
          <p:nvPr/>
        </p:nvSpPr>
        <p:spPr bwMode="auto">
          <a:xfrm>
            <a:off x="1044575" y="4830763"/>
            <a:ext cx="71231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r>
              <a:rPr lang="en-US" altLang="zh-CN">
                <a:solidFill>
                  <a:srgbClr val="006600"/>
                </a:solidFill>
              </a:rPr>
              <a:t>(2) </a:t>
            </a:r>
            <a:r>
              <a:rPr lang="zh-CN" altLang="en-US">
                <a:solidFill>
                  <a:srgbClr val="006600"/>
                </a:solidFill>
                <a:ea typeface="仿宋_GB2312" pitchFamily="49" charset="-122"/>
              </a:rPr>
              <a:t>分式线性映射的逆映射也是一个分式线性映射：</a:t>
            </a:r>
            <a:r>
              <a:rPr lang="zh-CN" altLang="en-US">
                <a:solidFill>
                  <a:srgbClr val="006600"/>
                </a:solidFill>
              </a:rPr>
              <a:t> </a:t>
            </a:r>
          </a:p>
        </p:txBody>
      </p:sp>
      <p:grpSp>
        <p:nvGrpSpPr>
          <p:cNvPr id="311324" name="Group 28"/>
          <p:cNvGrpSpPr>
            <a:grpSpLocks/>
          </p:cNvGrpSpPr>
          <p:nvPr/>
        </p:nvGrpSpPr>
        <p:grpSpPr bwMode="auto">
          <a:xfrm>
            <a:off x="536575" y="4271963"/>
            <a:ext cx="8399463" cy="463550"/>
            <a:chOff x="338" y="2691"/>
            <a:chExt cx="5291" cy="292"/>
          </a:xfrm>
        </p:grpSpPr>
        <p:sp>
          <p:nvSpPr>
            <p:cNvPr id="311314" name="Rectangle 18"/>
            <p:cNvSpPr>
              <a:spLocks noChangeArrowheads="1"/>
            </p:cNvSpPr>
            <p:nvPr/>
          </p:nvSpPr>
          <p:spPr bwMode="auto">
            <a:xfrm>
              <a:off x="660" y="2691"/>
              <a:ext cx="496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 algn="ctr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r>
                <a:rPr lang="en-US" altLang="zh-CN">
                  <a:solidFill>
                    <a:srgbClr val="006600"/>
                  </a:solidFill>
                </a:rPr>
                <a:t>(1) </a:t>
              </a:r>
              <a:r>
                <a:rPr lang="zh-CN" altLang="en-US">
                  <a:solidFill>
                    <a:srgbClr val="006600"/>
                  </a:solidFill>
                  <a:ea typeface="仿宋_GB2312" pitchFamily="49" charset="-122"/>
                </a:rPr>
                <a:t>两个分式线性映射的复合，仍是一个分式线性映射；</a:t>
              </a:r>
              <a:r>
                <a:rPr lang="zh-CN" altLang="en-US">
                  <a:solidFill>
                    <a:srgbClr val="006600"/>
                  </a:solidFill>
                </a:rPr>
                <a:t>   </a:t>
              </a:r>
            </a:p>
          </p:txBody>
        </p:sp>
        <p:sp>
          <p:nvSpPr>
            <p:cNvPr id="311321" name="Rectangle 25"/>
            <p:cNvSpPr>
              <a:spLocks noChangeArrowheads="1"/>
            </p:cNvSpPr>
            <p:nvPr/>
          </p:nvSpPr>
          <p:spPr bwMode="auto">
            <a:xfrm>
              <a:off x="338" y="2695"/>
              <a:ext cx="50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0" lang="zh-CN" altLang="en-US">
                  <a:solidFill>
                    <a:srgbClr val="FF0000"/>
                  </a:solidFill>
                </a:rPr>
                <a:t>注    </a:t>
              </a:r>
            </a:p>
          </p:txBody>
        </p:sp>
      </p:grpSp>
      <p:pic>
        <p:nvPicPr>
          <p:cNvPr id="311325" name="Picture 29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300" y="6343650"/>
            <a:ext cx="13335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11347" name="Object 51"/>
          <p:cNvGraphicFramePr>
            <a:graphicFrameLocks noChangeAspect="1"/>
          </p:cNvGraphicFramePr>
          <p:nvPr/>
        </p:nvGraphicFramePr>
        <p:xfrm>
          <a:off x="495300" y="5410200"/>
          <a:ext cx="3333750" cy="1409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352" name="位图图像" r:id="rId14" imgW="3333333" imgH="1409897" progId="Paint.Picture">
                  <p:embed/>
                </p:oleObj>
              </mc:Choice>
              <mc:Fallback>
                <p:oleObj name="位图图像" r:id="rId14" imgW="3333333" imgH="1409897" progId="Paint.Picture">
                  <p:embed/>
                  <p:pic>
                    <p:nvPicPr>
                      <p:cNvPr id="0" name="Object 5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lum contrast="3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" y="5410200"/>
                        <a:ext cx="3333750" cy="1409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11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311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311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311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311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311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1000"/>
                                        <p:tgtEl>
                                          <p:spTgt spid="311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3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3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3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113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113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113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113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113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113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113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113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113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113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113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1299" grpId="0"/>
      <p:bldP spid="311309" grpId="0"/>
      <p:bldP spid="31131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8451" name="Picture 6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8452" name="Picture 6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8453" name="Picture 6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8454" name="Picture 70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8455" name="Picture 7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8456" name="Picture 7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8457" name="Picture 7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8458" name="Picture 74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8459" name="Picture 7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8460" name="Picture 7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8461" name="Picture 7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8462" name="Picture 78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8463" name="Picture 7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8464" name="Picture 80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8465" name="Picture 8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8466" name="Picture 8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8467" name="Picture 8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8468" name="Picture 84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8469" name="Picture 8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8470" name="Picture 86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28387" name="Rectangle 3"/>
          <p:cNvSpPr>
            <a:spLocks noChangeArrowheads="1"/>
          </p:cNvSpPr>
          <p:nvPr/>
        </p:nvSpPr>
        <p:spPr bwMode="auto">
          <a:xfrm>
            <a:off x="534988" y="528638"/>
            <a:ext cx="25304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0"/>
              </a:spcBef>
            </a:pPr>
            <a:r>
              <a:rPr lang="zh-CN" altLang="en-US" sz="2800">
                <a:solidFill>
                  <a:srgbClr val="000099"/>
                </a:solidFill>
              </a:rPr>
              <a:t>三、</a:t>
            </a:r>
            <a:r>
              <a:rPr kumimoji="0" lang="zh-CN" altLang="en-US" sz="2800">
                <a:solidFill>
                  <a:srgbClr val="000099"/>
                </a:solidFill>
              </a:rPr>
              <a:t>保形性    </a:t>
            </a:r>
            <a:endParaRPr lang="zh-CN" altLang="en-US" sz="2800">
              <a:solidFill>
                <a:srgbClr val="000099"/>
              </a:solidFill>
            </a:endParaRPr>
          </a:p>
        </p:txBody>
      </p:sp>
      <p:sp>
        <p:nvSpPr>
          <p:cNvPr id="528388" name="Rectangle 4"/>
          <p:cNvSpPr>
            <a:spLocks noChangeArrowheads="1"/>
          </p:cNvSpPr>
          <p:nvPr/>
        </p:nvSpPr>
        <p:spPr bwMode="auto">
          <a:xfrm>
            <a:off x="533400" y="1173163"/>
            <a:ext cx="43116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zh-CN">
                <a:solidFill>
                  <a:srgbClr val="000099"/>
                </a:solidFill>
              </a:rPr>
              <a:t>1. </a:t>
            </a:r>
            <a:r>
              <a:rPr lang="zh-CN" altLang="en-US">
                <a:solidFill>
                  <a:srgbClr val="000099"/>
                </a:solidFill>
              </a:rPr>
              <a:t>倒数映射             的</a:t>
            </a:r>
            <a:r>
              <a:rPr kumimoji="0" lang="zh-CN" altLang="en-US">
                <a:solidFill>
                  <a:srgbClr val="000099"/>
                </a:solidFill>
              </a:rPr>
              <a:t>保形性     </a:t>
            </a:r>
          </a:p>
        </p:txBody>
      </p:sp>
      <p:grpSp>
        <p:nvGrpSpPr>
          <p:cNvPr id="528389" name="Group 5"/>
          <p:cNvGrpSpPr>
            <a:grpSpLocks/>
          </p:cNvGrpSpPr>
          <p:nvPr/>
        </p:nvGrpSpPr>
        <p:grpSpPr bwMode="auto">
          <a:xfrm>
            <a:off x="2216150" y="1025525"/>
            <a:ext cx="876300" cy="785813"/>
            <a:chOff x="1186" y="2746"/>
            <a:chExt cx="552" cy="495"/>
          </a:xfrm>
        </p:grpSpPr>
        <p:graphicFrame>
          <p:nvGraphicFramePr>
            <p:cNvPr id="528390" name="Object 6"/>
            <p:cNvGraphicFramePr>
              <a:graphicFrameLocks/>
            </p:cNvGraphicFramePr>
            <p:nvPr/>
          </p:nvGraphicFramePr>
          <p:xfrm>
            <a:off x="1186" y="2746"/>
            <a:ext cx="552" cy="49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8475" name="公式" r:id="rId5" imgW="876240" imgH="787320" progId="Equation.3">
                    <p:embed/>
                  </p:oleObj>
                </mc:Choice>
                <mc:Fallback>
                  <p:oleObj name="公式" r:id="rId5" imgW="876240" imgH="787320" progId="Equation.3">
                    <p:embed/>
                    <p:pic>
                      <p:nvPicPr>
                        <p:cNvPr id="0" name="Object 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86" y="2746"/>
                          <a:ext cx="552" cy="49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28391" name="Object 7"/>
            <p:cNvGraphicFramePr>
              <a:graphicFrameLocks/>
            </p:cNvGraphicFramePr>
            <p:nvPr/>
          </p:nvGraphicFramePr>
          <p:xfrm>
            <a:off x="1584" y="3002"/>
            <a:ext cx="112" cy="1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8476" name="公式" r:id="rId7" imgW="177480" imgH="215640" progId="Equation.3">
                    <p:embed/>
                  </p:oleObj>
                </mc:Choice>
                <mc:Fallback>
                  <p:oleObj name="公式" r:id="rId7" imgW="177480" imgH="215640" progId="Equation.3">
                    <p:embed/>
                    <p:pic>
                      <p:nvPicPr>
                        <p:cNvPr id="0" name="Object 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84" y="3002"/>
                          <a:ext cx="112" cy="13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28392" name="Object 8"/>
            <p:cNvGraphicFramePr>
              <a:graphicFrameLocks/>
            </p:cNvGraphicFramePr>
            <p:nvPr/>
          </p:nvGraphicFramePr>
          <p:xfrm>
            <a:off x="1588" y="2795"/>
            <a:ext cx="104" cy="16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8477" name="公式" r:id="rId9" imgW="164880" imgH="266400" progId="Equation.3">
                    <p:embed/>
                  </p:oleObj>
                </mc:Choice>
                <mc:Fallback>
                  <p:oleObj name="公式" r:id="rId9" imgW="164880" imgH="266400" progId="Equation.3">
                    <p:embed/>
                    <p:pic>
                      <p:nvPicPr>
                        <p:cNvPr id="0" name="Object 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88" y="2795"/>
                          <a:ext cx="104" cy="16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528393" name="Rectangle 9"/>
          <p:cNvSpPr>
            <a:spLocks noChangeArrowheads="1"/>
          </p:cNvSpPr>
          <p:nvPr/>
        </p:nvSpPr>
        <p:spPr bwMode="auto">
          <a:xfrm>
            <a:off x="530225" y="1770063"/>
            <a:ext cx="57594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zh-CN">
                <a:solidFill>
                  <a:srgbClr val="000099"/>
                </a:solidFill>
              </a:rPr>
              <a:t>2. </a:t>
            </a:r>
            <a:r>
              <a:rPr lang="zh-CN" altLang="en-US">
                <a:solidFill>
                  <a:srgbClr val="000099"/>
                </a:solidFill>
              </a:rPr>
              <a:t>线性映射                                的</a:t>
            </a:r>
            <a:r>
              <a:rPr kumimoji="0" lang="zh-CN" altLang="en-US">
                <a:solidFill>
                  <a:srgbClr val="000099"/>
                </a:solidFill>
              </a:rPr>
              <a:t>保形性     </a:t>
            </a:r>
          </a:p>
        </p:txBody>
      </p:sp>
      <p:graphicFrame>
        <p:nvGraphicFramePr>
          <p:cNvPr id="528394" name="Object 10"/>
          <p:cNvGraphicFramePr>
            <a:graphicFrameLocks/>
          </p:cNvGraphicFramePr>
          <p:nvPr/>
        </p:nvGraphicFramePr>
        <p:xfrm>
          <a:off x="2193925" y="1844675"/>
          <a:ext cx="2362200" cy="341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8478" name="公式" r:id="rId11" imgW="2361960" imgH="342720" progId="Equation.3">
                  <p:embed/>
                </p:oleObj>
              </mc:Choice>
              <mc:Fallback>
                <p:oleObj name="公式" r:id="rId11" imgW="2361960" imgH="342720" progId="Equation.3">
                  <p:embed/>
                  <p:pic>
                    <p:nvPicPr>
                      <p:cNvPr id="0" name="Object 10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93925" y="1844675"/>
                        <a:ext cx="2362200" cy="3413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28437" name="Rectangle 53"/>
          <p:cNvSpPr>
            <a:spLocks noChangeArrowheads="1"/>
          </p:cNvSpPr>
          <p:nvPr/>
        </p:nvSpPr>
        <p:spPr bwMode="auto">
          <a:xfrm>
            <a:off x="536575" y="2338388"/>
            <a:ext cx="39338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zh-CN">
                <a:solidFill>
                  <a:srgbClr val="000099"/>
                </a:solidFill>
              </a:rPr>
              <a:t>3. </a:t>
            </a:r>
            <a:r>
              <a:rPr lang="zh-CN" altLang="en-US">
                <a:solidFill>
                  <a:srgbClr val="000099"/>
                </a:solidFill>
              </a:rPr>
              <a:t>分式线性映射的</a:t>
            </a:r>
            <a:r>
              <a:rPr kumimoji="0" lang="zh-CN" altLang="en-US">
                <a:solidFill>
                  <a:srgbClr val="000099"/>
                </a:solidFill>
              </a:rPr>
              <a:t>保形性     </a:t>
            </a:r>
          </a:p>
        </p:txBody>
      </p:sp>
      <p:sp>
        <p:nvSpPr>
          <p:cNvPr id="528439" name="Rectangle 55"/>
          <p:cNvSpPr>
            <a:spLocks noChangeArrowheads="1"/>
          </p:cNvSpPr>
          <p:nvPr/>
        </p:nvSpPr>
        <p:spPr bwMode="auto">
          <a:xfrm>
            <a:off x="854075" y="2919413"/>
            <a:ext cx="814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>
              <a:buSzPct val="90000"/>
              <a:buFontTx/>
              <a:buBlip>
                <a:blip r:embed="rId13"/>
              </a:buBlip>
            </a:pPr>
            <a:r>
              <a:rPr lang="en-US" altLang="zh-CN">
                <a:solidFill>
                  <a:srgbClr val="993366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 </a:t>
            </a:r>
            <a:r>
              <a:rPr lang="zh-CN" altLang="en-US">
                <a:solidFill>
                  <a:srgbClr val="993366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由于分式线性映射可分解为线性映射和倒数映射的复合， </a:t>
            </a:r>
          </a:p>
        </p:txBody>
      </p:sp>
      <p:sp>
        <p:nvSpPr>
          <p:cNvPr id="528441" name="Rectangle 57"/>
          <p:cNvSpPr>
            <a:spLocks noChangeArrowheads="1"/>
          </p:cNvSpPr>
          <p:nvPr/>
        </p:nvSpPr>
        <p:spPr bwMode="auto">
          <a:xfrm>
            <a:off x="1114425" y="3451225"/>
            <a:ext cx="36909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993366"/>
                </a:solidFill>
                <a:ea typeface="华文仿宋" panose="02010600040101010101" pitchFamily="2" charset="-122"/>
              </a:rPr>
              <a:t>因此就得到了如下定理</a:t>
            </a:r>
            <a:r>
              <a:rPr lang="zh-CN" altLang="en-US">
                <a:solidFill>
                  <a:srgbClr val="993366"/>
                </a:solidFill>
              </a:rPr>
              <a:t>。  </a:t>
            </a:r>
          </a:p>
        </p:txBody>
      </p:sp>
      <p:grpSp>
        <p:nvGrpSpPr>
          <p:cNvPr id="528448" name="Group 64"/>
          <p:cNvGrpSpPr>
            <a:grpSpLocks/>
          </p:cNvGrpSpPr>
          <p:nvPr/>
        </p:nvGrpSpPr>
        <p:grpSpPr bwMode="auto">
          <a:xfrm>
            <a:off x="534988" y="4103688"/>
            <a:ext cx="7046912" cy="458787"/>
            <a:chOff x="337" y="2585"/>
            <a:chExt cx="4439" cy="289"/>
          </a:xfrm>
        </p:grpSpPr>
        <p:sp>
          <p:nvSpPr>
            <p:cNvPr id="528442" name="Rectangle 58"/>
            <p:cNvSpPr>
              <a:spLocks noChangeArrowheads="1"/>
            </p:cNvSpPr>
            <p:nvPr/>
          </p:nvSpPr>
          <p:spPr bwMode="auto">
            <a:xfrm>
              <a:off x="337" y="2586"/>
              <a:ext cx="6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zh-CN" altLang="en-US">
                  <a:solidFill>
                    <a:srgbClr val="0000FF"/>
                  </a:solidFill>
                </a:rPr>
                <a:t>定理   </a:t>
              </a:r>
              <a:endParaRPr lang="zh-CN" altLang="en-US">
                <a:solidFill>
                  <a:srgbClr val="000099"/>
                </a:solidFill>
              </a:endParaRPr>
            </a:p>
          </p:txBody>
        </p:sp>
        <p:sp>
          <p:nvSpPr>
            <p:cNvPr id="528443" name="Rectangle 59"/>
            <p:cNvSpPr>
              <a:spLocks noChangeArrowheads="1"/>
            </p:cNvSpPr>
            <p:nvPr/>
          </p:nvSpPr>
          <p:spPr bwMode="auto">
            <a:xfrm>
              <a:off x="849" y="2585"/>
              <a:ext cx="392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olidFill>
                    <a:srgbClr val="000000"/>
                  </a:solidFill>
                </a:rPr>
                <a:t>分式线性映射在扩充复平面上是</a:t>
              </a:r>
              <a:r>
                <a:rPr lang="zh-CN" altLang="en-US"/>
                <a:t>共形映射</a:t>
              </a:r>
              <a:r>
                <a:rPr lang="zh-CN" altLang="en-US">
                  <a:solidFill>
                    <a:srgbClr val="000000"/>
                  </a:solidFill>
                </a:rPr>
                <a:t>。   </a:t>
              </a:r>
            </a:p>
          </p:txBody>
        </p:sp>
      </p:grpSp>
      <p:grpSp>
        <p:nvGrpSpPr>
          <p:cNvPr id="528449" name="Group 65"/>
          <p:cNvGrpSpPr>
            <a:grpSpLocks/>
          </p:cNvGrpSpPr>
          <p:nvPr/>
        </p:nvGrpSpPr>
        <p:grpSpPr bwMode="auto">
          <a:xfrm>
            <a:off x="531813" y="5195888"/>
            <a:ext cx="8474075" cy="458787"/>
            <a:chOff x="335" y="3015"/>
            <a:chExt cx="5338" cy="289"/>
          </a:xfrm>
        </p:grpSpPr>
        <p:sp>
          <p:nvSpPr>
            <p:cNvPr id="528444" name="Rectangle 60"/>
            <p:cNvSpPr>
              <a:spLocks noChangeArrowheads="1"/>
            </p:cNvSpPr>
            <p:nvPr/>
          </p:nvSpPr>
          <p:spPr bwMode="auto">
            <a:xfrm>
              <a:off x="335" y="3016"/>
              <a:ext cx="73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zh-CN" altLang="en-US">
                  <a:solidFill>
                    <a:srgbClr val="FF0000"/>
                  </a:solidFill>
                </a:rPr>
                <a:t>注意  </a:t>
              </a:r>
              <a:r>
                <a:rPr lang="zh-CN" altLang="en-US">
                  <a:solidFill>
                    <a:srgbClr val="0000FF"/>
                  </a:solidFill>
                </a:rPr>
                <a:t>   </a:t>
              </a:r>
              <a:endParaRPr lang="zh-CN" altLang="en-US">
                <a:solidFill>
                  <a:srgbClr val="000099"/>
                </a:solidFill>
              </a:endParaRPr>
            </a:p>
          </p:txBody>
        </p:sp>
        <p:sp>
          <p:nvSpPr>
            <p:cNvPr id="528445" name="Rectangle 61"/>
            <p:cNvSpPr>
              <a:spLocks noChangeArrowheads="1"/>
            </p:cNvSpPr>
            <p:nvPr/>
          </p:nvSpPr>
          <p:spPr bwMode="auto">
            <a:xfrm>
              <a:off x="853" y="3015"/>
              <a:ext cx="482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olidFill>
                    <a:srgbClr val="006600"/>
                  </a:solidFill>
                  <a:ea typeface="楷体_GB2312" pitchFamily="49" charset="-122"/>
                </a:rPr>
                <a:t>该定理不仅从</a:t>
              </a:r>
              <a:r>
                <a:rPr kumimoji="0" lang="zh-CN" altLang="en-US">
                  <a:solidFill>
                    <a:srgbClr val="006600"/>
                  </a:solidFill>
                  <a:ea typeface="楷体_GB2312" pitchFamily="49" charset="-122"/>
                </a:rPr>
                <a:t>理论上</a:t>
              </a:r>
              <a:r>
                <a:rPr lang="zh-CN" altLang="en-US">
                  <a:solidFill>
                    <a:srgbClr val="006600"/>
                  </a:solidFill>
                  <a:ea typeface="楷体_GB2312" pitchFamily="49" charset="-122"/>
                </a:rPr>
                <a:t>确保了分式线性映射是共形映射，  </a:t>
              </a:r>
              <a:endParaRPr kumimoji="0" lang="zh-CN" altLang="en-US">
                <a:solidFill>
                  <a:srgbClr val="006600"/>
                </a:solidFill>
                <a:ea typeface="楷体_GB2312" pitchFamily="49" charset="-122"/>
              </a:endParaRPr>
            </a:p>
          </p:txBody>
        </p:sp>
      </p:grpSp>
      <p:sp>
        <p:nvSpPr>
          <p:cNvPr id="528447" name="Rectangle 63"/>
          <p:cNvSpPr>
            <a:spLocks noChangeArrowheads="1"/>
          </p:cNvSpPr>
          <p:nvPr/>
        </p:nvSpPr>
        <p:spPr bwMode="auto">
          <a:xfrm>
            <a:off x="1350963" y="5764213"/>
            <a:ext cx="7727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6600"/>
                </a:solidFill>
                <a:ea typeface="楷体_GB2312" pitchFamily="49" charset="-122"/>
              </a:rPr>
              <a:t>而且其中的</a:t>
            </a:r>
            <a:r>
              <a:rPr lang="zh-CN" altLang="en-US" u="sng">
                <a:solidFill>
                  <a:srgbClr val="FF0000"/>
                </a:solidFill>
                <a:ea typeface="楷体_GB2312" pitchFamily="49" charset="-122"/>
              </a:rPr>
              <a:t>保角性</a:t>
            </a:r>
            <a:r>
              <a:rPr lang="zh-CN" altLang="en-US">
                <a:solidFill>
                  <a:srgbClr val="006600"/>
                </a:solidFill>
                <a:ea typeface="楷体_GB2312" pitchFamily="49" charset="-122"/>
              </a:rPr>
              <a:t>在分式线性映射的构造中非常实用。   </a:t>
            </a:r>
            <a:endParaRPr kumimoji="0" lang="zh-CN" altLang="en-US">
              <a:solidFill>
                <a:srgbClr val="006600"/>
              </a:solidFill>
              <a:ea typeface="楷体_GB2312" pitchFamily="49" charset="-122"/>
            </a:endParaRPr>
          </a:p>
        </p:txBody>
      </p:sp>
      <p:pic>
        <p:nvPicPr>
          <p:cNvPr id="528450" name="Picture 66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300" y="6343650"/>
            <a:ext cx="13335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28471" name="Group 87"/>
          <p:cNvGrpSpPr>
            <a:grpSpLocks/>
          </p:cNvGrpSpPr>
          <p:nvPr/>
        </p:nvGrpSpPr>
        <p:grpSpPr bwMode="auto">
          <a:xfrm>
            <a:off x="595313" y="4564063"/>
            <a:ext cx="1581150" cy="366712"/>
            <a:chOff x="3759" y="3745"/>
            <a:chExt cx="996" cy="231"/>
          </a:xfrm>
        </p:grpSpPr>
        <p:sp>
          <p:nvSpPr>
            <p:cNvPr id="528472" name="Rectangle 88"/>
            <p:cNvSpPr>
              <a:spLocks noChangeArrowheads="1"/>
            </p:cNvSpPr>
            <p:nvPr/>
          </p:nvSpPr>
          <p:spPr bwMode="auto">
            <a:xfrm>
              <a:off x="3783" y="3759"/>
              <a:ext cx="882" cy="204"/>
            </a:xfrm>
            <a:prstGeom prst="rect">
              <a:avLst/>
            </a:prstGeom>
            <a:solidFill>
              <a:srgbClr val="FFDDDD"/>
            </a:solidFill>
            <a:ln w="9525">
              <a:solidFill>
                <a:srgbClr val="69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28473" name="Rectangle 89"/>
            <p:cNvSpPr>
              <a:spLocks noChangeArrowheads="1"/>
            </p:cNvSpPr>
            <p:nvPr/>
          </p:nvSpPr>
          <p:spPr bwMode="auto">
            <a:xfrm>
              <a:off x="3759" y="3745"/>
              <a:ext cx="99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kumimoji="0"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P146 </a:t>
              </a:r>
              <a:r>
                <a:rPr kumimoji="0" lang="zh-CN" altLang="en-US" sz="1800">
                  <a:solidFill>
                    <a:srgbClr val="8443B9"/>
                  </a:solidFill>
                  <a:ea typeface="楷体_GB2312" pitchFamily="49" charset="-122"/>
                </a:rPr>
                <a:t>定理</a:t>
              </a:r>
              <a:r>
                <a:rPr kumimoji="0"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6.5  </a:t>
              </a:r>
              <a:endParaRPr kumimoji="0" lang="en-US" altLang="zh-CN" sz="1800">
                <a:solidFill>
                  <a:srgbClr val="916399"/>
                </a:solidFill>
                <a:ea typeface="楷体_GB2312" pitchFamily="49" charset="-122"/>
              </a:endParaRPr>
            </a:p>
          </p:txBody>
        </p:sp>
      </p:grpSp>
      <p:pic>
        <p:nvPicPr>
          <p:cNvPr id="528474" name="Picture 90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28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8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528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8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528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8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5284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8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528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8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5284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8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528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8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84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84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84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284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284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284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2845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284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2845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284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2845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284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2845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2845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8437" grpId="0"/>
      <p:bldP spid="528439" grpId="0"/>
      <p:bldP spid="528441" grpId="0"/>
      <p:bldP spid="52844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9474" name="Picture 6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9475" name="Picture 6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9476" name="Picture 6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9477" name="Picture 69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9478" name="Picture 7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9479" name="Picture 7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9480" name="Picture 7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9481" name="Picture 73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9482" name="Picture 7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9483" name="Picture 7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9484" name="Picture 7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9485" name="Picture 77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9486" name="Picture 7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9487" name="Picture 79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9488" name="Picture 8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9489" name="Picture 8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9490" name="Picture 8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9491" name="Picture 8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9492" name="Picture 8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9493" name="Picture 85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29410" name="Rectangle 2"/>
          <p:cNvSpPr>
            <a:spLocks noChangeArrowheads="1"/>
          </p:cNvSpPr>
          <p:nvPr/>
        </p:nvSpPr>
        <p:spPr bwMode="auto">
          <a:xfrm>
            <a:off x="534988" y="528638"/>
            <a:ext cx="2579687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0"/>
              </a:spcBef>
            </a:pPr>
            <a:r>
              <a:rPr lang="zh-CN" altLang="en-US" sz="2800">
                <a:solidFill>
                  <a:srgbClr val="000099"/>
                </a:solidFill>
              </a:rPr>
              <a:t>四、</a:t>
            </a:r>
            <a:r>
              <a:rPr kumimoji="0" lang="zh-CN" altLang="en-US" sz="2800">
                <a:solidFill>
                  <a:srgbClr val="000099"/>
                </a:solidFill>
              </a:rPr>
              <a:t>保圆性    </a:t>
            </a:r>
          </a:p>
        </p:txBody>
      </p:sp>
      <p:grpSp>
        <p:nvGrpSpPr>
          <p:cNvPr id="529467" name="Group 59"/>
          <p:cNvGrpSpPr>
            <a:grpSpLocks/>
          </p:cNvGrpSpPr>
          <p:nvPr/>
        </p:nvGrpSpPr>
        <p:grpSpPr bwMode="auto">
          <a:xfrm>
            <a:off x="533400" y="1025525"/>
            <a:ext cx="4311650" cy="785813"/>
            <a:chOff x="336" y="646"/>
            <a:chExt cx="2716" cy="495"/>
          </a:xfrm>
        </p:grpSpPr>
        <p:sp>
          <p:nvSpPr>
            <p:cNvPr id="529426" name="Rectangle 18"/>
            <p:cNvSpPr>
              <a:spLocks noChangeArrowheads="1"/>
            </p:cNvSpPr>
            <p:nvPr/>
          </p:nvSpPr>
          <p:spPr bwMode="auto">
            <a:xfrm>
              <a:off x="336" y="739"/>
              <a:ext cx="271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 altLang="zh-CN">
                  <a:solidFill>
                    <a:srgbClr val="000099"/>
                  </a:solidFill>
                </a:rPr>
                <a:t>1. </a:t>
              </a:r>
              <a:r>
                <a:rPr lang="zh-CN" altLang="en-US">
                  <a:solidFill>
                    <a:srgbClr val="000099"/>
                  </a:solidFill>
                </a:rPr>
                <a:t>倒数映射             的</a:t>
              </a:r>
              <a:r>
                <a:rPr kumimoji="0" lang="zh-CN" altLang="en-US">
                  <a:solidFill>
                    <a:srgbClr val="000099"/>
                  </a:solidFill>
                </a:rPr>
                <a:t>保圆性     </a:t>
              </a:r>
            </a:p>
          </p:txBody>
        </p:sp>
        <p:grpSp>
          <p:nvGrpSpPr>
            <p:cNvPr id="529427" name="Group 19"/>
            <p:cNvGrpSpPr>
              <a:grpSpLocks/>
            </p:cNvGrpSpPr>
            <p:nvPr/>
          </p:nvGrpSpPr>
          <p:grpSpPr bwMode="auto">
            <a:xfrm>
              <a:off x="1396" y="646"/>
              <a:ext cx="552" cy="495"/>
              <a:chOff x="1186" y="2746"/>
              <a:chExt cx="552" cy="495"/>
            </a:xfrm>
          </p:grpSpPr>
          <p:graphicFrame>
            <p:nvGraphicFramePr>
              <p:cNvPr id="529428" name="Object 20"/>
              <p:cNvGraphicFramePr>
                <a:graphicFrameLocks/>
              </p:cNvGraphicFramePr>
              <p:nvPr/>
            </p:nvGraphicFramePr>
            <p:xfrm>
              <a:off x="1186" y="2746"/>
              <a:ext cx="552" cy="49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29495" name="公式" r:id="rId5" imgW="876240" imgH="787320" progId="Equation.3">
                      <p:embed/>
                    </p:oleObj>
                  </mc:Choice>
                  <mc:Fallback>
                    <p:oleObj name="公式" r:id="rId5" imgW="876240" imgH="787320" progId="Equation.3">
                      <p:embed/>
                      <p:pic>
                        <p:nvPicPr>
                          <p:cNvPr id="0" name="Object 20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186" y="2746"/>
                            <a:ext cx="552" cy="495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529429" name="Object 21"/>
              <p:cNvGraphicFramePr>
                <a:graphicFrameLocks/>
              </p:cNvGraphicFramePr>
              <p:nvPr/>
            </p:nvGraphicFramePr>
            <p:xfrm>
              <a:off x="1584" y="3002"/>
              <a:ext cx="112" cy="13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29496" name="公式" r:id="rId7" imgW="177480" imgH="215640" progId="Equation.3">
                      <p:embed/>
                    </p:oleObj>
                  </mc:Choice>
                  <mc:Fallback>
                    <p:oleObj name="公式" r:id="rId7" imgW="177480" imgH="215640" progId="Equation.3">
                      <p:embed/>
                      <p:pic>
                        <p:nvPicPr>
                          <p:cNvPr id="0" name="Object 21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584" y="3002"/>
                            <a:ext cx="112" cy="13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529430" name="Object 22"/>
              <p:cNvGraphicFramePr>
                <a:graphicFrameLocks/>
              </p:cNvGraphicFramePr>
              <p:nvPr/>
            </p:nvGraphicFramePr>
            <p:xfrm>
              <a:off x="1588" y="2795"/>
              <a:ext cx="104" cy="16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29497" name="公式" r:id="rId9" imgW="164880" imgH="266400" progId="Equation.3">
                      <p:embed/>
                    </p:oleObj>
                  </mc:Choice>
                  <mc:Fallback>
                    <p:oleObj name="公式" r:id="rId9" imgW="164880" imgH="266400" progId="Equation.3">
                      <p:embed/>
                      <p:pic>
                        <p:nvPicPr>
                          <p:cNvPr id="0" name="Object 22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1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588" y="2795"/>
                            <a:ext cx="104" cy="167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sp>
        <p:nvSpPr>
          <p:cNvPr id="529431" name="Rectangle 23"/>
          <p:cNvSpPr>
            <a:spLocks noChangeArrowheads="1"/>
          </p:cNvSpPr>
          <p:nvPr/>
        </p:nvSpPr>
        <p:spPr bwMode="auto">
          <a:xfrm>
            <a:off x="534988" y="1733550"/>
            <a:ext cx="1022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>
              <a:spcBef>
                <a:spcPct val="0"/>
              </a:spcBef>
            </a:pPr>
            <a:r>
              <a:rPr lang="zh-CN" altLang="en-US">
                <a:solidFill>
                  <a:srgbClr val="0000FF"/>
                </a:solidFill>
              </a:rPr>
              <a:t>分析   </a:t>
            </a:r>
            <a:endParaRPr lang="zh-CN" altLang="en-US">
              <a:solidFill>
                <a:srgbClr val="000099"/>
              </a:solidFill>
            </a:endParaRPr>
          </a:p>
        </p:txBody>
      </p:sp>
      <p:graphicFrame>
        <p:nvGraphicFramePr>
          <p:cNvPr id="529434" name="Object 26"/>
          <p:cNvGraphicFramePr>
            <a:graphicFrameLocks/>
          </p:cNvGraphicFramePr>
          <p:nvPr/>
        </p:nvGraphicFramePr>
        <p:xfrm>
          <a:off x="1833563" y="4765675"/>
          <a:ext cx="36449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9498" name="公式" r:id="rId11" imgW="3644640" imgH="431640" progId="Equation.3">
                  <p:embed/>
                </p:oleObj>
              </mc:Choice>
              <mc:Fallback>
                <p:oleObj name="公式" r:id="rId11" imgW="3644640" imgH="431640" progId="Equation.3">
                  <p:embed/>
                  <p:pic>
                    <p:nvPicPr>
                      <p:cNvPr id="0" name="Object 26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33563" y="4765675"/>
                        <a:ext cx="3644900" cy="431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29435" name="Object 27"/>
          <p:cNvGraphicFramePr>
            <a:graphicFrameLocks/>
          </p:cNvGraphicFramePr>
          <p:nvPr/>
        </p:nvGraphicFramePr>
        <p:xfrm>
          <a:off x="1833563" y="5930900"/>
          <a:ext cx="3527425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9499" name="公式" r:id="rId13" imgW="3530520" imgH="431640" progId="Equation.3">
                  <p:embed/>
                </p:oleObj>
              </mc:Choice>
              <mc:Fallback>
                <p:oleObj name="公式" r:id="rId13" imgW="3530520" imgH="431640" progId="Equation.3">
                  <p:embed/>
                  <p:pic>
                    <p:nvPicPr>
                      <p:cNvPr id="0" name="Object 27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33563" y="5930900"/>
                        <a:ext cx="3527425" cy="431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29468" name="Group 60"/>
          <p:cNvGrpSpPr>
            <a:grpSpLocks/>
          </p:cNvGrpSpPr>
          <p:nvPr/>
        </p:nvGrpSpPr>
        <p:grpSpPr bwMode="auto">
          <a:xfrm>
            <a:off x="1347788" y="1731963"/>
            <a:ext cx="3411537" cy="457200"/>
            <a:chOff x="849" y="1091"/>
            <a:chExt cx="2149" cy="288"/>
          </a:xfrm>
        </p:grpSpPr>
        <p:sp>
          <p:nvSpPr>
            <p:cNvPr id="529432" name="Rectangle 24"/>
            <p:cNvSpPr>
              <a:spLocks noChangeArrowheads="1"/>
            </p:cNvSpPr>
            <p:nvPr/>
          </p:nvSpPr>
          <p:spPr bwMode="auto">
            <a:xfrm>
              <a:off x="849" y="1091"/>
              <a:ext cx="45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/>
                <a:t>令   </a:t>
              </a:r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529441" name="Object 33"/>
            <p:cNvGraphicFramePr>
              <a:graphicFrameLocks/>
            </p:cNvGraphicFramePr>
            <p:nvPr/>
          </p:nvGraphicFramePr>
          <p:xfrm>
            <a:off x="2109" y="1133"/>
            <a:ext cx="889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9500" name="公式" r:id="rId15" imgW="1409400" imgH="342720" progId="Equation.3">
                    <p:embed/>
                  </p:oleObj>
                </mc:Choice>
                <mc:Fallback>
                  <p:oleObj name="公式" r:id="rId15" imgW="1409400" imgH="342720" progId="Equation.3">
                    <p:embed/>
                    <p:pic>
                      <p:nvPicPr>
                        <p:cNvPr id="0" name="Object 33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09" y="1133"/>
                          <a:ext cx="889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29442" name="Object 34"/>
            <p:cNvGraphicFramePr>
              <a:graphicFrameLocks/>
            </p:cNvGraphicFramePr>
            <p:nvPr/>
          </p:nvGraphicFramePr>
          <p:xfrm>
            <a:off x="1155" y="1137"/>
            <a:ext cx="873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9501" name="公式" r:id="rId17" imgW="1384200" imgH="342720" progId="Equation.3">
                    <p:embed/>
                  </p:oleObj>
                </mc:Choice>
                <mc:Fallback>
                  <p:oleObj name="公式" r:id="rId17" imgW="1384200" imgH="342720" progId="Equation.3">
                    <p:embed/>
                    <p:pic>
                      <p:nvPicPr>
                        <p:cNvPr id="0" name="Object 34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55" y="1137"/>
                          <a:ext cx="873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529443" name="Rectangle 35"/>
          <p:cNvSpPr>
            <a:spLocks noChangeArrowheads="1"/>
          </p:cNvSpPr>
          <p:nvPr/>
        </p:nvSpPr>
        <p:spPr bwMode="auto">
          <a:xfrm>
            <a:off x="1470025" y="2278063"/>
            <a:ext cx="4127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/>
              <a:t>   </a:t>
            </a:r>
          </a:p>
        </p:txBody>
      </p:sp>
      <p:graphicFrame>
        <p:nvGraphicFramePr>
          <p:cNvPr id="529439" name="Object 31"/>
          <p:cNvGraphicFramePr>
            <a:graphicFrameLocks/>
          </p:cNvGraphicFramePr>
          <p:nvPr/>
        </p:nvGraphicFramePr>
        <p:xfrm>
          <a:off x="1792288" y="2303463"/>
          <a:ext cx="1997075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9502" name="公式" r:id="rId19" imgW="1993680" imgH="787320" progId="Equation.3">
                  <p:embed/>
                </p:oleObj>
              </mc:Choice>
              <mc:Fallback>
                <p:oleObj name="公式" r:id="rId19" imgW="1993680" imgH="787320" progId="Equation.3">
                  <p:embed/>
                  <p:pic>
                    <p:nvPicPr>
                      <p:cNvPr id="0" name="Object 3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2288" y="2303463"/>
                        <a:ext cx="1997075" cy="787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29469" name="Group 61"/>
          <p:cNvGrpSpPr>
            <a:grpSpLocks/>
          </p:cNvGrpSpPr>
          <p:nvPr/>
        </p:nvGrpSpPr>
        <p:grpSpPr bwMode="auto">
          <a:xfrm>
            <a:off x="4905375" y="1565275"/>
            <a:ext cx="2016125" cy="785813"/>
            <a:chOff x="3090" y="986"/>
            <a:chExt cx="1270" cy="495"/>
          </a:xfrm>
        </p:grpSpPr>
        <p:sp>
          <p:nvSpPr>
            <p:cNvPr id="529455" name="Rectangle 47"/>
            <p:cNvSpPr>
              <a:spLocks noChangeArrowheads="1"/>
            </p:cNvSpPr>
            <p:nvPr/>
          </p:nvSpPr>
          <p:spPr bwMode="auto">
            <a:xfrm>
              <a:off x="3090" y="1093"/>
              <a:ext cx="127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/>
                <a:t>由             有   </a:t>
              </a:r>
            </a:p>
          </p:txBody>
        </p:sp>
        <p:graphicFrame>
          <p:nvGraphicFramePr>
            <p:cNvPr id="529452" name="Object 44"/>
            <p:cNvGraphicFramePr>
              <a:graphicFrameLocks/>
            </p:cNvGraphicFramePr>
            <p:nvPr/>
          </p:nvGraphicFramePr>
          <p:xfrm>
            <a:off x="3376" y="986"/>
            <a:ext cx="536" cy="49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9503" name="公式" r:id="rId21" imgW="850680" imgH="787320" progId="Equation.3">
                    <p:embed/>
                  </p:oleObj>
                </mc:Choice>
                <mc:Fallback>
                  <p:oleObj name="公式" r:id="rId21" imgW="850680" imgH="787320" progId="Equation.3">
                    <p:embed/>
                    <p:pic>
                      <p:nvPicPr>
                        <p:cNvPr id="0" name="Object 44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76" y="986"/>
                          <a:ext cx="536" cy="49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29453" name="Object 45"/>
            <p:cNvGraphicFramePr>
              <a:graphicFrameLocks/>
            </p:cNvGraphicFramePr>
            <p:nvPr/>
          </p:nvGraphicFramePr>
          <p:xfrm>
            <a:off x="3714" y="1254"/>
            <a:ext cx="168" cy="1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9504" name="公式" r:id="rId23" imgW="266400" imgH="215640" progId="Equation.3">
                    <p:embed/>
                  </p:oleObj>
                </mc:Choice>
                <mc:Fallback>
                  <p:oleObj name="公式" r:id="rId23" imgW="266400" imgH="215640" progId="Equation.3">
                    <p:embed/>
                    <p:pic>
                      <p:nvPicPr>
                        <p:cNvPr id="0" name="Object 4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14" y="1254"/>
                          <a:ext cx="168" cy="13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29454" name="Object 46"/>
            <p:cNvGraphicFramePr>
              <a:graphicFrameLocks/>
            </p:cNvGraphicFramePr>
            <p:nvPr/>
          </p:nvGraphicFramePr>
          <p:xfrm>
            <a:off x="3746" y="1047"/>
            <a:ext cx="104" cy="16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9505" name="公式" r:id="rId25" imgW="164880" imgH="266400" progId="Equation.3">
                    <p:embed/>
                  </p:oleObj>
                </mc:Choice>
                <mc:Fallback>
                  <p:oleObj name="公式" r:id="rId25" imgW="164880" imgH="266400" progId="Equation.3">
                    <p:embed/>
                    <p:pic>
                      <p:nvPicPr>
                        <p:cNvPr id="0" name="Object 4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46" y="1047"/>
                          <a:ext cx="104" cy="16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529458" name="Object 50"/>
          <p:cNvGraphicFramePr>
            <a:graphicFrameLocks/>
          </p:cNvGraphicFramePr>
          <p:nvPr/>
        </p:nvGraphicFramePr>
        <p:xfrm>
          <a:off x="3868738" y="2312988"/>
          <a:ext cx="2887662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9506" name="公式" r:id="rId27" imgW="2882880" imgH="799920" progId="Equation.3">
                  <p:embed/>
                </p:oleObj>
              </mc:Choice>
              <mc:Fallback>
                <p:oleObj name="公式" r:id="rId27" imgW="2882880" imgH="799920" progId="Equation.3">
                  <p:embed/>
                  <p:pic>
                    <p:nvPicPr>
                      <p:cNvPr id="0" name="Object 50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68738" y="2312988"/>
                        <a:ext cx="2887662" cy="800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29470" name="Group 62"/>
          <p:cNvGrpSpPr>
            <a:grpSpLocks/>
          </p:cNvGrpSpPr>
          <p:nvPr/>
        </p:nvGrpSpPr>
        <p:grpSpPr bwMode="auto">
          <a:xfrm>
            <a:off x="1843088" y="3205163"/>
            <a:ext cx="5421312" cy="806450"/>
            <a:chOff x="1161" y="2019"/>
            <a:chExt cx="3415" cy="508"/>
          </a:xfrm>
        </p:grpSpPr>
        <p:graphicFrame>
          <p:nvGraphicFramePr>
            <p:cNvPr id="529444" name="Object 36"/>
            <p:cNvGraphicFramePr>
              <a:graphicFrameLocks/>
            </p:cNvGraphicFramePr>
            <p:nvPr/>
          </p:nvGraphicFramePr>
          <p:xfrm>
            <a:off x="2779" y="2019"/>
            <a:ext cx="1057" cy="50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9507" name="公式" r:id="rId29" imgW="1676160" imgH="799920" progId="Equation.3">
                    <p:embed/>
                  </p:oleObj>
                </mc:Choice>
                <mc:Fallback>
                  <p:oleObj name="公式" r:id="rId29" imgW="1676160" imgH="799920" progId="Equation.3">
                    <p:embed/>
                    <p:pic>
                      <p:nvPicPr>
                        <p:cNvPr id="0" name="Object 3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79" y="2019"/>
                          <a:ext cx="1057" cy="50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29445" name="Object 37"/>
            <p:cNvGraphicFramePr>
              <a:graphicFrameLocks/>
            </p:cNvGraphicFramePr>
            <p:nvPr/>
          </p:nvGraphicFramePr>
          <p:xfrm>
            <a:off x="1489" y="2023"/>
            <a:ext cx="1066" cy="50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9508" name="公式" r:id="rId31" imgW="1688760" imgH="799920" progId="Equation.3">
                    <p:embed/>
                  </p:oleObj>
                </mc:Choice>
                <mc:Fallback>
                  <p:oleObj name="公式" r:id="rId31" imgW="1688760" imgH="799920" progId="Equation.3">
                    <p:embed/>
                    <p:pic>
                      <p:nvPicPr>
                        <p:cNvPr id="0" name="Object 3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89" y="2023"/>
                          <a:ext cx="1066" cy="50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29446" name="Object 38"/>
            <p:cNvGraphicFramePr>
              <a:graphicFrameLocks/>
            </p:cNvGraphicFramePr>
            <p:nvPr/>
          </p:nvGraphicFramePr>
          <p:xfrm>
            <a:off x="1161" y="2199"/>
            <a:ext cx="217" cy="1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9509" name="公式" r:id="rId33" imgW="342720" imgH="215640" progId="Equation.3">
                    <p:embed/>
                  </p:oleObj>
                </mc:Choice>
                <mc:Fallback>
                  <p:oleObj name="公式" r:id="rId33" imgW="342720" imgH="215640" progId="Equation.3">
                    <p:embed/>
                    <p:pic>
                      <p:nvPicPr>
                        <p:cNvPr id="0" name="Object 3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61" y="2199"/>
                          <a:ext cx="217" cy="13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29460" name="Rectangle 52"/>
            <p:cNvSpPr>
              <a:spLocks noChangeArrowheads="1"/>
            </p:cNvSpPr>
            <p:nvPr/>
          </p:nvSpPr>
          <p:spPr bwMode="auto">
            <a:xfrm>
              <a:off x="4064" y="2107"/>
              <a:ext cx="5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>
                  <a:solidFill>
                    <a:srgbClr val="CC0000"/>
                  </a:solidFill>
                </a:rPr>
                <a:t>(</a:t>
              </a:r>
              <a:r>
                <a:rPr lang="en-US" altLang="zh-CN" sz="1200">
                  <a:solidFill>
                    <a:srgbClr val="CC0000"/>
                  </a:solidFill>
                </a:rPr>
                <a:t> </a:t>
              </a:r>
              <a:r>
                <a:rPr lang="en-US" altLang="zh-CN" i="1">
                  <a:solidFill>
                    <a:srgbClr val="CC0000"/>
                  </a:solidFill>
                </a:rPr>
                <a:t>A</a:t>
              </a:r>
              <a:r>
                <a:rPr lang="en-US" altLang="zh-CN" sz="1000" i="1">
                  <a:solidFill>
                    <a:srgbClr val="CC0000"/>
                  </a:solidFill>
                </a:rPr>
                <a:t> </a:t>
              </a:r>
              <a:r>
                <a:rPr lang="en-US" altLang="zh-CN">
                  <a:solidFill>
                    <a:srgbClr val="CC0000"/>
                  </a:solidFill>
                </a:rPr>
                <a:t>)  </a:t>
              </a:r>
            </a:p>
          </p:txBody>
        </p:sp>
      </p:grpSp>
      <p:sp>
        <p:nvSpPr>
          <p:cNvPr id="529461" name="Rectangle 53"/>
          <p:cNvSpPr>
            <a:spLocks noChangeArrowheads="1"/>
          </p:cNvSpPr>
          <p:nvPr/>
        </p:nvSpPr>
        <p:spPr bwMode="auto">
          <a:xfrm>
            <a:off x="1352550" y="5362575"/>
            <a:ext cx="6940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/>
              <a:t>将</a:t>
            </a:r>
            <a:r>
              <a:rPr lang="zh-CN" altLang="en-US" sz="1200"/>
              <a:t> </a:t>
            </a:r>
            <a:r>
              <a:rPr lang="en-US" altLang="zh-CN">
                <a:solidFill>
                  <a:srgbClr val="CC0000"/>
                </a:solidFill>
              </a:rPr>
              <a:t>(</a:t>
            </a:r>
            <a:r>
              <a:rPr lang="en-US" altLang="zh-CN" sz="1200">
                <a:solidFill>
                  <a:srgbClr val="CC0000"/>
                </a:solidFill>
              </a:rPr>
              <a:t> </a:t>
            </a:r>
            <a:r>
              <a:rPr lang="en-US" altLang="zh-CN" i="1">
                <a:solidFill>
                  <a:srgbClr val="CC0000"/>
                </a:solidFill>
              </a:rPr>
              <a:t>A</a:t>
            </a:r>
            <a:r>
              <a:rPr lang="en-US" altLang="zh-CN" sz="1000" i="1">
                <a:solidFill>
                  <a:srgbClr val="CC0000"/>
                </a:solidFill>
              </a:rPr>
              <a:t> </a:t>
            </a:r>
            <a:r>
              <a:rPr lang="en-US" altLang="zh-CN">
                <a:solidFill>
                  <a:srgbClr val="CC0000"/>
                </a:solidFill>
              </a:rPr>
              <a:t>)</a:t>
            </a:r>
            <a:r>
              <a:rPr lang="en-US" altLang="zh-CN" sz="1200"/>
              <a:t> </a:t>
            </a:r>
            <a:r>
              <a:rPr lang="zh-CN" altLang="en-US"/>
              <a:t>式代入，即得到其像曲线所满足的方程为： </a:t>
            </a:r>
          </a:p>
        </p:txBody>
      </p:sp>
      <p:grpSp>
        <p:nvGrpSpPr>
          <p:cNvPr id="529472" name="Group 64"/>
          <p:cNvGrpSpPr>
            <a:grpSpLocks/>
          </p:cNvGrpSpPr>
          <p:nvPr/>
        </p:nvGrpSpPr>
        <p:grpSpPr bwMode="auto">
          <a:xfrm>
            <a:off x="5546725" y="4773613"/>
            <a:ext cx="3117850" cy="457200"/>
            <a:chOff x="3494" y="3007"/>
            <a:chExt cx="1964" cy="288"/>
          </a:xfrm>
        </p:grpSpPr>
        <p:sp>
          <p:nvSpPr>
            <p:cNvPr id="529462" name="Rectangle 54"/>
            <p:cNvSpPr>
              <a:spLocks noChangeArrowheads="1"/>
            </p:cNvSpPr>
            <p:nvPr/>
          </p:nvSpPr>
          <p:spPr bwMode="auto">
            <a:xfrm>
              <a:off x="3494" y="3007"/>
              <a:ext cx="196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>
                  <a:solidFill>
                    <a:srgbClr val="006600"/>
                  </a:solidFill>
                  <a:latin typeface="宋体" panose="02010600030101010101" pitchFamily="2" charset="-122"/>
                </a:rPr>
                <a:t>(</a:t>
              </a:r>
              <a:r>
                <a:rPr lang="zh-CN" altLang="en-US">
                  <a:solidFill>
                    <a:srgbClr val="006600"/>
                  </a:solidFill>
                  <a:ea typeface="楷体_GB2312" pitchFamily="49" charset="-122"/>
                </a:rPr>
                <a:t>当         时为直线</a:t>
              </a:r>
              <a:r>
                <a:rPr lang="zh-CN" altLang="en-US" sz="800">
                  <a:solidFill>
                    <a:srgbClr val="006600"/>
                  </a:solidFill>
                  <a:ea typeface="楷体_GB2312" pitchFamily="49" charset="-122"/>
                </a:rPr>
                <a:t> </a:t>
              </a:r>
              <a:r>
                <a:rPr lang="en-US" altLang="zh-CN">
                  <a:solidFill>
                    <a:srgbClr val="006600"/>
                  </a:solidFill>
                  <a:latin typeface="宋体" panose="02010600030101010101" pitchFamily="2" charset="-122"/>
                </a:rPr>
                <a:t>)</a:t>
              </a:r>
              <a:r>
                <a:rPr lang="zh-CN" altLang="en-US">
                  <a:solidFill>
                    <a:srgbClr val="006600"/>
                  </a:solidFill>
                </a:rPr>
                <a:t>， </a:t>
              </a:r>
            </a:p>
          </p:txBody>
        </p:sp>
        <p:graphicFrame>
          <p:nvGraphicFramePr>
            <p:cNvPr id="529463" name="Object 55"/>
            <p:cNvGraphicFramePr>
              <a:graphicFrameLocks/>
            </p:cNvGraphicFramePr>
            <p:nvPr/>
          </p:nvGraphicFramePr>
          <p:xfrm>
            <a:off x="3833" y="3060"/>
            <a:ext cx="416" cy="1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9510" name="公式" r:id="rId35" imgW="660240" imgH="279360" progId="Equation.3">
                    <p:embed/>
                  </p:oleObj>
                </mc:Choice>
                <mc:Fallback>
                  <p:oleObj name="公式" r:id="rId35" imgW="660240" imgH="279360" progId="Equation.3">
                    <p:embed/>
                    <p:pic>
                      <p:nvPicPr>
                        <p:cNvPr id="0" name="Object 5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33" y="3060"/>
                          <a:ext cx="416" cy="17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29473" name="Group 65"/>
          <p:cNvGrpSpPr>
            <a:grpSpLocks/>
          </p:cNvGrpSpPr>
          <p:nvPr/>
        </p:nvGrpSpPr>
        <p:grpSpPr bwMode="auto">
          <a:xfrm>
            <a:off x="5543550" y="5932488"/>
            <a:ext cx="3117850" cy="457200"/>
            <a:chOff x="3492" y="3737"/>
            <a:chExt cx="1964" cy="288"/>
          </a:xfrm>
        </p:grpSpPr>
        <p:sp>
          <p:nvSpPr>
            <p:cNvPr id="529464" name="Rectangle 56"/>
            <p:cNvSpPr>
              <a:spLocks noChangeArrowheads="1"/>
            </p:cNvSpPr>
            <p:nvPr/>
          </p:nvSpPr>
          <p:spPr bwMode="auto">
            <a:xfrm>
              <a:off x="3492" y="3737"/>
              <a:ext cx="196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>
                  <a:solidFill>
                    <a:srgbClr val="006600"/>
                  </a:solidFill>
                  <a:latin typeface="宋体" panose="02010600030101010101" pitchFamily="2" charset="-122"/>
                </a:rPr>
                <a:t>(</a:t>
              </a:r>
              <a:r>
                <a:rPr lang="zh-CN" altLang="en-US">
                  <a:solidFill>
                    <a:srgbClr val="006600"/>
                  </a:solidFill>
                  <a:ea typeface="楷体_GB2312" pitchFamily="49" charset="-122"/>
                </a:rPr>
                <a:t>当         时为直线</a:t>
              </a:r>
              <a:r>
                <a:rPr lang="zh-CN" altLang="en-US" sz="800">
                  <a:solidFill>
                    <a:srgbClr val="006600"/>
                  </a:solidFill>
                  <a:ea typeface="楷体_GB2312" pitchFamily="49" charset="-122"/>
                </a:rPr>
                <a:t> </a:t>
              </a:r>
              <a:r>
                <a:rPr lang="en-US" altLang="zh-CN">
                  <a:solidFill>
                    <a:srgbClr val="006600"/>
                  </a:solidFill>
                  <a:latin typeface="宋体" panose="02010600030101010101" pitchFamily="2" charset="-122"/>
                </a:rPr>
                <a:t>)</a:t>
              </a:r>
              <a:r>
                <a:rPr lang="zh-CN" altLang="en-US">
                  <a:solidFill>
                    <a:srgbClr val="006600"/>
                  </a:solidFill>
                </a:rPr>
                <a:t>。 </a:t>
              </a:r>
            </a:p>
          </p:txBody>
        </p:sp>
        <p:graphicFrame>
          <p:nvGraphicFramePr>
            <p:cNvPr id="529465" name="Object 57"/>
            <p:cNvGraphicFramePr>
              <a:graphicFrameLocks/>
            </p:cNvGraphicFramePr>
            <p:nvPr/>
          </p:nvGraphicFramePr>
          <p:xfrm>
            <a:off x="3823" y="3790"/>
            <a:ext cx="432" cy="1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9511" name="公式" r:id="rId37" imgW="685800" imgH="279360" progId="Equation.3">
                    <p:embed/>
                  </p:oleObj>
                </mc:Choice>
                <mc:Fallback>
                  <p:oleObj name="公式" r:id="rId37" imgW="685800" imgH="279360" progId="Equation.3">
                    <p:embed/>
                    <p:pic>
                      <p:nvPicPr>
                        <p:cNvPr id="0" name="Object 5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23" y="3790"/>
                          <a:ext cx="432" cy="17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29471" name="Group 63"/>
          <p:cNvGrpSpPr>
            <a:grpSpLocks/>
          </p:cNvGrpSpPr>
          <p:nvPr/>
        </p:nvGrpSpPr>
        <p:grpSpPr bwMode="auto">
          <a:xfrm>
            <a:off x="1343025" y="4171950"/>
            <a:ext cx="4854575" cy="457200"/>
            <a:chOff x="846" y="2628"/>
            <a:chExt cx="3058" cy="288"/>
          </a:xfrm>
        </p:grpSpPr>
        <p:sp>
          <p:nvSpPr>
            <p:cNvPr id="529459" name="Rectangle 51"/>
            <p:cNvSpPr>
              <a:spLocks noChangeArrowheads="1"/>
            </p:cNvSpPr>
            <p:nvPr/>
          </p:nvSpPr>
          <p:spPr bwMode="auto">
            <a:xfrm>
              <a:off x="846" y="2628"/>
              <a:ext cx="305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/>
                <a:t>对于   平面上一个任意给定的圆：  </a:t>
              </a:r>
            </a:p>
          </p:txBody>
        </p:sp>
        <p:graphicFrame>
          <p:nvGraphicFramePr>
            <p:cNvPr id="529466" name="Object 58"/>
            <p:cNvGraphicFramePr>
              <a:graphicFrameLocks/>
            </p:cNvGraphicFramePr>
            <p:nvPr/>
          </p:nvGraphicFramePr>
          <p:xfrm>
            <a:off x="1310" y="2713"/>
            <a:ext cx="112" cy="1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9512" name="公式" r:id="rId39" imgW="177480" imgH="215640" progId="Equation.3">
                    <p:embed/>
                  </p:oleObj>
                </mc:Choice>
                <mc:Fallback>
                  <p:oleObj name="公式" r:id="rId39" imgW="177480" imgH="215640" progId="Equation.3">
                    <p:embed/>
                    <p:pic>
                      <p:nvPicPr>
                        <p:cNvPr id="0" name="Object 5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4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10" y="2713"/>
                          <a:ext cx="112" cy="13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529494" name="Picture 86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9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29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9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529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9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529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9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529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9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529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52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9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529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9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529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9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0"/>
                                        <p:tgtEl>
                                          <p:spTgt spid="529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529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9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1000"/>
                                        <p:tgtEl>
                                          <p:spTgt spid="529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9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1000"/>
                                        <p:tgtEl>
                                          <p:spTgt spid="5294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9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1000"/>
                                        <p:tgtEl>
                                          <p:spTgt spid="529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9431" grpId="0"/>
      <p:bldP spid="52946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0481" name="Picture 4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0482" name="Picture 5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0483" name="Picture 5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0484" name="Picture 52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0485" name="Picture 5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0486" name="Picture 5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0487" name="Picture 5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0488" name="Picture 56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0489" name="Picture 5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0490" name="Picture 5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0491" name="Picture 5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0492" name="Picture 60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0493" name="Picture 6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0494" name="Picture 62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0495" name="Picture 6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0496" name="Picture 6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0497" name="Picture 6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0498" name="Picture 66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0499" name="Picture 6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0500" name="Picture 68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30435" name="Rectangle 3"/>
          <p:cNvSpPr>
            <a:spLocks noChangeArrowheads="1"/>
          </p:cNvSpPr>
          <p:nvPr/>
        </p:nvSpPr>
        <p:spPr bwMode="auto">
          <a:xfrm>
            <a:off x="534988" y="528638"/>
            <a:ext cx="2633662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0"/>
              </a:spcBef>
            </a:pPr>
            <a:r>
              <a:rPr lang="zh-CN" altLang="en-US" sz="2800">
                <a:solidFill>
                  <a:srgbClr val="000099"/>
                </a:solidFill>
              </a:rPr>
              <a:t>四、</a:t>
            </a:r>
            <a:r>
              <a:rPr kumimoji="0" lang="zh-CN" altLang="en-US" sz="2800">
                <a:solidFill>
                  <a:srgbClr val="000099"/>
                </a:solidFill>
              </a:rPr>
              <a:t>保圆性    </a:t>
            </a:r>
          </a:p>
        </p:txBody>
      </p:sp>
      <p:sp>
        <p:nvSpPr>
          <p:cNvPr id="530436" name="Rectangle 4"/>
          <p:cNvSpPr>
            <a:spLocks noChangeArrowheads="1"/>
          </p:cNvSpPr>
          <p:nvPr/>
        </p:nvSpPr>
        <p:spPr bwMode="auto">
          <a:xfrm>
            <a:off x="533400" y="1173163"/>
            <a:ext cx="43878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zh-CN">
                <a:solidFill>
                  <a:srgbClr val="000099"/>
                </a:solidFill>
              </a:rPr>
              <a:t>1. </a:t>
            </a:r>
            <a:r>
              <a:rPr lang="zh-CN" altLang="en-US">
                <a:solidFill>
                  <a:srgbClr val="000099"/>
                </a:solidFill>
              </a:rPr>
              <a:t>倒数映射             的</a:t>
            </a:r>
            <a:r>
              <a:rPr kumimoji="0" lang="zh-CN" altLang="en-US">
                <a:solidFill>
                  <a:srgbClr val="000099"/>
                </a:solidFill>
              </a:rPr>
              <a:t>保圆性      </a:t>
            </a:r>
          </a:p>
        </p:txBody>
      </p:sp>
      <p:grpSp>
        <p:nvGrpSpPr>
          <p:cNvPr id="530437" name="Group 5"/>
          <p:cNvGrpSpPr>
            <a:grpSpLocks/>
          </p:cNvGrpSpPr>
          <p:nvPr/>
        </p:nvGrpSpPr>
        <p:grpSpPr bwMode="auto">
          <a:xfrm>
            <a:off x="2216150" y="1025525"/>
            <a:ext cx="876300" cy="785813"/>
            <a:chOff x="1186" y="2746"/>
            <a:chExt cx="552" cy="495"/>
          </a:xfrm>
        </p:grpSpPr>
        <p:graphicFrame>
          <p:nvGraphicFramePr>
            <p:cNvPr id="530438" name="Object 6"/>
            <p:cNvGraphicFramePr>
              <a:graphicFrameLocks/>
            </p:cNvGraphicFramePr>
            <p:nvPr/>
          </p:nvGraphicFramePr>
          <p:xfrm>
            <a:off x="1186" y="2746"/>
            <a:ext cx="552" cy="49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0506" name="公式" r:id="rId5" imgW="876240" imgH="787320" progId="Equation.3">
                    <p:embed/>
                  </p:oleObj>
                </mc:Choice>
                <mc:Fallback>
                  <p:oleObj name="公式" r:id="rId5" imgW="876240" imgH="787320" progId="Equation.3">
                    <p:embed/>
                    <p:pic>
                      <p:nvPicPr>
                        <p:cNvPr id="0" name="Object 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86" y="2746"/>
                          <a:ext cx="552" cy="49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30439" name="Object 7"/>
            <p:cNvGraphicFramePr>
              <a:graphicFrameLocks/>
            </p:cNvGraphicFramePr>
            <p:nvPr/>
          </p:nvGraphicFramePr>
          <p:xfrm>
            <a:off x="1584" y="3002"/>
            <a:ext cx="112" cy="1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0507" name="公式" r:id="rId7" imgW="177480" imgH="215640" progId="Equation.3">
                    <p:embed/>
                  </p:oleObj>
                </mc:Choice>
                <mc:Fallback>
                  <p:oleObj name="公式" r:id="rId7" imgW="177480" imgH="215640" progId="Equation.3">
                    <p:embed/>
                    <p:pic>
                      <p:nvPicPr>
                        <p:cNvPr id="0" name="Object 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84" y="3002"/>
                          <a:ext cx="112" cy="13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30440" name="Object 8"/>
            <p:cNvGraphicFramePr>
              <a:graphicFrameLocks/>
            </p:cNvGraphicFramePr>
            <p:nvPr/>
          </p:nvGraphicFramePr>
          <p:xfrm>
            <a:off x="1588" y="2795"/>
            <a:ext cx="104" cy="16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0508" name="公式" r:id="rId9" imgW="164880" imgH="266400" progId="Equation.3">
                    <p:embed/>
                  </p:oleObj>
                </mc:Choice>
                <mc:Fallback>
                  <p:oleObj name="公式" r:id="rId9" imgW="164880" imgH="266400" progId="Equation.3">
                    <p:embed/>
                    <p:pic>
                      <p:nvPicPr>
                        <p:cNvPr id="0" name="Object 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88" y="2795"/>
                          <a:ext cx="104" cy="16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30477" name="Group 45"/>
          <p:cNvGrpSpPr>
            <a:grpSpLocks/>
          </p:cNvGrpSpPr>
          <p:nvPr/>
        </p:nvGrpSpPr>
        <p:grpSpPr bwMode="auto">
          <a:xfrm>
            <a:off x="530225" y="1770063"/>
            <a:ext cx="5835650" cy="457200"/>
            <a:chOff x="334" y="1115"/>
            <a:chExt cx="3676" cy="288"/>
          </a:xfrm>
        </p:grpSpPr>
        <p:sp>
          <p:nvSpPr>
            <p:cNvPr id="530463" name="Rectangle 31"/>
            <p:cNvSpPr>
              <a:spLocks noChangeArrowheads="1"/>
            </p:cNvSpPr>
            <p:nvPr/>
          </p:nvSpPr>
          <p:spPr bwMode="auto">
            <a:xfrm>
              <a:off x="334" y="1115"/>
              <a:ext cx="367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 altLang="zh-CN">
                  <a:solidFill>
                    <a:srgbClr val="000099"/>
                  </a:solidFill>
                </a:rPr>
                <a:t>2. </a:t>
              </a:r>
              <a:r>
                <a:rPr lang="zh-CN" altLang="en-US">
                  <a:solidFill>
                    <a:srgbClr val="000099"/>
                  </a:solidFill>
                </a:rPr>
                <a:t>线性映射                                的</a:t>
              </a:r>
              <a:r>
                <a:rPr kumimoji="0" lang="zh-CN" altLang="en-US">
                  <a:solidFill>
                    <a:srgbClr val="000099"/>
                  </a:solidFill>
                </a:rPr>
                <a:t>保圆性      </a:t>
              </a:r>
            </a:p>
          </p:txBody>
        </p:sp>
        <p:graphicFrame>
          <p:nvGraphicFramePr>
            <p:cNvPr id="530464" name="Object 32"/>
            <p:cNvGraphicFramePr>
              <a:graphicFrameLocks/>
            </p:cNvGraphicFramePr>
            <p:nvPr/>
          </p:nvGraphicFramePr>
          <p:xfrm>
            <a:off x="1382" y="1162"/>
            <a:ext cx="1488" cy="21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0509" name="公式" r:id="rId11" imgW="2361960" imgH="342720" progId="Equation.3">
                    <p:embed/>
                  </p:oleObj>
                </mc:Choice>
                <mc:Fallback>
                  <p:oleObj name="公式" r:id="rId11" imgW="2361960" imgH="342720" progId="Equation.3">
                    <p:embed/>
                    <p:pic>
                      <p:nvPicPr>
                        <p:cNvPr id="0" name="Object 32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82" y="1162"/>
                          <a:ext cx="1488" cy="21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530466" name="Rectangle 34"/>
          <p:cNvSpPr>
            <a:spLocks noChangeArrowheads="1"/>
          </p:cNvSpPr>
          <p:nvPr/>
        </p:nvSpPr>
        <p:spPr bwMode="auto">
          <a:xfrm>
            <a:off x="1114425" y="2870200"/>
            <a:ext cx="5899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993366"/>
                </a:solidFill>
                <a:ea typeface="华文仿宋" panose="02010600040101010101" pitchFamily="2" charset="-122"/>
              </a:rPr>
              <a:t>由于这三种映射显然将圆仍然映射为圆，   </a:t>
            </a:r>
          </a:p>
        </p:txBody>
      </p:sp>
      <p:grpSp>
        <p:nvGrpSpPr>
          <p:cNvPr id="530480" name="Group 48"/>
          <p:cNvGrpSpPr>
            <a:grpSpLocks/>
          </p:cNvGrpSpPr>
          <p:nvPr/>
        </p:nvGrpSpPr>
        <p:grpSpPr bwMode="auto">
          <a:xfrm>
            <a:off x="854075" y="2324100"/>
            <a:ext cx="8248650" cy="471488"/>
            <a:chOff x="538" y="1464"/>
            <a:chExt cx="5196" cy="297"/>
          </a:xfrm>
        </p:grpSpPr>
        <p:sp>
          <p:nvSpPr>
            <p:cNvPr id="530465" name="Rectangle 33"/>
            <p:cNvSpPr>
              <a:spLocks noChangeArrowheads="1"/>
            </p:cNvSpPr>
            <p:nvPr/>
          </p:nvSpPr>
          <p:spPr bwMode="auto">
            <a:xfrm>
              <a:off x="538" y="1473"/>
              <a:ext cx="519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 algn="ctr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>
                <a:buSzPct val="90000"/>
                <a:buFontTx/>
                <a:buBlip>
                  <a:blip r:embed="rId13"/>
                </a:buBlip>
              </a:pPr>
              <a:r>
                <a:rPr lang="en-US" altLang="zh-CN">
                  <a:solidFill>
                    <a:srgbClr val="993366"/>
                  </a:solidFill>
                  <a:latin typeface="华文仿宋" panose="02010600040101010101" pitchFamily="2" charset="-122"/>
                  <a:ea typeface="华文仿宋" panose="02010600040101010101" pitchFamily="2" charset="-122"/>
                </a:rPr>
                <a:t> </a:t>
              </a:r>
              <a:r>
                <a:rPr lang="zh-CN" altLang="en-US">
                  <a:solidFill>
                    <a:srgbClr val="993366"/>
                  </a:solidFill>
                  <a:latin typeface="华文仿宋" panose="02010600040101010101" pitchFamily="2" charset="-122"/>
                  <a:ea typeface="华文仿宋" panose="02010600040101010101" pitchFamily="2" charset="-122"/>
                </a:rPr>
                <a:t>线性映射可分解为</a:t>
              </a:r>
              <a:r>
                <a:rPr lang="zh-CN" altLang="en-US" u="sng">
                  <a:solidFill>
                    <a:srgbClr val="006600"/>
                  </a:solidFill>
                  <a:latin typeface="华文仿宋" panose="02010600040101010101" pitchFamily="2" charset="-122"/>
                  <a:ea typeface="华文仿宋" panose="02010600040101010101" pitchFamily="2" charset="-122"/>
                </a:rPr>
                <a:t>平移映射</a:t>
              </a:r>
              <a:r>
                <a:rPr lang="zh-CN" altLang="en-US">
                  <a:solidFill>
                    <a:srgbClr val="993366"/>
                  </a:solidFill>
                  <a:latin typeface="华文仿宋" panose="02010600040101010101" pitchFamily="2" charset="-122"/>
                  <a:ea typeface="华文仿宋" panose="02010600040101010101" pitchFamily="2" charset="-122"/>
                </a:rPr>
                <a:t>   </a:t>
              </a:r>
              <a:r>
                <a:rPr lang="zh-CN" altLang="en-US" u="sng">
                  <a:solidFill>
                    <a:srgbClr val="006600"/>
                  </a:solidFill>
                  <a:latin typeface="华文仿宋" panose="02010600040101010101" pitchFamily="2" charset="-122"/>
                  <a:ea typeface="华文仿宋" panose="02010600040101010101" pitchFamily="2" charset="-122"/>
                </a:rPr>
                <a:t>旋转映射</a:t>
              </a:r>
              <a:r>
                <a:rPr lang="zh-CN" altLang="en-US">
                  <a:solidFill>
                    <a:srgbClr val="993366"/>
                  </a:solidFill>
                  <a:latin typeface="华文仿宋" panose="02010600040101010101" pitchFamily="2" charset="-122"/>
                  <a:ea typeface="华文仿宋" panose="02010600040101010101" pitchFamily="2" charset="-122"/>
                </a:rPr>
                <a:t>和</a:t>
              </a:r>
              <a:r>
                <a:rPr lang="zh-CN" altLang="en-US" u="sng">
                  <a:solidFill>
                    <a:srgbClr val="006600"/>
                  </a:solidFill>
                  <a:latin typeface="华文仿宋" panose="02010600040101010101" pitchFamily="2" charset="-122"/>
                  <a:ea typeface="华文仿宋" panose="02010600040101010101" pitchFamily="2" charset="-122"/>
                </a:rPr>
                <a:t>相似映射</a:t>
              </a:r>
              <a:r>
                <a:rPr lang="zh-CN" altLang="en-US">
                  <a:solidFill>
                    <a:srgbClr val="993366"/>
                  </a:solidFill>
                  <a:latin typeface="华文仿宋" panose="02010600040101010101" pitchFamily="2" charset="-122"/>
                  <a:ea typeface="华文仿宋" panose="02010600040101010101" pitchFamily="2" charset="-122"/>
                </a:rPr>
                <a:t>的复合</a:t>
              </a:r>
              <a:r>
                <a:rPr lang="zh-CN" altLang="en-US" sz="1200">
                  <a:solidFill>
                    <a:srgbClr val="993366"/>
                  </a:solidFill>
                  <a:latin typeface="华文仿宋" panose="02010600040101010101" pitchFamily="2" charset="-122"/>
                  <a:ea typeface="华文仿宋" panose="02010600040101010101" pitchFamily="2" charset="-122"/>
                </a:rPr>
                <a:t> </a:t>
              </a:r>
              <a:r>
                <a:rPr lang="en-US" altLang="zh-CN">
                  <a:solidFill>
                    <a:srgbClr val="993366"/>
                  </a:solidFill>
                  <a:latin typeface="华文仿宋" panose="02010600040101010101" pitchFamily="2" charset="-122"/>
                  <a:ea typeface="华文仿宋" panose="02010600040101010101" pitchFamily="2" charset="-122"/>
                </a:rPr>
                <a:t>,  </a:t>
              </a:r>
            </a:p>
          </p:txBody>
        </p:sp>
        <p:sp>
          <p:nvSpPr>
            <p:cNvPr id="530467" name="Rectangle 35"/>
            <p:cNvSpPr>
              <a:spLocks noChangeArrowheads="1"/>
            </p:cNvSpPr>
            <p:nvPr/>
          </p:nvSpPr>
          <p:spPr bwMode="auto">
            <a:xfrm>
              <a:off x="3006" y="1464"/>
              <a:ext cx="30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olidFill>
                    <a:srgbClr val="993366"/>
                  </a:solidFill>
                </a:rPr>
                <a:t>、</a:t>
              </a:r>
            </a:p>
          </p:txBody>
        </p:sp>
      </p:grpSp>
      <p:sp>
        <p:nvSpPr>
          <p:cNvPr id="530468" name="Rectangle 36"/>
          <p:cNvSpPr>
            <a:spLocks noChangeArrowheads="1"/>
          </p:cNvSpPr>
          <p:nvPr/>
        </p:nvSpPr>
        <p:spPr bwMode="auto">
          <a:xfrm>
            <a:off x="536575" y="4043363"/>
            <a:ext cx="40862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zh-CN">
                <a:solidFill>
                  <a:srgbClr val="000099"/>
                </a:solidFill>
              </a:rPr>
              <a:t>3. </a:t>
            </a:r>
            <a:r>
              <a:rPr lang="zh-CN" altLang="en-US">
                <a:solidFill>
                  <a:srgbClr val="000099"/>
                </a:solidFill>
              </a:rPr>
              <a:t>分式线性映射的</a:t>
            </a:r>
            <a:r>
              <a:rPr kumimoji="0" lang="zh-CN" altLang="en-US">
                <a:solidFill>
                  <a:srgbClr val="000099"/>
                </a:solidFill>
              </a:rPr>
              <a:t>保圆性       </a:t>
            </a:r>
          </a:p>
        </p:txBody>
      </p:sp>
      <p:grpSp>
        <p:nvGrpSpPr>
          <p:cNvPr id="530478" name="Group 46"/>
          <p:cNvGrpSpPr>
            <a:grpSpLocks/>
          </p:cNvGrpSpPr>
          <p:nvPr/>
        </p:nvGrpSpPr>
        <p:grpSpPr bwMode="auto">
          <a:xfrm>
            <a:off x="531813" y="4700588"/>
            <a:ext cx="5821362" cy="458787"/>
            <a:chOff x="335" y="2961"/>
            <a:chExt cx="3667" cy="289"/>
          </a:xfrm>
        </p:grpSpPr>
        <p:sp>
          <p:nvSpPr>
            <p:cNvPr id="530473" name="Rectangle 41"/>
            <p:cNvSpPr>
              <a:spLocks noChangeArrowheads="1"/>
            </p:cNvSpPr>
            <p:nvPr/>
          </p:nvSpPr>
          <p:spPr bwMode="auto">
            <a:xfrm>
              <a:off x="335" y="2962"/>
              <a:ext cx="69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zh-CN" altLang="en-US">
                  <a:solidFill>
                    <a:srgbClr val="0000FF"/>
                  </a:solidFill>
                </a:rPr>
                <a:t>约定    </a:t>
              </a:r>
              <a:endParaRPr lang="zh-CN" altLang="en-US">
                <a:solidFill>
                  <a:srgbClr val="000099"/>
                </a:solidFill>
              </a:endParaRPr>
            </a:p>
          </p:txBody>
        </p:sp>
        <p:sp>
          <p:nvSpPr>
            <p:cNvPr id="530474" name="Rectangle 42"/>
            <p:cNvSpPr>
              <a:spLocks noChangeArrowheads="1"/>
            </p:cNvSpPr>
            <p:nvPr/>
          </p:nvSpPr>
          <p:spPr bwMode="auto">
            <a:xfrm>
              <a:off x="847" y="2961"/>
              <a:ext cx="315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olidFill>
                    <a:srgbClr val="D60093"/>
                  </a:solidFill>
                  <a:ea typeface="楷体_GB2312" pitchFamily="49" charset="-122"/>
                </a:rPr>
                <a:t>将直线看作是半径为无穷大的</a:t>
              </a:r>
              <a:r>
                <a:rPr lang="zh-CN" altLang="en-US" u="sng">
                  <a:solidFill>
                    <a:schemeClr val="folHlink"/>
                  </a:solidFill>
                  <a:ea typeface="楷体_GB2312" pitchFamily="49" charset="-122"/>
                </a:rPr>
                <a:t>圆</a:t>
              </a:r>
              <a:r>
                <a:rPr lang="zh-CN" altLang="en-US">
                  <a:solidFill>
                    <a:srgbClr val="D60093"/>
                  </a:solidFill>
                </a:rPr>
                <a:t>。   </a:t>
              </a:r>
            </a:p>
          </p:txBody>
        </p:sp>
      </p:grpSp>
      <p:sp>
        <p:nvSpPr>
          <p:cNvPr id="530475" name="Rectangle 43"/>
          <p:cNvSpPr>
            <a:spLocks noChangeArrowheads="1"/>
          </p:cNvSpPr>
          <p:nvPr/>
        </p:nvSpPr>
        <p:spPr bwMode="auto">
          <a:xfrm>
            <a:off x="1111250" y="3409950"/>
            <a:ext cx="2470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993366"/>
                </a:solidFill>
                <a:ea typeface="华文仿宋" panose="02010600040101010101" pitchFamily="2" charset="-122"/>
              </a:rPr>
              <a:t>将圆映射为圆。  </a:t>
            </a:r>
          </a:p>
        </p:txBody>
      </p:sp>
      <p:sp>
        <p:nvSpPr>
          <p:cNvPr id="530476" name="Rectangle 44"/>
          <p:cNvSpPr>
            <a:spLocks noChangeArrowheads="1"/>
          </p:cNvSpPr>
          <p:nvPr/>
        </p:nvSpPr>
        <p:spPr bwMode="auto">
          <a:xfrm>
            <a:off x="6607175" y="2878138"/>
            <a:ext cx="2546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993366"/>
                </a:solidFill>
                <a:ea typeface="华文仿宋" panose="02010600040101010101" pitchFamily="2" charset="-122"/>
              </a:rPr>
              <a:t>因此线性映射能   </a:t>
            </a:r>
          </a:p>
        </p:txBody>
      </p:sp>
      <p:graphicFrame>
        <p:nvGraphicFramePr>
          <p:cNvPr id="530505" name="Object 73"/>
          <p:cNvGraphicFramePr>
            <a:graphicFrameLocks noChangeAspect="1"/>
          </p:cNvGraphicFramePr>
          <p:nvPr/>
        </p:nvGraphicFramePr>
        <p:xfrm>
          <a:off x="490538" y="5295900"/>
          <a:ext cx="7745412" cy="152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0510" name="位图图像" r:id="rId14" imgW="7744906" imgH="1523810" progId="Paint.Picture">
                  <p:embed/>
                </p:oleObj>
              </mc:Choice>
              <mc:Fallback>
                <p:oleObj name="位图图像" r:id="rId14" imgW="7744906" imgH="1523810" progId="Paint.Picture">
                  <p:embed/>
                  <p:pic>
                    <p:nvPicPr>
                      <p:cNvPr id="0" name="Object 7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lum contrast="3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0538" y="5295900"/>
                        <a:ext cx="7745412" cy="152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30501" name="Group 69"/>
          <p:cNvGrpSpPr>
            <a:grpSpLocks/>
          </p:cNvGrpSpPr>
          <p:nvPr/>
        </p:nvGrpSpPr>
        <p:grpSpPr bwMode="auto">
          <a:xfrm>
            <a:off x="595313" y="5773738"/>
            <a:ext cx="1581150" cy="366712"/>
            <a:chOff x="3759" y="3745"/>
            <a:chExt cx="996" cy="231"/>
          </a:xfrm>
        </p:grpSpPr>
        <p:sp>
          <p:nvSpPr>
            <p:cNvPr id="530502" name="Rectangle 70"/>
            <p:cNvSpPr>
              <a:spLocks noChangeArrowheads="1"/>
            </p:cNvSpPr>
            <p:nvPr/>
          </p:nvSpPr>
          <p:spPr bwMode="auto">
            <a:xfrm>
              <a:off x="3783" y="3759"/>
              <a:ext cx="882" cy="204"/>
            </a:xfrm>
            <a:prstGeom prst="rect">
              <a:avLst/>
            </a:prstGeom>
            <a:solidFill>
              <a:srgbClr val="FFDDDD"/>
            </a:solidFill>
            <a:ln w="9525">
              <a:solidFill>
                <a:srgbClr val="69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30503" name="Rectangle 71"/>
            <p:cNvSpPr>
              <a:spLocks noChangeArrowheads="1"/>
            </p:cNvSpPr>
            <p:nvPr/>
          </p:nvSpPr>
          <p:spPr bwMode="auto">
            <a:xfrm>
              <a:off x="3759" y="3745"/>
              <a:ext cx="99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kumimoji="0"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P147 </a:t>
              </a:r>
              <a:r>
                <a:rPr kumimoji="0" lang="zh-CN" altLang="en-US" sz="1800">
                  <a:solidFill>
                    <a:srgbClr val="8443B9"/>
                  </a:solidFill>
                  <a:ea typeface="楷体_GB2312" pitchFamily="49" charset="-122"/>
                </a:rPr>
                <a:t>定理</a:t>
              </a:r>
              <a:r>
                <a:rPr kumimoji="0"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6.6  </a:t>
              </a:r>
              <a:endParaRPr kumimoji="0" lang="en-US" altLang="zh-CN" sz="1800">
                <a:solidFill>
                  <a:srgbClr val="916399"/>
                </a:solidFill>
                <a:ea typeface="楷体_GB2312" pitchFamily="49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304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530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530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530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530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530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530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5305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000"/>
                                        <p:tgtEl>
                                          <p:spTgt spid="5305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0466" grpId="0"/>
      <p:bldP spid="530468" grpId="0"/>
      <p:bldP spid="530475" grpId="0"/>
      <p:bldP spid="53047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45" name="Picture 6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2546" name="Picture 6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2547" name="Picture 6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2548" name="Picture 68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2549" name="Picture 6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2550" name="Picture 7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2551" name="Picture 7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2552" name="Picture 72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2553" name="Picture 7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2554" name="Picture 7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2555" name="Picture 7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2556" name="Picture 76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2557" name="Picture 7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2558" name="Picture 78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2559" name="Picture 7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2560" name="Picture 8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2561" name="Picture 8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2562" name="Picture 82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2563" name="Picture 8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2564" name="Picture 84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32482" name="Rectangle 2"/>
          <p:cNvSpPr>
            <a:spLocks noChangeArrowheads="1"/>
          </p:cNvSpPr>
          <p:nvPr/>
        </p:nvSpPr>
        <p:spPr bwMode="auto">
          <a:xfrm>
            <a:off x="534988" y="528638"/>
            <a:ext cx="31115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0"/>
              </a:spcBef>
            </a:pPr>
            <a:r>
              <a:rPr lang="zh-CN" altLang="en-US" sz="2800">
                <a:solidFill>
                  <a:srgbClr val="000099"/>
                </a:solidFill>
              </a:rPr>
              <a:t>四、</a:t>
            </a:r>
            <a:r>
              <a:rPr kumimoji="0" lang="zh-CN" altLang="en-US" sz="2800">
                <a:solidFill>
                  <a:srgbClr val="000099"/>
                </a:solidFill>
              </a:rPr>
              <a:t>保圆性    </a:t>
            </a:r>
          </a:p>
        </p:txBody>
      </p:sp>
      <p:grpSp>
        <p:nvGrpSpPr>
          <p:cNvPr id="532525" name="Group 45"/>
          <p:cNvGrpSpPr>
            <a:grpSpLocks/>
          </p:cNvGrpSpPr>
          <p:nvPr/>
        </p:nvGrpSpPr>
        <p:grpSpPr bwMode="auto">
          <a:xfrm>
            <a:off x="531813" y="1166813"/>
            <a:ext cx="7662862" cy="1709737"/>
            <a:chOff x="335" y="735"/>
            <a:chExt cx="4827" cy="1077"/>
          </a:xfrm>
        </p:grpSpPr>
        <p:sp>
          <p:nvSpPr>
            <p:cNvPr id="532493" name="Rectangle 13"/>
            <p:cNvSpPr>
              <a:spLocks noChangeArrowheads="1"/>
            </p:cNvSpPr>
            <p:nvPr/>
          </p:nvSpPr>
          <p:spPr bwMode="auto">
            <a:xfrm>
              <a:off x="338" y="735"/>
              <a:ext cx="247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 altLang="zh-CN">
                  <a:solidFill>
                    <a:srgbClr val="000099"/>
                  </a:solidFill>
                </a:rPr>
                <a:t>3. </a:t>
              </a:r>
              <a:r>
                <a:rPr lang="zh-CN" altLang="en-US">
                  <a:solidFill>
                    <a:srgbClr val="000099"/>
                  </a:solidFill>
                </a:rPr>
                <a:t>分式线性映射的</a:t>
              </a:r>
              <a:r>
                <a:rPr kumimoji="0" lang="zh-CN" altLang="en-US">
                  <a:solidFill>
                    <a:srgbClr val="000099"/>
                  </a:solidFill>
                </a:rPr>
                <a:t>保圆性     </a:t>
              </a:r>
            </a:p>
          </p:txBody>
        </p:sp>
        <p:sp>
          <p:nvSpPr>
            <p:cNvPr id="532494" name="Rectangle 14"/>
            <p:cNvSpPr>
              <a:spLocks noChangeArrowheads="1"/>
            </p:cNvSpPr>
            <p:nvPr/>
          </p:nvSpPr>
          <p:spPr bwMode="auto">
            <a:xfrm>
              <a:off x="337" y="1524"/>
              <a:ext cx="64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zh-CN" altLang="en-US">
                  <a:solidFill>
                    <a:srgbClr val="0000FF"/>
                  </a:solidFill>
                </a:rPr>
                <a:t>定理   </a:t>
              </a:r>
              <a:endParaRPr lang="zh-CN" altLang="en-US">
                <a:solidFill>
                  <a:srgbClr val="000099"/>
                </a:solidFill>
              </a:endParaRPr>
            </a:p>
          </p:txBody>
        </p:sp>
        <p:sp>
          <p:nvSpPr>
            <p:cNvPr id="532495" name="Rectangle 15"/>
            <p:cNvSpPr>
              <a:spLocks noChangeArrowheads="1"/>
            </p:cNvSpPr>
            <p:nvPr/>
          </p:nvSpPr>
          <p:spPr bwMode="auto">
            <a:xfrm>
              <a:off x="849" y="1523"/>
              <a:ext cx="431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olidFill>
                    <a:srgbClr val="000000"/>
                  </a:solidFill>
                </a:rPr>
                <a:t>在扩充复平面上，分式线性映射能把圆变成圆。   </a:t>
              </a:r>
            </a:p>
          </p:txBody>
        </p:sp>
        <p:sp>
          <p:nvSpPr>
            <p:cNvPr id="532496" name="Rectangle 16"/>
            <p:cNvSpPr>
              <a:spLocks noChangeArrowheads="1"/>
            </p:cNvSpPr>
            <p:nvPr/>
          </p:nvSpPr>
          <p:spPr bwMode="auto">
            <a:xfrm>
              <a:off x="335" y="1150"/>
              <a:ext cx="64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zh-CN" altLang="en-US">
                  <a:solidFill>
                    <a:srgbClr val="0000FF"/>
                  </a:solidFill>
                </a:rPr>
                <a:t>约定   </a:t>
              </a:r>
              <a:endParaRPr lang="zh-CN" altLang="en-US">
                <a:solidFill>
                  <a:srgbClr val="000099"/>
                </a:solidFill>
              </a:endParaRPr>
            </a:p>
          </p:txBody>
        </p:sp>
        <p:sp>
          <p:nvSpPr>
            <p:cNvPr id="532497" name="Rectangle 17"/>
            <p:cNvSpPr>
              <a:spLocks noChangeArrowheads="1"/>
            </p:cNvSpPr>
            <p:nvPr/>
          </p:nvSpPr>
          <p:spPr bwMode="auto">
            <a:xfrm>
              <a:off x="847" y="1149"/>
              <a:ext cx="315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olidFill>
                    <a:srgbClr val="D60093"/>
                  </a:solidFill>
                  <a:ea typeface="楷体_GB2312" pitchFamily="49" charset="-122"/>
                </a:rPr>
                <a:t>将直线看作是半径为无穷大的</a:t>
              </a:r>
              <a:r>
                <a:rPr lang="zh-CN" altLang="en-US" u="sng">
                  <a:solidFill>
                    <a:schemeClr val="folHlink"/>
                  </a:solidFill>
                  <a:ea typeface="楷体_GB2312" pitchFamily="49" charset="-122"/>
                </a:rPr>
                <a:t>圆</a:t>
              </a:r>
              <a:r>
                <a:rPr lang="zh-CN" altLang="en-US">
                  <a:solidFill>
                    <a:srgbClr val="D60093"/>
                  </a:solidFill>
                </a:rPr>
                <a:t>。   </a:t>
              </a:r>
            </a:p>
          </p:txBody>
        </p:sp>
      </p:grpSp>
      <p:grpSp>
        <p:nvGrpSpPr>
          <p:cNvPr id="532542" name="Group 62"/>
          <p:cNvGrpSpPr>
            <a:grpSpLocks/>
          </p:cNvGrpSpPr>
          <p:nvPr/>
        </p:nvGrpSpPr>
        <p:grpSpPr bwMode="auto">
          <a:xfrm>
            <a:off x="536575" y="3182938"/>
            <a:ext cx="7931150" cy="461962"/>
            <a:chOff x="338" y="2005"/>
            <a:chExt cx="4996" cy="291"/>
          </a:xfrm>
        </p:grpSpPr>
        <p:sp>
          <p:nvSpPr>
            <p:cNvPr id="532526" name="Rectangle 46"/>
            <p:cNvSpPr>
              <a:spLocks noChangeArrowheads="1"/>
            </p:cNvSpPr>
            <p:nvPr/>
          </p:nvSpPr>
          <p:spPr bwMode="auto">
            <a:xfrm>
              <a:off x="660" y="2008"/>
              <a:ext cx="467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 algn="ctr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r>
                <a:rPr lang="en-US" altLang="zh-CN">
                  <a:solidFill>
                    <a:schemeClr val="hlink"/>
                  </a:solidFill>
                  <a:ea typeface="华文仿宋" panose="02010600040101010101" pitchFamily="2" charset="-122"/>
                </a:rPr>
                <a:t>(1)</a:t>
              </a:r>
              <a:r>
                <a:rPr lang="en-US" altLang="zh-CN">
                  <a:solidFill>
                    <a:schemeClr val="hlink"/>
                  </a:solidFill>
                  <a:latin typeface="华文仿宋" panose="02010600040101010101" pitchFamily="2" charset="-122"/>
                  <a:ea typeface="华文仿宋" panose="02010600040101010101" pitchFamily="2" charset="-122"/>
                </a:rPr>
                <a:t> </a:t>
              </a:r>
              <a:r>
                <a:rPr lang="zh-CN" altLang="en-US">
                  <a:solidFill>
                    <a:schemeClr val="hlink"/>
                  </a:solidFill>
                  <a:latin typeface="华文仿宋" panose="02010600040101010101" pitchFamily="2" charset="-122"/>
                  <a:ea typeface="华文仿宋" panose="02010600040101010101" pitchFamily="2" charset="-122"/>
                </a:rPr>
                <a:t>如果给定的圆</a:t>
              </a:r>
              <a:r>
                <a:rPr lang="en-US" altLang="zh-CN">
                  <a:solidFill>
                    <a:schemeClr val="hlink"/>
                  </a:solidFill>
                  <a:latin typeface="华文仿宋" panose="02010600040101010101" pitchFamily="2" charset="-122"/>
                  <a:ea typeface="华文仿宋" panose="02010600040101010101" pitchFamily="2" charset="-122"/>
                </a:rPr>
                <a:t>(</a:t>
              </a:r>
              <a:r>
                <a:rPr lang="zh-CN" altLang="en-US">
                  <a:solidFill>
                    <a:schemeClr val="hlink"/>
                  </a:solidFill>
                  <a:latin typeface="华文仿宋" panose="02010600040101010101" pitchFamily="2" charset="-122"/>
                  <a:ea typeface="华文仿宋" panose="02010600040101010101" pitchFamily="2" charset="-122"/>
                </a:rPr>
                <a:t>或直线</a:t>
              </a:r>
              <a:r>
                <a:rPr lang="en-US" altLang="zh-CN">
                  <a:solidFill>
                    <a:schemeClr val="hlink"/>
                  </a:solidFill>
                  <a:latin typeface="华文仿宋" panose="02010600040101010101" pitchFamily="2" charset="-122"/>
                  <a:ea typeface="华文仿宋" panose="02010600040101010101" pitchFamily="2" charset="-122"/>
                </a:rPr>
                <a:t>)</a:t>
              </a:r>
              <a:r>
                <a:rPr lang="zh-CN" altLang="en-US">
                  <a:solidFill>
                    <a:schemeClr val="hlink"/>
                  </a:solidFill>
                  <a:latin typeface="华文仿宋" panose="02010600040101010101" pitchFamily="2" charset="-122"/>
                  <a:ea typeface="华文仿宋" panose="02010600040101010101" pitchFamily="2" charset="-122"/>
                </a:rPr>
                <a:t>上没有点映射成无穷远点，   </a:t>
              </a:r>
            </a:p>
          </p:txBody>
        </p:sp>
        <p:sp>
          <p:nvSpPr>
            <p:cNvPr id="532527" name="Rectangle 47"/>
            <p:cNvSpPr>
              <a:spLocks noChangeArrowheads="1"/>
            </p:cNvSpPr>
            <p:nvPr/>
          </p:nvSpPr>
          <p:spPr bwMode="auto">
            <a:xfrm>
              <a:off x="338" y="2005"/>
              <a:ext cx="45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olidFill>
                    <a:srgbClr val="FF0000"/>
                  </a:solidFill>
                </a:rPr>
                <a:t>注   </a:t>
              </a:r>
            </a:p>
          </p:txBody>
        </p:sp>
      </p:grpSp>
      <p:sp>
        <p:nvSpPr>
          <p:cNvPr id="532528" name="Rectangle 48"/>
          <p:cNvSpPr>
            <a:spLocks noChangeArrowheads="1"/>
          </p:cNvSpPr>
          <p:nvPr/>
        </p:nvSpPr>
        <p:spPr bwMode="auto">
          <a:xfrm>
            <a:off x="1479550" y="3729038"/>
            <a:ext cx="4375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chemeClr val="hlink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则它就映射成半径有限的圆；   </a:t>
            </a:r>
          </a:p>
        </p:txBody>
      </p:sp>
      <p:sp>
        <p:nvSpPr>
          <p:cNvPr id="532529" name="Rectangle 49"/>
          <p:cNvSpPr>
            <a:spLocks noChangeArrowheads="1"/>
          </p:cNvSpPr>
          <p:nvPr/>
        </p:nvSpPr>
        <p:spPr bwMode="auto">
          <a:xfrm>
            <a:off x="1044575" y="4337050"/>
            <a:ext cx="73437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r>
              <a:rPr lang="en-US" altLang="zh-CN">
                <a:solidFill>
                  <a:schemeClr val="hlink"/>
                </a:solidFill>
                <a:ea typeface="华文仿宋" panose="02010600040101010101" pitchFamily="2" charset="-122"/>
              </a:rPr>
              <a:t>(2)</a:t>
            </a:r>
            <a:r>
              <a:rPr lang="en-US" altLang="zh-CN">
                <a:solidFill>
                  <a:schemeClr val="hlink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 </a:t>
            </a:r>
            <a:r>
              <a:rPr lang="zh-CN" altLang="en-US">
                <a:solidFill>
                  <a:schemeClr val="hlink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如果给定的圆</a:t>
            </a:r>
            <a:r>
              <a:rPr lang="en-US" altLang="zh-CN">
                <a:solidFill>
                  <a:schemeClr val="hlink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(</a:t>
            </a:r>
            <a:r>
              <a:rPr lang="zh-CN" altLang="en-US">
                <a:solidFill>
                  <a:schemeClr val="hlink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或直线</a:t>
            </a:r>
            <a:r>
              <a:rPr lang="en-US" altLang="zh-CN">
                <a:solidFill>
                  <a:schemeClr val="hlink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)</a:t>
            </a:r>
            <a:r>
              <a:rPr lang="zh-CN" altLang="en-US">
                <a:solidFill>
                  <a:schemeClr val="hlink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上有一点映射成无穷远点，  </a:t>
            </a:r>
          </a:p>
        </p:txBody>
      </p:sp>
      <p:grpSp>
        <p:nvGrpSpPr>
          <p:cNvPr id="532543" name="Group 63"/>
          <p:cNvGrpSpPr>
            <a:grpSpLocks/>
          </p:cNvGrpSpPr>
          <p:nvPr/>
        </p:nvGrpSpPr>
        <p:grpSpPr bwMode="auto">
          <a:xfrm>
            <a:off x="1476375" y="4848225"/>
            <a:ext cx="5046663" cy="477838"/>
            <a:chOff x="930" y="3054"/>
            <a:chExt cx="3179" cy="301"/>
          </a:xfrm>
        </p:grpSpPr>
        <p:sp>
          <p:nvSpPr>
            <p:cNvPr id="532530" name="Rectangle 50"/>
            <p:cNvSpPr>
              <a:spLocks noChangeArrowheads="1"/>
            </p:cNvSpPr>
            <p:nvPr/>
          </p:nvSpPr>
          <p:spPr bwMode="auto">
            <a:xfrm>
              <a:off x="930" y="3067"/>
              <a:ext cx="198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olidFill>
                    <a:schemeClr val="hlink"/>
                  </a:solidFill>
                  <a:latin typeface="华文仿宋" panose="02010600040101010101" pitchFamily="2" charset="-122"/>
                  <a:ea typeface="华文仿宋" panose="02010600040101010101" pitchFamily="2" charset="-122"/>
                </a:rPr>
                <a:t>则它就映射成直线；   </a:t>
              </a:r>
            </a:p>
          </p:txBody>
        </p:sp>
        <p:sp>
          <p:nvSpPr>
            <p:cNvPr id="532531" name="Rectangle 51"/>
            <p:cNvSpPr>
              <a:spLocks noChangeArrowheads="1"/>
            </p:cNvSpPr>
            <p:nvPr/>
          </p:nvSpPr>
          <p:spPr bwMode="auto">
            <a:xfrm>
              <a:off x="2689" y="3067"/>
              <a:ext cx="142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>
                  <a:solidFill>
                    <a:srgbClr val="FF0000"/>
                  </a:solidFill>
                  <a:latin typeface="宋体" panose="02010600030101010101" pitchFamily="2" charset="-122"/>
                </a:rPr>
                <a:t>(</a:t>
              </a:r>
              <a:r>
                <a:rPr lang="zh-CN" altLang="en-US">
                  <a:solidFill>
                    <a:srgbClr val="FF0000"/>
                  </a:solidFill>
                  <a:ea typeface="楷体_GB2312" pitchFamily="49" charset="-122"/>
                </a:rPr>
                <a:t>精彩之处   </a:t>
              </a:r>
              <a:r>
                <a:rPr lang="en-US" altLang="zh-CN">
                  <a:solidFill>
                    <a:srgbClr val="FF0000"/>
                  </a:solidFill>
                  <a:latin typeface="宋体" panose="02010600030101010101" pitchFamily="2" charset="-122"/>
                </a:rPr>
                <a:t>)  </a:t>
              </a:r>
            </a:p>
          </p:txBody>
        </p:sp>
        <p:sp>
          <p:nvSpPr>
            <p:cNvPr id="532532" name="Rectangle 52"/>
            <p:cNvSpPr>
              <a:spLocks noChangeArrowheads="1"/>
            </p:cNvSpPr>
            <p:nvPr/>
          </p:nvSpPr>
          <p:spPr bwMode="auto">
            <a:xfrm>
              <a:off x="3558" y="3054"/>
              <a:ext cx="30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olidFill>
                    <a:srgbClr val="FF0000"/>
                  </a:solidFill>
                </a:rPr>
                <a:t>！</a:t>
              </a:r>
            </a:p>
          </p:txBody>
        </p:sp>
      </p:grpSp>
      <p:grpSp>
        <p:nvGrpSpPr>
          <p:cNvPr id="532544" name="Group 64"/>
          <p:cNvGrpSpPr>
            <a:grpSpLocks/>
          </p:cNvGrpSpPr>
          <p:nvPr/>
        </p:nvGrpSpPr>
        <p:grpSpPr bwMode="auto">
          <a:xfrm>
            <a:off x="1050925" y="5405438"/>
            <a:ext cx="6175375" cy="785812"/>
            <a:chOff x="662" y="3405"/>
            <a:chExt cx="3890" cy="495"/>
          </a:xfrm>
        </p:grpSpPr>
        <p:sp>
          <p:nvSpPr>
            <p:cNvPr id="532533" name="Rectangle 53"/>
            <p:cNvSpPr>
              <a:spLocks noChangeArrowheads="1"/>
            </p:cNvSpPr>
            <p:nvPr/>
          </p:nvSpPr>
          <p:spPr bwMode="auto">
            <a:xfrm>
              <a:off x="662" y="3504"/>
              <a:ext cx="389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 algn="ctr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r>
                <a:rPr lang="en-US" altLang="zh-CN">
                  <a:solidFill>
                    <a:schemeClr val="hlink"/>
                  </a:solidFill>
                  <a:ea typeface="华文仿宋" panose="02010600040101010101" pitchFamily="2" charset="-122"/>
                </a:rPr>
                <a:t>(3) </a:t>
              </a:r>
              <a:r>
                <a:rPr lang="zh-CN" altLang="en-US">
                  <a:solidFill>
                    <a:schemeClr val="hlink"/>
                  </a:solidFill>
                  <a:ea typeface="华文仿宋" panose="02010600040101010101" pitchFamily="2" charset="-122"/>
                </a:rPr>
                <a:t>对称映射           和             也具有</a:t>
              </a:r>
              <a:r>
                <a:rPr kumimoji="0" lang="zh-CN" altLang="en-US">
                  <a:solidFill>
                    <a:schemeClr val="hlink"/>
                  </a:solidFill>
                  <a:ea typeface="华文仿宋" panose="02010600040101010101" pitchFamily="2" charset="-122"/>
                </a:rPr>
                <a:t>保圆性</a:t>
              </a:r>
              <a:r>
                <a:rPr lang="zh-CN" altLang="en-US">
                  <a:solidFill>
                    <a:schemeClr val="hlink"/>
                  </a:solidFill>
                  <a:ea typeface="华文仿宋" panose="02010600040101010101" pitchFamily="2" charset="-122"/>
                </a:rPr>
                <a:t>。 </a:t>
              </a:r>
            </a:p>
          </p:txBody>
        </p:sp>
        <p:grpSp>
          <p:nvGrpSpPr>
            <p:cNvPr id="532534" name="Group 54"/>
            <p:cNvGrpSpPr>
              <a:grpSpLocks/>
            </p:cNvGrpSpPr>
            <p:nvPr/>
          </p:nvGrpSpPr>
          <p:grpSpPr bwMode="auto">
            <a:xfrm>
              <a:off x="2510" y="3405"/>
              <a:ext cx="552" cy="495"/>
              <a:chOff x="4664" y="3380"/>
              <a:chExt cx="552" cy="495"/>
            </a:xfrm>
          </p:grpSpPr>
          <p:graphicFrame>
            <p:nvGraphicFramePr>
              <p:cNvPr id="532535" name="Object 55"/>
              <p:cNvGraphicFramePr>
                <a:graphicFrameLocks/>
              </p:cNvGraphicFramePr>
              <p:nvPr/>
            </p:nvGraphicFramePr>
            <p:xfrm>
              <a:off x="4664" y="3380"/>
              <a:ext cx="552" cy="49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32566" name="公式" r:id="rId5" imgW="876240" imgH="787320" progId="Equation.3">
                      <p:embed/>
                    </p:oleObj>
                  </mc:Choice>
                  <mc:Fallback>
                    <p:oleObj name="公式" r:id="rId5" imgW="876240" imgH="787320" progId="Equation.3">
                      <p:embed/>
                      <p:pic>
                        <p:nvPicPr>
                          <p:cNvPr id="0" name="Object 55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664" y="3380"/>
                            <a:ext cx="552" cy="495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532536" name="Object 56"/>
              <p:cNvGraphicFramePr>
                <a:graphicFrameLocks/>
              </p:cNvGraphicFramePr>
              <p:nvPr/>
            </p:nvGraphicFramePr>
            <p:xfrm>
              <a:off x="5050" y="3672"/>
              <a:ext cx="112" cy="13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32567" name="公式" r:id="rId7" imgW="177480" imgH="215640" progId="Equation.3">
                      <p:embed/>
                    </p:oleObj>
                  </mc:Choice>
                  <mc:Fallback>
                    <p:oleObj name="公式" r:id="rId7" imgW="177480" imgH="215640" progId="Equation.3">
                      <p:embed/>
                      <p:pic>
                        <p:nvPicPr>
                          <p:cNvPr id="0" name="Object 56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050" y="3672"/>
                            <a:ext cx="112" cy="13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532537" name="Object 57"/>
              <p:cNvGraphicFramePr>
                <a:graphicFrameLocks/>
              </p:cNvGraphicFramePr>
              <p:nvPr/>
            </p:nvGraphicFramePr>
            <p:xfrm>
              <a:off x="5054" y="3429"/>
              <a:ext cx="104" cy="16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32568" name="公式" r:id="rId9" imgW="164880" imgH="266400" progId="Equation.3">
                      <p:embed/>
                    </p:oleObj>
                  </mc:Choice>
                  <mc:Fallback>
                    <p:oleObj name="公式" r:id="rId9" imgW="164880" imgH="266400" progId="Equation.3">
                      <p:embed/>
                      <p:pic>
                        <p:nvPicPr>
                          <p:cNvPr id="0" name="Object 57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1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054" y="3429"/>
                            <a:ext cx="104" cy="167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532538" name="Line 58"/>
              <p:cNvSpPr>
                <a:spLocks noChangeShapeType="1"/>
              </p:cNvSpPr>
              <p:nvPr/>
            </p:nvSpPr>
            <p:spPr bwMode="auto">
              <a:xfrm>
                <a:off x="5050" y="3664"/>
                <a:ext cx="113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aphicFrame>
          <p:nvGraphicFramePr>
            <p:cNvPr id="532540" name="Object 60"/>
            <p:cNvGraphicFramePr>
              <a:graphicFrameLocks/>
            </p:cNvGraphicFramePr>
            <p:nvPr/>
          </p:nvGraphicFramePr>
          <p:xfrm>
            <a:off x="1794" y="3598"/>
            <a:ext cx="456" cy="14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2569" name="公式" r:id="rId11" imgW="723600" imgH="228600" progId="Equation.3">
                    <p:embed/>
                  </p:oleObj>
                </mc:Choice>
                <mc:Fallback>
                  <p:oleObj name="公式" r:id="rId11" imgW="723600" imgH="228600" progId="Equation.3">
                    <p:embed/>
                    <p:pic>
                      <p:nvPicPr>
                        <p:cNvPr id="0" name="Object 6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94" y="3598"/>
                          <a:ext cx="456" cy="14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32541" name="Line 61"/>
            <p:cNvSpPr>
              <a:spLocks noChangeShapeType="1"/>
            </p:cNvSpPr>
            <p:nvPr/>
          </p:nvSpPr>
          <p:spPr bwMode="auto">
            <a:xfrm>
              <a:off x="2138" y="3590"/>
              <a:ext cx="113" cy="0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pic>
        <p:nvPicPr>
          <p:cNvPr id="532565" name="Picture 85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52 0.42083 L 0.00052 4.07407E-6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5325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10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5325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5325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5325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5325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5325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28" grpId="0"/>
      <p:bldP spid="53252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8004" name="Picture 36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8005" name="Picture 37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8006" name="Picture 38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8007" name="Picture 39" descr="xsf"/>
          <p:cNvPicPr>
            <a:picLocks noChangeAspect="1" noChangeArrowheads="1"/>
          </p:cNvPicPr>
          <p:nvPr/>
        </p:nvPicPr>
        <p:blipFill>
          <a:blip r:embed="rId2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8008" name="Picture 40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8009" name="Picture 41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8010" name="Picture 42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8011" name="Picture 43" descr="xsf"/>
          <p:cNvPicPr>
            <a:picLocks noChangeAspect="1" noChangeArrowheads="1"/>
          </p:cNvPicPr>
          <p:nvPr/>
        </p:nvPicPr>
        <p:blipFill>
          <a:blip r:embed="rId2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8012" name="Picture 44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8013" name="Picture 45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8014" name="Picture 46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8015" name="Picture 47" descr="xsf"/>
          <p:cNvPicPr>
            <a:picLocks noChangeAspect="1" noChangeArrowheads="1"/>
          </p:cNvPicPr>
          <p:nvPr/>
        </p:nvPicPr>
        <p:blipFill>
          <a:blip r:embed="rId2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8016" name="Picture 48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8017" name="Picture 49" descr="xsf"/>
          <p:cNvPicPr>
            <a:picLocks noChangeAspect="1" noChangeArrowheads="1"/>
          </p:cNvPicPr>
          <p:nvPr/>
        </p:nvPicPr>
        <p:blipFill>
          <a:blip r:embed="rId2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8018" name="Picture 50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8019" name="Picture 51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8020" name="Picture 52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8021" name="Picture 53" descr="xsf"/>
          <p:cNvPicPr>
            <a:picLocks noChangeAspect="1" noChangeArrowheads="1"/>
          </p:cNvPicPr>
          <p:nvPr/>
        </p:nvPicPr>
        <p:blipFill>
          <a:blip r:embed="rId2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8022" name="Picture 54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8023" name="Picture 5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7983" name="Rectangle 15"/>
          <p:cNvSpPr>
            <a:spLocks noChangeArrowheads="1"/>
          </p:cNvSpPr>
          <p:nvPr/>
        </p:nvSpPr>
        <p:spPr bwMode="auto">
          <a:xfrm>
            <a:off x="534988" y="528638"/>
            <a:ext cx="2516187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0"/>
              </a:spcBef>
            </a:pPr>
            <a:r>
              <a:rPr lang="zh-CN" altLang="en-US" sz="2800">
                <a:solidFill>
                  <a:srgbClr val="000099"/>
                </a:solidFill>
              </a:rPr>
              <a:t>四、</a:t>
            </a:r>
            <a:r>
              <a:rPr kumimoji="0" lang="zh-CN" altLang="en-US" sz="2800">
                <a:solidFill>
                  <a:srgbClr val="000099"/>
                </a:solidFill>
              </a:rPr>
              <a:t>保圆性    </a:t>
            </a:r>
          </a:p>
        </p:txBody>
      </p:sp>
      <p:sp>
        <p:nvSpPr>
          <p:cNvPr id="467985" name="Rectangle 17"/>
          <p:cNvSpPr>
            <a:spLocks noChangeArrowheads="1"/>
          </p:cNvSpPr>
          <p:nvPr/>
        </p:nvSpPr>
        <p:spPr bwMode="auto">
          <a:xfrm>
            <a:off x="854075" y="1163638"/>
            <a:ext cx="79581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>
              <a:buSzPct val="90000"/>
              <a:buFontTx/>
              <a:buBlip>
                <a:blip r:embed="rId4"/>
              </a:buBlip>
            </a:pPr>
            <a:r>
              <a:rPr lang="en-US" altLang="zh-CN" dirty="0">
                <a:solidFill>
                  <a:srgbClr val="006600"/>
                </a:solidFill>
                <a:ea typeface="仿宋_GB2312" pitchFamily="49" charset="-122"/>
              </a:rPr>
              <a:t> </a:t>
            </a:r>
            <a:r>
              <a:rPr lang="zh-CN" altLang="en-US" u="sng" dirty="0">
                <a:solidFill>
                  <a:srgbClr val="006600"/>
                </a:solidFill>
                <a:latin typeface="楷体_GB2312" pitchFamily="49" charset="-122"/>
                <a:ea typeface="楷体_GB2312" pitchFamily="49" charset="-122"/>
              </a:rPr>
              <a:t>在分式线性映射下，求圆</a:t>
            </a:r>
            <a:r>
              <a:rPr lang="en-US" altLang="zh-CN" u="sng" dirty="0">
                <a:solidFill>
                  <a:srgbClr val="006600"/>
                </a:solidFill>
                <a:latin typeface="楷体_GB2312" pitchFamily="49" charset="-122"/>
                <a:ea typeface="楷体_GB2312" pitchFamily="49" charset="-122"/>
              </a:rPr>
              <a:t>(</a:t>
            </a:r>
            <a:r>
              <a:rPr lang="zh-CN" altLang="en-US" u="sng" dirty="0">
                <a:solidFill>
                  <a:srgbClr val="006600"/>
                </a:solidFill>
                <a:latin typeface="楷体_GB2312" pitchFamily="49" charset="-122"/>
                <a:ea typeface="楷体_GB2312" pitchFamily="49" charset="-122"/>
              </a:rPr>
              <a:t>或圆弧段</a:t>
            </a:r>
            <a:r>
              <a:rPr lang="en-US" altLang="zh-CN" u="sng" dirty="0">
                <a:solidFill>
                  <a:srgbClr val="006600"/>
                </a:solidFill>
                <a:latin typeface="楷体_GB2312" pitchFamily="49" charset="-122"/>
                <a:ea typeface="楷体_GB2312" pitchFamily="49" charset="-122"/>
              </a:rPr>
              <a:t>)</a:t>
            </a:r>
            <a:r>
              <a:rPr lang="zh-CN" altLang="en-US" u="sng" dirty="0">
                <a:solidFill>
                  <a:srgbClr val="006600"/>
                </a:solidFill>
                <a:latin typeface="楷体_GB2312" pitchFamily="49" charset="-122"/>
                <a:ea typeface="楷体_GB2312" pitchFamily="49" charset="-122"/>
              </a:rPr>
              <a:t>的像曲线的方法   </a:t>
            </a:r>
            <a:endParaRPr kumimoji="0" lang="zh-CN" altLang="en-US" u="sng" dirty="0">
              <a:solidFill>
                <a:srgbClr val="006600"/>
              </a:solidFill>
              <a:latin typeface="楷体_GB2312" pitchFamily="49" charset="-122"/>
              <a:ea typeface="楷体_GB2312" pitchFamily="49" charset="-122"/>
            </a:endParaRPr>
          </a:p>
        </p:txBody>
      </p:sp>
      <p:grpSp>
        <p:nvGrpSpPr>
          <p:cNvPr id="468000" name="Group 32"/>
          <p:cNvGrpSpPr>
            <a:grpSpLocks/>
          </p:cNvGrpSpPr>
          <p:nvPr/>
        </p:nvGrpSpPr>
        <p:grpSpPr bwMode="auto">
          <a:xfrm>
            <a:off x="534988" y="1762125"/>
            <a:ext cx="5724525" cy="477838"/>
            <a:chOff x="337" y="1110"/>
            <a:chExt cx="3606" cy="301"/>
          </a:xfrm>
        </p:grpSpPr>
        <p:sp>
          <p:nvSpPr>
            <p:cNvPr id="467986" name="Rectangle 18"/>
            <p:cNvSpPr>
              <a:spLocks noChangeArrowheads="1"/>
            </p:cNvSpPr>
            <p:nvPr/>
          </p:nvSpPr>
          <p:spPr bwMode="auto">
            <a:xfrm>
              <a:off x="337" y="1123"/>
              <a:ext cx="88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olidFill>
                    <a:srgbClr val="0000FF"/>
                  </a:solidFill>
                </a:rPr>
                <a:t>方法一    </a:t>
              </a:r>
            </a:p>
          </p:txBody>
        </p:sp>
        <p:sp>
          <p:nvSpPr>
            <p:cNvPr id="467987" name="Rectangle 19"/>
            <p:cNvSpPr>
              <a:spLocks noChangeArrowheads="1"/>
            </p:cNvSpPr>
            <p:nvPr/>
          </p:nvSpPr>
          <p:spPr bwMode="auto">
            <a:xfrm>
              <a:off x="1027" y="1110"/>
              <a:ext cx="291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 dirty="0">
                  <a:solidFill>
                    <a:srgbClr val="CC0066"/>
                  </a:solidFill>
                  <a:latin typeface="仿宋_GB2312" pitchFamily="49" charset="-122"/>
                  <a:ea typeface="仿宋_GB2312" pitchFamily="49" charset="-122"/>
                </a:rPr>
                <a:t>分解为四种简单映射的复合。   </a:t>
              </a:r>
            </a:p>
          </p:txBody>
        </p:sp>
      </p:grpSp>
      <p:grpSp>
        <p:nvGrpSpPr>
          <p:cNvPr id="468001" name="Group 33"/>
          <p:cNvGrpSpPr>
            <a:grpSpLocks/>
          </p:cNvGrpSpPr>
          <p:nvPr/>
        </p:nvGrpSpPr>
        <p:grpSpPr bwMode="auto">
          <a:xfrm>
            <a:off x="531813" y="2416175"/>
            <a:ext cx="5418137" cy="477838"/>
            <a:chOff x="335" y="1522"/>
            <a:chExt cx="3413" cy="301"/>
          </a:xfrm>
        </p:grpSpPr>
        <p:sp>
          <p:nvSpPr>
            <p:cNvPr id="467988" name="Rectangle 20"/>
            <p:cNvSpPr>
              <a:spLocks noChangeArrowheads="1"/>
            </p:cNvSpPr>
            <p:nvPr/>
          </p:nvSpPr>
          <p:spPr bwMode="auto">
            <a:xfrm>
              <a:off x="335" y="1535"/>
              <a:ext cx="88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olidFill>
                    <a:srgbClr val="0000FF"/>
                  </a:solidFill>
                </a:rPr>
                <a:t>方法二    </a:t>
              </a:r>
            </a:p>
          </p:txBody>
        </p:sp>
        <p:sp>
          <p:nvSpPr>
            <p:cNvPr id="467989" name="Rectangle 21"/>
            <p:cNvSpPr>
              <a:spLocks noChangeArrowheads="1"/>
            </p:cNvSpPr>
            <p:nvPr/>
          </p:nvSpPr>
          <p:spPr bwMode="auto">
            <a:xfrm>
              <a:off x="1025" y="1522"/>
              <a:ext cx="27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 dirty="0">
                  <a:solidFill>
                    <a:srgbClr val="CC0066"/>
                  </a:solidFill>
                  <a:latin typeface="仿宋_GB2312" pitchFamily="49" charset="-122"/>
                  <a:ea typeface="仿宋_GB2312" pitchFamily="49" charset="-122"/>
                </a:rPr>
                <a:t>利用保圆性，选三点定圆。   </a:t>
              </a:r>
            </a:p>
          </p:txBody>
        </p:sp>
      </p:grpSp>
      <p:sp>
        <p:nvSpPr>
          <p:cNvPr id="467991" name="Rectangle 23"/>
          <p:cNvSpPr>
            <a:spLocks noChangeArrowheads="1"/>
          </p:cNvSpPr>
          <p:nvPr/>
        </p:nvSpPr>
        <p:spPr bwMode="auto">
          <a:xfrm>
            <a:off x="1631950" y="2992438"/>
            <a:ext cx="64658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dirty="0">
                <a:solidFill>
                  <a:srgbClr val="000000"/>
                </a:solidFill>
              </a:rPr>
              <a:t>对于圆弧段</a:t>
            </a:r>
            <a:r>
              <a:rPr lang="en-US" altLang="zh-CN" dirty="0">
                <a:solidFill>
                  <a:srgbClr val="000000"/>
                </a:solidFill>
                <a:latin typeface="宋体" panose="02010600030101010101" pitchFamily="2" charset="-122"/>
              </a:rPr>
              <a:t>(</a:t>
            </a:r>
            <a:r>
              <a:rPr lang="zh-CN" altLang="en-US" dirty="0">
                <a:solidFill>
                  <a:srgbClr val="000000"/>
                </a:solidFill>
                <a:latin typeface="宋体" panose="02010600030101010101" pitchFamily="2" charset="-122"/>
              </a:rPr>
              <a:t>或直线段</a:t>
            </a:r>
            <a:r>
              <a:rPr lang="en-US" altLang="zh-CN" dirty="0">
                <a:solidFill>
                  <a:srgbClr val="000000"/>
                </a:solidFill>
                <a:latin typeface="宋体" panose="02010600030101010101" pitchFamily="2" charset="-122"/>
              </a:rPr>
              <a:t>)</a:t>
            </a:r>
            <a:r>
              <a:rPr lang="zh-CN" altLang="en-US" dirty="0">
                <a:solidFill>
                  <a:srgbClr val="000000"/>
                </a:solidFill>
                <a:latin typeface="宋体" panose="02010600030101010101" pitchFamily="2" charset="-122"/>
              </a:rPr>
              <a:t>，两个端点必须选定</a:t>
            </a:r>
            <a:r>
              <a:rPr lang="zh-CN" altLang="en-US" dirty="0">
                <a:solidFill>
                  <a:srgbClr val="000000"/>
                </a:solidFill>
              </a:rPr>
              <a:t>。  </a:t>
            </a:r>
            <a:endParaRPr lang="zh-CN" altLang="en-US" dirty="0">
              <a:solidFill>
                <a:srgbClr val="000000"/>
              </a:solidFill>
              <a:ea typeface="仿宋_GB2312" pitchFamily="49" charset="-122"/>
            </a:endParaRPr>
          </a:p>
        </p:txBody>
      </p:sp>
      <p:grpSp>
        <p:nvGrpSpPr>
          <p:cNvPr id="468002" name="Group 34"/>
          <p:cNvGrpSpPr>
            <a:grpSpLocks/>
          </p:cNvGrpSpPr>
          <p:nvPr/>
        </p:nvGrpSpPr>
        <p:grpSpPr bwMode="auto">
          <a:xfrm>
            <a:off x="528638" y="3632200"/>
            <a:ext cx="5572125" cy="477838"/>
            <a:chOff x="333" y="2288"/>
            <a:chExt cx="3510" cy="301"/>
          </a:xfrm>
        </p:grpSpPr>
        <p:sp>
          <p:nvSpPr>
            <p:cNvPr id="467993" name="Rectangle 25"/>
            <p:cNvSpPr>
              <a:spLocks noChangeArrowheads="1"/>
            </p:cNvSpPr>
            <p:nvPr/>
          </p:nvSpPr>
          <p:spPr bwMode="auto">
            <a:xfrm>
              <a:off x="333" y="2301"/>
              <a:ext cx="88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olidFill>
                    <a:srgbClr val="0000FF"/>
                  </a:solidFill>
                </a:rPr>
                <a:t>方法三    </a:t>
              </a:r>
            </a:p>
          </p:txBody>
        </p:sp>
        <p:sp>
          <p:nvSpPr>
            <p:cNvPr id="467994" name="Rectangle 26"/>
            <p:cNvSpPr>
              <a:spLocks noChangeArrowheads="1"/>
            </p:cNvSpPr>
            <p:nvPr/>
          </p:nvSpPr>
          <p:spPr bwMode="auto">
            <a:xfrm>
              <a:off x="1023" y="2288"/>
              <a:ext cx="282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 dirty="0">
                  <a:solidFill>
                    <a:srgbClr val="CC0066"/>
                  </a:solidFill>
                  <a:latin typeface="仿宋_GB2312" pitchFamily="49" charset="-122"/>
                  <a:ea typeface="仿宋_GB2312" pitchFamily="49" charset="-122"/>
                </a:rPr>
                <a:t>综合利用保圆性与保角性。    </a:t>
              </a:r>
            </a:p>
          </p:txBody>
        </p:sp>
      </p:grpSp>
      <p:sp>
        <p:nvSpPr>
          <p:cNvPr id="467995" name="Rectangle 27"/>
          <p:cNvSpPr>
            <a:spLocks noChangeArrowheads="1"/>
          </p:cNvSpPr>
          <p:nvPr/>
        </p:nvSpPr>
        <p:spPr bwMode="auto">
          <a:xfrm>
            <a:off x="1628775" y="4179888"/>
            <a:ext cx="73533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dirty="0">
                <a:solidFill>
                  <a:srgbClr val="000000"/>
                </a:solidFill>
              </a:rPr>
              <a:t>(1) </a:t>
            </a:r>
            <a:r>
              <a:rPr lang="zh-CN" altLang="en-US" dirty="0">
                <a:solidFill>
                  <a:srgbClr val="000000"/>
                </a:solidFill>
              </a:rPr>
              <a:t>找出原像曲线中的一些</a:t>
            </a:r>
            <a:r>
              <a:rPr lang="zh-CN" altLang="en-US" dirty="0">
                <a:solidFill>
                  <a:schemeClr val="folHlink"/>
                </a:solidFill>
              </a:rPr>
              <a:t> </a:t>
            </a:r>
            <a:r>
              <a:rPr lang="zh-CN" altLang="en-US" dirty="0">
                <a:solidFill>
                  <a:schemeClr val="folHlink"/>
                </a:solidFill>
                <a:ea typeface="楷体_GB2312" pitchFamily="49" charset="-122"/>
              </a:rPr>
              <a:t>“</a:t>
            </a:r>
            <a:r>
              <a:rPr lang="zh-CN" altLang="en-US" u="sng" dirty="0">
                <a:solidFill>
                  <a:schemeClr val="folHlink"/>
                </a:solidFill>
                <a:ea typeface="楷体_GB2312" pitchFamily="49" charset="-122"/>
              </a:rPr>
              <a:t>特殊点</a:t>
            </a:r>
            <a:r>
              <a:rPr lang="zh-CN" altLang="en-US" dirty="0">
                <a:solidFill>
                  <a:schemeClr val="folHlink"/>
                </a:solidFill>
                <a:ea typeface="楷体_GB2312" pitchFamily="49" charset="-122"/>
              </a:rPr>
              <a:t>”</a:t>
            </a:r>
            <a:r>
              <a:rPr lang="zh-CN" altLang="en-US" dirty="0">
                <a:solidFill>
                  <a:schemeClr val="folHlink"/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所对应的像点，  </a:t>
            </a:r>
            <a:endParaRPr lang="zh-CN" altLang="en-US" dirty="0">
              <a:solidFill>
                <a:srgbClr val="000000"/>
              </a:solidFill>
              <a:ea typeface="仿宋_GB2312" pitchFamily="49" charset="-122"/>
            </a:endParaRPr>
          </a:p>
        </p:txBody>
      </p:sp>
      <p:sp>
        <p:nvSpPr>
          <p:cNvPr id="467997" name="Rectangle 29"/>
          <p:cNvSpPr>
            <a:spLocks noChangeArrowheads="1"/>
          </p:cNvSpPr>
          <p:nvPr/>
        </p:nvSpPr>
        <p:spPr bwMode="auto">
          <a:xfrm>
            <a:off x="2060575" y="4735513"/>
            <a:ext cx="55451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从而能够大致地确定出像曲线的位置。  </a:t>
            </a:r>
          </a:p>
        </p:txBody>
      </p:sp>
      <p:sp>
        <p:nvSpPr>
          <p:cNvPr id="467998" name="Rectangle 30"/>
          <p:cNvSpPr>
            <a:spLocks noChangeArrowheads="1"/>
          </p:cNvSpPr>
          <p:nvPr/>
        </p:nvSpPr>
        <p:spPr bwMode="auto">
          <a:xfrm>
            <a:off x="1625600" y="5262563"/>
            <a:ext cx="73548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dirty="0">
                <a:solidFill>
                  <a:srgbClr val="000000"/>
                </a:solidFill>
              </a:rPr>
              <a:t>(2) </a:t>
            </a:r>
            <a:r>
              <a:rPr lang="zh-CN" altLang="en-US" dirty="0">
                <a:solidFill>
                  <a:srgbClr val="000000"/>
                </a:solidFill>
              </a:rPr>
              <a:t>找出一些</a:t>
            </a:r>
            <a:r>
              <a:rPr lang="zh-CN" altLang="en-US" dirty="0">
                <a:solidFill>
                  <a:schemeClr val="folHlink"/>
                </a:solidFill>
              </a:rPr>
              <a:t> </a:t>
            </a:r>
            <a:r>
              <a:rPr lang="zh-CN" altLang="en-US" dirty="0">
                <a:solidFill>
                  <a:schemeClr val="folHlink"/>
                </a:solidFill>
                <a:ea typeface="楷体_GB2312" pitchFamily="49" charset="-122"/>
              </a:rPr>
              <a:t>“</a:t>
            </a:r>
            <a:r>
              <a:rPr lang="zh-CN" altLang="en-US" u="sng" dirty="0">
                <a:solidFill>
                  <a:schemeClr val="folHlink"/>
                </a:solidFill>
                <a:ea typeface="楷体_GB2312" pitchFamily="49" charset="-122"/>
              </a:rPr>
              <a:t>特殊曲线</a:t>
            </a:r>
            <a:r>
              <a:rPr lang="zh-CN" altLang="en-US" dirty="0">
                <a:solidFill>
                  <a:schemeClr val="folHlink"/>
                </a:solidFill>
                <a:ea typeface="楷体_GB2312" pitchFamily="49" charset="-122"/>
              </a:rPr>
              <a:t>”</a:t>
            </a:r>
            <a:r>
              <a:rPr lang="zh-CN" altLang="en-US" dirty="0">
                <a:solidFill>
                  <a:schemeClr val="folHlink"/>
                </a:solidFill>
              </a:rPr>
              <a:t> </a:t>
            </a:r>
            <a:r>
              <a:rPr lang="en-US" altLang="zh-CN" dirty="0">
                <a:solidFill>
                  <a:srgbClr val="000000"/>
                </a:solidFill>
                <a:latin typeface="宋体" panose="02010600030101010101" pitchFamily="2" charset="-122"/>
              </a:rPr>
              <a:t>(</a:t>
            </a:r>
            <a:r>
              <a:rPr lang="zh-CN" altLang="en-US" dirty="0">
                <a:solidFill>
                  <a:srgbClr val="000000"/>
                </a:solidFill>
                <a:latin typeface="宋体" panose="02010600030101010101" pitchFamily="2" charset="-122"/>
              </a:rPr>
              <a:t>如坐标轴等</a:t>
            </a:r>
            <a:r>
              <a:rPr lang="en-US" altLang="zh-CN" dirty="0">
                <a:solidFill>
                  <a:srgbClr val="000000"/>
                </a:solidFill>
                <a:latin typeface="宋体" panose="02010600030101010101" pitchFamily="2" charset="-122"/>
              </a:rPr>
              <a:t>)</a:t>
            </a:r>
            <a:r>
              <a:rPr lang="zh-CN" altLang="en-US" dirty="0">
                <a:solidFill>
                  <a:srgbClr val="000000"/>
                </a:solidFill>
              </a:rPr>
              <a:t>所对应的像。  </a:t>
            </a:r>
            <a:endParaRPr lang="zh-CN" altLang="en-US" dirty="0">
              <a:solidFill>
                <a:srgbClr val="000000"/>
              </a:solidFill>
              <a:ea typeface="仿宋_GB2312" pitchFamily="49" charset="-122"/>
            </a:endParaRPr>
          </a:p>
        </p:txBody>
      </p:sp>
      <p:sp>
        <p:nvSpPr>
          <p:cNvPr id="467999" name="Rectangle 31"/>
          <p:cNvSpPr>
            <a:spLocks noChangeArrowheads="1"/>
          </p:cNvSpPr>
          <p:nvPr/>
        </p:nvSpPr>
        <p:spPr bwMode="auto">
          <a:xfrm>
            <a:off x="1631950" y="5821363"/>
            <a:ext cx="75104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dirty="0">
                <a:solidFill>
                  <a:srgbClr val="000000"/>
                </a:solidFill>
              </a:rPr>
              <a:t>(3) </a:t>
            </a:r>
            <a:r>
              <a:rPr lang="zh-CN" altLang="en-US" dirty="0">
                <a:solidFill>
                  <a:srgbClr val="000000"/>
                </a:solidFill>
              </a:rPr>
              <a:t>由原像之间的关系</a:t>
            </a:r>
            <a:r>
              <a:rPr lang="en-US" altLang="zh-CN" dirty="0">
                <a:solidFill>
                  <a:srgbClr val="000000"/>
                </a:solidFill>
                <a:latin typeface="宋体" panose="02010600030101010101" pitchFamily="2" charset="-122"/>
              </a:rPr>
              <a:t>(</a:t>
            </a:r>
            <a:r>
              <a:rPr lang="zh-CN" altLang="en-US" dirty="0">
                <a:solidFill>
                  <a:srgbClr val="000000"/>
                </a:solidFill>
                <a:latin typeface="宋体" panose="02010600030101010101" pitchFamily="2" charset="-122"/>
              </a:rPr>
              <a:t>如夹角等</a:t>
            </a:r>
            <a:r>
              <a:rPr lang="en-US" altLang="zh-CN" dirty="0">
                <a:solidFill>
                  <a:srgbClr val="000000"/>
                </a:solidFill>
                <a:latin typeface="宋体" panose="02010600030101010101" pitchFamily="2" charset="-122"/>
              </a:rPr>
              <a:t>)</a:t>
            </a:r>
            <a:r>
              <a:rPr lang="zh-CN" altLang="en-US" dirty="0">
                <a:solidFill>
                  <a:srgbClr val="000000"/>
                </a:solidFill>
              </a:rPr>
              <a:t>确定像之间的关系。  </a:t>
            </a:r>
          </a:p>
        </p:txBody>
      </p:sp>
      <p:pic>
        <p:nvPicPr>
          <p:cNvPr id="468003" name="Picture 3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300" y="6343650"/>
            <a:ext cx="13335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8024" name="Picture 5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679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8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4680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8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4680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4679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8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4680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4679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4679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4679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4679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8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80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80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80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680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680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680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6800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6800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6800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6800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6800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6800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6800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6800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7985" grpId="0"/>
      <p:bldP spid="467991" grpId="0"/>
      <p:bldP spid="467995" grpId="0"/>
      <p:bldP spid="467997" grpId="0"/>
      <p:bldP spid="467998" grpId="0"/>
      <p:bldP spid="46799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7858" name="Picture 25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7859" name="Picture 25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7860" name="Picture 26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7861" name="Picture 261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7862" name="Picture 26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7863" name="Picture 26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7864" name="Picture 26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7865" name="Picture 265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7866" name="Picture 26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7867" name="Picture 26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7868" name="Picture 26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7869" name="Picture 269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7870" name="Picture 27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7871" name="Picture 271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7872" name="Picture 27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7873" name="Picture 27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7874" name="Picture 27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7875" name="Picture 27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7877" name="Picture 277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37842" name="Group 242"/>
          <p:cNvGrpSpPr>
            <a:grpSpLocks/>
          </p:cNvGrpSpPr>
          <p:nvPr/>
        </p:nvGrpSpPr>
        <p:grpSpPr bwMode="auto">
          <a:xfrm>
            <a:off x="530225" y="1520825"/>
            <a:ext cx="4838700" cy="461963"/>
            <a:chOff x="334" y="958"/>
            <a:chExt cx="3048" cy="291"/>
          </a:xfrm>
        </p:grpSpPr>
        <p:sp>
          <p:nvSpPr>
            <p:cNvPr id="537709" name="Rectangle 109"/>
            <p:cNvSpPr>
              <a:spLocks noChangeArrowheads="1"/>
            </p:cNvSpPr>
            <p:nvPr/>
          </p:nvSpPr>
          <p:spPr bwMode="auto">
            <a:xfrm>
              <a:off x="334" y="958"/>
              <a:ext cx="45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zh-CN" altLang="en-US">
                  <a:solidFill>
                    <a:srgbClr val="0000FF"/>
                  </a:solidFill>
                </a:rPr>
                <a:t>解   </a:t>
              </a:r>
              <a:endParaRPr lang="zh-CN" altLang="en-US">
                <a:solidFill>
                  <a:srgbClr val="000099"/>
                </a:solidFill>
              </a:endParaRPr>
            </a:p>
          </p:txBody>
        </p:sp>
        <p:sp>
          <p:nvSpPr>
            <p:cNvPr id="537710" name="Rectangle 110"/>
            <p:cNvSpPr>
              <a:spLocks noChangeArrowheads="1"/>
            </p:cNvSpPr>
            <p:nvPr/>
          </p:nvSpPr>
          <p:spPr bwMode="auto">
            <a:xfrm>
              <a:off x="662" y="961"/>
              <a:ext cx="272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olidFill>
                    <a:srgbClr val="339933"/>
                  </a:solidFill>
                  <a:ea typeface="楷体_GB2312" pitchFamily="49" charset="-122"/>
                </a:rPr>
                <a:t>方法一  </a:t>
              </a:r>
              <a:r>
                <a:rPr lang="zh-CN" altLang="en-US" u="sng">
                  <a:solidFill>
                    <a:schemeClr val="hlink"/>
                  </a:solidFill>
                  <a:ea typeface="楷体_GB2312" pitchFamily="49" charset="-122"/>
                </a:rPr>
                <a:t>分解为四种简单映射    </a:t>
              </a:r>
              <a:endParaRPr lang="zh-CN" altLang="en-US">
                <a:solidFill>
                  <a:srgbClr val="339933"/>
                </a:solidFill>
                <a:ea typeface="楷体_GB2312" pitchFamily="49" charset="-122"/>
              </a:endParaRPr>
            </a:p>
          </p:txBody>
        </p:sp>
      </p:grpSp>
      <p:graphicFrame>
        <p:nvGraphicFramePr>
          <p:cNvPr id="537744" name="Object 144"/>
          <p:cNvGraphicFramePr>
            <a:graphicFrameLocks/>
          </p:cNvGraphicFramePr>
          <p:nvPr/>
        </p:nvGraphicFramePr>
        <p:xfrm>
          <a:off x="5099050" y="1262063"/>
          <a:ext cx="2743200" cy="898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7883" name="公式" r:id="rId5" imgW="2743200" imgH="901440" progId="Equation.3">
                  <p:embed/>
                </p:oleObj>
              </mc:Choice>
              <mc:Fallback>
                <p:oleObj name="公式" r:id="rId5" imgW="2743200" imgH="901440" progId="Equation.3">
                  <p:embed/>
                  <p:pic>
                    <p:nvPicPr>
                      <p:cNvPr id="0" name="Object 144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99050" y="1262063"/>
                        <a:ext cx="2743200" cy="898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37843" name="Group 243"/>
          <p:cNvGrpSpPr>
            <a:grpSpLocks/>
          </p:cNvGrpSpPr>
          <p:nvPr/>
        </p:nvGrpSpPr>
        <p:grpSpPr bwMode="auto">
          <a:xfrm>
            <a:off x="1171575" y="2120900"/>
            <a:ext cx="7473950" cy="1060450"/>
            <a:chOff x="738" y="1336"/>
            <a:chExt cx="4708" cy="668"/>
          </a:xfrm>
        </p:grpSpPr>
        <p:graphicFrame>
          <p:nvGraphicFramePr>
            <p:cNvPr id="537745" name="Object 145"/>
            <p:cNvGraphicFramePr>
              <a:graphicFrameLocks/>
            </p:cNvGraphicFramePr>
            <p:nvPr/>
          </p:nvGraphicFramePr>
          <p:xfrm>
            <a:off x="738" y="1663"/>
            <a:ext cx="112" cy="1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7884" name="公式" r:id="rId7" imgW="177480" imgH="215640" progId="Equation.3">
                    <p:embed/>
                  </p:oleObj>
                </mc:Choice>
                <mc:Fallback>
                  <p:oleObj name="公式" r:id="rId7" imgW="177480" imgH="215640" progId="Equation.3">
                    <p:embed/>
                    <p:pic>
                      <p:nvPicPr>
                        <p:cNvPr id="0" name="Object 14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38" y="1663"/>
                          <a:ext cx="112" cy="13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37746" name="Object 146"/>
            <p:cNvGraphicFramePr>
              <a:graphicFrameLocks/>
            </p:cNvGraphicFramePr>
            <p:nvPr/>
          </p:nvGraphicFramePr>
          <p:xfrm>
            <a:off x="1608" y="1601"/>
            <a:ext cx="168" cy="2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7885" name="公式" r:id="rId9" imgW="266400" imgH="368280" progId="Equation.3">
                    <p:embed/>
                  </p:oleObj>
                </mc:Choice>
                <mc:Fallback>
                  <p:oleObj name="公式" r:id="rId9" imgW="266400" imgH="368280" progId="Equation.3">
                    <p:embed/>
                    <p:pic>
                      <p:nvPicPr>
                        <p:cNvPr id="0" name="Object 14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08" y="1601"/>
                          <a:ext cx="168" cy="23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37747" name="Object 147"/>
            <p:cNvGraphicFramePr>
              <a:graphicFrameLocks/>
            </p:cNvGraphicFramePr>
            <p:nvPr/>
          </p:nvGraphicFramePr>
          <p:xfrm>
            <a:off x="2526" y="1605"/>
            <a:ext cx="176" cy="2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7886" name="公式" r:id="rId11" imgW="279360" imgH="368280" progId="Equation.3">
                    <p:embed/>
                  </p:oleObj>
                </mc:Choice>
                <mc:Fallback>
                  <p:oleObj name="公式" r:id="rId11" imgW="279360" imgH="368280" progId="Equation.3">
                    <p:embed/>
                    <p:pic>
                      <p:nvPicPr>
                        <p:cNvPr id="0" name="Object 14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26" y="1605"/>
                          <a:ext cx="176" cy="23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37748" name="Object 148"/>
            <p:cNvGraphicFramePr>
              <a:graphicFrameLocks/>
            </p:cNvGraphicFramePr>
            <p:nvPr/>
          </p:nvGraphicFramePr>
          <p:xfrm>
            <a:off x="3442" y="1605"/>
            <a:ext cx="176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7887" name="公式" r:id="rId13" imgW="279360" imgH="380880" progId="Equation.3">
                    <p:embed/>
                  </p:oleObj>
                </mc:Choice>
                <mc:Fallback>
                  <p:oleObj name="公式" r:id="rId13" imgW="279360" imgH="380880" progId="Equation.3">
                    <p:embed/>
                    <p:pic>
                      <p:nvPicPr>
                        <p:cNvPr id="0" name="Object 14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42" y="1605"/>
                          <a:ext cx="176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37749" name="Object 149"/>
            <p:cNvGraphicFramePr>
              <a:graphicFrameLocks/>
            </p:cNvGraphicFramePr>
            <p:nvPr/>
          </p:nvGraphicFramePr>
          <p:xfrm>
            <a:off x="4364" y="1601"/>
            <a:ext cx="176" cy="2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7888" name="公式" r:id="rId15" imgW="279360" imgH="368280" progId="Equation.3">
                    <p:embed/>
                  </p:oleObj>
                </mc:Choice>
                <mc:Fallback>
                  <p:oleObj name="公式" r:id="rId15" imgW="279360" imgH="368280" progId="Equation.3">
                    <p:embed/>
                    <p:pic>
                      <p:nvPicPr>
                        <p:cNvPr id="0" name="Object 14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64" y="1601"/>
                          <a:ext cx="176" cy="23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37750" name="Object 150"/>
            <p:cNvGraphicFramePr>
              <a:graphicFrameLocks/>
            </p:cNvGraphicFramePr>
            <p:nvPr/>
          </p:nvGraphicFramePr>
          <p:xfrm>
            <a:off x="5278" y="1659"/>
            <a:ext cx="168" cy="1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7889" name="公式" r:id="rId17" imgW="266400" imgH="215640" progId="Equation.3">
                    <p:embed/>
                  </p:oleObj>
                </mc:Choice>
                <mc:Fallback>
                  <p:oleObj name="公式" r:id="rId17" imgW="266400" imgH="215640" progId="Equation.3">
                    <p:embed/>
                    <p:pic>
                      <p:nvPicPr>
                        <p:cNvPr id="0" name="Object 15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278" y="1659"/>
                          <a:ext cx="168" cy="13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37751" name="Object 151"/>
            <p:cNvGraphicFramePr>
              <a:graphicFrameLocks noChangeAspect="1"/>
            </p:cNvGraphicFramePr>
            <p:nvPr/>
          </p:nvGraphicFramePr>
          <p:xfrm>
            <a:off x="1074" y="1529"/>
            <a:ext cx="292" cy="18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7890" name="公式" r:id="rId19" imgW="545760" imgH="342720" progId="Equation.3">
                    <p:embed/>
                  </p:oleObj>
                </mc:Choice>
                <mc:Fallback>
                  <p:oleObj name="公式" r:id="rId19" imgW="545760" imgH="342720" progId="Equation.3">
                    <p:embed/>
                    <p:pic>
                      <p:nvPicPr>
                        <p:cNvPr id="0" name="Object 15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74" y="1529"/>
                          <a:ext cx="292" cy="18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37752" name="Object 152"/>
            <p:cNvGraphicFramePr>
              <a:graphicFrameLocks noChangeAspect="1"/>
            </p:cNvGraphicFramePr>
            <p:nvPr/>
          </p:nvGraphicFramePr>
          <p:xfrm>
            <a:off x="3850" y="1511"/>
            <a:ext cx="244" cy="20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7891" name="公式" r:id="rId21" imgW="457200" imgH="380880" progId="Equation.3">
                    <p:embed/>
                  </p:oleObj>
                </mc:Choice>
                <mc:Fallback>
                  <p:oleObj name="公式" r:id="rId21" imgW="457200" imgH="380880" progId="Equation.3">
                    <p:embed/>
                    <p:pic>
                      <p:nvPicPr>
                        <p:cNvPr id="0" name="Object 15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50" y="1511"/>
                          <a:ext cx="244" cy="20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37753" name="Object 153"/>
            <p:cNvGraphicFramePr>
              <a:graphicFrameLocks noChangeAspect="1"/>
            </p:cNvGraphicFramePr>
            <p:nvPr/>
          </p:nvGraphicFramePr>
          <p:xfrm>
            <a:off x="4685" y="1515"/>
            <a:ext cx="387" cy="1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7892" name="公式" r:id="rId23" imgW="723600" imgH="368280" progId="Equation.3">
                    <p:embed/>
                  </p:oleObj>
                </mc:Choice>
                <mc:Fallback>
                  <p:oleObj name="公式" r:id="rId23" imgW="723600" imgH="368280" progId="Equation.3">
                    <p:embed/>
                    <p:pic>
                      <p:nvPicPr>
                        <p:cNvPr id="0" name="Object 15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85" y="1515"/>
                          <a:ext cx="387" cy="1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37754" name="Object 154"/>
            <p:cNvGraphicFramePr>
              <a:graphicFrameLocks noChangeAspect="1"/>
            </p:cNvGraphicFramePr>
            <p:nvPr/>
          </p:nvGraphicFramePr>
          <p:xfrm>
            <a:off x="2842" y="1346"/>
            <a:ext cx="448" cy="35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7893" name="公式" r:id="rId25" imgW="838080" imgH="672840" progId="Equation.3">
                    <p:embed/>
                  </p:oleObj>
                </mc:Choice>
                <mc:Fallback>
                  <p:oleObj name="公式" r:id="rId25" imgW="838080" imgH="672840" progId="Equation.3">
                    <p:embed/>
                    <p:pic>
                      <p:nvPicPr>
                        <p:cNvPr id="0" name="Object 15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42" y="1346"/>
                          <a:ext cx="448" cy="35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537755" name="Group 155"/>
            <p:cNvGrpSpPr>
              <a:grpSpLocks noChangeAspect="1"/>
            </p:cNvGrpSpPr>
            <p:nvPr/>
          </p:nvGrpSpPr>
          <p:grpSpPr bwMode="auto">
            <a:xfrm>
              <a:off x="2020" y="1336"/>
              <a:ext cx="184" cy="422"/>
              <a:chOff x="1648" y="3256"/>
              <a:chExt cx="216" cy="495"/>
            </a:xfrm>
          </p:grpSpPr>
          <p:graphicFrame>
            <p:nvGraphicFramePr>
              <p:cNvPr id="537756" name="Object 156"/>
              <p:cNvGraphicFramePr>
                <a:graphicFrameLocks noChangeAspect="1"/>
              </p:cNvGraphicFramePr>
              <p:nvPr/>
            </p:nvGraphicFramePr>
            <p:xfrm>
              <a:off x="1648" y="3256"/>
              <a:ext cx="216" cy="49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37894" name="公式" r:id="rId27" imgW="342720" imgH="787320" progId="Equation.3">
                      <p:embed/>
                    </p:oleObj>
                  </mc:Choice>
                  <mc:Fallback>
                    <p:oleObj name="公式" r:id="rId27" imgW="342720" imgH="787320" progId="Equation.3">
                      <p:embed/>
                      <p:pic>
                        <p:nvPicPr>
                          <p:cNvPr id="0" name="Object 156"/>
                          <p:cNvPicPr preferRelativeResize="0"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648" y="3256"/>
                            <a:ext cx="216" cy="495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537757" name="Object 157"/>
              <p:cNvGraphicFramePr>
                <a:graphicFrameLocks noChangeAspect="1"/>
              </p:cNvGraphicFramePr>
              <p:nvPr/>
            </p:nvGraphicFramePr>
            <p:xfrm>
              <a:off x="1694" y="3464"/>
              <a:ext cx="168" cy="23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37895" name="公式" r:id="rId29" imgW="266400" imgH="368280" progId="Equation.3">
                      <p:embed/>
                    </p:oleObj>
                  </mc:Choice>
                  <mc:Fallback>
                    <p:oleObj name="公式" r:id="rId29" imgW="266400" imgH="368280" progId="Equation.3">
                      <p:embed/>
                      <p:pic>
                        <p:nvPicPr>
                          <p:cNvPr id="0" name="Object 157"/>
                          <p:cNvPicPr preferRelativeResize="0"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3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694" y="3464"/>
                            <a:ext cx="168" cy="232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537758" name="Object 158"/>
              <p:cNvGraphicFramePr>
                <a:graphicFrameLocks noChangeAspect="1"/>
              </p:cNvGraphicFramePr>
              <p:nvPr/>
            </p:nvGraphicFramePr>
            <p:xfrm>
              <a:off x="1702" y="3293"/>
              <a:ext cx="104" cy="16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37896" name="公式" r:id="rId31" imgW="164880" imgH="266400" progId="Equation.3">
                      <p:embed/>
                    </p:oleObj>
                  </mc:Choice>
                  <mc:Fallback>
                    <p:oleObj name="公式" r:id="rId31" imgW="164880" imgH="266400" progId="Equation.3">
                      <p:embed/>
                      <p:pic>
                        <p:nvPicPr>
                          <p:cNvPr id="0" name="Object 158"/>
                          <p:cNvPicPr preferRelativeResize="0"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3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702" y="3293"/>
                            <a:ext cx="104" cy="167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537759" name="Rectangle 159"/>
            <p:cNvSpPr>
              <a:spLocks noChangeArrowheads="1"/>
            </p:cNvSpPr>
            <p:nvPr/>
          </p:nvSpPr>
          <p:spPr bwMode="auto">
            <a:xfrm>
              <a:off x="992" y="1754"/>
              <a:ext cx="59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 sz="2000">
                  <a:solidFill>
                    <a:srgbClr val="FF0000"/>
                  </a:solidFill>
                  <a:ea typeface="楷体_GB2312" pitchFamily="49" charset="-122"/>
                </a:rPr>
                <a:t>平移    </a:t>
              </a:r>
            </a:p>
          </p:txBody>
        </p:sp>
        <p:sp>
          <p:nvSpPr>
            <p:cNvPr id="537760" name="Line 160"/>
            <p:cNvSpPr>
              <a:spLocks noChangeShapeType="1"/>
            </p:cNvSpPr>
            <p:nvPr/>
          </p:nvSpPr>
          <p:spPr bwMode="auto">
            <a:xfrm>
              <a:off x="948" y="1734"/>
              <a:ext cx="567" cy="0"/>
            </a:xfrm>
            <a:prstGeom prst="line">
              <a:avLst/>
            </a:prstGeom>
            <a:noFill/>
            <a:ln w="9525">
              <a:solidFill>
                <a:srgbClr val="339933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37761" name="Line 161"/>
            <p:cNvSpPr>
              <a:spLocks noChangeShapeType="1"/>
            </p:cNvSpPr>
            <p:nvPr/>
          </p:nvSpPr>
          <p:spPr bwMode="auto">
            <a:xfrm>
              <a:off x="1864" y="1738"/>
              <a:ext cx="567" cy="0"/>
            </a:xfrm>
            <a:prstGeom prst="line">
              <a:avLst/>
            </a:prstGeom>
            <a:noFill/>
            <a:ln w="9525">
              <a:solidFill>
                <a:srgbClr val="339933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37762" name="Line 162"/>
            <p:cNvSpPr>
              <a:spLocks noChangeShapeType="1"/>
            </p:cNvSpPr>
            <p:nvPr/>
          </p:nvSpPr>
          <p:spPr bwMode="auto">
            <a:xfrm>
              <a:off x="2782" y="1738"/>
              <a:ext cx="567" cy="0"/>
            </a:xfrm>
            <a:prstGeom prst="line">
              <a:avLst/>
            </a:prstGeom>
            <a:noFill/>
            <a:ln w="9525">
              <a:solidFill>
                <a:srgbClr val="339933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37763" name="Line 163"/>
            <p:cNvSpPr>
              <a:spLocks noChangeShapeType="1"/>
            </p:cNvSpPr>
            <p:nvPr/>
          </p:nvSpPr>
          <p:spPr bwMode="auto">
            <a:xfrm>
              <a:off x="3704" y="1736"/>
              <a:ext cx="567" cy="0"/>
            </a:xfrm>
            <a:prstGeom prst="line">
              <a:avLst/>
            </a:prstGeom>
            <a:noFill/>
            <a:ln w="9525">
              <a:solidFill>
                <a:srgbClr val="339933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37764" name="Line 164"/>
            <p:cNvSpPr>
              <a:spLocks noChangeShapeType="1"/>
            </p:cNvSpPr>
            <p:nvPr/>
          </p:nvSpPr>
          <p:spPr bwMode="auto">
            <a:xfrm>
              <a:off x="4620" y="1734"/>
              <a:ext cx="567" cy="0"/>
            </a:xfrm>
            <a:prstGeom prst="line">
              <a:avLst/>
            </a:prstGeom>
            <a:noFill/>
            <a:ln w="9525">
              <a:solidFill>
                <a:srgbClr val="339933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37765" name="Rectangle 165"/>
            <p:cNvSpPr>
              <a:spLocks noChangeArrowheads="1"/>
            </p:cNvSpPr>
            <p:nvPr/>
          </p:nvSpPr>
          <p:spPr bwMode="auto">
            <a:xfrm>
              <a:off x="1908" y="1754"/>
              <a:ext cx="59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 sz="2000">
                  <a:solidFill>
                    <a:srgbClr val="FF0000"/>
                  </a:solidFill>
                  <a:ea typeface="楷体_GB2312" pitchFamily="49" charset="-122"/>
                </a:rPr>
                <a:t>倒数    </a:t>
              </a:r>
            </a:p>
          </p:txBody>
        </p:sp>
        <p:sp>
          <p:nvSpPr>
            <p:cNvPr id="537766" name="Rectangle 166"/>
            <p:cNvSpPr>
              <a:spLocks noChangeArrowheads="1"/>
            </p:cNvSpPr>
            <p:nvPr/>
          </p:nvSpPr>
          <p:spPr bwMode="auto">
            <a:xfrm>
              <a:off x="2824" y="1754"/>
              <a:ext cx="59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 sz="2000">
                  <a:solidFill>
                    <a:srgbClr val="FF0000"/>
                  </a:solidFill>
                  <a:ea typeface="楷体_GB2312" pitchFamily="49" charset="-122"/>
                </a:rPr>
                <a:t>旋转    </a:t>
              </a:r>
            </a:p>
          </p:txBody>
        </p:sp>
        <p:sp>
          <p:nvSpPr>
            <p:cNvPr id="537767" name="Rectangle 167"/>
            <p:cNvSpPr>
              <a:spLocks noChangeArrowheads="1"/>
            </p:cNvSpPr>
            <p:nvPr/>
          </p:nvSpPr>
          <p:spPr bwMode="auto">
            <a:xfrm>
              <a:off x="3746" y="1754"/>
              <a:ext cx="59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 sz="2000">
                  <a:solidFill>
                    <a:srgbClr val="FF0000"/>
                  </a:solidFill>
                  <a:ea typeface="楷体_GB2312" pitchFamily="49" charset="-122"/>
                </a:rPr>
                <a:t>相似    </a:t>
              </a:r>
            </a:p>
          </p:txBody>
        </p:sp>
        <p:sp>
          <p:nvSpPr>
            <p:cNvPr id="537768" name="Rectangle 168"/>
            <p:cNvSpPr>
              <a:spLocks noChangeArrowheads="1"/>
            </p:cNvSpPr>
            <p:nvPr/>
          </p:nvSpPr>
          <p:spPr bwMode="auto">
            <a:xfrm>
              <a:off x="4662" y="1754"/>
              <a:ext cx="59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 sz="2000">
                  <a:solidFill>
                    <a:srgbClr val="FF0000"/>
                  </a:solidFill>
                  <a:ea typeface="楷体_GB2312" pitchFamily="49" charset="-122"/>
                </a:rPr>
                <a:t>平移    </a:t>
              </a:r>
            </a:p>
          </p:txBody>
        </p:sp>
      </p:grpSp>
      <p:grpSp>
        <p:nvGrpSpPr>
          <p:cNvPr id="537853" name="Group 253"/>
          <p:cNvGrpSpPr>
            <a:grpSpLocks/>
          </p:cNvGrpSpPr>
          <p:nvPr/>
        </p:nvGrpSpPr>
        <p:grpSpPr bwMode="auto">
          <a:xfrm>
            <a:off x="2168525" y="5346700"/>
            <a:ext cx="652463" cy="947738"/>
            <a:chOff x="1366" y="3368"/>
            <a:chExt cx="411" cy="597"/>
          </a:xfrm>
        </p:grpSpPr>
        <p:sp>
          <p:nvSpPr>
            <p:cNvPr id="537786" name="Oval 186"/>
            <p:cNvSpPr>
              <a:spLocks noChangeAspect="1" noChangeArrowheads="1"/>
            </p:cNvSpPr>
            <p:nvPr/>
          </p:nvSpPr>
          <p:spPr bwMode="auto">
            <a:xfrm>
              <a:off x="1485" y="3611"/>
              <a:ext cx="116" cy="116"/>
            </a:xfrm>
            <a:prstGeom prst="ellipse">
              <a:avLst/>
            </a:prstGeom>
            <a:noFill/>
            <a:ln w="19050" algn="ctr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37800" name="Line 200"/>
            <p:cNvSpPr>
              <a:spLocks noChangeAspect="1" noChangeShapeType="1"/>
            </p:cNvSpPr>
            <p:nvPr/>
          </p:nvSpPr>
          <p:spPr bwMode="auto">
            <a:xfrm rot="-5400000">
              <a:off x="1303" y="3667"/>
              <a:ext cx="597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37801" name="Line 201"/>
            <p:cNvSpPr>
              <a:spLocks noChangeAspect="1" noChangeShapeType="1"/>
            </p:cNvSpPr>
            <p:nvPr/>
          </p:nvSpPr>
          <p:spPr bwMode="auto">
            <a:xfrm>
              <a:off x="1366" y="3669"/>
              <a:ext cx="411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537845" name="Group 245"/>
          <p:cNvGrpSpPr>
            <a:grpSpLocks/>
          </p:cNvGrpSpPr>
          <p:nvPr/>
        </p:nvGrpSpPr>
        <p:grpSpPr bwMode="auto">
          <a:xfrm>
            <a:off x="2911475" y="4119563"/>
            <a:ext cx="1019175" cy="754062"/>
            <a:chOff x="1834" y="2595"/>
            <a:chExt cx="642" cy="475"/>
          </a:xfrm>
        </p:grpSpPr>
        <p:graphicFrame>
          <p:nvGraphicFramePr>
            <p:cNvPr id="537810" name="Object 210"/>
            <p:cNvGraphicFramePr>
              <a:graphicFrameLocks noChangeAspect="1"/>
            </p:cNvGraphicFramePr>
            <p:nvPr/>
          </p:nvGraphicFramePr>
          <p:xfrm>
            <a:off x="1960" y="2595"/>
            <a:ext cx="292" cy="18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7897" name="公式" r:id="rId33" imgW="545760" imgH="342720" progId="Equation.3">
                    <p:embed/>
                  </p:oleObj>
                </mc:Choice>
                <mc:Fallback>
                  <p:oleObj name="公式" r:id="rId33" imgW="545760" imgH="342720" progId="Equation.3">
                    <p:embed/>
                    <p:pic>
                      <p:nvPicPr>
                        <p:cNvPr id="0" name="Object 21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60" y="2595"/>
                          <a:ext cx="292" cy="18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37811" name="Rectangle 211"/>
            <p:cNvSpPr>
              <a:spLocks noChangeArrowheads="1"/>
            </p:cNvSpPr>
            <p:nvPr/>
          </p:nvSpPr>
          <p:spPr bwMode="auto">
            <a:xfrm>
              <a:off x="1878" y="2820"/>
              <a:ext cx="59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 sz="2000">
                  <a:solidFill>
                    <a:srgbClr val="FF0000"/>
                  </a:solidFill>
                  <a:ea typeface="楷体_GB2312" pitchFamily="49" charset="-122"/>
                </a:rPr>
                <a:t>平移    </a:t>
              </a:r>
            </a:p>
          </p:txBody>
        </p:sp>
        <p:sp>
          <p:nvSpPr>
            <p:cNvPr id="537812" name="Line 212"/>
            <p:cNvSpPr>
              <a:spLocks noChangeShapeType="1"/>
            </p:cNvSpPr>
            <p:nvPr/>
          </p:nvSpPr>
          <p:spPr bwMode="auto">
            <a:xfrm>
              <a:off x="1834" y="2800"/>
              <a:ext cx="567" cy="0"/>
            </a:xfrm>
            <a:prstGeom prst="line">
              <a:avLst/>
            </a:prstGeom>
            <a:noFill/>
            <a:ln w="9525">
              <a:solidFill>
                <a:srgbClr val="339933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537847" name="Group 247"/>
          <p:cNvGrpSpPr>
            <a:grpSpLocks/>
          </p:cNvGrpSpPr>
          <p:nvPr/>
        </p:nvGrpSpPr>
        <p:grpSpPr bwMode="auto">
          <a:xfrm>
            <a:off x="5737225" y="3794125"/>
            <a:ext cx="955675" cy="1060450"/>
            <a:chOff x="3614" y="2390"/>
            <a:chExt cx="602" cy="668"/>
          </a:xfrm>
        </p:grpSpPr>
        <p:grpSp>
          <p:nvGrpSpPr>
            <p:cNvPr id="537813" name="Group 213"/>
            <p:cNvGrpSpPr>
              <a:grpSpLocks noChangeAspect="1"/>
            </p:cNvGrpSpPr>
            <p:nvPr/>
          </p:nvGrpSpPr>
          <p:grpSpPr bwMode="auto">
            <a:xfrm>
              <a:off x="3770" y="2390"/>
              <a:ext cx="184" cy="422"/>
              <a:chOff x="1648" y="3256"/>
              <a:chExt cx="216" cy="495"/>
            </a:xfrm>
          </p:grpSpPr>
          <p:graphicFrame>
            <p:nvGraphicFramePr>
              <p:cNvPr id="537814" name="Object 214"/>
              <p:cNvGraphicFramePr>
                <a:graphicFrameLocks noChangeAspect="1"/>
              </p:cNvGraphicFramePr>
              <p:nvPr/>
            </p:nvGraphicFramePr>
            <p:xfrm>
              <a:off x="1648" y="3256"/>
              <a:ext cx="216" cy="49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37898" name="公式" r:id="rId35" imgW="342720" imgH="787320" progId="Equation.3">
                      <p:embed/>
                    </p:oleObj>
                  </mc:Choice>
                  <mc:Fallback>
                    <p:oleObj name="公式" r:id="rId35" imgW="342720" imgH="787320" progId="Equation.3">
                      <p:embed/>
                      <p:pic>
                        <p:nvPicPr>
                          <p:cNvPr id="0" name="Object 214"/>
                          <p:cNvPicPr preferRelativeResize="0"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3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648" y="3256"/>
                            <a:ext cx="216" cy="495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537815" name="Object 215"/>
              <p:cNvGraphicFramePr>
                <a:graphicFrameLocks noChangeAspect="1"/>
              </p:cNvGraphicFramePr>
              <p:nvPr/>
            </p:nvGraphicFramePr>
            <p:xfrm>
              <a:off x="1694" y="3464"/>
              <a:ext cx="168" cy="23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37899" name="公式" r:id="rId37" imgW="266400" imgH="368280" progId="Equation.3">
                      <p:embed/>
                    </p:oleObj>
                  </mc:Choice>
                  <mc:Fallback>
                    <p:oleObj name="公式" r:id="rId37" imgW="266400" imgH="368280" progId="Equation.3">
                      <p:embed/>
                      <p:pic>
                        <p:nvPicPr>
                          <p:cNvPr id="0" name="Object 215"/>
                          <p:cNvPicPr preferRelativeResize="0"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3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694" y="3464"/>
                            <a:ext cx="168" cy="232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537816" name="Object 216"/>
              <p:cNvGraphicFramePr>
                <a:graphicFrameLocks noChangeAspect="1"/>
              </p:cNvGraphicFramePr>
              <p:nvPr/>
            </p:nvGraphicFramePr>
            <p:xfrm>
              <a:off x="1702" y="3293"/>
              <a:ext cx="104" cy="16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37900" name="公式" r:id="rId39" imgW="164880" imgH="266400" progId="Equation.3">
                      <p:embed/>
                    </p:oleObj>
                  </mc:Choice>
                  <mc:Fallback>
                    <p:oleObj name="公式" r:id="rId39" imgW="164880" imgH="266400" progId="Equation.3">
                      <p:embed/>
                      <p:pic>
                        <p:nvPicPr>
                          <p:cNvPr id="0" name="Object 216"/>
                          <p:cNvPicPr preferRelativeResize="0"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702" y="3293"/>
                            <a:ext cx="104" cy="167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537817" name="Line 217"/>
            <p:cNvSpPr>
              <a:spLocks noChangeShapeType="1"/>
            </p:cNvSpPr>
            <p:nvPr/>
          </p:nvSpPr>
          <p:spPr bwMode="auto">
            <a:xfrm>
              <a:off x="3614" y="2792"/>
              <a:ext cx="567" cy="0"/>
            </a:xfrm>
            <a:prstGeom prst="line">
              <a:avLst/>
            </a:prstGeom>
            <a:noFill/>
            <a:ln w="9525">
              <a:solidFill>
                <a:srgbClr val="339933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37818" name="Rectangle 218"/>
            <p:cNvSpPr>
              <a:spLocks noChangeArrowheads="1"/>
            </p:cNvSpPr>
            <p:nvPr/>
          </p:nvSpPr>
          <p:spPr bwMode="auto">
            <a:xfrm>
              <a:off x="3658" y="2808"/>
              <a:ext cx="55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 sz="2000">
                  <a:solidFill>
                    <a:srgbClr val="FF0000"/>
                  </a:solidFill>
                  <a:ea typeface="楷体_GB2312" pitchFamily="49" charset="-122"/>
                </a:rPr>
                <a:t>倒数   </a:t>
              </a:r>
            </a:p>
          </p:txBody>
        </p:sp>
      </p:grpSp>
      <p:grpSp>
        <p:nvGrpSpPr>
          <p:cNvPr id="537854" name="Group 254"/>
          <p:cNvGrpSpPr>
            <a:grpSpLocks/>
          </p:cNvGrpSpPr>
          <p:nvPr/>
        </p:nvGrpSpPr>
        <p:grpSpPr bwMode="auto">
          <a:xfrm>
            <a:off x="2962275" y="5462588"/>
            <a:ext cx="1016000" cy="782637"/>
            <a:chOff x="1866" y="3441"/>
            <a:chExt cx="640" cy="493"/>
          </a:xfrm>
        </p:grpSpPr>
        <p:graphicFrame>
          <p:nvGraphicFramePr>
            <p:cNvPr id="537819" name="Object 219"/>
            <p:cNvGraphicFramePr>
              <a:graphicFrameLocks noChangeAspect="1"/>
            </p:cNvGraphicFramePr>
            <p:nvPr/>
          </p:nvGraphicFramePr>
          <p:xfrm>
            <a:off x="2012" y="3441"/>
            <a:ext cx="244" cy="20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7901" name="公式" r:id="rId41" imgW="457200" imgH="380880" progId="Equation.3">
                    <p:embed/>
                  </p:oleObj>
                </mc:Choice>
                <mc:Fallback>
                  <p:oleObj name="公式" r:id="rId41" imgW="457200" imgH="380880" progId="Equation.3">
                    <p:embed/>
                    <p:pic>
                      <p:nvPicPr>
                        <p:cNvPr id="0" name="Object 21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12" y="3441"/>
                          <a:ext cx="244" cy="20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37820" name="Line 220"/>
            <p:cNvSpPr>
              <a:spLocks noChangeShapeType="1"/>
            </p:cNvSpPr>
            <p:nvPr/>
          </p:nvSpPr>
          <p:spPr bwMode="auto">
            <a:xfrm>
              <a:off x="1866" y="3666"/>
              <a:ext cx="567" cy="0"/>
            </a:xfrm>
            <a:prstGeom prst="line">
              <a:avLst/>
            </a:prstGeom>
            <a:noFill/>
            <a:ln w="9525">
              <a:solidFill>
                <a:srgbClr val="339933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37821" name="Rectangle 221"/>
            <p:cNvSpPr>
              <a:spLocks noChangeArrowheads="1"/>
            </p:cNvSpPr>
            <p:nvPr/>
          </p:nvSpPr>
          <p:spPr bwMode="auto">
            <a:xfrm>
              <a:off x="1908" y="3684"/>
              <a:ext cx="59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 sz="2000">
                  <a:solidFill>
                    <a:srgbClr val="FF0000"/>
                  </a:solidFill>
                  <a:ea typeface="楷体_GB2312" pitchFamily="49" charset="-122"/>
                </a:rPr>
                <a:t>相似    </a:t>
              </a:r>
            </a:p>
          </p:txBody>
        </p:sp>
      </p:grpSp>
      <p:grpSp>
        <p:nvGrpSpPr>
          <p:cNvPr id="537856" name="Group 256"/>
          <p:cNvGrpSpPr>
            <a:grpSpLocks/>
          </p:cNvGrpSpPr>
          <p:nvPr/>
        </p:nvGrpSpPr>
        <p:grpSpPr bwMode="auto">
          <a:xfrm>
            <a:off x="5730875" y="5487988"/>
            <a:ext cx="952500" cy="776287"/>
            <a:chOff x="3610" y="3457"/>
            <a:chExt cx="600" cy="489"/>
          </a:xfrm>
        </p:grpSpPr>
        <p:graphicFrame>
          <p:nvGraphicFramePr>
            <p:cNvPr id="537822" name="Object 222"/>
            <p:cNvGraphicFramePr>
              <a:graphicFrameLocks noChangeAspect="1"/>
            </p:cNvGraphicFramePr>
            <p:nvPr/>
          </p:nvGraphicFramePr>
          <p:xfrm>
            <a:off x="3675" y="3457"/>
            <a:ext cx="387" cy="1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7902" name="公式" r:id="rId43" imgW="723600" imgH="368280" progId="Equation.3">
                    <p:embed/>
                  </p:oleObj>
                </mc:Choice>
                <mc:Fallback>
                  <p:oleObj name="公式" r:id="rId43" imgW="723600" imgH="368280" progId="Equation.3">
                    <p:embed/>
                    <p:pic>
                      <p:nvPicPr>
                        <p:cNvPr id="0" name="Object 22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75" y="3457"/>
                          <a:ext cx="387" cy="1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37823" name="Line 223"/>
            <p:cNvSpPr>
              <a:spLocks noChangeShapeType="1"/>
            </p:cNvSpPr>
            <p:nvPr/>
          </p:nvSpPr>
          <p:spPr bwMode="auto">
            <a:xfrm>
              <a:off x="3610" y="3676"/>
              <a:ext cx="567" cy="0"/>
            </a:xfrm>
            <a:prstGeom prst="line">
              <a:avLst/>
            </a:prstGeom>
            <a:noFill/>
            <a:ln w="9525">
              <a:solidFill>
                <a:srgbClr val="339933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37824" name="Rectangle 224"/>
            <p:cNvSpPr>
              <a:spLocks noChangeArrowheads="1"/>
            </p:cNvSpPr>
            <p:nvPr/>
          </p:nvSpPr>
          <p:spPr bwMode="auto">
            <a:xfrm>
              <a:off x="3652" y="3696"/>
              <a:ext cx="55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 sz="2000">
                  <a:solidFill>
                    <a:srgbClr val="FF0000"/>
                  </a:solidFill>
                  <a:ea typeface="楷体_GB2312" pitchFamily="49" charset="-122"/>
                </a:rPr>
                <a:t>平移   </a:t>
              </a:r>
            </a:p>
          </p:txBody>
        </p:sp>
      </p:grpSp>
      <p:grpSp>
        <p:nvGrpSpPr>
          <p:cNvPr id="537852" name="Group 252"/>
          <p:cNvGrpSpPr>
            <a:grpSpLocks/>
          </p:cNvGrpSpPr>
          <p:nvPr/>
        </p:nvGrpSpPr>
        <p:grpSpPr bwMode="auto">
          <a:xfrm>
            <a:off x="1136650" y="5200650"/>
            <a:ext cx="952500" cy="1044575"/>
            <a:chOff x="716" y="3276"/>
            <a:chExt cx="600" cy="658"/>
          </a:xfrm>
        </p:grpSpPr>
        <p:graphicFrame>
          <p:nvGraphicFramePr>
            <p:cNvPr id="537825" name="Object 225"/>
            <p:cNvGraphicFramePr>
              <a:graphicFrameLocks noChangeAspect="1"/>
            </p:cNvGraphicFramePr>
            <p:nvPr/>
          </p:nvGraphicFramePr>
          <p:xfrm>
            <a:off x="776" y="3276"/>
            <a:ext cx="448" cy="35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7903" name="公式" r:id="rId45" imgW="838080" imgH="672840" progId="Equation.3">
                    <p:embed/>
                  </p:oleObj>
                </mc:Choice>
                <mc:Fallback>
                  <p:oleObj name="公式" r:id="rId45" imgW="838080" imgH="672840" progId="Equation.3">
                    <p:embed/>
                    <p:pic>
                      <p:nvPicPr>
                        <p:cNvPr id="0" name="Object 22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76" y="3276"/>
                          <a:ext cx="448" cy="35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37826" name="Line 226"/>
            <p:cNvSpPr>
              <a:spLocks noChangeShapeType="1"/>
            </p:cNvSpPr>
            <p:nvPr/>
          </p:nvSpPr>
          <p:spPr bwMode="auto">
            <a:xfrm>
              <a:off x="716" y="3668"/>
              <a:ext cx="567" cy="0"/>
            </a:xfrm>
            <a:prstGeom prst="line">
              <a:avLst/>
            </a:prstGeom>
            <a:noFill/>
            <a:ln w="9525">
              <a:solidFill>
                <a:srgbClr val="339933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37827" name="Rectangle 227"/>
            <p:cNvSpPr>
              <a:spLocks noChangeArrowheads="1"/>
            </p:cNvSpPr>
            <p:nvPr/>
          </p:nvSpPr>
          <p:spPr bwMode="auto">
            <a:xfrm>
              <a:off x="758" y="3684"/>
              <a:ext cx="55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 sz="2000">
                  <a:solidFill>
                    <a:srgbClr val="FF0000"/>
                  </a:solidFill>
                  <a:ea typeface="楷体_GB2312" pitchFamily="49" charset="-122"/>
                </a:rPr>
                <a:t>旋转   </a:t>
              </a:r>
            </a:p>
          </p:txBody>
        </p:sp>
      </p:grpSp>
      <p:grpSp>
        <p:nvGrpSpPr>
          <p:cNvPr id="537844" name="Group 244"/>
          <p:cNvGrpSpPr>
            <a:grpSpLocks/>
          </p:cNvGrpSpPr>
          <p:nvPr/>
        </p:nvGrpSpPr>
        <p:grpSpPr bwMode="auto">
          <a:xfrm>
            <a:off x="1257300" y="3435350"/>
            <a:ext cx="1471613" cy="1536700"/>
            <a:chOff x="792" y="2164"/>
            <a:chExt cx="927" cy="968"/>
          </a:xfrm>
        </p:grpSpPr>
        <p:grpSp>
          <p:nvGrpSpPr>
            <p:cNvPr id="537807" name="Group 207"/>
            <p:cNvGrpSpPr>
              <a:grpSpLocks noChangeAspect="1"/>
            </p:cNvGrpSpPr>
            <p:nvPr/>
          </p:nvGrpSpPr>
          <p:grpSpPr bwMode="auto">
            <a:xfrm>
              <a:off x="792" y="2164"/>
              <a:ext cx="927" cy="968"/>
              <a:chOff x="612" y="1948"/>
              <a:chExt cx="1270" cy="1327"/>
            </a:xfrm>
          </p:grpSpPr>
          <p:sp>
            <p:nvSpPr>
              <p:cNvPr id="537771" name="Line 171"/>
              <p:cNvSpPr>
                <a:spLocks noChangeAspect="1" noChangeShapeType="1"/>
              </p:cNvSpPr>
              <p:nvPr/>
            </p:nvSpPr>
            <p:spPr bwMode="auto">
              <a:xfrm>
                <a:off x="780" y="2484"/>
                <a:ext cx="952" cy="0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37796" name="Line 196"/>
              <p:cNvSpPr>
                <a:spLocks noChangeAspect="1" noChangeShapeType="1"/>
              </p:cNvSpPr>
              <p:nvPr/>
            </p:nvSpPr>
            <p:spPr bwMode="auto">
              <a:xfrm rot="-5400000">
                <a:off x="586" y="2612"/>
                <a:ext cx="1327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37797" name="Line 197"/>
              <p:cNvSpPr>
                <a:spLocks noChangeAspect="1" noChangeShapeType="1"/>
              </p:cNvSpPr>
              <p:nvPr/>
            </p:nvSpPr>
            <p:spPr bwMode="auto">
              <a:xfrm>
                <a:off x="612" y="2810"/>
                <a:ext cx="127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aphicFrame>
          <p:nvGraphicFramePr>
            <p:cNvPr id="537828" name="Object 228"/>
            <p:cNvGraphicFramePr>
              <a:graphicFrameLocks noChangeAspect="1"/>
            </p:cNvGraphicFramePr>
            <p:nvPr/>
          </p:nvGraphicFramePr>
          <p:xfrm>
            <a:off x="1276" y="2403"/>
            <a:ext cx="68" cy="1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7904" name="公式" r:id="rId47" imgW="139680" imgH="279360" progId="Equation.3">
                    <p:embed/>
                  </p:oleObj>
                </mc:Choice>
                <mc:Fallback>
                  <p:oleObj name="公式" r:id="rId47" imgW="139680" imgH="279360" progId="Equation.3">
                    <p:embed/>
                    <p:pic>
                      <p:nvPicPr>
                        <p:cNvPr id="0" name="Object 22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76" y="2403"/>
                          <a:ext cx="68" cy="13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37846" name="Group 246"/>
          <p:cNvGrpSpPr>
            <a:grpSpLocks/>
          </p:cNvGrpSpPr>
          <p:nvPr/>
        </p:nvGrpSpPr>
        <p:grpSpPr bwMode="auto">
          <a:xfrm>
            <a:off x="4016375" y="3432175"/>
            <a:ext cx="1471613" cy="1536700"/>
            <a:chOff x="2530" y="2162"/>
            <a:chExt cx="927" cy="968"/>
          </a:xfrm>
        </p:grpSpPr>
        <p:sp>
          <p:nvSpPr>
            <p:cNvPr id="537773" name="Line 173"/>
            <p:cNvSpPr>
              <a:spLocks noChangeAspect="1" noChangeShapeType="1"/>
            </p:cNvSpPr>
            <p:nvPr/>
          </p:nvSpPr>
          <p:spPr bwMode="auto">
            <a:xfrm rot="-5400000">
              <a:off x="2512" y="2646"/>
              <a:ext cx="968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37774" name="Line 174"/>
            <p:cNvSpPr>
              <a:spLocks noChangeAspect="1" noChangeShapeType="1"/>
            </p:cNvSpPr>
            <p:nvPr/>
          </p:nvSpPr>
          <p:spPr bwMode="auto">
            <a:xfrm>
              <a:off x="2648" y="2325"/>
              <a:ext cx="695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37793" name="Line 193"/>
            <p:cNvSpPr>
              <a:spLocks noChangeAspect="1" noChangeShapeType="1"/>
            </p:cNvSpPr>
            <p:nvPr/>
          </p:nvSpPr>
          <p:spPr bwMode="auto">
            <a:xfrm>
              <a:off x="2530" y="2791"/>
              <a:ext cx="927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537829" name="Object 229"/>
            <p:cNvGraphicFramePr>
              <a:graphicFrameLocks noChangeAspect="1"/>
            </p:cNvGraphicFramePr>
            <p:nvPr/>
          </p:nvGraphicFramePr>
          <p:xfrm>
            <a:off x="3007" y="2338"/>
            <a:ext cx="154" cy="16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7905" name="公式" r:id="rId49" imgW="317160" imgH="342720" progId="Equation.3">
                    <p:embed/>
                  </p:oleObj>
                </mc:Choice>
                <mc:Fallback>
                  <p:oleObj name="公式" r:id="rId49" imgW="317160" imgH="342720" progId="Equation.3">
                    <p:embed/>
                    <p:pic>
                      <p:nvPicPr>
                        <p:cNvPr id="0" name="Object 22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07" y="2338"/>
                          <a:ext cx="154" cy="16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37855" name="Group 255"/>
          <p:cNvGrpSpPr>
            <a:grpSpLocks/>
          </p:cNvGrpSpPr>
          <p:nvPr/>
        </p:nvGrpSpPr>
        <p:grpSpPr bwMode="auto">
          <a:xfrm>
            <a:off x="4016375" y="5368925"/>
            <a:ext cx="1471613" cy="947738"/>
            <a:chOff x="2530" y="3382"/>
            <a:chExt cx="927" cy="597"/>
          </a:xfrm>
        </p:grpSpPr>
        <p:grpSp>
          <p:nvGrpSpPr>
            <p:cNvPr id="537805" name="Group 205"/>
            <p:cNvGrpSpPr>
              <a:grpSpLocks noChangeAspect="1"/>
            </p:cNvGrpSpPr>
            <p:nvPr/>
          </p:nvGrpSpPr>
          <p:grpSpPr bwMode="auto">
            <a:xfrm>
              <a:off x="2530" y="3382"/>
              <a:ext cx="927" cy="597"/>
              <a:chOff x="2836" y="3040"/>
              <a:chExt cx="1270" cy="817"/>
            </a:xfrm>
          </p:grpSpPr>
          <p:sp>
            <p:nvSpPr>
              <p:cNvPr id="537788" name="Line 188"/>
              <p:cNvSpPr>
                <a:spLocks noChangeAspect="1" noChangeShapeType="1"/>
              </p:cNvSpPr>
              <p:nvPr/>
            </p:nvSpPr>
            <p:spPr bwMode="auto">
              <a:xfrm rot="-5400000">
                <a:off x="3067" y="3449"/>
                <a:ext cx="817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37789" name="Oval 189"/>
              <p:cNvSpPr>
                <a:spLocks noChangeAspect="1" noChangeArrowheads="1"/>
              </p:cNvSpPr>
              <p:nvPr/>
            </p:nvSpPr>
            <p:spPr bwMode="auto">
              <a:xfrm>
                <a:off x="3156" y="3278"/>
                <a:ext cx="317" cy="317"/>
              </a:xfrm>
              <a:prstGeom prst="ellipse">
                <a:avLst/>
              </a:prstGeom>
              <a:noFill/>
              <a:ln w="19050" algn="ctr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37802" name="Line 202"/>
              <p:cNvSpPr>
                <a:spLocks noChangeAspect="1" noChangeShapeType="1"/>
              </p:cNvSpPr>
              <p:nvPr/>
            </p:nvSpPr>
            <p:spPr bwMode="auto">
              <a:xfrm>
                <a:off x="2836" y="3438"/>
                <a:ext cx="127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aphicFrame>
          <p:nvGraphicFramePr>
            <p:cNvPr id="537830" name="Object 230"/>
            <p:cNvGraphicFramePr>
              <a:graphicFrameLocks noChangeAspect="1"/>
            </p:cNvGraphicFramePr>
            <p:nvPr/>
          </p:nvGraphicFramePr>
          <p:xfrm>
            <a:off x="2584" y="3688"/>
            <a:ext cx="173" cy="16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7906" name="公式" r:id="rId51" imgW="355320" imgH="342720" progId="Equation.3">
                    <p:embed/>
                  </p:oleObj>
                </mc:Choice>
                <mc:Fallback>
                  <p:oleObj name="公式" r:id="rId51" imgW="355320" imgH="342720" progId="Equation.3">
                    <p:embed/>
                    <p:pic>
                      <p:nvPicPr>
                        <p:cNvPr id="0" name="Object 23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84" y="3688"/>
                          <a:ext cx="173" cy="16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37857" name="Group 257"/>
          <p:cNvGrpSpPr>
            <a:grpSpLocks/>
          </p:cNvGrpSpPr>
          <p:nvPr/>
        </p:nvGrpSpPr>
        <p:grpSpPr bwMode="auto">
          <a:xfrm>
            <a:off x="6861175" y="5365750"/>
            <a:ext cx="1471613" cy="947738"/>
            <a:chOff x="4322" y="3380"/>
            <a:chExt cx="927" cy="597"/>
          </a:xfrm>
        </p:grpSpPr>
        <p:sp>
          <p:nvSpPr>
            <p:cNvPr id="537792" name="Oval 192"/>
            <p:cNvSpPr>
              <a:spLocks noChangeAspect="1" noChangeArrowheads="1"/>
            </p:cNvSpPr>
            <p:nvPr/>
          </p:nvSpPr>
          <p:spPr bwMode="auto">
            <a:xfrm>
              <a:off x="4792" y="3550"/>
              <a:ext cx="232" cy="231"/>
            </a:xfrm>
            <a:prstGeom prst="ellipse">
              <a:avLst/>
            </a:prstGeom>
            <a:noFill/>
            <a:ln w="19050" algn="ctr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37798" name="Line 198"/>
            <p:cNvSpPr>
              <a:spLocks noChangeAspect="1" noChangeShapeType="1"/>
            </p:cNvSpPr>
            <p:nvPr/>
          </p:nvSpPr>
          <p:spPr bwMode="auto">
            <a:xfrm rot="-5400000">
              <a:off x="4260" y="3679"/>
              <a:ext cx="597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37803" name="Line 203"/>
            <p:cNvSpPr>
              <a:spLocks noChangeAspect="1" noChangeShapeType="1"/>
            </p:cNvSpPr>
            <p:nvPr/>
          </p:nvSpPr>
          <p:spPr bwMode="auto">
            <a:xfrm>
              <a:off x="4322" y="3675"/>
              <a:ext cx="927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537831" name="Object 231"/>
            <p:cNvGraphicFramePr>
              <a:graphicFrameLocks noChangeAspect="1"/>
            </p:cNvGraphicFramePr>
            <p:nvPr/>
          </p:nvGraphicFramePr>
          <p:xfrm>
            <a:off x="4712" y="3694"/>
            <a:ext cx="80" cy="13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7907" name="公式" r:id="rId53" imgW="164880" imgH="266400" progId="Equation.3">
                    <p:embed/>
                  </p:oleObj>
                </mc:Choice>
                <mc:Fallback>
                  <p:oleObj name="公式" r:id="rId53" imgW="164880" imgH="266400" progId="Equation.3">
                    <p:embed/>
                    <p:pic>
                      <p:nvPicPr>
                        <p:cNvPr id="0" name="Object 23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12" y="3694"/>
                          <a:ext cx="80" cy="13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37832" name="Object 232"/>
            <p:cNvGraphicFramePr>
              <a:graphicFrameLocks noChangeAspect="1"/>
            </p:cNvGraphicFramePr>
            <p:nvPr/>
          </p:nvGraphicFramePr>
          <p:xfrm>
            <a:off x="5012" y="3694"/>
            <a:ext cx="93" cy="13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7908" name="公式" r:id="rId55" imgW="190440" imgH="266400" progId="Equation.3">
                    <p:embed/>
                  </p:oleObj>
                </mc:Choice>
                <mc:Fallback>
                  <p:oleObj name="公式" r:id="rId55" imgW="190440" imgH="266400" progId="Equation.3">
                    <p:embed/>
                    <p:pic>
                      <p:nvPicPr>
                        <p:cNvPr id="0" name="Object 23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12" y="3694"/>
                          <a:ext cx="93" cy="13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37851" name="Group 251"/>
          <p:cNvGrpSpPr>
            <a:grpSpLocks/>
          </p:cNvGrpSpPr>
          <p:nvPr/>
        </p:nvGrpSpPr>
        <p:grpSpPr bwMode="auto">
          <a:xfrm>
            <a:off x="6851650" y="3438525"/>
            <a:ext cx="1471613" cy="1536700"/>
            <a:chOff x="4316" y="2166"/>
            <a:chExt cx="927" cy="968"/>
          </a:xfrm>
        </p:grpSpPr>
        <p:grpSp>
          <p:nvGrpSpPr>
            <p:cNvPr id="537848" name="Group 248"/>
            <p:cNvGrpSpPr>
              <a:grpSpLocks/>
            </p:cNvGrpSpPr>
            <p:nvPr/>
          </p:nvGrpSpPr>
          <p:grpSpPr bwMode="auto">
            <a:xfrm>
              <a:off x="4316" y="2166"/>
              <a:ext cx="927" cy="968"/>
              <a:chOff x="4316" y="2166"/>
              <a:chExt cx="927" cy="968"/>
            </a:xfrm>
          </p:grpSpPr>
          <p:sp>
            <p:nvSpPr>
              <p:cNvPr id="537777" name="Line 177"/>
              <p:cNvSpPr>
                <a:spLocks noChangeAspect="1" noChangeShapeType="1"/>
              </p:cNvSpPr>
              <p:nvPr/>
            </p:nvSpPr>
            <p:spPr bwMode="auto">
              <a:xfrm>
                <a:off x="4421" y="2331"/>
                <a:ext cx="695" cy="0"/>
              </a:xfrm>
              <a:prstGeom prst="line">
                <a:avLst/>
              </a:prstGeom>
              <a:noFill/>
              <a:ln w="19050">
                <a:solidFill>
                  <a:srgbClr val="969696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37778" name="Oval 178"/>
              <p:cNvSpPr>
                <a:spLocks noChangeAspect="1" noChangeArrowheads="1"/>
              </p:cNvSpPr>
              <p:nvPr/>
            </p:nvSpPr>
            <p:spPr bwMode="auto">
              <a:xfrm>
                <a:off x="4547" y="2560"/>
                <a:ext cx="460" cy="459"/>
              </a:xfrm>
              <a:prstGeom prst="ellipse">
                <a:avLst/>
              </a:prstGeom>
              <a:noFill/>
              <a:ln w="12700" algn="ctr">
                <a:solidFill>
                  <a:srgbClr val="D60093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37779" name="Oval 179"/>
              <p:cNvSpPr>
                <a:spLocks noChangeAspect="1" noChangeArrowheads="1"/>
              </p:cNvSpPr>
              <p:nvPr/>
            </p:nvSpPr>
            <p:spPr bwMode="auto">
              <a:xfrm>
                <a:off x="4720" y="2674"/>
                <a:ext cx="116" cy="116"/>
              </a:xfrm>
              <a:prstGeom prst="ellipse">
                <a:avLst/>
              </a:prstGeom>
              <a:noFill/>
              <a:ln w="19050" cap="rnd" algn="ctr">
                <a:solidFill>
                  <a:srgbClr val="0000FF"/>
                </a:solidFill>
                <a:prstDash val="sys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37780" name="Oval 180"/>
              <p:cNvSpPr>
                <a:spLocks noChangeAspect="1" noChangeArrowheads="1"/>
              </p:cNvSpPr>
              <p:nvPr/>
            </p:nvSpPr>
            <p:spPr bwMode="auto">
              <a:xfrm>
                <a:off x="4720" y="2792"/>
                <a:ext cx="116" cy="116"/>
              </a:xfrm>
              <a:prstGeom prst="ellipse">
                <a:avLst/>
              </a:prstGeom>
              <a:noFill/>
              <a:ln w="19050" algn="ctr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37794" name="Line 194"/>
              <p:cNvSpPr>
                <a:spLocks noChangeAspect="1" noChangeShapeType="1"/>
              </p:cNvSpPr>
              <p:nvPr/>
            </p:nvSpPr>
            <p:spPr bwMode="auto">
              <a:xfrm rot="-5400000">
                <a:off x="4298" y="2650"/>
                <a:ext cx="968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37795" name="Line 195"/>
              <p:cNvSpPr>
                <a:spLocks noChangeAspect="1" noChangeShapeType="1"/>
              </p:cNvSpPr>
              <p:nvPr/>
            </p:nvSpPr>
            <p:spPr bwMode="auto">
              <a:xfrm>
                <a:off x="4316" y="2795"/>
                <a:ext cx="927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aphicFrame>
          <p:nvGraphicFramePr>
            <p:cNvPr id="537849" name="Object 249"/>
            <p:cNvGraphicFramePr>
              <a:graphicFrameLocks noChangeAspect="1"/>
            </p:cNvGraphicFramePr>
            <p:nvPr/>
          </p:nvGraphicFramePr>
          <p:xfrm>
            <a:off x="5016" y="2811"/>
            <a:ext cx="80" cy="13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7909" name="公式" r:id="rId57" imgW="164880" imgH="266400" progId="Equation.3">
                    <p:embed/>
                  </p:oleObj>
                </mc:Choice>
                <mc:Fallback>
                  <p:oleObj name="公式" r:id="rId57" imgW="164880" imgH="266400" progId="Equation.3">
                    <p:embed/>
                    <p:pic>
                      <p:nvPicPr>
                        <p:cNvPr id="0" name="Object 24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16" y="2811"/>
                          <a:ext cx="80" cy="13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37850" name="Object 250"/>
            <p:cNvGraphicFramePr>
              <a:graphicFrameLocks noChangeAspect="1"/>
            </p:cNvGraphicFramePr>
            <p:nvPr/>
          </p:nvGraphicFramePr>
          <p:xfrm>
            <a:off x="4783" y="2348"/>
            <a:ext cx="148" cy="13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7910" name="公式" r:id="rId59" imgW="304560" imgH="279360" progId="Equation.3">
                    <p:embed/>
                  </p:oleObj>
                </mc:Choice>
                <mc:Fallback>
                  <p:oleObj name="公式" r:id="rId59" imgW="304560" imgH="279360" progId="Equation.3">
                    <p:embed/>
                    <p:pic>
                      <p:nvPicPr>
                        <p:cNvPr id="0" name="Object 25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83" y="2348"/>
                          <a:ext cx="148" cy="13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537881" name="Picture 281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37882" name="Object 282"/>
          <p:cNvGraphicFramePr>
            <a:graphicFrameLocks noChangeAspect="1"/>
          </p:cNvGraphicFramePr>
          <p:nvPr/>
        </p:nvGraphicFramePr>
        <p:xfrm>
          <a:off x="496888" y="490538"/>
          <a:ext cx="8609012" cy="847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7911" name="位图图像" r:id="rId61" imgW="8609524" imgH="847843" progId="Paint.Picture">
                  <p:embed/>
                </p:oleObj>
              </mc:Choice>
              <mc:Fallback>
                <p:oleObj name="位图图像" r:id="rId61" imgW="8609524" imgH="847843" progId="Paint.Picture">
                  <p:embed/>
                  <p:pic>
                    <p:nvPicPr>
                      <p:cNvPr id="0" name="Object 28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2">
                        <a:lum contrast="3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6888" y="490538"/>
                        <a:ext cx="8609012" cy="847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37878" name="Group 278"/>
          <p:cNvGrpSpPr>
            <a:grpSpLocks/>
          </p:cNvGrpSpPr>
          <p:nvPr/>
        </p:nvGrpSpPr>
        <p:grpSpPr bwMode="auto">
          <a:xfrm>
            <a:off x="595313" y="1116013"/>
            <a:ext cx="1866900" cy="366712"/>
            <a:chOff x="4035" y="1981"/>
            <a:chExt cx="1176" cy="231"/>
          </a:xfrm>
        </p:grpSpPr>
        <p:sp>
          <p:nvSpPr>
            <p:cNvPr id="537879" name="Rectangle 279"/>
            <p:cNvSpPr>
              <a:spLocks noChangeArrowheads="1"/>
            </p:cNvSpPr>
            <p:nvPr/>
          </p:nvSpPr>
          <p:spPr bwMode="auto">
            <a:xfrm>
              <a:off x="4065" y="1995"/>
              <a:ext cx="1050" cy="204"/>
            </a:xfrm>
            <a:prstGeom prst="rect">
              <a:avLst/>
            </a:prstGeom>
            <a:solidFill>
              <a:srgbClr val="FFDDDD"/>
            </a:solidFill>
            <a:ln w="9525">
              <a:solidFill>
                <a:srgbClr val="69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37880" name="Rectangle 280"/>
            <p:cNvSpPr>
              <a:spLocks noChangeArrowheads="1"/>
            </p:cNvSpPr>
            <p:nvPr/>
          </p:nvSpPr>
          <p:spPr bwMode="auto">
            <a:xfrm>
              <a:off x="4035" y="1981"/>
              <a:ext cx="117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kumimoji="0"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P147 </a:t>
              </a:r>
              <a:r>
                <a:rPr kumimoji="0" lang="zh-CN" altLang="en-US" sz="1800">
                  <a:solidFill>
                    <a:srgbClr val="8443B9"/>
                  </a:solidFill>
                  <a:ea typeface="楷体_GB2312" pitchFamily="49" charset="-122"/>
                </a:rPr>
                <a:t>例</a:t>
              </a:r>
              <a:r>
                <a:rPr kumimoji="0"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6.6 </a:t>
              </a:r>
              <a:r>
                <a:rPr kumimoji="0" lang="zh-CN" altLang="en-US" sz="1800">
                  <a:solidFill>
                    <a:srgbClr val="8443B9"/>
                  </a:solidFill>
                  <a:ea typeface="楷体_GB2312" pitchFamily="49" charset="-122"/>
                </a:rPr>
                <a:t>修改  </a:t>
              </a:r>
              <a:endParaRPr kumimoji="0" lang="zh-CN" altLang="en-US" sz="1800">
                <a:solidFill>
                  <a:srgbClr val="916399"/>
                </a:solidFill>
                <a:ea typeface="楷体_GB2312" pitchFamily="49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7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378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7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5378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7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537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7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5377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7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5378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7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537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7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537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7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537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7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5378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7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1000"/>
                                        <p:tgtEl>
                                          <p:spTgt spid="5378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7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1000"/>
                                        <p:tgtEl>
                                          <p:spTgt spid="5378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7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1000"/>
                                        <p:tgtEl>
                                          <p:spTgt spid="5378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7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1000"/>
                                        <p:tgtEl>
                                          <p:spTgt spid="5378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7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1000"/>
                                        <p:tgtEl>
                                          <p:spTgt spid="5378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7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1000"/>
                                        <p:tgtEl>
                                          <p:spTgt spid="5378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7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1000"/>
                                        <p:tgtEl>
                                          <p:spTgt spid="5378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8780" name="Picture 15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8781" name="Picture 15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8782" name="Picture 15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8783" name="Picture 159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8784" name="Picture 16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8785" name="Picture 16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8786" name="Picture 16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8787" name="Picture 163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8788" name="Picture 16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8789" name="Picture 16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8790" name="Picture 16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8791" name="Picture 167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8792" name="Picture 16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8793" name="Picture 169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8794" name="Picture 17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8795" name="Picture 17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8796" name="Picture 17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8797" name="Picture 17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8798" name="Picture 17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8799" name="Picture 175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38630" name="Rectangle 6"/>
          <p:cNvSpPr>
            <a:spLocks noChangeArrowheads="1"/>
          </p:cNvSpPr>
          <p:nvPr/>
        </p:nvSpPr>
        <p:spPr bwMode="auto">
          <a:xfrm>
            <a:off x="530225" y="1520825"/>
            <a:ext cx="7159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>
              <a:spcBef>
                <a:spcPct val="0"/>
              </a:spcBef>
            </a:pPr>
            <a:r>
              <a:rPr lang="zh-CN" altLang="en-US">
                <a:solidFill>
                  <a:srgbClr val="0000FF"/>
                </a:solidFill>
              </a:rPr>
              <a:t>解   </a:t>
            </a:r>
            <a:endParaRPr lang="zh-CN" altLang="en-US">
              <a:solidFill>
                <a:srgbClr val="000099"/>
              </a:solidFill>
            </a:endParaRPr>
          </a:p>
        </p:txBody>
      </p:sp>
      <p:sp>
        <p:nvSpPr>
          <p:cNvPr id="538631" name="Rectangle 7"/>
          <p:cNvSpPr>
            <a:spLocks noChangeArrowheads="1"/>
          </p:cNvSpPr>
          <p:nvPr/>
        </p:nvSpPr>
        <p:spPr bwMode="auto">
          <a:xfrm>
            <a:off x="1050925" y="1525588"/>
            <a:ext cx="52371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339933"/>
                </a:solidFill>
                <a:ea typeface="楷体_GB2312" pitchFamily="49" charset="-122"/>
              </a:rPr>
              <a:t>方法二  </a:t>
            </a:r>
            <a:r>
              <a:rPr lang="zh-CN" altLang="en-US" u="sng">
                <a:solidFill>
                  <a:schemeClr val="hlink"/>
                </a:solidFill>
                <a:ea typeface="楷体_GB2312" pitchFamily="49" charset="-122"/>
              </a:rPr>
              <a:t>利用保圆性，直接三点定圆    </a:t>
            </a:r>
          </a:p>
        </p:txBody>
      </p:sp>
      <p:grpSp>
        <p:nvGrpSpPr>
          <p:cNvPr id="538779" name="Group 155"/>
          <p:cNvGrpSpPr>
            <a:grpSpLocks/>
          </p:cNvGrpSpPr>
          <p:nvPr/>
        </p:nvGrpSpPr>
        <p:grpSpPr bwMode="auto">
          <a:xfrm>
            <a:off x="1485900" y="4683125"/>
            <a:ext cx="4030663" cy="1536700"/>
            <a:chOff x="936" y="2950"/>
            <a:chExt cx="2539" cy="968"/>
          </a:xfrm>
        </p:grpSpPr>
        <p:sp>
          <p:nvSpPr>
            <p:cNvPr id="538667" name="Line 43"/>
            <p:cNvSpPr>
              <a:spLocks noChangeShapeType="1"/>
            </p:cNvSpPr>
            <p:nvPr/>
          </p:nvSpPr>
          <p:spPr bwMode="auto">
            <a:xfrm>
              <a:off x="1113" y="3263"/>
              <a:ext cx="2222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38668" name="Line 44"/>
            <p:cNvSpPr>
              <a:spLocks noChangeAspect="1" noChangeShapeType="1"/>
            </p:cNvSpPr>
            <p:nvPr/>
          </p:nvSpPr>
          <p:spPr bwMode="auto">
            <a:xfrm rot="-5400000">
              <a:off x="1722" y="3434"/>
              <a:ext cx="968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38669" name="Line 45"/>
            <p:cNvSpPr>
              <a:spLocks noChangeShapeType="1"/>
            </p:cNvSpPr>
            <p:nvPr/>
          </p:nvSpPr>
          <p:spPr bwMode="auto">
            <a:xfrm>
              <a:off x="936" y="3579"/>
              <a:ext cx="2539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538763" name="Group 139"/>
          <p:cNvGrpSpPr>
            <a:grpSpLocks/>
          </p:cNvGrpSpPr>
          <p:nvPr/>
        </p:nvGrpSpPr>
        <p:grpSpPr bwMode="auto">
          <a:xfrm>
            <a:off x="2146300" y="2239963"/>
            <a:ext cx="546100" cy="1597025"/>
            <a:chOff x="1352" y="1411"/>
            <a:chExt cx="344" cy="1006"/>
          </a:xfrm>
        </p:grpSpPr>
        <p:graphicFrame>
          <p:nvGraphicFramePr>
            <p:cNvPr id="538704" name="Object 80"/>
            <p:cNvGraphicFramePr>
              <a:graphicFrameLocks noChangeAspect="1"/>
            </p:cNvGraphicFramePr>
            <p:nvPr/>
          </p:nvGraphicFramePr>
          <p:xfrm>
            <a:off x="1352" y="1833"/>
            <a:ext cx="344" cy="1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8803" name="公式" r:id="rId5" imgW="545760" imgH="279360" progId="Equation.3">
                    <p:embed/>
                  </p:oleObj>
                </mc:Choice>
                <mc:Fallback>
                  <p:oleObj name="公式" r:id="rId5" imgW="545760" imgH="279360" progId="Equation.3">
                    <p:embed/>
                    <p:pic>
                      <p:nvPicPr>
                        <p:cNvPr id="0" name="Object 8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52" y="1833"/>
                          <a:ext cx="344" cy="17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38705" name="Object 81"/>
            <p:cNvGraphicFramePr>
              <a:graphicFrameLocks noChangeAspect="1"/>
            </p:cNvGraphicFramePr>
            <p:nvPr/>
          </p:nvGraphicFramePr>
          <p:xfrm>
            <a:off x="1490" y="1411"/>
            <a:ext cx="88" cy="1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8804" name="公式" r:id="rId7" imgW="139680" imgH="279360" progId="Equation.3">
                    <p:embed/>
                  </p:oleObj>
                </mc:Choice>
                <mc:Fallback>
                  <p:oleObj name="公式" r:id="rId7" imgW="139680" imgH="279360" progId="Equation.3">
                    <p:embed/>
                    <p:pic>
                      <p:nvPicPr>
                        <p:cNvPr id="0" name="Object 8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90" y="1411"/>
                          <a:ext cx="88" cy="17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38706" name="Object 82"/>
            <p:cNvGraphicFramePr>
              <a:graphicFrameLocks noChangeAspect="1"/>
            </p:cNvGraphicFramePr>
            <p:nvPr/>
          </p:nvGraphicFramePr>
          <p:xfrm>
            <a:off x="1448" y="2297"/>
            <a:ext cx="168" cy="1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8805" name="公式" r:id="rId9" imgW="266400" imgH="190440" progId="Equation.3">
                    <p:embed/>
                  </p:oleObj>
                </mc:Choice>
                <mc:Fallback>
                  <p:oleObj name="公式" r:id="rId9" imgW="266400" imgH="190440" progId="Equation.3">
                    <p:embed/>
                    <p:pic>
                      <p:nvPicPr>
                        <p:cNvPr id="0" name="Object 8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48" y="2297"/>
                          <a:ext cx="168" cy="12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38765" name="Group 141"/>
          <p:cNvGrpSpPr>
            <a:grpSpLocks/>
          </p:cNvGrpSpPr>
          <p:nvPr/>
        </p:nvGrpSpPr>
        <p:grpSpPr bwMode="auto">
          <a:xfrm>
            <a:off x="2847975" y="2214563"/>
            <a:ext cx="1343025" cy="266700"/>
            <a:chOff x="1794" y="1395"/>
            <a:chExt cx="846" cy="168"/>
          </a:xfrm>
        </p:grpSpPr>
        <p:graphicFrame>
          <p:nvGraphicFramePr>
            <p:cNvPr id="538708" name="Object 84"/>
            <p:cNvGraphicFramePr>
              <a:graphicFrameLocks noChangeAspect="1"/>
            </p:cNvGraphicFramePr>
            <p:nvPr/>
          </p:nvGraphicFramePr>
          <p:xfrm>
            <a:off x="2536" y="1395"/>
            <a:ext cx="104" cy="16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8806" name="公式" r:id="rId11" imgW="164880" imgH="266400" progId="Equation.3">
                    <p:embed/>
                  </p:oleObj>
                </mc:Choice>
                <mc:Fallback>
                  <p:oleObj name="公式" r:id="rId11" imgW="164880" imgH="266400" progId="Equation.3">
                    <p:embed/>
                    <p:pic>
                      <p:nvPicPr>
                        <p:cNvPr id="0" name="Object 8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36" y="1395"/>
                          <a:ext cx="104" cy="16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38714" name="Line 90"/>
            <p:cNvSpPr>
              <a:spLocks noChangeShapeType="1"/>
            </p:cNvSpPr>
            <p:nvPr/>
          </p:nvSpPr>
          <p:spPr bwMode="auto">
            <a:xfrm>
              <a:off x="1794" y="1476"/>
              <a:ext cx="354" cy="0"/>
            </a:xfrm>
            <a:prstGeom prst="line">
              <a:avLst/>
            </a:prstGeom>
            <a:noFill/>
            <a:ln w="19050">
              <a:solidFill>
                <a:srgbClr val="990033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538766" name="Group 142"/>
          <p:cNvGrpSpPr>
            <a:grpSpLocks/>
          </p:cNvGrpSpPr>
          <p:nvPr/>
        </p:nvGrpSpPr>
        <p:grpSpPr bwMode="auto">
          <a:xfrm>
            <a:off x="2847975" y="2671763"/>
            <a:ext cx="1758950" cy="787400"/>
            <a:chOff x="1794" y="1683"/>
            <a:chExt cx="1108" cy="496"/>
          </a:xfrm>
        </p:grpSpPr>
        <p:graphicFrame>
          <p:nvGraphicFramePr>
            <p:cNvPr id="538707" name="Object 83"/>
            <p:cNvGraphicFramePr>
              <a:graphicFrameLocks noChangeAspect="1"/>
            </p:cNvGraphicFramePr>
            <p:nvPr/>
          </p:nvGraphicFramePr>
          <p:xfrm>
            <a:off x="2254" y="1683"/>
            <a:ext cx="648" cy="4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8807" name="公式" r:id="rId13" imgW="1028520" imgH="787320" progId="Equation.3">
                    <p:embed/>
                  </p:oleObj>
                </mc:Choice>
                <mc:Fallback>
                  <p:oleObj name="公式" r:id="rId13" imgW="1028520" imgH="787320" progId="Equation.3">
                    <p:embed/>
                    <p:pic>
                      <p:nvPicPr>
                        <p:cNvPr id="0" name="Object 8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54" y="1683"/>
                          <a:ext cx="648" cy="4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38715" name="Line 91"/>
            <p:cNvSpPr>
              <a:spLocks noChangeShapeType="1"/>
            </p:cNvSpPr>
            <p:nvPr/>
          </p:nvSpPr>
          <p:spPr bwMode="auto">
            <a:xfrm>
              <a:off x="1794" y="1932"/>
              <a:ext cx="354" cy="0"/>
            </a:xfrm>
            <a:prstGeom prst="line">
              <a:avLst/>
            </a:prstGeom>
            <a:noFill/>
            <a:ln w="19050">
              <a:solidFill>
                <a:srgbClr val="990033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538767" name="Group 143"/>
          <p:cNvGrpSpPr>
            <a:grpSpLocks/>
          </p:cNvGrpSpPr>
          <p:nvPr/>
        </p:nvGrpSpPr>
        <p:grpSpPr bwMode="auto">
          <a:xfrm>
            <a:off x="2847975" y="3614738"/>
            <a:ext cx="1352550" cy="266700"/>
            <a:chOff x="1794" y="2277"/>
            <a:chExt cx="852" cy="168"/>
          </a:xfrm>
        </p:grpSpPr>
        <p:graphicFrame>
          <p:nvGraphicFramePr>
            <p:cNvPr id="538709" name="Object 85"/>
            <p:cNvGraphicFramePr>
              <a:graphicFrameLocks noChangeAspect="1"/>
            </p:cNvGraphicFramePr>
            <p:nvPr/>
          </p:nvGraphicFramePr>
          <p:xfrm>
            <a:off x="2526" y="2277"/>
            <a:ext cx="120" cy="16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8808" name="公式" r:id="rId15" imgW="190440" imgH="266400" progId="Equation.3">
                    <p:embed/>
                  </p:oleObj>
                </mc:Choice>
                <mc:Fallback>
                  <p:oleObj name="公式" r:id="rId15" imgW="190440" imgH="266400" progId="Equation.3">
                    <p:embed/>
                    <p:pic>
                      <p:nvPicPr>
                        <p:cNvPr id="0" name="Object 8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26" y="2277"/>
                          <a:ext cx="120" cy="16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38716" name="Line 92"/>
            <p:cNvSpPr>
              <a:spLocks noChangeShapeType="1"/>
            </p:cNvSpPr>
            <p:nvPr/>
          </p:nvSpPr>
          <p:spPr bwMode="auto">
            <a:xfrm>
              <a:off x="1794" y="2360"/>
              <a:ext cx="354" cy="0"/>
            </a:xfrm>
            <a:prstGeom prst="line">
              <a:avLst/>
            </a:prstGeom>
            <a:noFill/>
            <a:ln w="19050">
              <a:solidFill>
                <a:srgbClr val="990033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538764" name="Group 140"/>
          <p:cNvGrpSpPr>
            <a:grpSpLocks/>
          </p:cNvGrpSpPr>
          <p:nvPr/>
        </p:nvGrpSpPr>
        <p:grpSpPr bwMode="auto">
          <a:xfrm>
            <a:off x="1341438" y="2170113"/>
            <a:ext cx="868362" cy="1765300"/>
            <a:chOff x="845" y="1367"/>
            <a:chExt cx="547" cy="1112"/>
          </a:xfrm>
        </p:grpSpPr>
        <p:graphicFrame>
          <p:nvGraphicFramePr>
            <p:cNvPr id="538710" name="Object 86"/>
            <p:cNvGraphicFramePr>
              <a:graphicFrameLocks noChangeAspect="1"/>
            </p:cNvGraphicFramePr>
            <p:nvPr/>
          </p:nvGraphicFramePr>
          <p:xfrm>
            <a:off x="1176" y="1367"/>
            <a:ext cx="216" cy="11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8809" name="公式" r:id="rId17" imgW="342720" imgH="1765080" progId="Equation.3">
                    <p:embed/>
                  </p:oleObj>
                </mc:Choice>
                <mc:Fallback>
                  <p:oleObj name="公式" r:id="rId17" imgW="342720" imgH="1765080" progId="Equation.3">
                    <p:embed/>
                    <p:pic>
                      <p:nvPicPr>
                        <p:cNvPr id="0" name="Object 8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76" y="1367"/>
                          <a:ext cx="216" cy="111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38720" name="Text Box 96"/>
            <p:cNvSpPr txBox="1">
              <a:spLocks noChangeArrowheads="1"/>
            </p:cNvSpPr>
            <p:nvPr/>
          </p:nvSpPr>
          <p:spPr bwMode="auto">
            <a:xfrm>
              <a:off x="845" y="1561"/>
              <a:ext cx="346" cy="9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>
              <a:spAutoFit/>
            </a:bodyPr>
            <a:lstStyle/>
            <a:p>
              <a:r>
                <a:rPr lang="zh-CN" altLang="en-US">
                  <a:solidFill>
                    <a:srgbClr val="D60093"/>
                  </a:solidFill>
                  <a:ea typeface="楷体_GB2312" pitchFamily="49" charset="-122"/>
                </a:rPr>
                <a:t>找 三 点    </a:t>
              </a:r>
            </a:p>
          </p:txBody>
        </p:sp>
      </p:grpSp>
      <p:grpSp>
        <p:nvGrpSpPr>
          <p:cNvPr id="538769" name="Group 145"/>
          <p:cNvGrpSpPr>
            <a:grpSpLocks/>
          </p:cNvGrpSpPr>
          <p:nvPr/>
        </p:nvGrpSpPr>
        <p:grpSpPr bwMode="auto">
          <a:xfrm>
            <a:off x="5988050" y="2236788"/>
            <a:ext cx="571500" cy="1597025"/>
            <a:chOff x="3772" y="1409"/>
            <a:chExt cx="360" cy="1006"/>
          </a:xfrm>
        </p:grpSpPr>
        <p:graphicFrame>
          <p:nvGraphicFramePr>
            <p:cNvPr id="538721" name="Object 97"/>
            <p:cNvGraphicFramePr>
              <a:graphicFrameLocks noChangeAspect="1"/>
            </p:cNvGraphicFramePr>
            <p:nvPr/>
          </p:nvGraphicFramePr>
          <p:xfrm>
            <a:off x="3772" y="1831"/>
            <a:ext cx="360" cy="1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8810" name="公式" r:id="rId19" imgW="571320" imgH="279360" progId="Equation.3">
                    <p:embed/>
                  </p:oleObj>
                </mc:Choice>
                <mc:Fallback>
                  <p:oleObj name="公式" r:id="rId19" imgW="571320" imgH="279360" progId="Equation.3">
                    <p:embed/>
                    <p:pic>
                      <p:nvPicPr>
                        <p:cNvPr id="0" name="Object 9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72" y="1831"/>
                          <a:ext cx="360" cy="17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38722" name="Object 98"/>
            <p:cNvGraphicFramePr>
              <a:graphicFrameLocks noChangeAspect="1"/>
            </p:cNvGraphicFramePr>
            <p:nvPr/>
          </p:nvGraphicFramePr>
          <p:xfrm>
            <a:off x="3918" y="1409"/>
            <a:ext cx="88" cy="1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8811" name="公式" r:id="rId21" imgW="139680" imgH="279360" progId="Equation.3">
                    <p:embed/>
                  </p:oleObj>
                </mc:Choice>
                <mc:Fallback>
                  <p:oleObj name="公式" r:id="rId21" imgW="139680" imgH="279360" progId="Equation.3">
                    <p:embed/>
                    <p:pic>
                      <p:nvPicPr>
                        <p:cNvPr id="0" name="Object 9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18" y="1409"/>
                          <a:ext cx="88" cy="17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38723" name="Object 99"/>
            <p:cNvGraphicFramePr>
              <a:graphicFrameLocks noChangeAspect="1"/>
            </p:cNvGraphicFramePr>
            <p:nvPr/>
          </p:nvGraphicFramePr>
          <p:xfrm>
            <a:off x="3876" y="2295"/>
            <a:ext cx="168" cy="1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8812" name="公式" r:id="rId23" imgW="266400" imgH="190440" progId="Equation.3">
                    <p:embed/>
                  </p:oleObj>
                </mc:Choice>
                <mc:Fallback>
                  <p:oleObj name="公式" r:id="rId23" imgW="266400" imgH="190440" progId="Equation.3">
                    <p:embed/>
                    <p:pic>
                      <p:nvPicPr>
                        <p:cNvPr id="0" name="Object 9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76" y="2295"/>
                          <a:ext cx="168" cy="12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38770" name="Group 146"/>
          <p:cNvGrpSpPr>
            <a:grpSpLocks/>
          </p:cNvGrpSpPr>
          <p:nvPr/>
        </p:nvGrpSpPr>
        <p:grpSpPr bwMode="auto">
          <a:xfrm>
            <a:off x="6740525" y="2211388"/>
            <a:ext cx="1343025" cy="266700"/>
            <a:chOff x="4246" y="1393"/>
            <a:chExt cx="846" cy="168"/>
          </a:xfrm>
        </p:grpSpPr>
        <p:graphicFrame>
          <p:nvGraphicFramePr>
            <p:cNvPr id="538725" name="Object 101"/>
            <p:cNvGraphicFramePr>
              <a:graphicFrameLocks noChangeAspect="1"/>
            </p:cNvGraphicFramePr>
            <p:nvPr/>
          </p:nvGraphicFramePr>
          <p:xfrm>
            <a:off x="4988" y="1393"/>
            <a:ext cx="104" cy="16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8813" name="公式" r:id="rId25" imgW="164880" imgH="266400" progId="Equation.3">
                    <p:embed/>
                  </p:oleObj>
                </mc:Choice>
                <mc:Fallback>
                  <p:oleObj name="公式" r:id="rId25" imgW="164880" imgH="266400" progId="Equation.3">
                    <p:embed/>
                    <p:pic>
                      <p:nvPicPr>
                        <p:cNvPr id="0" name="Object 10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88" y="1393"/>
                          <a:ext cx="104" cy="16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38728" name="Line 104"/>
            <p:cNvSpPr>
              <a:spLocks noChangeShapeType="1"/>
            </p:cNvSpPr>
            <p:nvPr/>
          </p:nvSpPr>
          <p:spPr bwMode="auto">
            <a:xfrm>
              <a:off x="4246" y="1474"/>
              <a:ext cx="354" cy="0"/>
            </a:xfrm>
            <a:prstGeom prst="line">
              <a:avLst/>
            </a:prstGeom>
            <a:noFill/>
            <a:ln w="19050">
              <a:solidFill>
                <a:srgbClr val="990033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538771" name="Group 147"/>
          <p:cNvGrpSpPr>
            <a:grpSpLocks/>
          </p:cNvGrpSpPr>
          <p:nvPr/>
        </p:nvGrpSpPr>
        <p:grpSpPr bwMode="auto">
          <a:xfrm>
            <a:off x="6740525" y="2668588"/>
            <a:ext cx="1765300" cy="787400"/>
            <a:chOff x="4246" y="1681"/>
            <a:chExt cx="1112" cy="496"/>
          </a:xfrm>
        </p:grpSpPr>
        <p:graphicFrame>
          <p:nvGraphicFramePr>
            <p:cNvPr id="538724" name="Object 100"/>
            <p:cNvGraphicFramePr>
              <a:graphicFrameLocks noChangeAspect="1"/>
            </p:cNvGraphicFramePr>
            <p:nvPr/>
          </p:nvGraphicFramePr>
          <p:xfrm>
            <a:off x="4702" y="1681"/>
            <a:ext cx="656" cy="4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8814" name="公式" r:id="rId27" imgW="1041120" imgH="787320" progId="Equation.3">
                    <p:embed/>
                  </p:oleObj>
                </mc:Choice>
                <mc:Fallback>
                  <p:oleObj name="公式" r:id="rId27" imgW="1041120" imgH="787320" progId="Equation.3">
                    <p:embed/>
                    <p:pic>
                      <p:nvPicPr>
                        <p:cNvPr id="0" name="Object 10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02" y="1681"/>
                          <a:ext cx="656" cy="4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38729" name="Line 105"/>
            <p:cNvSpPr>
              <a:spLocks noChangeShapeType="1"/>
            </p:cNvSpPr>
            <p:nvPr/>
          </p:nvSpPr>
          <p:spPr bwMode="auto">
            <a:xfrm>
              <a:off x="4246" y="1930"/>
              <a:ext cx="354" cy="0"/>
            </a:xfrm>
            <a:prstGeom prst="line">
              <a:avLst/>
            </a:prstGeom>
            <a:noFill/>
            <a:ln w="19050">
              <a:solidFill>
                <a:srgbClr val="990033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538772" name="Group 148"/>
          <p:cNvGrpSpPr>
            <a:grpSpLocks/>
          </p:cNvGrpSpPr>
          <p:nvPr/>
        </p:nvGrpSpPr>
        <p:grpSpPr bwMode="auto">
          <a:xfrm>
            <a:off x="6740525" y="3611563"/>
            <a:ext cx="1352550" cy="266700"/>
            <a:chOff x="4246" y="2275"/>
            <a:chExt cx="852" cy="168"/>
          </a:xfrm>
        </p:grpSpPr>
        <p:graphicFrame>
          <p:nvGraphicFramePr>
            <p:cNvPr id="538726" name="Object 102"/>
            <p:cNvGraphicFramePr>
              <a:graphicFrameLocks noChangeAspect="1"/>
            </p:cNvGraphicFramePr>
            <p:nvPr/>
          </p:nvGraphicFramePr>
          <p:xfrm>
            <a:off x="4978" y="2275"/>
            <a:ext cx="120" cy="16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8815" name="公式" r:id="rId29" imgW="190440" imgH="266400" progId="Equation.3">
                    <p:embed/>
                  </p:oleObj>
                </mc:Choice>
                <mc:Fallback>
                  <p:oleObj name="公式" r:id="rId29" imgW="190440" imgH="266400" progId="Equation.3">
                    <p:embed/>
                    <p:pic>
                      <p:nvPicPr>
                        <p:cNvPr id="0" name="Object 10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78" y="2275"/>
                          <a:ext cx="120" cy="16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38730" name="Line 106"/>
            <p:cNvSpPr>
              <a:spLocks noChangeShapeType="1"/>
            </p:cNvSpPr>
            <p:nvPr/>
          </p:nvSpPr>
          <p:spPr bwMode="auto">
            <a:xfrm>
              <a:off x="4246" y="2358"/>
              <a:ext cx="354" cy="0"/>
            </a:xfrm>
            <a:prstGeom prst="line">
              <a:avLst/>
            </a:prstGeom>
            <a:noFill/>
            <a:ln w="19050">
              <a:solidFill>
                <a:srgbClr val="990033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538768" name="Group 144"/>
          <p:cNvGrpSpPr>
            <a:grpSpLocks/>
          </p:cNvGrpSpPr>
          <p:nvPr/>
        </p:nvGrpSpPr>
        <p:grpSpPr bwMode="auto">
          <a:xfrm>
            <a:off x="5010150" y="2166938"/>
            <a:ext cx="1054100" cy="1905000"/>
            <a:chOff x="3156" y="1365"/>
            <a:chExt cx="664" cy="1200"/>
          </a:xfrm>
        </p:grpSpPr>
        <p:graphicFrame>
          <p:nvGraphicFramePr>
            <p:cNvPr id="538727" name="Object 103"/>
            <p:cNvGraphicFramePr>
              <a:graphicFrameLocks noChangeAspect="1"/>
            </p:cNvGraphicFramePr>
            <p:nvPr/>
          </p:nvGraphicFramePr>
          <p:xfrm>
            <a:off x="3604" y="1365"/>
            <a:ext cx="216" cy="11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8816" name="公式" r:id="rId31" imgW="342720" imgH="1765080" progId="Equation.3">
                    <p:embed/>
                  </p:oleObj>
                </mc:Choice>
                <mc:Fallback>
                  <p:oleObj name="公式" r:id="rId31" imgW="342720" imgH="1765080" progId="Equation.3">
                    <p:embed/>
                    <p:pic>
                      <p:nvPicPr>
                        <p:cNvPr id="0" name="Object 10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04" y="1365"/>
                          <a:ext cx="216" cy="111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38731" name="Text Box 107"/>
            <p:cNvSpPr txBox="1">
              <a:spLocks noChangeArrowheads="1"/>
            </p:cNvSpPr>
            <p:nvPr/>
          </p:nvSpPr>
          <p:spPr bwMode="auto">
            <a:xfrm>
              <a:off x="3273" y="1415"/>
              <a:ext cx="346" cy="11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>
              <a:spAutoFit/>
            </a:bodyPr>
            <a:lstStyle/>
            <a:p>
              <a:r>
                <a:rPr lang="zh-CN" altLang="en-US">
                  <a:solidFill>
                    <a:srgbClr val="D60093"/>
                  </a:solidFill>
                  <a:ea typeface="楷体_GB2312" pitchFamily="49" charset="-122"/>
                </a:rPr>
                <a:t>另 找 三 点    </a:t>
              </a:r>
            </a:p>
          </p:txBody>
        </p:sp>
        <p:sp>
          <p:nvSpPr>
            <p:cNvPr id="538736" name="Line 112"/>
            <p:cNvSpPr>
              <a:spLocks noChangeShapeType="1"/>
            </p:cNvSpPr>
            <p:nvPr/>
          </p:nvSpPr>
          <p:spPr bwMode="auto">
            <a:xfrm>
              <a:off x="3156" y="1368"/>
              <a:ext cx="0" cy="1116"/>
            </a:xfrm>
            <a:prstGeom prst="line">
              <a:avLst/>
            </a:prstGeom>
            <a:noFill/>
            <a:ln w="25400">
              <a:solidFill>
                <a:srgbClr val="A5002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538774" name="Group 150"/>
          <p:cNvGrpSpPr>
            <a:grpSpLocks/>
          </p:cNvGrpSpPr>
          <p:nvPr/>
        </p:nvGrpSpPr>
        <p:grpSpPr bwMode="auto">
          <a:xfrm>
            <a:off x="3470275" y="4918075"/>
            <a:ext cx="168275" cy="298450"/>
            <a:chOff x="2186" y="3098"/>
            <a:chExt cx="106" cy="188"/>
          </a:xfrm>
        </p:grpSpPr>
        <p:graphicFrame>
          <p:nvGraphicFramePr>
            <p:cNvPr id="538698" name="Object 74"/>
            <p:cNvGraphicFramePr>
              <a:graphicFrameLocks noChangeAspect="1"/>
            </p:cNvGraphicFramePr>
            <p:nvPr/>
          </p:nvGraphicFramePr>
          <p:xfrm>
            <a:off x="2224" y="3098"/>
            <a:ext cx="68" cy="1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8817" name="公式" r:id="rId33" imgW="139680" imgH="279360" progId="Equation.3">
                    <p:embed/>
                  </p:oleObj>
                </mc:Choice>
                <mc:Fallback>
                  <p:oleObj name="公式" r:id="rId33" imgW="139680" imgH="279360" progId="Equation.3">
                    <p:embed/>
                    <p:pic>
                      <p:nvPicPr>
                        <p:cNvPr id="0" name="Object 7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24" y="3098"/>
                          <a:ext cx="68" cy="13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38738" name="Oval 114"/>
            <p:cNvSpPr>
              <a:spLocks noChangeAspect="1" noChangeArrowheads="1"/>
            </p:cNvSpPr>
            <p:nvPr/>
          </p:nvSpPr>
          <p:spPr bwMode="auto">
            <a:xfrm>
              <a:off x="2186" y="3246"/>
              <a:ext cx="40" cy="40"/>
            </a:xfrm>
            <a:prstGeom prst="ellipse">
              <a:avLst/>
            </a:prstGeom>
            <a:solidFill>
              <a:srgbClr val="FF0000"/>
            </a:solidFill>
            <a:ln w="19050" algn="ctr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538773" name="Group 149"/>
          <p:cNvGrpSpPr>
            <a:grpSpLocks/>
          </p:cNvGrpSpPr>
          <p:nvPr/>
        </p:nvGrpSpPr>
        <p:grpSpPr bwMode="auto">
          <a:xfrm>
            <a:off x="5870575" y="4679950"/>
            <a:ext cx="2633663" cy="1536700"/>
            <a:chOff x="3698" y="2948"/>
            <a:chExt cx="1659" cy="968"/>
          </a:xfrm>
        </p:grpSpPr>
        <p:sp>
          <p:nvSpPr>
            <p:cNvPr id="538677" name="Oval 53"/>
            <p:cNvSpPr>
              <a:spLocks noChangeArrowheads="1"/>
            </p:cNvSpPr>
            <p:nvPr/>
          </p:nvSpPr>
          <p:spPr bwMode="auto">
            <a:xfrm>
              <a:off x="4720" y="3418"/>
              <a:ext cx="317" cy="317"/>
            </a:xfrm>
            <a:prstGeom prst="ellipse">
              <a:avLst/>
            </a:prstGeom>
            <a:noFill/>
            <a:ln w="19050" algn="ctr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538701" name="Object 77"/>
            <p:cNvGraphicFramePr>
              <a:graphicFrameLocks noChangeAspect="1"/>
            </p:cNvGraphicFramePr>
            <p:nvPr/>
          </p:nvGraphicFramePr>
          <p:xfrm>
            <a:off x="4628" y="3424"/>
            <a:ext cx="80" cy="13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8818" name="公式" r:id="rId35" imgW="164880" imgH="266400" progId="Equation.3">
                    <p:embed/>
                  </p:oleObj>
                </mc:Choice>
                <mc:Fallback>
                  <p:oleObj name="公式" r:id="rId35" imgW="164880" imgH="266400" progId="Equation.3">
                    <p:embed/>
                    <p:pic>
                      <p:nvPicPr>
                        <p:cNvPr id="0" name="Object 7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28" y="3424"/>
                          <a:ext cx="80" cy="13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38702" name="Object 78"/>
            <p:cNvGraphicFramePr>
              <a:graphicFrameLocks noChangeAspect="1"/>
            </p:cNvGraphicFramePr>
            <p:nvPr/>
          </p:nvGraphicFramePr>
          <p:xfrm>
            <a:off x="5042" y="3424"/>
            <a:ext cx="93" cy="13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8819" name="公式" r:id="rId37" imgW="190440" imgH="266400" progId="Equation.3">
                    <p:embed/>
                  </p:oleObj>
                </mc:Choice>
                <mc:Fallback>
                  <p:oleObj name="公式" r:id="rId37" imgW="190440" imgH="266400" progId="Equation.3">
                    <p:embed/>
                    <p:pic>
                      <p:nvPicPr>
                        <p:cNvPr id="0" name="Object 7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42" y="3424"/>
                          <a:ext cx="93" cy="13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38732" name="Line 108"/>
            <p:cNvSpPr>
              <a:spLocks noChangeAspect="1" noChangeShapeType="1"/>
            </p:cNvSpPr>
            <p:nvPr/>
          </p:nvSpPr>
          <p:spPr bwMode="auto">
            <a:xfrm rot="-5400000">
              <a:off x="3910" y="3432"/>
              <a:ext cx="968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38733" name="Line 109"/>
            <p:cNvSpPr>
              <a:spLocks noChangeShapeType="1"/>
            </p:cNvSpPr>
            <p:nvPr/>
          </p:nvSpPr>
          <p:spPr bwMode="auto">
            <a:xfrm>
              <a:off x="4246" y="3579"/>
              <a:ext cx="1111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38737" name="Line 113"/>
            <p:cNvSpPr>
              <a:spLocks noChangeShapeType="1"/>
            </p:cNvSpPr>
            <p:nvPr/>
          </p:nvSpPr>
          <p:spPr bwMode="auto">
            <a:xfrm>
              <a:off x="3698" y="3578"/>
              <a:ext cx="354" cy="0"/>
            </a:xfrm>
            <a:prstGeom prst="line">
              <a:avLst/>
            </a:prstGeom>
            <a:noFill/>
            <a:ln w="19050">
              <a:solidFill>
                <a:srgbClr val="990033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38743" name="Oval 119"/>
            <p:cNvSpPr>
              <a:spLocks noChangeAspect="1" noChangeArrowheads="1"/>
            </p:cNvSpPr>
            <p:nvPr/>
          </p:nvSpPr>
          <p:spPr bwMode="auto">
            <a:xfrm>
              <a:off x="5016" y="3558"/>
              <a:ext cx="40" cy="40"/>
            </a:xfrm>
            <a:prstGeom prst="ellipse">
              <a:avLst/>
            </a:prstGeom>
            <a:solidFill>
              <a:srgbClr val="FF0000"/>
            </a:solidFill>
            <a:ln w="19050" algn="ctr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38744" name="Oval 120"/>
            <p:cNvSpPr>
              <a:spLocks noChangeAspect="1" noChangeArrowheads="1"/>
            </p:cNvSpPr>
            <p:nvPr/>
          </p:nvSpPr>
          <p:spPr bwMode="auto">
            <a:xfrm>
              <a:off x="4702" y="3560"/>
              <a:ext cx="40" cy="40"/>
            </a:xfrm>
            <a:prstGeom prst="ellipse">
              <a:avLst/>
            </a:prstGeom>
            <a:solidFill>
              <a:srgbClr val="FF0000"/>
            </a:solidFill>
            <a:ln w="19050" algn="ctr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38745" name="Line 121"/>
            <p:cNvSpPr>
              <a:spLocks noChangeShapeType="1"/>
            </p:cNvSpPr>
            <p:nvPr/>
          </p:nvSpPr>
          <p:spPr bwMode="auto">
            <a:xfrm rot="-5400000">
              <a:off x="4806" y="3658"/>
              <a:ext cx="159" cy="0"/>
            </a:xfrm>
            <a:prstGeom prst="line">
              <a:avLst/>
            </a:prstGeom>
            <a:noFill/>
            <a:ln w="12700">
              <a:solidFill>
                <a:srgbClr val="CC0066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38746" name="Line 122"/>
            <p:cNvSpPr>
              <a:spLocks noChangeShapeType="1"/>
            </p:cNvSpPr>
            <p:nvPr/>
          </p:nvSpPr>
          <p:spPr bwMode="auto">
            <a:xfrm>
              <a:off x="4398" y="3738"/>
              <a:ext cx="476" cy="0"/>
            </a:xfrm>
            <a:prstGeom prst="line">
              <a:avLst/>
            </a:prstGeom>
            <a:noFill/>
            <a:ln w="12700">
              <a:solidFill>
                <a:srgbClr val="CC0066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38740" name="Oval 116"/>
            <p:cNvSpPr>
              <a:spLocks noChangeAspect="1" noChangeArrowheads="1"/>
            </p:cNvSpPr>
            <p:nvPr/>
          </p:nvSpPr>
          <p:spPr bwMode="auto">
            <a:xfrm>
              <a:off x="4866" y="3714"/>
              <a:ext cx="40" cy="40"/>
            </a:xfrm>
            <a:prstGeom prst="ellipse">
              <a:avLst/>
            </a:prstGeom>
            <a:solidFill>
              <a:srgbClr val="0000FF"/>
            </a:solidFill>
            <a:ln w="19050" algn="ctr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538775" name="Group 151"/>
          <p:cNvGrpSpPr>
            <a:grpSpLocks/>
          </p:cNvGrpSpPr>
          <p:nvPr/>
        </p:nvGrpSpPr>
        <p:grpSpPr bwMode="auto">
          <a:xfrm>
            <a:off x="3789363" y="4905375"/>
            <a:ext cx="422275" cy="307975"/>
            <a:chOff x="2387" y="3090"/>
            <a:chExt cx="266" cy="194"/>
          </a:xfrm>
        </p:grpSpPr>
        <p:sp>
          <p:nvSpPr>
            <p:cNvPr id="538739" name="Oval 115"/>
            <p:cNvSpPr>
              <a:spLocks noChangeAspect="1" noChangeArrowheads="1"/>
            </p:cNvSpPr>
            <p:nvPr/>
          </p:nvSpPr>
          <p:spPr bwMode="auto">
            <a:xfrm>
              <a:off x="2502" y="3244"/>
              <a:ext cx="40" cy="40"/>
            </a:xfrm>
            <a:prstGeom prst="ellipse">
              <a:avLst/>
            </a:prstGeom>
            <a:solidFill>
              <a:srgbClr val="0000FF"/>
            </a:solidFill>
            <a:ln w="19050" algn="ctr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538747" name="Object 123"/>
            <p:cNvGraphicFramePr>
              <a:graphicFrameLocks noChangeAspect="1"/>
            </p:cNvGraphicFramePr>
            <p:nvPr/>
          </p:nvGraphicFramePr>
          <p:xfrm>
            <a:off x="2387" y="3090"/>
            <a:ext cx="266" cy="1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8820" name="公式" r:id="rId39" imgW="545760" imgH="279360" progId="Equation.3">
                    <p:embed/>
                  </p:oleObj>
                </mc:Choice>
                <mc:Fallback>
                  <p:oleObj name="公式" r:id="rId39" imgW="545760" imgH="279360" progId="Equation.3">
                    <p:embed/>
                    <p:pic>
                      <p:nvPicPr>
                        <p:cNvPr id="0" name="Object 12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87" y="3090"/>
                          <a:ext cx="266" cy="13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38776" name="Group 152"/>
          <p:cNvGrpSpPr>
            <a:grpSpLocks/>
          </p:cNvGrpSpPr>
          <p:nvPr/>
        </p:nvGrpSpPr>
        <p:grpSpPr bwMode="auto">
          <a:xfrm>
            <a:off x="4281488" y="4921250"/>
            <a:ext cx="441325" cy="290513"/>
            <a:chOff x="2697" y="3100"/>
            <a:chExt cx="278" cy="183"/>
          </a:xfrm>
        </p:grpSpPr>
        <p:sp>
          <p:nvSpPr>
            <p:cNvPr id="538742" name="Oval 118"/>
            <p:cNvSpPr>
              <a:spLocks noChangeAspect="1" noChangeArrowheads="1"/>
            </p:cNvSpPr>
            <p:nvPr/>
          </p:nvSpPr>
          <p:spPr bwMode="auto">
            <a:xfrm>
              <a:off x="2821" y="3243"/>
              <a:ext cx="40" cy="40"/>
            </a:xfrm>
            <a:prstGeom prst="ellipse">
              <a:avLst/>
            </a:prstGeom>
            <a:solidFill>
              <a:srgbClr val="0000FF"/>
            </a:solidFill>
            <a:ln w="19050" algn="ctr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538748" name="Object 124"/>
            <p:cNvGraphicFramePr>
              <a:graphicFrameLocks noChangeAspect="1"/>
            </p:cNvGraphicFramePr>
            <p:nvPr/>
          </p:nvGraphicFramePr>
          <p:xfrm>
            <a:off x="2697" y="3100"/>
            <a:ext cx="278" cy="1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8821" name="公式" r:id="rId41" imgW="571320" imgH="279360" progId="Equation.3">
                    <p:embed/>
                  </p:oleObj>
                </mc:Choice>
                <mc:Fallback>
                  <p:oleObj name="公式" r:id="rId41" imgW="571320" imgH="279360" progId="Equation.3">
                    <p:embed/>
                    <p:pic>
                      <p:nvPicPr>
                        <p:cNvPr id="0" name="Object 1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97" y="3100"/>
                          <a:ext cx="278" cy="13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38777" name="Group 153"/>
          <p:cNvGrpSpPr>
            <a:grpSpLocks/>
          </p:cNvGrpSpPr>
          <p:nvPr/>
        </p:nvGrpSpPr>
        <p:grpSpPr bwMode="auto">
          <a:xfrm>
            <a:off x="5075238" y="4983163"/>
            <a:ext cx="206375" cy="230187"/>
            <a:chOff x="3197" y="3139"/>
            <a:chExt cx="130" cy="145"/>
          </a:xfrm>
        </p:grpSpPr>
        <p:sp>
          <p:nvSpPr>
            <p:cNvPr id="538741" name="Oval 117"/>
            <p:cNvSpPr>
              <a:spLocks noChangeAspect="1" noChangeArrowheads="1"/>
            </p:cNvSpPr>
            <p:nvPr/>
          </p:nvSpPr>
          <p:spPr bwMode="auto">
            <a:xfrm>
              <a:off x="3246" y="3244"/>
              <a:ext cx="40" cy="40"/>
            </a:xfrm>
            <a:prstGeom prst="ellipse">
              <a:avLst/>
            </a:prstGeom>
            <a:solidFill>
              <a:srgbClr val="FF0000"/>
            </a:solidFill>
            <a:ln w="19050" algn="ctr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538749" name="Object 125"/>
            <p:cNvGraphicFramePr>
              <a:graphicFrameLocks noChangeAspect="1"/>
            </p:cNvGraphicFramePr>
            <p:nvPr/>
          </p:nvGraphicFramePr>
          <p:xfrm>
            <a:off x="3197" y="3139"/>
            <a:ext cx="130" cy="9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8822" name="公式" r:id="rId43" imgW="266400" imgH="190440" progId="Equation.3">
                    <p:embed/>
                  </p:oleObj>
                </mc:Choice>
                <mc:Fallback>
                  <p:oleObj name="公式" r:id="rId43" imgW="266400" imgH="190440" progId="Equation.3">
                    <p:embed/>
                    <p:pic>
                      <p:nvPicPr>
                        <p:cNvPr id="0" name="Object 12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97" y="3139"/>
                          <a:ext cx="130" cy="9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538750" name="Rectangle 126"/>
          <p:cNvSpPr>
            <a:spLocks noChangeArrowheads="1"/>
          </p:cNvSpPr>
          <p:nvPr/>
        </p:nvSpPr>
        <p:spPr bwMode="auto">
          <a:xfrm>
            <a:off x="2065338" y="4043363"/>
            <a:ext cx="26320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2000">
                <a:solidFill>
                  <a:srgbClr val="663300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(</a:t>
            </a:r>
            <a:r>
              <a:rPr lang="en-US" altLang="zh-CN" sz="1200">
                <a:solidFill>
                  <a:srgbClr val="663300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 </a:t>
            </a:r>
            <a:r>
              <a:rPr lang="zh-CN" altLang="en-US" sz="2000">
                <a:solidFill>
                  <a:srgbClr val="663300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不是蛮好直接定圆</a:t>
            </a:r>
            <a:r>
              <a:rPr lang="zh-CN" altLang="en-US" sz="1200">
                <a:solidFill>
                  <a:srgbClr val="663300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 </a:t>
            </a:r>
            <a:r>
              <a:rPr lang="en-US" altLang="zh-CN" sz="2000">
                <a:solidFill>
                  <a:srgbClr val="663300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)   </a:t>
            </a:r>
          </a:p>
        </p:txBody>
      </p:sp>
      <p:sp>
        <p:nvSpPr>
          <p:cNvPr id="538751" name="Rectangle 127"/>
          <p:cNvSpPr>
            <a:spLocks noChangeArrowheads="1"/>
          </p:cNvSpPr>
          <p:nvPr/>
        </p:nvSpPr>
        <p:spPr bwMode="auto">
          <a:xfrm>
            <a:off x="6176963" y="4040188"/>
            <a:ext cx="20859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2000">
                <a:solidFill>
                  <a:srgbClr val="663300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(</a:t>
            </a:r>
            <a:r>
              <a:rPr lang="en-US" altLang="zh-CN" sz="1200">
                <a:solidFill>
                  <a:srgbClr val="663300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 </a:t>
            </a:r>
            <a:r>
              <a:rPr lang="zh-CN" altLang="en-US" sz="2000">
                <a:solidFill>
                  <a:srgbClr val="663300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可以了，</a:t>
            </a:r>
            <a:r>
              <a:rPr lang="en-US" altLang="zh-CN" sz="2000">
                <a:solidFill>
                  <a:srgbClr val="663300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Ok</a:t>
            </a:r>
            <a:r>
              <a:rPr lang="zh-CN" altLang="en-US" sz="2000">
                <a:solidFill>
                  <a:srgbClr val="663300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了</a:t>
            </a:r>
            <a:r>
              <a:rPr lang="en-US" altLang="zh-CN" sz="2000">
                <a:solidFill>
                  <a:srgbClr val="663300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)  </a:t>
            </a:r>
          </a:p>
        </p:txBody>
      </p:sp>
      <p:pic>
        <p:nvPicPr>
          <p:cNvPr id="538800" name="Picture 176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8802" name="Picture 178"/>
          <p:cNvPicPr>
            <a:picLocks noChangeAspect="1" noChangeArrowheads="1"/>
          </p:cNvPicPr>
          <p:nvPr/>
        </p:nvPicPr>
        <p:blipFill>
          <a:blip r:embed="rId45">
            <a:lum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490538"/>
            <a:ext cx="8609012" cy="847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8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38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8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5387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8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000"/>
                                        <p:tgtEl>
                                          <p:spTgt spid="5387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8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5387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8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1000"/>
                                        <p:tgtEl>
                                          <p:spTgt spid="538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8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1000"/>
                                        <p:tgtEl>
                                          <p:spTgt spid="5387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8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1000"/>
                                        <p:tgtEl>
                                          <p:spTgt spid="5387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8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5387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8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5387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8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5387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8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538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8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1000"/>
                                        <p:tgtEl>
                                          <p:spTgt spid="5387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8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1000"/>
                                        <p:tgtEl>
                                          <p:spTgt spid="5387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5" dur="1000"/>
                                        <p:tgtEl>
                                          <p:spTgt spid="5387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38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8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1000"/>
                                        <p:tgtEl>
                                          <p:spTgt spid="5387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8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1000"/>
                                        <p:tgtEl>
                                          <p:spTgt spid="538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8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1000"/>
                                        <p:tgtEl>
                                          <p:spTgt spid="538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8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1000"/>
                                        <p:tgtEl>
                                          <p:spTgt spid="538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8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1000"/>
                                        <p:tgtEl>
                                          <p:spTgt spid="5387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8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1000"/>
                                        <p:tgtEl>
                                          <p:spTgt spid="538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8631" grpId="0"/>
      <p:bldP spid="538750" grpId="0"/>
      <p:bldP spid="538751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9802" name="Picture 15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9803" name="Picture 15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9804" name="Picture 15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9805" name="Picture 157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9806" name="Picture 15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9807" name="Picture 15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9808" name="Picture 16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9809" name="Picture 161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9810" name="Picture 16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9811" name="Picture 16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9812" name="Picture 16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9813" name="Picture 16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9814" name="Picture 16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9815" name="Picture 167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9816" name="Picture 16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9817" name="Picture 16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9818" name="Picture 17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9819" name="Picture 171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9820" name="Picture 17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9821" name="Picture 173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39654" name="Rectangle 6"/>
          <p:cNvSpPr>
            <a:spLocks noChangeArrowheads="1"/>
          </p:cNvSpPr>
          <p:nvPr/>
        </p:nvSpPr>
        <p:spPr bwMode="auto">
          <a:xfrm>
            <a:off x="530225" y="1520825"/>
            <a:ext cx="7159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>
              <a:spcBef>
                <a:spcPct val="0"/>
              </a:spcBef>
            </a:pPr>
            <a:r>
              <a:rPr lang="zh-CN" altLang="en-US">
                <a:solidFill>
                  <a:srgbClr val="0000FF"/>
                </a:solidFill>
              </a:rPr>
              <a:t>解   </a:t>
            </a:r>
            <a:endParaRPr lang="zh-CN" altLang="en-US">
              <a:solidFill>
                <a:srgbClr val="000099"/>
              </a:solidFill>
            </a:endParaRPr>
          </a:p>
        </p:txBody>
      </p:sp>
      <p:sp>
        <p:nvSpPr>
          <p:cNvPr id="539655" name="Rectangle 7"/>
          <p:cNvSpPr>
            <a:spLocks noChangeArrowheads="1"/>
          </p:cNvSpPr>
          <p:nvPr/>
        </p:nvSpPr>
        <p:spPr bwMode="auto">
          <a:xfrm>
            <a:off x="1050925" y="1525588"/>
            <a:ext cx="46243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339933"/>
                </a:solidFill>
                <a:ea typeface="楷体_GB2312" pitchFamily="49" charset="-122"/>
              </a:rPr>
              <a:t>方法三  </a:t>
            </a:r>
            <a:r>
              <a:rPr lang="zh-CN" altLang="en-US" u="sng">
                <a:solidFill>
                  <a:schemeClr val="hlink"/>
                </a:solidFill>
                <a:ea typeface="楷体_GB2312" pitchFamily="49" charset="-122"/>
              </a:rPr>
              <a:t>借助特殊点和特殊曲线    </a:t>
            </a:r>
          </a:p>
        </p:txBody>
      </p:sp>
      <p:grpSp>
        <p:nvGrpSpPr>
          <p:cNvPr id="539788" name="Group 140"/>
          <p:cNvGrpSpPr>
            <a:grpSpLocks/>
          </p:cNvGrpSpPr>
          <p:nvPr/>
        </p:nvGrpSpPr>
        <p:grpSpPr bwMode="auto">
          <a:xfrm>
            <a:off x="1050925" y="3854450"/>
            <a:ext cx="4546600" cy="457200"/>
            <a:chOff x="662" y="2428"/>
            <a:chExt cx="2864" cy="288"/>
          </a:xfrm>
        </p:grpSpPr>
        <p:sp>
          <p:nvSpPr>
            <p:cNvPr id="539703" name="Rectangle 55"/>
            <p:cNvSpPr>
              <a:spLocks noChangeArrowheads="1"/>
            </p:cNvSpPr>
            <p:nvPr/>
          </p:nvSpPr>
          <p:spPr bwMode="auto">
            <a:xfrm>
              <a:off x="662" y="2428"/>
              <a:ext cx="286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>
                  <a:solidFill>
                    <a:srgbClr val="000000"/>
                  </a:solidFill>
                </a:rPr>
                <a:t>(3) </a:t>
              </a:r>
              <a:r>
                <a:rPr lang="zh-CN" altLang="en-US">
                  <a:solidFill>
                    <a:srgbClr val="000000"/>
                  </a:solidFill>
                </a:rPr>
                <a:t>由于    </a:t>
              </a:r>
              <a:r>
                <a:rPr lang="zh-CN" altLang="en-US" sz="1200">
                  <a:solidFill>
                    <a:srgbClr val="000000"/>
                  </a:solidFill>
                </a:rPr>
                <a:t> </a:t>
              </a:r>
              <a:r>
                <a:rPr lang="zh-CN" altLang="en-US">
                  <a:solidFill>
                    <a:srgbClr val="000000"/>
                  </a:solidFill>
                </a:rPr>
                <a:t>和    </a:t>
              </a:r>
              <a:r>
                <a:rPr lang="zh-CN" altLang="en-US" sz="1200">
                  <a:solidFill>
                    <a:srgbClr val="000000"/>
                  </a:solidFill>
                </a:rPr>
                <a:t> </a:t>
              </a:r>
              <a:r>
                <a:rPr lang="zh-CN" altLang="en-US">
                  <a:solidFill>
                    <a:srgbClr val="000000"/>
                  </a:solidFill>
                </a:rPr>
                <a:t>在        </a:t>
              </a:r>
              <a:r>
                <a:rPr lang="zh-CN" altLang="en-US" sz="1000">
                  <a:solidFill>
                    <a:srgbClr val="000000"/>
                  </a:solidFill>
                </a:rPr>
                <a:t> </a:t>
              </a:r>
              <a:r>
                <a:rPr lang="zh-CN" altLang="en-US">
                  <a:solidFill>
                    <a:srgbClr val="000000"/>
                  </a:solidFill>
                </a:rPr>
                <a:t>点</a:t>
              </a:r>
              <a:r>
                <a:rPr lang="zh-CN" altLang="en-US" u="sng">
                  <a:solidFill>
                    <a:schemeClr val="folHlink"/>
                  </a:solidFill>
                  <a:ea typeface="楷体_GB2312" pitchFamily="49" charset="-122"/>
                </a:rPr>
                <a:t>正交</a:t>
              </a:r>
              <a:r>
                <a:rPr lang="zh-CN" altLang="en-US">
                  <a:solidFill>
                    <a:srgbClr val="000000"/>
                  </a:solidFill>
                </a:rPr>
                <a:t>， </a:t>
              </a:r>
              <a:r>
                <a:rPr lang="zh-CN" altLang="en-US"/>
                <a:t> </a:t>
              </a:r>
            </a:p>
          </p:txBody>
        </p:sp>
        <p:graphicFrame>
          <p:nvGraphicFramePr>
            <p:cNvPr id="539705" name="Object 57"/>
            <p:cNvGraphicFramePr>
              <a:graphicFrameLocks noChangeAspect="1"/>
            </p:cNvGraphicFramePr>
            <p:nvPr/>
          </p:nvGraphicFramePr>
          <p:xfrm>
            <a:off x="1400" y="2493"/>
            <a:ext cx="169" cy="17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9825" name="公式" r:id="rId5" imgW="266400" imgH="279360" progId="Equation.3">
                    <p:embed/>
                  </p:oleObj>
                </mc:Choice>
                <mc:Fallback>
                  <p:oleObj name="公式" r:id="rId5" imgW="266400" imgH="279360" progId="Equation.3">
                    <p:embed/>
                    <p:pic>
                      <p:nvPicPr>
                        <p:cNvPr id="0" name="Object 5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00" y="2493"/>
                          <a:ext cx="169" cy="17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39706" name="Object 58"/>
            <p:cNvGraphicFramePr>
              <a:graphicFrameLocks noChangeAspect="1"/>
            </p:cNvGraphicFramePr>
            <p:nvPr/>
          </p:nvGraphicFramePr>
          <p:xfrm>
            <a:off x="1818" y="2459"/>
            <a:ext cx="168" cy="21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9826" name="公式" r:id="rId7" imgW="266400" imgH="342720" progId="Equation.3">
                    <p:embed/>
                  </p:oleObj>
                </mc:Choice>
                <mc:Fallback>
                  <p:oleObj name="公式" r:id="rId7" imgW="266400" imgH="342720" progId="Equation.3">
                    <p:embed/>
                    <p:pic>
                      <p:nvPicPr>
                        <p:cNvPr id="0" name="Object 5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18" y="2459"/>
                          <a:ext cx="168" cy="21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39707" name="Object 59"/>
            <p:cNvGraphicFramePr>
              <a:graphicFrameLocks noChangeAspect="1"/>
            </p:cNvGraphicFramePr>
            <p:nvPr/>
          </p:nvGraphicFramePr>
          <p:xfrm>
            <a:off x="2232" y="2475"/>
            <a:ext cx="344" cy="21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9827" name="公式" r:id="rId9" imgW="545760" imgH="342720" progId="Equation.3">
                    <p:embed/>
                  </p:oleObj>
                </mc:Choice>
                <mc:Fallback>
                  <p:oleObj name="公式" r:id="rId9" imgW="545760" imgH="342720" progId="Equation.3">
                    <p:embed/>
                    <p:pic>
                      <p:nvPicPr>
                        <p:cNvPr id="0" name="Object 5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32" y="2475"/>
                          <a:ext cx="344" cy="21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539711" name="Rectangle 63"/>
          <p:cNvSpPr>
            <a:spLocks noChangeArrowheads="1"/>
          </p:cNvSpPr>
          <p:nvPr/>
        </p:nvSpPr>
        <p:spPr bwMode="auto">
          <a:xfrm>
            <a:off x="1044575" y="2058988"/>
            <a:ext cx="1758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>
                <a:solidFill>
                  <a:srgbClr val="000000"/>
                </a:solidFill>
              </a:rPr>
              <a:t>(1) </a:t>
            </a:r>
            <a:r>
              <a:rPr lang="zh-CN" altLang="en-US">
                <a:solidFill>
                  <a:srgbClr val="FF0000"/>
                </a:solidFill>
                <a:ea typeface="华文仿宋" panose="02010600040101010101" pitchFamily="2" charset="-122"/>
              </a:rPr>
              <a:t>特殊点   </a:t>
            </a:r>
            <a:endParaRPr lang="zh-CN" altLang="en-US">
              <a:solidFill>
                <a:srgbClr val="000000"/>
              </a:solidFill>
            </a:endParaRPr>
          </a:p>
        </p:txBody>
      </p:sp>
      <p:grpSp>
        <p:nvGrpSpPr>
          <p:cNvPr id="539789" name="Group 141"/>
          <p:cNvGrpSpPr>
            <a:grpSpLocks/>
          </p:cNvGrpSpPr>
          <p:nvPr/>
        </p:nvGrpSpPr>
        <p:grpSpPr bwMode="auto">
          <a:xfrm>
            <a:off x="5226050" y="3857625"/>
            <a:ext cx="3846513" cy="457200"/>
            <a:chOff x="3292" y="2430"/>
            <a:chExt cx="2423" cy="288"/>
          </a:xfrm>
        </p:grpSpPr>
        <p:sp>
          <p:nvSpPr>
            <p:cNvPr id="539704" name="Rectangle 56"/>
            <p:cNvSpPr>
              <a:spLocks noChangeArrowheads="1"/>
            </p:cNvSpPr>
            <p:nvPr/>
          </p:nvSpPr>
          <p:spPr bwMode="auto">
            <a:xfrm>
              <a:off x="3292" y="2430"/>
              <a:ext cx="24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olidFill>
                    <a:srgbClr val="000000"/>
                  </a:solidFill>
                </a:rPr>
                <a:t>故    </a:t>
              </a:r>
              <a:r>
                <a:rPr lang="zh-CN" altLang="en-US" sz="1200">
                  <a:solidFill>
                    <a:srgbClr val="000000"/>
                  </a:solidFill>
                </a:rPr>
                <a:t> </a:t>
              </a:r>
              <a:r>
                <a:rPr lang="zh-CN" altLang="en-US">
                  <a:solidFill>
                    <a:srgbClr val="000000"/>
                  </a:solidFill>
                </a:rPr>
                <a:t>和     在         </a:t>
              </a:r>
              <a:r>
                <a:rPr lang="zh-CN" altLang="en-US" sz="1000">
                  <a:solidFill>
                    <a:srgbClr val="000000"/>
                  </a:solidFill>
                </a:rPr>
                <a:t> </a:t>
              </a:r>
              <a:r>
                <a:rPr lang="zh-CN" altLang="en-US">
                  <a:solidFill>
                    <a:srgbClr val="000000"/>
                  </a:solidFill>
                </a:rPr>
                <a:t>点</a:t>
              </a:r>
              <a:r>
                <a:rPr lang="zh-CN" altLang="en-US" u="sng">
                  <a:solidFill>
                    <a:schemeClr val="folHlink"/>
                  </a:solidFill>
                  <a:ea typeface="楷体_GB2312" pitchFamily="49" charset="-122"/>
                </a:rPr>
                <a:t>正交</a:t>
              </a:r>
              <a:r>
                <a:rPr lang="zh-CN" altLang="en-US">
                  <a:solidFill>
                    <a:srgbClr val="000000"/>
                  </a:solidFill>
                </a:rPr>
                <a:t>； </a:t>
              </a:r>
            </a:p>
          </p:txBody>
        </p:sp>
        <p:graphicFrame>
          <p:nvGraphicFramePr>
            <p:cNvPr id="539708" name="Object 60"/>
            <p:cNvGraphicFramePr>
              <a:graphicFrameLocks noChangeAspect="1"/>
            </p:cNvGraphicFramePr>
            <p:nvPr/>
          </p:nvGraphicFramePr>
          <p:xfrm>
            <a:off x="3566" y="2495"/>
            <a:ext cx="177" cy="17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9828" name="公式" r:id="rId11" imgW="279360" imgH="266400" progId="Equation.3">
                    <p:embed/>
                  </p:oleObj>
                </mc:Choice>
                <mc:Fallback>
                  <p:oleObj name="公式" r:id="rId11" imgW="279360" imgH="266400" progId="Equation.3">
                    <p:embed/>
                    <p:pic>
                      <p:nvPicPr>
                        <p:cNvPr id="0" name="Object 6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66" y="2495"/>
                          <a:ext cx="177" cy="17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39709" name="Object 61"/>
            <p:cNvGraphicFramePr>
              <a:graphicFrameLocks noChangeAspect="1"/>
            </p:cNvGraphicFramePr>
            <p:nvPr/>
          </p:nvGraphicFramePr>
          <p:xfrm>
            <a:off x="3990" y="2459"/>
            <a:ext cx="177" cy="20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9829" name="公式" r:id="rId13" imgW="279360" imgH="317160" progId="Equation.3">
                    <p:embed/>
                  </p:oleObj>
                </mc:Choice>
                <mc:Fallback>
                  <p:oleObj name="公式" r:id="rId13" imgW="279360" imgH="317160" progId="Equation.3">
                    <p:embed/>
                    <p:pic>
                      <p:nvPicPr>
                        <p:cNvPr id="0" name="Object 6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90" y="2459"/>
                          <a:ext cx="177" cy="20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39726" name="Object 78"/>
            <p:cNvGraphicFramePr>
              <a:graphicFrameLocks noChangeAspect="1"/>
            </p:cNvGraphicFramePr>
            <p:nvPr/>
          </p:nvGraphicFramePr>
          <p:xfrm>
            <a:off x="4408" y="2489"/>
            <a:ext cx="408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9830" name="公式" r:id="rId15" imgW="647640" imgH="342720" progId="Equation.3">
                    <p:embed/>
                  </p:oleObj>
                </mc:Choice>
                <mc:Fallback>
                  <p:oleObj name="公式" r:id="rId15" imgW="647640" imgH="342720" progId="Equation.3">
                    <p:embed/>
                    <p:pic>
                      <p:nvPicPr>
                        <p:cNvPr id="0" name="Object 7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08" y="2489"/>
                          <a:ext cx="408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39798" name="Group 150"/>
          <p:cNvGrpSpPr>
            <a:grpSpLocks/>
          </p:cNvGrpSpPr>
          <p:nvPr/>
        </p:nvGrpSpPr>
        <p:grpSpPr bwMode="auto">
          <a:xfrm>
            <a:off x="6654800" y="4679950"/>
            <a:ext cx="1944688" cy="1536700"/>
            <a:chOff x="4192" y="2948"/>
            <a:chExt cx="1225" cy="968"/>
          </a:xfrm>
        </p:grpSpPr>
        <p:sp>
          <p:nvSpPr>
            <p:cNvPr id="539734" name="Line 86"/>
            <p:cNvSpPr>
              <a:spLocks noChangeAspect="1" noChangeShapeType="1"/>
            </p:cNvSpPr>
            <p:nvPr/>
          </p:nvSpPr>
          <p:spPr bwMode="auto">
            <a:xfrm rot="-5400000">
              <a:off x="3988" y="3432"/>
              <a:ext cx="968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39735" name="Line 87"/>
            <p:cNvSpPr>
              <a:spLocks noChangeShapeType="1"/>
            </p:cNvSpPr>
            <p:nvPr/>
          </p:nvSpPr>
          <p:spPr bwMode="auto">
            <a:xfrm>
              <a:off x="4192" y="3579"/>
              <a:ext cx="1225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539736" name="Line 88"/>
          <p:cNvSpPr>
            <a:spLocks noChangeShapeType="1"/>
          </p:cNvSpPr>
          <p:nvPr/>
        </p:nvSpPr>
        <p:spPr bwMode="auto">
          <a:xfrm>
            <a:off x="5822950" y="5680075"/>
            <a:ext cx="561975" cy="0"/>
          </a:xfrm>
          <a:prstGeom prst="line">
            <a:avLst/>
          </a:prstGeom>
          <a:noFill/>
          <a:ln w="19050">
            <a:solidFill>
              <a:srgbClr val="990033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grpSp>
        <p:nvGrpSpPr>
          <p:cNvPr id="539785" name="Group 137"/>
          <p:cNvGrpSpPr>
            <a:grpSpLocks/>
          </p:cNvGrpSpPr>
          <p:nvPr/>
        </p:nvGrpSpPr>
        <p:grpSpPr bwMode="auto">
          <a:xfrm>
            <a:off x="2565400" y="2611438"/>
            <a:ext cx="6499225" cy="457200"/>
            <a:chOff x="1616" y="1645"/>
            <a:chExt cx="4094" cy="288"/>
          </a:xfrm>
        </p:grpSpPr>
        <p:sp>
          <p:nvSpPr>
            <p:cNvPr id="539750" name="Rectangle 102"/>
            <p:cNvSpPr>
              <a:spLocks noChangeArrowheads="1"/>
            </p:cNvSpPr>
            <p:nvPr/>
          </p:nvSpPr>
          <p:spPr bwMode="auto">
            <a:xfrm>
              <a:off x="1616" y="1645"/>
              <a:ext cx="409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olidFill>
                    <a:srgbClr val="000000"/>
                  </a:solidFill>
                </a:rPr>
                <a:t>故其像曲线    </a:t>
              </a:r>
              <a:r>
                <a:rPr lang="zh-CN" altLang="en-US" sz="1200">
                  <a:solidFill>
                    <a:srgbClr val="000000"/>
                  </a:solidFill>
                </a:rPr>
                <a:t> </a:t>
              </a:r>
              <a:r>
                <a:rPr lang="zh-CN" altLang="en-US">
                  <a:solidFill>
                    <a:srgbClr val="000000"/>
                  </a:solidFill>
                </a:rPr>
                <a:t>是经过        两点的圆</a:t>
              </a:r>
              <a:r>
                <a:rPr lang="en-US" altLang="zh-CN">
                  <a:solidFill>
                    <a:srgbClr val="000000"/>
                  </a:solidFill>
                  <a:latin typeface="宋体" panose="02010600030101010101" pitchFamily="2" charset="-122"/>
                </a:rPr>
                <a:t>(</a:t>
              </a:r>
              <a:r>
                <a:rPr lang="zh-CN" altLang="en-US">
                  <a:solidFill>
                    <a:srgbClr val="000000"/>
                  </a:solidFill>
                  <a:latin typeface="宋体" panose="02010600030101010101" pitchFamily="2" charset="-122"/>
                </a:rPr>
                <a:t>或直线</a:t>
              </a:r>
              <a:r>
                <a:rPr lang="en-US" altLang="zh-CN">
                  <a:solidFill>
                    <a:srgbClr val="000000"/>
                  </a:solidFill>
                  <a:latin typeface="宋体" panose="02010600030101010101" pitchFamily="2" charset="-122"/>
                </a:rPr>
                <a:t>)</a:t>
              </a:r>
              <a:r>
                <a:rPr lang="zh-CN" altLang="en-US">
                  <a:solidFill>
                    <a:srgbClr val="000000"/>
                  </a:solidFill>
                </a:rPr>
                <a:t>；  </a:t>
              </a:r>
            </a:p>
          </p:txBody>
        </p:sp>
        <p:graphicFrame>
          <p:nvGraphicFramePr>
            <p:cNvPr id="539751" name="Object 103"/>
            <p:cNvGraphicFramePr>
              <a:graphicFrameLocks noChangeAspect="1"/>
            </p:cNvGraphicFramePr>
            <p:nvPr/>
          </p:nvGraphicFramePr>
          <p:xfrm>
            <a:off x="3488" y="1702"/>
            <a:ext cx="304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9831" name="公式" r:id="rId17" imgW="482400" imgH="342720" progId="Equation.3">
                    <p:embed/>
                  </p:oleObj>
                </mc:Choice>
                <mc:Fallback>
                  <p:oleObj name="公式" r:id="rId17" imgW="482400" imgH="342720" progId="Equation.3">
                    <p:embed/>
                    <p:pic>
                      <p:nvPicPr>
                        <p:cNvPr id="0" name="Object 10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88" y="1702"/>
                          <a:ext cx="304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39752" name="Object 104"/>
            <p:cNvGraphicFramePr>
              <a:graphicFrameLocks noChangeAspect="1"/>
            </p:cNvGraphicFramePr>
            <p:nvPr/>
          </p:nvGraphicFramePr>
          <p:xfrm>
            <a:off x="2676" y="1711"/>
            <a:ext cx="176" cy="16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9832" name="公式" r:id="rId19" imgW="279360" imgH="266400" progId="Equation.3">
                    <p:embed/>
                  </p:oleObj>
                </mc:Choice>
                <mc:Fallback>
                  <p:oleObj name="公式" r:id="rId19" imgW="279360" imgH="266400" progId="Equation.3">
                    <p:embed/>
                    <p:pic>
                      <p:nvPicPr>
                        <p:cNvPr id="0" name="Object 10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76" y="1711"/>
                          <a:ext cx="176" cy="16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39786" name="Group 138"/>
          <p:cNvGrpSpPr>
            <a:grpSpLocks/>
          </p:cNvGrpSpPr>
          <p:nvPr/>
        </p:nvGrpSpPr>
        <p:grpSpPr bwMode="auto">
          <a:xfrm>
            <a:off x="2562225" y="3230563"/>
            <a:ext cx="2022475" cy="466725"/>
            <a:chOff x="1614" y="2035"/>
            <a:chExt cx="1274" cy="294"/>
          </a:xfrm>
        </p:grpSpPr>
        <p:graphicFrame>
          <p:nvGraphicFramePr>
            <p:cNvPr id="539712" name="Object 64"/>
            <p:cNvGraphicFramePr>
              <a:graphicFrameLocks noChangeAspect="1"/>
            </p:cNvGraphicFramePr>
            <p:nvPr/>
          </p:nvGraphicFramePr>
          <p:xfrm>
            <a:off x="2654" y="2071"/>
            <a:ext cx="234" cy="25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9833" name="公式" r:id="rId21" imgW="368280" imgH="406080" progId="Equation.3">
                    <p:embed/>
                  </p:oleObj>
                </mc:Choice>
                <mc:Fallback>
                  <p:oleObj name="公式" r:id="rId21" imgW="368280" imgH="406080" progId="Equation.3">
                    <p:embed/>
                    <p:pic>
                      <p:nvPicPr>
                        <p:cNvPr id="0" name="Object 6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54" y="2071"/>
                          <a:ext cx="234" cy="25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39753" name="Rectangle 105"/>
            <p:cNvSpPr>
              <a:spLocks noChangeArrowheads="1"/>
            </p:cNvSpPr>
            <p:nvPr/>
          </p:nvSpPr>
          <p:spPr bwMode="auto">
            <a:xfrm>
              <a:off x="1614" y="2035"/>
              <a:ext cx="12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olidFill>
                    <a:srgbClr val="000000"/>
                  </a:solidFill>
                </a:rPr>
                <a:t>将虚轴记为   </a:t>
              </a:r>
            </a:p>
          </p:txBody>
        </p:sp>
      </p:grpSp>
      <p:grpSp>
        <p:nvGrpSpPr>
          <p:cNvPr id="539783" name="Group 135"/>
          <p:cNvGrpSpPr>
            <a:grpSpLocks/>
          </p:cNvGrpSpPr>
          <p:nvPr/>
        </p:nvGrpSpPr>
        <p:grpSpPr bwMode="auto">
          <a:xfrm>
            <a:off x="2562225" y="2057400"/>
            <a:ext cx="3505200" cy="457200"/>
            <a:chOff x="1614" y="1296"/>
            <a:chExt cx="2208" cy="288"/>
          </a:xfrm>
        </p:grpSpPr>
        <p:sp>
          <p:nvSpPr>
            <p:cNvPr id="539760" name="Rectangle 112"/>
            <p:cNvSpPr>
              <a:spLocks noChangeArrowheads="1"/>
            </p:cNvSpPr>
            <p:nvPr/>
          </p:nvSpPr>
          <p:spPr bwMode="auto">
            <a:xfrm>
              <a:off x="1614" y="1296"/>
              <a:ext cx="21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olidFill>
                    <a:srgbClr val="000000"/>
                  </a:solidFill>
                </a:rPr>
                <a:t>在直线</a:t>
              </a:r>
              <a:r>
                <a:rPr lang="zh-CN" altLang="en-US" sz="1400">
                  <a:solidFill>
                    <a:srgbClr val="000000"/>
                  </a:solidFill>
                </a:rPr>
                <a:t> </a:t>
              </a:r>
              <a:r>
                <a:rPr lang="en-US" altLang="zh-CN" i="1">
                  <a:solidFill>
                    <a:srgbClr val="000000"/>
                  </a:solidFill>
                </a:rPr>
                <a:t>C</a:t>
              </a:r>
              <a:r>
                <a:rPr lang="en-US" altLang="zh-CN" sz="1800">
                  <a:solidFill>
                    <a:srgbClr val="000000"/>
                  </a:solidFill>
                </a:rPr>
                <a:t> </a:t>
              </a:r>
              <a:r>
                <a:rPr lang="zh-CN" altLang="en-US">
                  <a:solidFill>
                    <a:srgbClr val="000000"/>
                  </a:solidFill>
                </a:rPr>
                <a:t>上取两点   和 </a:t>
              </a:r>
              <a:r>
                <a:rPr lang="zh-CN" altLang="en-US"/>
                <a:t>  </a:t>
              </a:r>
            </a:p>
          </p:txBody>
        </p:sp>
        <p:graphicFrame>
          <p:nvGraphicFramePr>
            <p:cNvPr id="539754" name="Object 106"/>
            <p:cNvGraphicFramePr>
              <a:graphicFrameLocks noChangeAspect="1"/>
            </p:cNvGraphicFramePr>
            <p:nvPr/>
          </p:nvGraphicFramePr>
          <p:xfrm>
            <a:off x="3250" y="1352"/>
            <a:ext cx="88" cy="1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9834" name="公式" r:id="rId23" imgW="139680" imgH="279360" progId="Equation.3">
                    <p:embed/>
                  </p:oleObj>
                </mc:Choice>
                <mc:Fallback>
                  <p:oleObj name="公式" r:id="rId23" imgW="139680" imgH="279360" progId="Equation.3">
                    <p:embed/>
                    <p:pic>
                      <p:nvPicPr>
                        <p:cNvPr id="0" name="Object 10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50" y="1352"/>
                          <a:ext cx="88" cy="17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39755" name="Object 107"/>
            <p:cNvGraphicFramePr>
              <a:graphicFrameLocks noChangeAspect="1"/>
            </p:cNvGraphicFramePr>
            <p:nvPr/>
          </p:nvGraphicFramePr>
          <p:xfrm>
            <a:off x="3590" y="1380"/>
            <a:ext cx="232" cy="1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9835" name="公式" r:id="rId25" imgW="368280" imgH="279360" progId="Equation.3">
                    <p:embed/>
                  </p:oleObj>
                </mc:Choice>
                <mc:Fallback>
                  <p:oleObj name="公式" r:id="rId25" imgW="368280" imgH="279360" progId="Equation.3">
                    <p:embed/>
                    <p:pic>
                      <p:nvPicPr>
                        <p:cNvPr id="0" name="Object 10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90" y="1380"/>
                          <a:ext cx="232" cy="17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39784" name="Group 136"/>
          <p:cNvGrpSpPr>
            <a:grpSpLocks/>
          </p:cNvGrpSpPr>
          <p:nvPr/>
        </p:nvGrpSpPr>
        <p:grpSpPr bwMode="auto">
          <a:xfrm>
            <a:off x="6172200" y="2068513"/>
            <a:ext cx="2473325" cy="457200"/>
            <a:chOff x="3888" y="1303"/>
            <a:chExt cx="1558" cy="288"/>
          </a:xfrm>
        </p:grpSpPr>
        <p:graphicFrame>
          <p:nvGraphicFramePr>
            <p:cNvPr id="539720" name="Object 72"/>
            <p:cNvGraphicFramePr>
              <a:graphicFrameLocks noChangeAspect="1"/>
            </p:cNvGraphicFramePr>
            <p:nvPr/>
          </p:nvGraphicFramePr>
          <p:xfrm>
            <a:off x="5078" y="1368"/>
            <a:ext cx="368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9836" name="公式" r:id="rId27" imgW="583920" imgH="342720" progId="Equation.3">
                    <p:embed/>
                  </p:oleObj>
                </mc:Choice>
                <mc:Fallback>
                  <p:oleObj name="公式" r:id="rId27" imgW="583920" imgH="342720" progId="Equation.3">
                    <p:embed/>
                    <p:pic>
                      <p:nvPicPr>
                        <p:cNvPr id="0" name="Object 7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78" y="1368"/>
                          <a:ext cx="368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39721" name="Object 73"/>
            <p:cNvGraphicFramePr>
              <a:graphicFrameLocks noChangeAspect="1"/>
            </p:cNvGraphicFramePr>
            <p:nvPr/>
          </p:nvGraphicFramePr>
          <p:xfrm>
            <a:off x="4382" y="1364"/>
            <a:ext cx="336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9837" name="公式" r:id="rId29" imgW="533160" imgH="342720" progId="Equation.3">
                    <p:embed/>
                  </p:oleObj>
                </mc:Choice>
                <mc:Fallback>
                  <p:oleObj name="公式" r:id="rId29" imgW="533160" imgH="342720" progId="Equation.3">
                    <p:embed/>
                    <p:pic>
                      <p:nvPicPr>
                        <p:cNvPr id="0" name="Object 7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82" y="1364"/>
                          <a:ext cx="336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39749" name="Line 101"/>
            <p:cNvSpPr>
              <a:spLocks noChangeShapeType="1"/>
            </p:cNvSpPr>
            <p:nvPr/>
          </p:nvSpPr>
          <p:spPr bwMode="auto">
            <a:xfrm>
              <a:off x="4770" y="1465"/>
              <a:ext cx="249" cy="0"/>
            </a:xfrm>
            <a:prstGeom prst="line">
              <a:avLst/>
            </a:prstGeom>
            <a:noFill/>
            <a:ln w="19050">
              <a:solidFill>
                <a:srgbClr val="990033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39756" name="Rectangle 108"/>
            <p:cNvSpPr>
              <a:spLocks noChangeArrowheads="1"/>
            </p:cNvSpPr>
            <p:nvPr/>
          </p:nvSpPr>
          <p:spPr bwMode="auto">
            <a:xfrm>
              <a:off x="3888" y="1303"/>
              <a:ext cx="64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olidFill>
                    <a:srgbClr val="000000"/>
                  </a:solidFill>
                </a:rPr>
                <a:t>由于   </a:t>
              </a:r>
            </a:p>
          </p:txBody>
        </p:sp>
      </p:grpSp>
      <p:sp>
        <p:nvSpPr>
          <p:cNvPr id="539757" name="Rectangle 109"/>
          <p:cNvSpPr>
            <a:spLocks noChangeArrowheads="1"/>
          </p:cNvSpPr>
          <p:nvPr/>
        </p:nvSpPr>
        <p:spPr bwMode="auto">
          <a:xfrm>
            <a:off x="1041400" y="3227388"/>
            <a:ext cx="1835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>
                <a:solidFill>
                  <a:srgbClr val="000000"/>
                </a:solidFill>
              </a:rPr>
              <a:t>(2) </a:t>
            </a:r>
            <a:r>
              <a:rPr lang="zh-CN" altLang="en-US">
                <a:solidFill>
                  <a:srgbClr val="FF0000"/>
                </a:solidFill>
                <a:ea typeface="华文仿宋" panose="02010600040101010101" pitchFamily="2" charset="-122"/>
              </a:rPr>
              <a:t>特殊线    </a:t>
            </a:r>
            <a:endParaRPr lang="zh-CN" altLang="en-US">
              <a:solidFill>
                <a:srgbClr val="000000"/>
              </a:solidFill>
            </a:endParaRPr>
          </a:p>
        </p:txBody>
      </p:sp>
      <p:grpSp>
        <p:nvGrpSpPr>
          <p:cNvPr id="539787" name="Group 139"/>
          <p:cNvGrpSpPr>
            <a:grpSpLocks/>
          </p:cNvGrpSpPr>
          <p:nvPr/>
        </p:nvGrpSpPr>
        <p:grpSpPr bwMode="auto">
          <a:xfrm>
            <a:off x="4670425" y="3230563"/>
            <a:ext cx="3475038" cy="457200"/>
            <a:chOff x="2942" y="2035"/>
            <a:chExt cx="2189" cy="288"/>
          </a:xfrm>
        </p:grpSpPr>
        <p:sp>
          <p:nvSpPr>
            <p:cNvPr id="539758" name="Rectangle 110"/>
            <p:cNvSpPr>
              <a:spLocks noChangeArrowheads="1"/>
            </p:cNvSpPr>
            <p:nvPr/>
          </p:nvSpPr>
          <p:spPr bwMode="auto">
            <a:xfrm>
              <a:off x="2942" y="2035"/>
              <a:ext cx="218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olidFill>
                    <a:srgbClr val="000000"/>
                  </a:solidFill>
                </a:rPr>
                <a:t>则其像曲线     为实轴； </a:t>
              </a:r>
              <a:r>
                <a:rPr lang="zh-CN" altLang="en-US"/>
                <a:t> </a:t>
              </a:r>
            </a:p>
          </p:txBody>
        </p:sp>
        <p:graphicFrame>
          <p:nvGraphicFramePr>
            <p:cNvPr id="539759" name="Object 111"/>
            <p:cNvGraphicFramePr>
              <a:graphicFrameLocks noChangeAspect="1"/>
            </p:cNvGraphicFramePr>
            <p:nvPr/>
          </p:nvGraphicFramePr>
          <p:xfrm>
            <a:off x="4024" y="2079"/>
            <a:ext cx="177" cy="20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9838" name="公式" r:id="rId31" imgW="279360" imgH="317160" progId="Equation.3">
                    <p:embed/>
                  </p:oleObj>
                </mc:Choice>
                <mc:Fallback>
                  <p:oleObj name="公式" r:id="rId31" imgW="279360" imgH="317160" progId="Equation.3">
                    <p:embed/>
                    <p:pic>
                      <p:nvPicPr>
                        <p:cNvPr id="0" name="Object 11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24" y="2079"/>
                          <a:ext cx="177" cy="20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39793" name="Group 145"/>
          <p:cNvGrpSpPr>
            <a:grpSpLocks/>
          </p:cNvGrpSpPr>
          <p:nvPr/>
        </p:nvGrpSpPr>
        <p:grpSpPr bwMode="auto">
          <a:xfrm>
            <a:off x="1485900" y="4683125"/>
            <a:ext cx="4030663" cy="1536700"/>
            <a:chOff x="936" y="2950"/>
            <a:chExt cx="2539" cy="968"/>
          </a:xfrm>
        </p:grpSpPr>
        <p:grpSp>
          <p:nvGrpSpPr>
            <p:cNvPr id="539790" name="Group 142"/>
            <p:cNvGrpSpPr>
              <a:grpSpLocks/>
            </p:cNvGrpSpPr>
            <p:nvPr/>
          </p:nvGrpSpPr>
          <p:grpSpPr bwMode="auto">
            <a:xfrm>
              <a:off x="936" y="2950"/>
              <a:ext cx="2539" cy="968"/>
              <a:chOff x="936" y="2950"/>
              <a:chExt cx="2539" cy="968"/>
            </a:xfrm>
          </p:grpSpPr>
          <p:sp>
            <p:nvSpPr>
              <p:cNvPr id="539727" name="Line 79"/>
              <p:cNvSpPr>
                <a:spLocks noChangeShapeType="1"/>
              </p:cNvSpPr>
              <p:nvPr/>
            </p:nvSpPr>
            <p:spPr bwMode="auto">
              <a:xfrm>
                <a:off x="1113" y="3263"/>
                <a:ext cx="2222" cy="0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39728" name="Line 80"/>
              <p:cNvSpPr>
                <a:spLocks noChangeAspect="1" noChangeShapeType="1"/>
              </p:cNvSpPr>
              <p:nvPr/>
            </p:nvSpPr>
            <p:spPr bwMode="auto">
              <a:xfrm rot="-5400000">
                <a:off x="1722" y="3434"/>
                <a:ext cx="968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39729" name="Line 81"/>
              <p:cNvSpPr>
                <a:spLocks noChangeShapeType="1"/>
              </p:cNvSpPr>
              <p:nvPr/>
            </p:nvSpPr>
            <p:spPr bwMode="auto">
              <a:xfrm>
                <a:off x="936" y="3579"/>
                <a:ext cx="2539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aphicFrame>
          <p:nvGraphicFramePr>
            <p:cNvPr id="539762" name="Object 114"/>
            <p:cNvGraphicFramePr>
              <a:graphicFrameLocks noChangeAspect="1"/>
            </p:cNvGraphicFramePr>
            <p:nvPr/>
          </p:nvGraphicFramePr>
          <p:xfrm>
            <a:off x="1231" y="3096"/>
            <a:ext cx="130" cy="1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9839" name="公式" r:id="rId33" imgW="266400" imgH="279360" progId="Equation.3">
                    <p:embed/>
                  </p:oleObj>
                </mc:Choice>
                <mc:Fallback>
                  <p:oleObj name="公式" r:id="rId33" imgW="266400" imgH="279360" progId="Equation.3">
                    <p:embed/>
                    <p:pic>
                      <p:nvPicPr>
                        <p:cNvPr id="0" name="Object 11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31" y="3096"/>
                          <a:ext cx="130" cy="13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39794" name="Group 146"/>
          <p:cNvGrpSpPr>
            <a:grpSpLocks/>
          </p:cNvGrpSpPr>
          <p:nvPr/>
        </p:nvGrpSpPr>
        <p:grpSpPr bwMode="auto">
          <a:xfrm>
            <a:off x="3502025" y="4876800"/>
            <a:ext cx="236538" cy="1285875"/>
            <a:chOff x="2206" y="3072"/>
            <a:chExt cx="149" cy="810"/>
          </a:xfrm>
        </p:grpSpPr>
        <p:graphicFrame>
          <p:nvGraphicFramePr>
            <p:cNvPr id="539763" name="Object 115"/>
            <p:cNvGraphicFramePr>
              <a:graphicFrameLocks noChangeAspect="1"/>
            </p:cNvGraphicFramePr>
            <p:nvPr/>
          </p:nvGraphicFramePr>
          <p:xfrm>
            <a:off x="2225" y="3715"/>
            <a:ext cx="130" cy="16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9840" name="公式" r:id="rId35" imgW="266400" imgH="342720" progId="Equation.3">
                    <p:embed/>
                  </p:oleObj>
                </mc:Choice>
                <mc:Fallback>
                  <p:oleObj name="公式" r:id="rId35" imgW="266400" imgH="342720" progId="Equation.3">
                    <p:embed/>
                    <p:pic>
                      <p:nvPicPr>
                        <p:cNvPr id="0" name="Object 11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25" y="3715"/>
                          <a:ext cx="130" cy="16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39766" name="Line 118"/>
            <p:cNvSpPr>
              <a:spLocks noChangeShapeType="1"/>
            </p:cNvSpPr>
            <p:nvPr/>
          </p:nvSpPr>
          <p:spPr bwMode="auto">
            <a:xfrm>
              <a:off x="2206" y="3072"/>
              <a:ext cx="0" cy="810"/>
            </a:xfrm>
            <a:prstGeom prst="line">
              <a:avLst/>
            </a:prstGeom>
            <a:noFill/>
            <a:ln w="28575">
              <a:solidFill>
                <a:srgbClr val="00AA55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539791" name="Group 143"/>
          <p:cNvGrpSpPr>
            <a:grpSpLocks/>
          </p:cNvGrpSpPr>
          <p:nvPr/>
        </p:nvGrpSpPr>
        <p:grpSpPr bwMode="auto">
          <a:xfrm>
            <a:off x="3470275" y="4918075"/>
            <a:ext cx="168275" cy="298450"/>
            <a:chOff x="2186" y="3098"/>
            <a:chExt cx="106" cy="188"/>
          </a:xfrm>
        </p:grpSpPr>
        <p:graphicFrame>
          <p:nvGraphicFramePr>
            <p:cNvPr id="539731" name="Object 83"/>
            <p:cNvGraphicFramePr>
              <a:graphicFrameLocks noChangeAspect="1"/>
            </p:cNvGraphicFramePr>
            <p:nvPr/>
          </p:nvGraphicFramePr>
          <p:xfrm>
            <a:off x="2224" y="3098"/>
            <a:ext cx="68" cy="1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9841" name="公式" r:id="rId37" imgW="139680" imgH="279360" progId="Equation.3">
                    <p:embed/>
                  </p:oleObj>
                </mc:Choice>
                <mc:Fallback>
                  <p:oleObj name="公式" r:id="rId37" imgW="139680" imgH="279360" progId="Equation.3">
                    <p:embed/>
                    <p:pic>
                      <p:nvPicPr>
                        <p:cNvPr id="0" name="Object 8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24" y="3098"/>
                          <a:ext cx="68" cy="13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39737" name="Oval 89"/>
            <p:cNvSpPr>
              <a:spLocks noChangeAspect="1" noChangeArrowheads="1"/>
            </p:cNvSpPr>
            <p:nvPr/>
          </p:nvSpPr>
          <p:spPr bwMode="auto">
            <a:xfrm>
              <a:off x="2186" y="3246"/>
              <a:ext cx="40" cy="40"/>
            </a:xfrm>
            <a:prstGeom prst="ellipse">
              <a:avLst/>
            </a:prstGeom>
            <a:solidFill>
              <a:srgbClr val="FF0000"/>
            </a:solidFill>
            <a:ln w="19050" algn="ctr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539799" name="Group 151"/>
          <p:cNvGrpSpPr>
            <a:grpSpLocks/>
          </p:cNvGrpSpPr>
          <p:nvPr/>
        </p:nvGrpSpPr>
        <p:grpSpPr bwMode="auto">
          <a:xfrm>
            <a:off x="6664325" y="5395913"/>
            <a:ext cx="1747838" cy="285750"/>
            <a:chOff x="4198" y="3399"/>
            <a:chExt cx="1101" cy="180"/>
          </a:xfrm>
        </p:grpSpPr>
        <p:graphicFrame>
          <p:nvGraphicFramePr>
            <p:cNvPr id="539765" name="Object 117"/>
            <p:cNvGraphicFramePr>
              <a:graphicFrameLocks noChangeAspect="1"/>
            </p:cNvGraphicFramePr>
            <p:nvPr/>
          </p:nvGraphicFramePr>
          <p:xfrm>
            <a:off x="4198" y="3399"/>
            <a:ext cx="136" cy="15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9842" name="公式" r:id="rId39" imgW="279360" imgH="317160" progId="Equation.3">
                    <p:embed/>
                  </p:oleObj>
                </mc:Choice>
                <mc:Fallback>
                  <p:oleObj name="公式" r:id="rId39" imgW="279360" imgH="317160" progId="Equation.3">
                    <p:embed/>
                    <p:pic>
                      <p:nvPicPr>
                        <p:cNvPr id="0" name="Object 11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98" y="3399"/>
                          <a:ext cx="136" cy="15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39767" name="Line 119"/>
            <p:cNvSpPr>
              <a:spLocks noChangeShapeType="1"/>
            </p:cNvSpPr>
            <p:nvPr/>
          </p:nvSpPr>
          <p:spPr bwMode="auto">
            <a:xfrm rot="-5400000">
              <a:off x="4755" y="3035"/>
              <a:ext cx="0" cy="1088"/>
            </a:xfrm>
            <a:prstGeom prst="line">
              <a:avLst/>
            </a:prstGeom>
            <a:noFill/>
            <a:ln w="28575">
              <a:solidFill>
                <a:srgbClr val="00AA55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539768" name="Group 120"/>
          <p:cNvGrpSpPr>
            <a:grpSpLocks noChangeAspect="1"/>
          </p:cNvGrpSpPr>
          <p:nvPr/>
        </p:nvGrpSpPr>
        <p:grpSpPr bwMode="auto">
          <a:xfrm rot="18900000" flipH="1">
            <a:off x="3512344" y="5218906"/>
            <a:ext cx="141288" cy="73025"/>
            <a:chOff x="4813" y="2181"/>
            <a:chExt cx="169" cy="87"/>
          </a:xfrm>
        </p:grpSpPr>
        <p:sp>
          <p:nvSpPr>
            <p:cNvPr id="539769" name="Line 121"/>
            <p:cNvSpPr>
              <a:spLocks noChangeAspect="1" noChangeShapeType="1"/>
            </p:cNvSpPr>
            <p:nvPr/>
          </p:nvSpPr>
          <p:spPr bwMode="auto">
            <a:xfrm>
              <a:off x="4813" y="2181"/>
              <a:ext cx="87" cy="86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39770" name="Line 122"/>
            <p:cNvSpPr>
              <a:spLocks noChangeAspect="1" noChangeShapeType="1"/>
            </p:cNvSpPr>
            <p:nvPr/>
          </p:nvSpPr>
          <p:spPr bwMode="auto">
            <a:xfrm flipH="1">
              <a:off x="4895" y="2182"/>
              <a:ext cx="87" cy="86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539800" name="Group 152"/>
          <p:cNvGrpSpPr>
            <a:grpSpLocks/>
          </p:cNvGrpSpPr>
          <p:nvPr/>
        </p:nvGrpSpPr>
        <p:grpSpPr bwMode="auto">
          <a:xfrm>
            <a:off x="7613650" y="5180013"/>
            <a:ext cx="506413" cy="874712"/>
            <a:chOff x="4796" y="3263"/>
            <a:chExt cx="319" cy="551"/>
          </a:xfrm>
        </p:grpSpPr>
        <p:sp>
          <p:nvSpPr>
            <p:cNvPr id="539730" name="Oval 82"/>
            <p:cNvSpPr>
              <a:spLocks noChangeArrowheads="1"/>
            </p:cNvSpPr>
            <p:nvPr/>
          </p:nvSpPr>
          <p:spPr bwMode="auto">
            <a:xfrm>
              <a:off x="4798" y="3418"/>
              <a:ext cx="317" cy="317"/>
            </a:xfrm>
            <a:prstGeom prst="ellipse">
              <a:avLst/>
            </a:prstGeom>
            <a:noFill/>
            <a:ln w="19050" algn="ctr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39744" name="Line 96"/>
            <p:cNvSpPr>
              <a:spLocks noChangeShapeType="1"/>
            </p:cNvSpPr>
            <p:nvPr/>
          </p:nvSpPr>
          <p:spPr bwMode="auto">
            <a:xfrm rot="5400000">
              <a:off x="4558" y="3576"/>
              <a:ext cx="476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539764" name="Object 116"/>
            <p:cNvGraphicFramePr>
              <a:graphicFrameLocks noChangeAspect="1"/>
            </p:cNvGraphicFramePr>
            <p:nvPr/>
          </p:nvGraphicFramePr>
          <p:xfrm>
            <a:off x="4890" y="3263"/>
            <a:ext cx="136" cy="12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9843" name="公式" r:id="rId41" imgW="279360" imgH="266400" progId="Equation.3">
                    <p:embed/>
                  </p:oleObj>
                </mc:Choice>
                <mc:Fallback>
                  <p:oleObj name="公式" r:id="rId41" imgW="279360" imgH="266400" progId="Equation.3">
                    <p:embed/>
                    <p:pic>
                      <p:nvPicPr>
                        <p:cNvPr id="0" name="Object 11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90" y="3263"/>
                          <a:ext cx="136" cy="12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539771" name="Group 123"/>
            <p:cNvGrpSpPr>
              <a:grpSpLocks noChangeAspect="1"/>
            </p:cNvGrpSpPr>
            <p:nvPr/>
          </p:nvGrpSpPr>
          <p:grpSpPr bwMode="auto">
            <a:xfrm rot="18900000" flipH="1">
              <a:off x="4808" y="3604"/>
              <a:ext cx="89" cy="46"/>
              <a:chOff x="4813" y="2181"/>
              <a:chExt cx="169" cy="87"/>
            </a:xfrm>
          </p:grpSpPr>
          <p:sp>
            <p:nvSpPr>
              <p:cNvPr id="539772" name="Line 124"/>
              <p:cNvSpPr>
                <a:spLocks noChangeAspect="1" noChangeShapeType="1"/>
              </p:cNvSpPr>
              <p:nvPr/>
            </p:nvSpPr>
            <p:spPr bwMode="auto">
              <a:xfrm>
                <a:off x="4813" y="2181"/>
                <a:ext cx="87" cy="86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39773" name="Line 125"/>
              <p:cNvSpPr>
                <a:spLocks noChangeAspect="1" noChangeShapeType="1"/>
              </p:cNvSpPr>
              <p:nvPr/>
            </p:nvSpPr>
            <p:spPr bwMode="auto">
              <a:xfrm flipH="1">
                <a:off x="4895" y="2182"/>
                <a:ext cx="87" cy="86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grpSp>
        <p:nvGrpSpPr>
          <p:cNvPr id="539796" name="Group 148"/>
          <p:cNvGrpSpPr>
            <a:grpSpLocks/>
          </p:cNvGrpSpPr>
          <p:nvPr/>
        </p:nvGrpSpPr>
        <p:grpSpPr bwMode="auto">
          <a:xfrm>
            <a:off x="8086725" y="5435600"/>
            <a:ext cx="188913" cy="276225"/>
            <a:chOff x="5094" y="3424"/>
            <a:chExt cx="119" cy="174"/>
          </a:xfrm>
        </p:grpSpPr>
        <p:graphicFrame>
          <p:nvGraphicFramePr>
            <p:cNvPr id="539733" name="Object 85"/>
            <p:cNvGraphicFramePr>
              <a:graphicFrameLocks noChangeAspect="1"/>
            </p:cNvGraphicFramePr>
            <p:nvPr/>
          </p:nvGraphicFramePr>
          <p:xfrm>
            <a:off x="5120" y="3424"/>
            <a:ext cx="93" cy="13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9844" name="公式" r:id="rId43" imgW="190440" imgH="266400" progId="Equation.3">
                    <p:embed/>
                  </p:oleObj>
                </mc:Choice>
                <mc:Fallback>
                  <p:oleObj name="公式" r:id="rId43" imgW="190440" imgH="266400" progId="Equation.3">
                    <p:embed/>
                    <p:pic>
                      <p:nvPicPr>
                        <p:cNvPr id="0" name="Object 8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120" y="3424"/>
                          <a:ext cx="93" cy="13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39741" name="Oval 93"/>
            <p:cNvSpPr>
              <a:spLocks noChangeAspect="1" noChangeArrowheads="1"/>
            </p:cNvSpPr>
            <p:nvPr/>
          </p:nvSpPr>
          <p:spPr bwMode="auto">
            <a:xfrm>
              <a:off x="5094" y="3558"/>
              <a:ext cx="40" cy="40"/>
            </a:xfrm>
            <a:prstGeom prst="ellipse">
              <a:avLst/>
            </a:prstGeom>
            <a:solidFill>
              <a:srgbClr val="FF0000"/>
            </a:solidFill>
            <a:ln w="19050" algn="ctr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539795" name="Group 147"/>
          <p:cNvGrpSpPr>
            <a:grpSpLocks/>
          </p:cNvGrpSpPr>
          <p:nvPr/>
        </p:nvGrpSpPr>
        <p:grpSpPr bwMode="auto">
          <a:xfrm>
            <a:off x="7432675" y="5445125"/>
            <a:ext cx="219075" cy="269875"/>
            <a:chOff x="4682" y="3430"/>
            <a:chExt cx="138" cy="170"/>
          </a:xfrm>
        </p:grpSpPr>
        <p:graphicFrame>
          <p:nvGraphicFramePr>
            <p:cNvPr id="539732" name="Object 84"/>
            <p:cNvGraphicFramePr>
              <a:graphicFrameLocks noChangeAspect="1"/>
            </p:cNvGraphicFramePr>
            <p:nvPr/>
          </p:nvGraphicFramePr>
          <p:xfrm>
            <a:off x="4682" y="3430"/>
            <a:ext cx="80" cy="13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9845" name="公式" r:id="rId45" imgW="164880" imgH="266400" progId="Equation.3">
                    <p:embed/>
                  </p:oleObj>
                </mc:Choice>
                <mc:Fallback>
                  <p:oleObj name="公式" r:id="rId45" imgW="164880" imgH="266400" progId="Equation.3">
                    <p:embed/>
                    <p:pic>
                      <p:nvPicPr>
                        <p:cNvPr id="0" name="Object 8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82" y="3430"/>
                          <a:ext cx="80" cy="13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39742" name="Oval 94"/>
            <p:cNvSpPr>
              <a:spLocks noChangeAspect="1" noChangeArrowheads="1"/>
            </p:cNvSpPr>
            <p:nvPr/>
          </p:nvSpPr>
          <p:spPr bwMode="auto">
            <a:xfrm>
              <a:off x="4780" y="3560"/>
              <a:ext cx="40" cy="40"/>
            </a:xfrm>
            <a:prstGeom prst="ellipse">
              <a:avLst/>
            </a:prstGeom>
            <a:solidFill>
              <a:srgbClr val="FF0000"/>
            </a:solidFill>
            <a:ln w="19050" algn="ctr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539792" name="Group 144"/>
          <p:cNvGrpSpPr>
            <a:grpSpLocks/>
          </p:cNvGrpSpPr>
          <p:nvPr/>
        </p:nvGrpSpPr>
        <p:grpSpPr bwMode="auto">
          <a:xfrm>
            <a:off x="5075238" y="4983163"/>
            <a:ext cx="206375" cy="230187"/>
            <a:chOff x="3197" y="3139"/>
            <a:chExt cx="130" cy="145"/>
          </a:xfrm>
        </p:grpSpPr>
        <p:sp>
          <p:nvSpPr>
            <p:cNvPr id="539739" name="Oval 91"/>
            <p:cNvSpPr>
              <a:spLocks noChangeAspect="1" noChangeArrowheads="1"/>
            </p:cNvSpPr>
            <p:nvPr/>
          </p:nvSpPr>
          <p:spPr bwMode="auto">
            <a:xfrm>
              <a:off x="3246" y="3244"/>
              <a:ext cx="40" cy="40"/>
            </a:xfrm>
            <a:prstGeom prst="ellipse">
              <a:avLst/>
            </a:prstGeom>
            <a:solidFill>
              <a:srgbClr val="FF0000"/>
            </a:solidFill>
            <a:ln w="19050" algn="ctr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539748" name="Object 100"/>
            <p:cNvGraphicFramePr>
              <a:graphicFrameLocks noChangeAspect="1"/>
            </p:cNvGraphicFramePr>
            <p:nvPr/>
          </p:nvGraphicFramePr>
          <p:xfrm>
            <a:off x="3197" y="3139"/>
            <a:ext cx="130" cy="9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9846" name="公式" r:id="rId47" imgW="266400" imgH="190440" progId="Equation.3">
                    <p:embed/>
                  </p:oleObj>
                </mc:Choice>
                <mc:Fallback>
                  <p:oleObj name="公式" r:id="rId47" imgW="266400" imgH="190440" progId="Equation.3">
                    <p:embed/>
                    <p:pic>
                      <p:nvPicPr>
                        <p:cNvPr id="0" name="Object 10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97" y="3139"/>
                          <a:ext cx="130" cy="9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539801" name="Picture 153"/>
          <p:cNvPicPr>
            <a:picLocks noChangeAspect="1" noChangeArrowheads="1"/>
          </p:cNvPicPr>
          <p:nvPr/>
        </p:nvPicPr>
        <p:blipFill>
          <a:blip r:embed="rId4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300" y="6343650"/>
            <a:ext cx="13335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39822" name="Rectangle 174"/>
          <p:cNvSpPr>
            <a:spLocks noChangeArrowheads="1"/>
          </p:cNvSpPr>
          <p:nvPr/>
        </p:nvSpPr>
        <p:spPr bwMode="auto">
          <a:xfrm>
            <a:off x="4451350" y="4194175"/>
            <a:ext cx="6953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2000">
                <a:solidFill>
                  <a:srgbClr val="FF0000"/>
                </a:solidFill>
                <a:latin typeface="宋体" panose="02010600030101010101" pitchFamily="2" charset="-122"/>
              </a:rPr>
              <a:t>(</a:t>
            </a:r>
            <a:r>
              <a:rPr lang="en-US" altLang="zh-CN" sz="2000">
                <a:solidFill>
                  <a:srgbClr val="FF0000"/>
                </a:solidFill>
              </a:rPr>
              <a:t>?</a:t>
            </a:r>
            <a:r>
              <a:rPr lang="en-US" altLang="zh-CN" sz="2000">
                <a:solidFill>
                  <a:srgbClr val="FF0000"/>
                </a:solidFill>
                <a:latin typeface="宋体" panose="02010600030101010101" pitchFamily="2" charset="-122"/>
              </a:rPr>
              <a:t>)</a:t>
            </a:r>
            <a:r>
              <a:rPr lang="en-US" altLang="zh-CN" sz="2000">
                <a:solidFill>
                  <a:srgbClr val="000000"/>
                </a:solidFill>
              </a:rPr>
              <a:t>  </a:t>
            </a:r>
          </a:p>
        </p:txBody>
      </p:sp>
      <p:pic>
        <p:nvPicPr>
          <p:cNvPr id="539823" name="Picture 175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9824" name="Picture 176"/>
          <p:cNvPicPr>
            <a:picLocks noChangeAspect="1" noChangeArrowheads="1"/>
          </p:cNvPicPr>
          <p:nvPr/>
        </p:nvPicPr>
        <p:blipFill>
          <a:blip r:embed="rId50">
            <a:lum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490538"/>
            <a:ext cx="8609012" cy="847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9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39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9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5397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9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5397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9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5397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9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1000"/>
                                        <p:tgtEl>
                                          <p:spTgt spid="5397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9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1000"/>
                                        <p:tgtEl>
                                          <p:spTgt spid="5397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9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5397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9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5397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9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5397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9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000"/>
                                        <p:tgtEl>
                                          <p:spTgt spid="5397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9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1000"/>
                                        <p:tgtEl>
                                          <p:spTgt spid="5397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9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1000"/>
                                        <p:tgtEl>
                                          <p:spTgt spid="539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9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1000"/>
                                        <p:tgtEl>
                                          <p:spTgt spid="5397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9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1000"/>
                                        <p:tgtEl>
                                          <p:spTgt spid="5397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9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1000"/>
                                        <p:tgtEl>
                                          <p:spTgt spid="539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9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1000"/>
                                        <p:tgtEl>
                                          <p:spTgt spid="5397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9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1000"/>
                                        <p:tgtEl>
                                          <p:spTgt spid="5397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9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1000"/>
                                        <p:tgtEl>
                                          <p:spTgt spid="5397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9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0" dur="1000"/>
                                        <p:tgtEl>
                                          <p:spTgt spid="5398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9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95" dur="1000"/>
                                        <p:tgtEl>
                                          <p:spTgt spid="5397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 nodeType="clickPar">
                      <p:stCondLst>
                        <p:cond delay="indefinite"/>
                      </p:stCondLst>
                      <p:childTnLst>
                        <p:par>
                          <p:cTn id="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9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1000"/>
                                        <p:tgtEl>
                                          <p:spTgt spid="5397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 nodeType="clickPar">
                      <p:stCondLst>
                        <p:cond delay="indefinite"/>
                      </p:stCondLst>
                      <p:childTnLst>
                        <p:par>
                          <p:cTn id="10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9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1000"/>
                                        <p:tgtEl>
                                          <p:spTgt spid="5398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7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9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98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98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98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398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398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398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3980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3980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3980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3980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3980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3980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3980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3980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9655" grpId="0"/>
      <p:bldP spid="539711" grpId="0"/>
      <p:bldP spid="539736" grpId="0" animBg="1"/>
      <p:bldP spid="539757" grpId="0"/>
      <p:bldP spid="53982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4641" name="Picture 11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4642" name="Picture 11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4643" name="Picture 11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4644" name="Picture 116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4645" name="Picture 11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4646" name="Picture 11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4647" name="Picture 11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4648" name="Picture 120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4649" name="Picture 12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4650" name="Picture 12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4651" name="Picture 12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4652" name="Picture 124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4653" name="Picture 12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4654" name="Picture 126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4655" name="Picture 12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4656" name="Picture 12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4657" name="Picture 12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4658" name="Picture 130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4660" name="Picture 132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34631" name="Group 103"/>
          <p:cNvGrpSpPr>
            <a:grpSpLocks/>
          </p:cNvGrpSpPr>
          <p:nvPr/>
        </p:nvGrpSpPr>
        <p:grpSpPr bwMode="auto">
          <a:xfrm>
            <a:off x="530225" y="1806575"/>
            <a:ext cx="4591050" cy="461963"/>
            <a:chOff x="334" y="1138"/>
            <a:chExt cx="2892" cy="291"/>
          </a:xfrm>
        </p:grpSpPr>
        <p:sp>
          <p:nvSpPr>
            <p:cNvPr id="534590" name="Rectangle 62"/>
            <p:cNvSpPr>
              <a:spLocks noChangeArrowheads="1"/>
            </p:cNvSpPr>
            <p:nvPr/>
          </p:nvSpPr>
          <p:spPr bwMode="auto">
            <a:xfrm>
              <a:off x="334" y="1138"/>
              <a:ext cx="49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zh-CN" altLang="en-US">
                  <a:solidFill>
                    <a:srgbClr val="0000FF"/>
                  </a:solidFill>
                </a:rPr>
                <a:t>解    </a:t>
              </a:r>
              <a:endParaRPr lang="zh-CN" altLang="en-US">
                <a:solidFill>
                  <a:srgbClr val="000099"/>
                </a:solidFill>
              </a:endParaRPr>
            </a:p>
          </p:txBody>
        </p:sp>
        <p:sp>
          <p:nvSpPr>
            <p:cNvPr id="534591" name="Rectangle 63"/>
            <p:cNvSpPr>
              <a:spLocks noChangeArrowheads="1"/>
            </p:cNvSpPr>
            <p:nvPr/>
          </p:nvSpPr>
          <p:spPr bwMode="auto">
            <a:xfrm>
              <a:off x="662" y="1141"/>
              <a:ext cx="256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buSzPct val="90000"/>
              </a:pPr>
              <a:r>
                <a:rPr lang="zh-CN" altLang="en-US">
                  <a:solidFill>
                    <a:srgbClr val="339933"/>
                  </a:solidFill>
                  <a:ea typeface="楷体_GB2312" pitchFamily="49" charset="-122"/>
                </a:rPr>
                <a:t>首先作一个简单的定性分析   </a:t>
              </a:r>
            </a:p>
          </p:txBody>
        </p:sp>
      </p:grpSp>
      <p:grpSp>
        <p:nvGrpSpPr>
          <p:cNvPr id="534637" name="Group 109"/>
          <p:cNvGrpSpPr>
            <a:grpSpLocks/>
          </p:cNvGrpSpPr>
          <p:nvPr/>
        </p:nvGrpSpPr>
        <p:grpSpPr bwMode="auto">
          <a:xfrm>
            <a:off x="1047750" y="4846638"/>
            <a:ext cx="5607050" cy="457200"/>
            <a:chOff x="660" y="3053"/>
            <a:chExt cx="3532" cy="288"/>
          </a:xfrm>
        </p:grpSpPr>
        <p:sp>
          <p:nvSpPr>
            <p:cNvPr id="534610" name="Rectangle 82"/>
            <p:cNvSpPr>
              <a:spLocks noChangeArrowheads="1"/>
            </p:cNvSpPr>
            <p:nvPr/>
          </p:nvSpPr>
          <p:spPr bwMode="auto">
            <a:xfrm>
              <a:off x="660" y="3053"/>
              <a:ext cx="353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>
                  <a:solidFill>
                    <a:srgbClr val="000000"/>
                  </a:solidFill>
                </a:rPr>
                <a:t>(3) </a:t>
              </a:r>
              <a:r>
                <a:rPr lang="zh-CN" altLang="en-US">
                  <a:solidFill>
                    <a:srgbClr val="000000"/>
                  </a:solidFill>
                </a:rPr>
                <a:t>由于      被映射为          被映射为</a:t>
              </a:r>
              <a:r>
                <a:rPr lang="zh-CN" altLang="en-US" sz="1200">
                  <a:solidFill>
                    <a:srgbClr val="000000"/>
                  </a:solidFill>
                </a:rPr>
                <a:t> </a:t>
              </a:r>
              <a:r>
                <a:rPr lang="en-US" altLang="zh-CN">
                  <a:solidFill>
                    <a:srgbClr val="000000"/>
                  </a:solidFill>
                </a:rPr>
                <a:t>0</a:t>
              </a:r>
              <a:r>
                <a:rPr lang="zh-CN" altLang="en-US">
                  <a:solidFill>
                    <a:srgbClr val="000000"/>
                  </a:solidFill>
                </a:rPr>
                <a:t>，   </a:t>
              </a:r>
              <a:endParaRPr lang="zh-CN" altLang="en-US"/>
            </a:p>
          </p:txBody>
        </p:sp>
        <p:graphicFrame>
          <p:nvGraphicFramePr>
            <p:cNvPr id="534609" name="Object 81"/>
            <p:cNvGraphicFramePr>
              <a:graphicFrameLocks noChangeAspect="1"/>
            </p:cNvGraphicFramePr>
            <p:nvPr/>
          </p:nvGraphicFramePr>
          <p:xfrm>
            <a:off x="2452" y="3147"/>
            <a:ext cx="232" cy="1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4666" name="公式" r:id="rId5" imgW="368280" imgH="279360" progId="Equation.3">
                    <p:embed/>
                  </p:oleObj>
                </mc:Choice>
                <mc:Fallback>
                  <p:oleObj name="公式" r:id="rId5" imgW="368280" imgH="279360" progId="Equation.3">
                    <p:embed/>
                    <p:pic>
                      <p:nvPicPr>
                        <p:cNvPr id="0" name="Object 8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52" y="3147"/>
                          <a:ext cx="232" cy="17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34611" name="Object 83"/>
            <p:cNvGraphicFramePr>
              <a:graphicFrameLocks noChangeAspect="1"/>
            </p:cNvGraphicFramePr>
            <p:nvPr/>
          </p:nvGraphicFramePr>
          <p:xfrm>
            <a:off x="1402" y="3110"/>
            <a:ext cx="224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4667" name="公式" r:id="rId7" imgW="355320" imgH="342720" progId="Equation.3">
                    <p:embed/>
                  </p:oleObj>
                </mc:Choice>
                <mc:Fallback>
                  <p:oleObj name="公式" r:id="rId7" imgW="355320" imgH="342720" progId="Equation.3">
                    <p:embed/>
                    <p:pic>
                      <p:nvPicPr>
                        <p:cNvPr id="0" name="Object 8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02" y="3110"/>
                          <a:ext cx="224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34612" name="Object 84"/>
            <p:cNvGraphicFramePr>
              <a:graphicFrameLocks noChangeAspect="1"/>
            </p:cNvGraphicFramePr>
            <p:nvPr/>
          </p:nvGraphicFramePr>
          <p:xfrm>
            <a:off x="2812" y="3117"/>
            <a:ext cx="88" cy="1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4668" name="公式" r:id="rId9" imgW="139680" imgH="279360" progId="Equation.3">
                    <p:embed/>
                  </p:oleObj>
                </mc:Choice>
                <mc:Fallback>
                  <p:oleObj name="公式" r:id="rId9" imgW="139680" imgH="279360" progId="Equation.3">
                    <p:embed/>
                    <p:pic>
                      <p:nvPicPr>
                        <p:cNvPr id="0" name="Object 8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12" y="3117"/>
                          <a:ext cx="88" cy="17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534613" name="Rectangle 85"/>
          <p:cNvSpPr>
            <a:spLocks noChangeArrowheads="1"/>
          </p:cNvSpPr>
          <p:nvPr/>
        </p:nvSpPr>
        <p:spPr bwMode="auto">
          <a:xfrm>
            <a:off x="1474788" y="5399088"/>
            <a:ext cx="65087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被映射为从原点出发且相互</a:t>
            </a:r>
            <a:r>
              <a:rPr lang="zh-CN" altLang="en-US" u="sng">
                <a:solidFill>
                  <a:srgbClr val="FF0000"/>
                </a:solidFill>
              </a:rPr>
              <a:t>垂直</a:t>
            </a:r>
            <a:r>
              <a:rPr lang="zh-CN" altLang="en-US">
                <a:solidFill>
                  <a:srgbClr val="000000"/>
                </a:solidFill>
              </a:rPr>
              <a:t>的两条射线。   </a:t>
            </a:r>
          </a:p>
        </p:txBody>
      </p:sp>
      <p:grpSp>
        <p:nvGrpSpPr>
          <p:cNvPr id="534635" name="Group 107"/>
          <p:cNvGrpSpPr>
            <a:grpSpLocks/>
          </p:cNvGrpSpPr>
          <p:nvPr/>
        </p:nvGrpSpPr>
        <p:grpSpPr bwMode="auto">
          <a:xfrm>
            <a:off x="1050925" y="2430463"/>
            <a:ext cx="5345113" cy="989012"/>
            <a:chOff x="662" y="1531"/>
            <a:chExt cx="3367" cy="623"/>
          </a:xfrm>
        </p:grpSpPr>
        <p:grpSp>
          <p:nvGrpSpPr>
            <p:cNvPr id="534632" name="Group 104"/>
            <p:cNvGrpSpPr>
              <a:grpSpLocks/>
            </p:cNvGrpSpPr>
            <p:nvPr/>
          </p:nvGrpSpPr>
          <p:grpSpPr bwMode="auto">
            <a:xfrm>
              <a:off x="662" y="1531"/>
              <a:ext cx="3367" cy="288"/>
              <a:chOff x="662" y="1531"/>
              <a:chExt cx="3367" cy="288"/>
            </a:xfrm>
          </p:grpSpPr>
          <p:sp>
            <p:nvSpPr>
              <p:cNvPr id="534602" name="Rectangle 74"/>
              <p:cNvSpPr>
                <a:spLocks noChangeArrowheads="1"/>
              </p:cNvSpPr>
              <p:nvPr/>
            </p:nvSpPr>
            <p:spPr bwMode="auto">
              <a:xfrm>
                <a:off x="662" y="1531"/>
                <a:ext cx="3367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zh-CN">
                    <a:solidFill>
                      <a:srgbClr val="000000"/>
                    </a:solidFill>
                  </a:rPr>
                  <a:t>(1) </a:t>
                </a:r>
                <a:r>
                  <a:rPr lang="zh-CN" altLang="en-US">
                    <a:solidFill>
                      <a:srgbClr val="000000"/>
                    </a:solidFill>
                  </a:rPr>
                  <a:t>区域</a:t>
                </a:r>
                <a:r>
                  <a:rPr lang="zh-CN" altLang="en-US" sz="1600">
                    <a:solidFill>
                      <a:srgbClr val="000000"/>
                    </a:solidFill>
                  </a:rPr>
                  <a:t> </a:t>
                </a:r>
                <a:r>
                  <a:rPr lang="en-US" altLang="zh-CN" i="1">
                    <a:solidFill>
                      <a:srgbClr val="000000"/>
                    </a:solidFill>
                  </a:rPr>
                  <a:t>D</a:t>
                </a:r>
                <a:r>
                  <a:rPr lang="en-US" altLang="zh-CN" sz="1200">
                    <a:solidFill>
                      <a:srgbClr val="000000"/>
                    </a:solidFill>
                  </a:rPr>
                  <a:t> </a:t>
                </a:r>
                <a:r>
                  <a:rPr lang="zh-CN" altLang="en-US">
                    <a:solidFill>
                      <a:srgbClr val="000000"/>
                    </a:solidFill>
                  </a:rPr>
                  <a:t>的边界      和      是</a:t>
                </a:r>
                <a:r>
                  <a:rPr lang="zh-CN" altLang="en-US" u="sng">
                    <a:solidFill>
                      <a:srgbClr val="FF0000"/>
                    </a:solidFill>
                  </a:rPr>
                  <a:t>圆弧</a:t>
                </a:r>
                <a:r>
                  <a:rPr lang="zh-CN" altLang="en-US">
                    <a:solidFill>
                      <a:srgbClr val="000000"/>
                    </a:solidFill>
                  </a:rPr>
                  <a:t>段，  </a:t>
                </a:r>
              </a:p>
            </p:txBody>
          </p:sp>
          <p:graphicFrame>
            <p:nvGraphicFramePr>
              <p:cNvPr id="534606" name="Object 78"/>
              <p:cNvGraphicFramePr>
                <a:graphicFrameLocks noChangeAspect="1"/>
              </p:cNvGraphicFramePr>
              <p:nvPr/>
            </p:nvGraphicFramePr>
            <p:xfrm>
              <a:off x="2192" y="1555"/>
              <a:ext cx="209" cy="23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34669" name="公式" r:id="rId11" imgW="330120" imgH="368280" progId="Equation.3">
                      <p:embed/>
                    </p:oleObj>
                  </mc:Choice>
                  <mc:Fallback>
                    <p:oleObj name="公式" r:id="rId11" imgW="330120" imgH="368280" progId="Equation.3">
                      <p:embed/>
                      <p:pic>
                        <p:nvPicPr>
                          <p:cNvPr id="0" name="Object 78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192" y="1555"/>
                            <a:ext cx="209" cy="234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534607" name="Object 79"/>
              <p:cNvGraphicFramePr>
                <a:graphicFrameLocks noChangeAspect="1"/>
              </p:cNvGraphicFramePr>
              <p:nvPr/>
            </p:nvGraphicFramePr>
            <p:xfrm>
              <a:off x="2662" y="1547"/>
              <a:ext cx="225" cy="23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34670" name="公式" r:id="rId13" imgW="355320" imgH="368280" progId="Equation.3">
                      <p:embed/>
                    </p:oleObj>
                  </mc:Choice>
                  <mc:Fallback>
                    <p:oleObj name="公式" r:id="rId13" imgW="355320" imgH="368280" progId="Equation.3">
                      <p:embed/>
                      <p:pic>
                        <p:nvPicPr>
                          <p:cNvPr id="0" name="Object 79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662" y="1547"/>
                            <a:ext cx="225" cy="234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534633" name="Group 105"/>
            <p:cNvGrpSpPr>
              <a:grpSpLocks/>
            </p:cNvGrpSpPr>
            <p:nvPr/>
          </p:nvGrpSpPr>
          <p:grpSpPr bwMode="auto">
            <a:xfrm>
              <a:off x="929" y="1866"/>
              <a:ext cx="2612" cy="288"/>
              <a:chOff x="929" y="1866"/>
              <a:chExt cx="2612" cy="288"/>
            </a:xfrm>
          </p:grpSpPr>
          <p:sp>
            <p:nvSpPr>
              <p:cNvPr id="534617" name="Rectangle 89"/>
              <p:cNvSpPr>
                <a:spLocks noChangeArrowheads="1"/>
              </p:cNvSpPr>
              <p:nvPr/>
            </p:nvSpPr>
            <p:spPr bwMode="auto">
              <a:xfrm>
                <a:off x="929" y="1866"/>
                <a:ext cx="2612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zh-CN" altLang="en-US">
                    <a:solidFill>
                      <a:srgbClr val="000000"/>
                    </a:solidFill>
                  </a:rPr>
                  <a:t>且      和      的</a:t>
                </a:r>
                <a:r>
                  <a:rPr lang="zh-CN" altLang="en-US" u="sng">
                    <a:solidFill>
                      <a:srgbClr val="FF0000"/>
                    </a:solidFill>
                  </a:rPr>
                  <a:t>交角</a:t>
                </a:r>
                <a:r>
                  <a:rPr lang="zh-CN" altLang="en-US">
                    <a:solidFill>
                      <a:srgbClr val="000000"/>
                    </a:solidFill>
                  </a:rPr>
                  <a:t>为 </a:t>
                </a:r>
                <a:r>
                  <a:rPr lang="en-US" altLang="zh-CN">
                    <a:solidFill>
                      <a:srgbClr val="000000"/>
                    </a:solidFill>
                  </a:rPr>
                  <a:t>90 </a:t>
                </a:r>
                <a:r>
                  <a:rPr lang="zh-CN" altLang="en-US">
                    <a:solidFill>
                      <a:srgbClr val="000000"/>
                    </a:solidFill>
                  </a:rPr>
                  <a:t>度；  </a:t>
                </a:r>
              </a:p>
            </p:txBody>
          </p:sp>
          <p:graphicFrame>
            <p:nvGraphicFramePr>
              <p:cNvPr id="534618" name="Object 90"/>
              <p:cNvGraphicFramePr>
                <a:graphicFrameLocks noChangeAspect="1"/>
              </p:cNvGraphicFramePr>
              <p:nvPr/>
            </p:nvGraphicFramePr>
            <p:xfrm>
              <a:off x="1224" y="1895"/>
              <a:ext cx="209" cy="23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34671" name="公式" r:id="rId15" imgW="330120" imgH="368280" progId="Equation.3">
                      <p:embed/>
                    </p:oleObj>
                  </mc:Choice>
                  <mc:Fallback>
                    <p:oleObj name="公式" r:id="rId15" imgW="330120" imgH="368280" progId="Equation.3">
                      <p:embed/>
                      <p:pic>
                        <p:nvPicPr>
                          <p:cNvPr id="0" name="Object 90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224" y="1895"/>
                            <a:ext cx="209" cy="234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534619" name="Object 91"/>
              <p:cNvGraphicFramePr>
                <a:graphicFrameLocks noChangeAspect="1"/>
              </p:cNvGraphicFramePr>
              <p:nvPr/>
            </p:nvGraphicFramePr>
            <p:xfrm>
              <a:off x="1694" y="1887"/>
              <a:ext cx="225" cy="23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34672" name="公式" r:id="rId17" imgW="355320" imgH="368280" progId="Equation.3">
                      <p:embed/>
                    </p:oleObj>
                  </mc:Choice>
                  <mc:Fallback>
                    <p:oleObj name="公式" r:id="rId17" imgW="355320" imgH="368280" progId="Equation.3">
                      <p:embed/>
                      <p:pic>
                        <p:nvPicPr>
                          <p:cNvPr id="0" name="Object 91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694" y="1887"/>
                            <a:ext cx="225" cy="234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grpSp>
        <p:nvGrpSpPr>
          <p:cNvPr id="534634" name="Group 106"/>
          <p:cNvGrpSpPr>
            <a:grpSpLocks/>
          </p:cNvGrpSpPr>
          <p:nvPr/>
        </p:nvGrpSpPr>
        <p:grpSpPr bwMode="auto">
          <a:xfrm>
            <a:off x="1047750" y="3617913"/>
            <a:ext cx="5340350" cy="989012"/>
            <a:chOff x="660" y="2279"/>
            <a:chExt cx="3364" cy="623"/>
          </a:xfrm>
        </p:grpSpPr>
        <p:sp>
          <p:nvSpPr>
            <p:cNvPr id="534622" name="Rectangle 94"/>
            <p:cNvSpPr>
              <a:spLocks noChangeArrowheads="1"/>
            </p:cNvSpPr>
            <p:nvPr/>
          </p:nvSpPr>
          <p:spPr bwMode="auto">
            <a:xfrm>
              <a:off x="660" y="2279"/>
              <a:ext cx="336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>
                  <a:solidFill>
                    <a:srgbClr val="000000"/>
                  </a:solidFill>
                </a:rPr>
                <a:t>(2) </a:t>
              </a:r>
              <a:r>
                <a:rPr lang="zh-CN" altLang="en-US">
                  <a:solidFill>
                    <a:srgbClr val="000000"/>
                  </a:solidFill>
                </a:rPr>
                <a:t>由于所给的映射为分式线性映射，  </a:t>
              </a:r>
            </a:p>
          </p:txBody>
        </p:sp>
        <p:sp>
          <p:nvSpPr>
            <p:cNvPr id="534625" name="Rectangle 97"/>
            <p:cNvSpPr>
              <a:spLocks noChangeArrowheads="1"/>
            </p:cNvSpPr>
            <p:nvPr/>
          </p:nvSpPr>
          <p:spPr bwMode="auto">
            <a:xfrm>
              <a:off x="927" y="2614"/>
              <a:ext cx="251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olidFill>
                    <a:srgbClr val="000000"/>
                  </a:solidFill>
                </a:rPr>
                <a:t>因此具有</a:t>
              </a:r>
              <a:r>
                <a:rPr lang="zh-CN" altLang="en-US" u="sng">
                  <a:solidFill>
                    <a:srgbClr val="FF0000"/>
                  </a:solidFill>
                </a:rPr>
                <a:t>保圆</a:t>
              </a:r>
              <a:r>
                <a:rPr lang="zh-CN" altLang="en-US">
                  <a:solidFill>
                    <a:srgbClr val="000000"/>
                  </a:solidFill>
                </a:rPr>
                <a:t>性与</a:t>
              </a:r>
              <a:r>
                <a:rPr lang="zh-CN" altLang="en-US" u="sng">
                  <a:solidFill>
                    <a:srgbClr val="FF0000"/>
                  </a:solidFill>
                </a:rPr>
                <a:t>保角</a:t>
              </a:r>
              <a:r>
                <a:rPr lang="zh-CN" altLang="en-US">
                  <a:solidFill>
                    <a:srgbClr val="000000"/>
                  </a:solidFill>
                </a:rPr>
                <a:t>性；  </a:t>
              </a:r>
            </a:p>
          </p:txBody>
        </p:sp>
      </p:grpSp>
      <p:grpSp>
        <p:nvGrpSpPr>
          <p:cNvPr id="534639" name="Group 111"/>
          <p:cNvGrpSpPr>
            <a:grpSpLocks/>
          </p:cNvGrpSpPr>
          <p:nvPr/>
        </p:nvGrpSpPr>
        <p:grpSpPr bwMode="auto">
          <a:xfrm>
            <a:off x="6391275" y="1435100"/>
            <a:ext cx="2355850" cy="2535238"/>
            <a:chOff x="4026" y="904"/>
            <a:chExt cx="1484" cy="1597"/>
          </a:xfrm>
        </p:grpSpPr>
        <p:graphicFrame>
          <p:nvGraphicFramePr>
            <p:cNvPr id="534535" name="Object 7"/>
            <p:cNvGraphicFramePr>
              <a:graphicFrameLocks noChangeAspect="1"/>
            </p:cNvGraphicFramePr>
            <p:nvPr/>
          </p:nvGraphicFramePr>
          <p:xfrm>
            <a:off x="5056" y="1161"/>
            <a:ext cx="394" cy="16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4673" name="公式" r:id="rId19" imgW="812520" imgH="342720" progId="Equation.3">
                    <p:embed/>
                  </p:oleObj>
                </mc:Choice>
                <mc:Fallback>
                  <p:oleObj name="公式" r:id="rId19" imgW="812520" imgH="342720" progId="Equation.3">
                    <p:embed/>
                    <p:pic>
                      <p:nvPicPr>
                        <p:cNvPr id="0" name="Object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56" y="1161"/>
                          <a:ext cx="394" cy="16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34536" name="Object 8"/>
            <p:cNvGraphicFramePr>
              <a:graphicFrameLocks noChangeAspect="1"/>
            </p:cNvGraphicFramePr>
            <p:nvPr/>
          </p:nvGraphicFramePr>
          <p:xfrm>
            <a:off x="4052" y="1153"/>
            <a:ext cx="394" cy="16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4674" name="公式" r:id="rId21" imgW="812520" imgH="342720" progId="Equation.3">
                    <p:embed/>
                  </p:oleObj>
                </mc:Choice>
                <mc:Fallback>
                  <p:oleObj name="公式" r:id="rId21" imgW="812520" imgH="342720" progId="Equation.3">
                    <p:embed/>
                    <p:pic>
                      <p:nvPicPr>
                        <p:cNvPr id="0" name="Object 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52" y="1153"/>
                          <a:ext cx="394" cy="16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34537" name="Object 9"/>
            <p:cNvGraphicFramePr>
              <a:graphicFrameLocks noChangeAspect="1"/>
            </p:cNvGraphicFramePr>
            <p:nvPr/>
          </p:nvGraphicFramePr>
          <p:xfrm>
            <a:off x="4808" y="2245"/>
            <a:ext cx="172" cy="16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4675" name="公式" r:id="rId23" imgW="355320" imgH="342720" progId="Equation.3">
                    <p:embed/>
                  </p:oleObj>
                </mc:Choice>
                <mc:Fallback>
                  <p:oleObj name="公式" r:id="rId23" imgW="355320" imgH="342720" progId="Equation.3">
                    <p:embed/>
                    <p:pic>
                      <p:nvPicPr>
                        <p:cNvPr id="0" name="Object 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08" y="2245"/>
                          <a:ext cx="172" cy="16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34538" name="Object 10"/>
            <p:cNvGraphicFramePr>
              <a:graphicFrameLocks noChangeAspect="1"/>
            </p:cNvGraphicFramePr>
            <p:nvPr/>
          </p:nvGraphicFramePr>
          <p:xfrm>
            <a:off x="4116" y="1803"/>
            <a:ext cx="185" cy="16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4676" name="公式" r:id="rId25" imgW="380880" imgH="342720" progId="Equation.3">
                    <p:embed/>
                  </p:oleObj>
                </mc:Choice>
                <mc:Fallback>
                  <p:oleObj name="公式" r:id="rId25" imgW="380880" imgH="342720" progId="Equation.3">
                    <p:embed/>
                    <p:pic>
                      <p:nvPicPr>
                        <p:cNvPr id="0" name="Object 1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16" y="1803"/>
                          <a:ext cx="185" cy="16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34539" name="Freeform 11"/>
            <p:cNvSpPr>
              <a:spLocks noChangeAspect="1"/>
            </p:cNvSpPr>
            <p:nvPr/>
          </p:nvSpPr>
          <p:spPr bwMode="auto">
            <a:xfrm>
              <a:off x="4518" y="1206"/>
              <a:ext cx="472" cy="1128"/>
            </a:xfrm>
            <a:custGeom>
              <a:avLst/>
              <a:gdLst>
                <a:gd name="T0" fmla="*/ 263 w 528"/>
                <a:gd name="T1" fmla="*/ 7 h 1263"/>
                <a:gd name="T2" fmla="*/ 191 w 528"/>
                <a:gd name="T3" fmla="*/ 93 h 1263"/>
                <a:gd name="T4" fmla="*/ 117 w 528"/>
                <a:gd name="T5" fmla="*/ 199 h 1263"/>
                <a:gd name="T6" fmla="*/ 55 w 528"/>
                <a:gd name="T7" fmla="*/ 339 h 1263"/>
                <a:gd name="T8" fmla="*/ 17 w 528"/>
                <a:gd name="T9" fmla="*/ 471 h 1263"/>
                <a:gd name="T10" fmla="*/ 3 w 528"/>
                <a:gd name="T11" fmla="*/ 591 h 1263"/>
                <a:gd name="T12" fmla="*/ 3 w 528"/>
                <a:gd name="T13" fmla="*/ 693 h 1263"/>
                <a:gd name="T14" fmla="*/ 23 w 528"/>
                <a:gd name="T15" fmla="*/ 827 h 1263"/>
                <a:gd name="T16" fmla="*/ 65 w 528"/>
                <a:gd name="T17" fmla="*/ 967 h 1263"/>
                <a:gd name="T18" fmla="*/ 121 w 528"/>
                <a:gd name="T19" fmla="*/ 1081 h 1263"/>
                <a:gd name="T20" fmla="*/ 181 w 528"/>
                <a:gd name="T21" fmla="*/ 1169 h 1263"/>
                <a:gd name="T22" fmla="*/ 267 w 528"/>
                <a:gd name="T23" fmla="*/ 1263 h 1263"/>
                <a:gd name="T24" fmla="*/ 341 w 528"/>
                <a:gd name="T25" fmla="*/ 1181 h 1263"/>
                <a:gd name="T26" fmla="*/ 433 w 528"/>
                <a:gd name="T27" fmla="*/ 1031 h 1263"/>
                <a:gd name="T28" fmla="*/ 489 w 528"/>
                <a:gd name="T29" fmla="*/ 899 h 1263"/>
                <a:gd name="T30" fmla="*/ 515 w 528"/>
                <a:gd name="T31" fmla="*/ 783 h 1263"/>
                <a:gd name="T32" fmla="*/ 525 w 528"/>
                <a:gd name="T33" fmla="*/ 695 h 1263"/>
                <a:gd name="T34" fmla="*/ 523 w 528"/>
                <a:gd name="T35" fmla="*/ 567 h 1263"/>
                <a:gd name="T36" fmla="*/ 497 w 528"/>
                <a:gd name="T37" fmla="*/ 425 h 1263"/>
                <a:gd name="T38" fmla="*/ 471 w 528"/>
                <a:gd name="T39" fmla="*/ 331 h 1263"/>
                <a:gd name="T40" fmla="*/ 423 w 528"/>
                <a:gd name="T41" fmla="*/ 223 h 1263"/>
                <a:gd name="T42" fmla="*/ 375 w 528"/>
                <a:gd name="T43" fmla="*/ 145 h 1263"/>
                <a:gd name="T44" fmla="*/ 329 w 528"/>
                <a:gd name="T45" fmla="*/ 81 h 1263"/>
                <a:gd name="T46" fmla="*/ 297 w 528"/>
                <a:gd name="T47" fmla="*/ 49 h 1263"/>
                <a:gd name="T48" fmla="*/ 263 w 528"/>
                <a:gd name="T49" fmla="*/ 7 h 1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28" h="1263">
                  <a:moveTo>
                    <a:pt x="263" y="7"/>
                  </a:moveTo>
                  <a:cubicBezTo>
                    <a:pt x="245" y="14"/>
                    <a:pt x="215" y="61"/>
                    <a:pt x="191" y="93"/>
                  </a:cubicBezTo>
                  <a:cubicBezTo>
                    <a:pt x="167" y="125"/>
                    <a:pt x="140" y="158"/>
                    <a:pt x="117" y="199"/>
                  </a:cubicBezTo>
                  <a:cubicBezTo>
                    <a:pt x="94" y="240"/>
                    <a:pt x="72" y="294"/>
                    <a:pt x="55" y="339"/>
                  </a:cubicBezTo>
                  <a:cubicBezTo>
                    <a:pt x="38" y="384"/>
                    <a:pt x="26" y="429"/>
                    <a:pt x="17" y="471"/>
                  </a:cubicBezTo>
                  <a:cubicBezTo>
                    <a:pt x="8" y="513"/>
                    <a:pt x="5" y="554"/>
                    <a:pt x="3" y="591"/>
                  </a:cubicBezTo>
                  <a:cubicBezTo>
                    <a:pt x="1" y="628"/>
                    <a:pt x="0" y="654"/>
                    <a:pt x="3" y="693"/>
                  </a:cubicBezTo>
                  <a:cubicBezTo>
                    <a:pt x="6" y="732"/>
                    <a:pt x="13" y="781"/>
                    <a:pt x="23" y="827"/>
                  </a:cubicBezTo>
                  <a:cubicBezTo>
                    <a:pt x="33" y="873"/>
                    <a:pt x="49" y="925"/>
                    <a:pt x="65" y="967"/>
                  </a:cubicBezTo>
                  <a:cubicBezTo>
                    <a:pt x="81" y="1009"/>
                    <a:pt x="102" y="1047"/>
                    <a:pt x="121" y="1081"/>
                  </a:cubicBezTo>
                  <a:cubicBezTo>
                    <a:pt x="140" y="1115"/>
                    <a:pt x="157" y="1139"/>
                    <a:pt x="181" y="1169"/>
                  </a:cubicBezTo>
                  <a:cubicBezTo>
                    <a:pt x="205" y="1199"/>
                    <a:pt x="240" y="1261"/>
                    <a:pt x="267" y="1263"/>
                  </a:cubicBezTo>
                  <a:cubicBezTo>
                    <a:pt x="285" y="1254"/>
                    <a:pt x="313" y="1220"/>
                    <a:pt x="341" y="1181"/>
                  </a:cubicBezTo>
                  <a:cubicBezTo>
                    <a:pt x="369" y="1142"/>
                    <a:pt x="408" y="1078"/>
                    <a:pt x="433" y="1031"/>
                  </a:cubicBezTo>
                  <a:cubicBezTo>
                    <a:pt x="458" y="984"/>
                    <a:pt x="475" y="940"/>
                    <a:pt x="489" y="899"/>
                  </a:cubicBezTo>
                  <a:cubicBezTo>
                    <a:pt x="503" y="858"/>
                    <a:pt x="509" y="817"/>
                    <a:pt x="515" y="783"/>
                  </a:cubicBezTo>
                  <a:cubicBezTo>
                    <a:pt x="521" y="749"/>
                    <a:pt x="524" y="731"/>
                    <a:pt x="525" y="695"/>
                  </a:cubicBezTo>
                  <a:cubicBezTo>
                    <a:pt x="526" y="659"/>
                    <a:pt x="528" y="612"/>
                    <a:pt x="523" y="567"/>
                  </a:cubicBezTo>
                  <a:cubicBezTo>
                    <a:pt x="518" y="522"/>
                    <a:pt x="506" y="464"/>
                    <a:pt x="497" y="425"/>
                  </a:cubicBezTo>
                  <a:cubicBezTo>
                    <a:pt x="488" y="386"/>
                    <a:pt x="483" y="365"/>
                    <a:pt x="471" y="331"/>
                  </a:cubicBezTo>
                  <a:cubicBezTo>
                    <a:pt x="459" y="297"/>
                    <a:pt x="439" y="254"/>
                    <a:pt x="423" y="223"/>
                  </a:cubicBezTo>
                  <a:cubicBezTo>
                    <a:pt x="407" y="192"/>
                    <a:pt x="391" y="169"/>
                    <a:pt x="375" y="145"/>
                  </a:cubicBezTo>
                  <a:cubicBezTo>
                    <a:pt x="359" y="121"/>
                    <a:pt x="342" y="97"/>
                    <a:pt x="329" y="81"/>
                  </a:cubicBezTo>
                  <a:cubicBezTo>
                    <a:pt x="316" y="65"/>
                    <a:pt x="307" y="62"/>
                    <a:pt x="297" y="49"/>
                  </a:cubicBezTo>
                  <a:cubicBezTo>
                    <a:pt x="287" y="36"/>
                    <a:pt x="281" y="0"/>
                    <a:pt x="263" y="7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FFCC99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34540" name="Line 12"/>
            <p:cNvSpPr>
              <a:spLocks noChangeAspect="1" noChangeShapeType="1"/>
            </p:cNvSpPr>
            <p:nvPr/>
          </p:nvSpPr>
          <p:spPr bwMode="auto">
            <a:xfrm>
              <a:off x="4026" y="1766"/>
              <a:ext cx="148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34541" name="Line 13"/>
            <p:cNvSpPr>
              <a:spLocks noChangeAspect="1" noChangeShapeType="1"/>
            </p:cNvSpPr>
            <p:nvPr/>
          </p:nvSpPr>
          <p:spPr bwMode="auto">
            <a:xfrm rot="-5400000">
              <a:off x="3955" y="1703"/>
              <a:ext cx="1597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34542" name="Line 14"/>
            <p:cNvSpPr>
              <a:spLocks noChangeAspect="1" noChangeShapeType="1"/>
            </p:cNvSpPr>
            <p:nvPr/>
          </p:nvSpPr>
          <p:spPr bwMode="auto">
            <a:xfrm flipV="1">
              <a:off x="4190" y="1062"/>
              <a:ext cx="715" cy="708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34543" name="Arc 15"/>
            <p:cNvSpPr>
              <a:spLocks noChangeAspect="1"/>
            </p:cNvSpPr>
            <p:nvPr/>
          </p:nvSpPr>
          <p:spPr bwMode="auto">
            <a:xfrm>
              <a:off x="4165" y="1214"/>
              <a:ext cx="821" cy="1124"/>
            </a:xfrm>
            <a:custGeom>
              <a:avLst/>
              <a:gdLst>
                <a:gd name="G0" fmla="+- 0 0 0"/>
                <a:gd name="G1" fmla="+- 15093 0 0"/>
                <a:gd name="G2" fmla="+- 21600 0 0"/>
                <a:gd name="T0" fmla="*/ 15452 w 21600"/>
                <a:gd name="T1" fmla="*/ 0 h 30144"/>
                <a:gd name="T2" fmla="*/ 15493 w 21600"/>
                <a:gd name="T3" fmla="*/ 30144 h 30144"/>
                <a:gd name="T4" fmla="*/ 0 w 21600"/>
                <a:gd name="T5" fmla="*/ 15093 h 30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30144" fill="none" extrusionOk="0">
                  <a:moveTo>
                    <a:pt x="15451" y="0"/>
                  </a:moveTo>
                  <a:cubicBezTo>
                    <a:pt x="19393" y="4035"/>
                    <a:pt x="21600" y="9452"/>
                    <a:pt x="21600" y="15093"/>
                  </a:cubicBezTo>
                  <a:cubicBezTo>
                    <a:pt x="21600" y="20713"/>
                    <a:pt x="19409" y="26112"/>
                    <a:pt x="15492" y="30143"/>
                  </a:cubicBezTo>
                </a:path>
                <a:path w="21600" h="30144" stroke="0" extrusionOk="0">
                  <a:moveTo>
                    <a:pt x="15451" y="0"/>
                  </a:moveTo>
                  <a:cubicBezTo>
                    <a:pt x="19393" y="4035"/>
                    <a:pt x="21600" y="9452"/>
                    <a:pt x="21600" y="15093"/>
                  </a:cubicBezTo>
                  <a:cubicBezTo>
                    <a:pt x="21600" y="20713"/>
                    <a:pt x="19409" y="26112"/>
                    <a:pt x="15492" y="30143"/>
                  </a:cubicBezTo>
                  <a:lnTo>
                    <a:pt x="0" y="15093"/>
                  </a:lnTo>
                  <a:close/>
                </a:path>
              </a:pathLst>
            </a:custGeom>
            <a:noFill/>
            <a:ln w="19050">
              <a:solidFill>
                <a:schemeClr val="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34544" name="Arc 16"/>
            <p:cNvSpPr>
              <a:spLocks noChangeAspect="1"/>
            </p:cNvSpPr>
            <p:nvPr/>
          </p:nvSpPr>
          <p:spPr bwMode="auto">
            <a:xfrm flipH="1">
              <a:off x="4519" y="1213"/>
              <a:ext cx="824" cy="1125"/>
            </a:xfrm>
            <a:custGeom>
              <a:avLst/>
              <a:gdLst>
                <a:gd name="G0" fmla="+- 0 0 0"/>
                <a:gd name="G1" fmla="+- 15122 0 0"/>
                <a:gd name="G2" fmla="+- 21600 0 0"/>
                <a:gd name="T0" fmla="*/ 15424 w 21600"/>
                <a:gd name="T1" fmla="*/ 0 h 30173"/>
                <a:gd name="T2" fmla="*/ 15493 w 21600"/>
                <a:gd name="T3" fmla="*/ 30173 h 30173"/>
                <a:gd name="T4" fmla="*/ 0 w 21600"/>
                <a:gd name="T5" fmla="*/ 15122 h 30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30173" fill="none" extrusionOk="0">
                  <a:moveTo>
                    <a:pt x="15423" y="0"/>
                  </a:moveTo>
                  <a:cubicBezTo>
                    <a:pt x="19382" y="4038"/>
                    <a:pt x="21600" y="9467"/>
                    <a:pt x="21600" y="15122"/>
                  </a:cubicBezTo>
                  <a:cubicBezTo>
                    <a:pt x="21600" y="20742"/>
                    <a:pt x="19409" y="26141"/>
                    <a:pt x="15492" y="30172"/>
                  </a:cubicBezTo>
                </a:path>
                <a:path w="21600" h="30173" stroke="0" extrusionOk="0">
                  <a:moveTo>
                    <a:pt x="15423" y="0"/>
                  </a:moveTo>
                  <a:cubicBezTo>
                    <a:pt x="19382" y="4038"/>
                    <a:pt x="21600" y="9467"/>
                    <a:pt x="21600" y="15122"/>
                  </a:cubicBezTo>
                  <a:cubicBezTo>
                    <a:pt x="21600" y="20742"/>
                    <a:pt x="19409" y="26141"/>
                    <a:pt x="15492" y="30172"/>
                  </a:cubicBezTo>
                  <a:lnTo>
                    <a:pt x="0" y="15122"/>
                  </a:lnTo>
                  <a:close/>
                </a:path>
              </a:pathLst>
            </a:custGeom>
            <a:noFill/>
            <a:ln w="19050">
              <a:solidFill>
                <a:srgbClr val="00AA55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34545" name="Line 17"/>
            <p:cNvSpPr>
              <a:spLocks noChangeAspect="1" noChangeShapeType="1"/>
            </p:cNvSpPr>
            <p:nvPr/>
          </p:nvSpPr>
          <p:spPr bwMode="auto">
            <a:xfrm flipH="1" flipV="1">
              <a:off x="4601" y="1057"/>
              <a:ext cx="714" cy="707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34548" name="Oval 20"/>
            <p:cNvSpPr>
              <a:spLocks noChangeAspect="1" noChangeArrowheads="1"/>
            </p:cNvSpPr>
            <p:nvPr/>
          </p:nvSpPr>
          <p:spPr bwMode="auto">
            <a:xfrm>
              <a:off x="4499" y="1745"/>
              <a:ext cx="41" cy="40"/>
            </a:xfrm>
            <a:prstGeom prst="ellipse">
              <a:avLst/>
            </a:prstGeom>
            <a:solidFill>
              <a:srgbClr val="FF0000"/>
            </a:solidFill>
            <a:ln w="19050" algn="ctr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34549" name="Oval 21"/>
            <p:cNvSpPr>
              <a:spLocks noChangeAspect="1" noChangeArrowheads="1"/>
            </p:cNvSpPr>
            <p:nvPr/>
          </p:nvSpPr>
          <p:spPr bwMode="auto">
            <a:xfrm>
              <a:off x="4964" y="1745"/>
              <a:ext cx="40" cy="40"/>
            </a:xfrm>
            <a:prstGeom prst="ellipse">
              <a:avLst/>
            </a:prstGeom>
            <a:solidFill>
              <a:srgbClr val="FF0000"/>
            </a:solidFill>
            <a:ln w="19050" algn="ctr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34550" name="Freeform 22"/>
            <p:cNvSpPr>
              <a:spLocks noChangeAspect="1"/>
            </p:cNvSpPr>
            <p:nvPr/>
          </p:nvSpPr>
          <p:spPr bwMode="auto">
            <a:xfrm>
              <a:off x="5008" y="1336"/>
              <a:ext cx="280" cy="420"/>
            </a:xfrm>
            <a:custGeom>
              <a:avLst/>
              <a:gdLst>
                <a:gd name="T0" fmla="*/ 0 w 313"/>
                <a:gd name="T1" fmla="*/ 471 h 471"/>
                <a:gd name="T2" fmla="*/ 202 w 313"/>
                <a:gd name="T3" fmla="*/ 290 h 471"/>
                <a:gd name="T4" fmla="*/ 226 w 313"/>
                <a:gd name="T5" fmla="*/ 116 h 471"/>
                <a:gd name="T6" fmla="*/ 313 w 313"/>
                <a:gd name="T7" fmla="*/ 0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3" h="471">
                  <a:moveTo>
                    <a:pt x="0" y="471"/>
                  </a:moveTo>
                  <a:cubicBezTo>
                    <a:pt x="34" y="441"/>
                    <a:pt x="164" y="349"/>
                    <a:pt x="202" y="290"/>
                  </a:cubicBezTo>
                  <a:cubicBezTo>
                    <a:pt x="240" y="231"/>
                    <a:pt x="208" y="164"/>
                    <a:pt x="226" y="116"/>
                  </a:cubicBezTo>
                  <a:cubicBezTo>
                    <a:pt x="244" y="68"/>
                    <a:pt x="295" y="24"/>
                    <a:pt x="313" y="0"/>
                  </a:cubicBezTo>
                </a:path>
              </a:pathLst>
            </a:custGeom>
            <a:noFill/>
            <a:ln w="12700" cap="flat" cmpd="sng">
              <a:solidFill>
                <a:srgbClr val="CC0066"/>
              </a:solidFill>
              <a:prstDash val="sysDot"/>
              <a:round/>
              <a:headEnd type="stealth" w="med" len="lg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34551" name="Freeform 23"/>
            <p:cNvSpPr>
              <a:spLocks noChangeAspect="1"/>
            </p:cNvSpPr>
            <p:nvPr/>
          </p:nvSpPr>
          <p:spPr bwMode="auto">
            <a:xfrm flipH="1">
              <a:off x="4214" y="1334"/>
              <a:ext cx="279" cy="421"/>
            </a:xfrm>
            <a:custGeom>
              <a:avLst/>
              <a:gdLst>
                <a:gd name="T0" fmla="*/ 0 w 313"/>
                <a:gd name="T1" fmla="*/ 471 h 471"/>
                <a:gd name="T2" fmla="*/ 202 w 313"/>
                <a:gd name="T3" fmla="*/ 290 h 471"/>
                <a:gd name="T4" fmla="*/ 226 w 313"/>
                <a:gd name="T5" fmla="*/ 116 h 471"/>
                <a:gd name="T6" fmla="*/ 313 w 313"/>
                <a:gd name="T7" fmla="*/ 0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3" h="471">
                  <a:moveTo>
                    <a:pt x="0" y="471"/>
                  </a:moveTo>
                  <a:cubicBezTo>
                    <a:pt x="34" y="441"/>
                    <a:pt x="164" y="349"/>
                    <a:pt x="202" y="290"/>
                  </a:cubicBezTo>
                  <a:cubicBezTo>
                    <a:pt x="240" y="231"/>
                    <a:pt x="208" y="164"/>
                    <a:pt x="226" y="116"/>
                  </a:cubicBezTo>
                  <a:cubicBezTo>
                    <a:pt x="244" y="68"/>
                    <a:pt x="295" y="24"/>
                    <a:pt x="313" y="0"/>
                  </a:cubicBezTo>
                </a:path>
              </a:pathLst>
            </a:custGeom>
            <a:noFill/>
            <a:ln w="12700" cap="flat" cmpd="sng">
              <a:solidFill>
                <a:srgbClr val="CC0066"/>
              </a:solidFill>
              <a:prstDash val="sysDot"/>
              <a:round/>
              <a:headEnd type="stealth" w="med" len="lg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34553" name="Oval 25"/>
            <p:cNvSpPr>
              <a:spLocks noChangeAspect="1" noChangeArrowheads="1"/>
            </p:cNvSpPr>
            <p:nvPr/>
          </p:nvSpPr>
          <p:spPr bwMode="auto">
            <a:xfrm>
              <a:off x="4731" y="2309"/>
              <a:ext cx="41" cy="40"/>
            </a:xfrm>
            <a:prstGeom prst="ellipse">
              <a:avLst/>
            </a:prstGeom>
            <a:solidFill>
              <a:srgbClr val="FF0000"/>
            </a:solidFill>
            <a:ln w="19050" algn="ctr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34557" name="Oval 29"/>
            <p:cNvSpPr>
              <a:spLocks noChangeAspect="1" noChangeArrowheads="1"/>
            </p:cNvSpPr>
            <p:nvPr/>
          </p:nvSpPr>
          <p:spPr bwMode="auto">
            <a:xfrm>
              <a:off x="4731" y="1198"/>
              <a:ext cx="41" cy="40"/>
            </a:xfrm>
            <a:prstGeom prst="ellipse">
              <a:avLst/>
            </a:prstGeom>
            <a:solidFill>
              <a:srgbClr val="FF0000"/>
            </a:solidFill>
            <a:ln w="19050" algn="ctr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534560" name="Object 32"/>
            <p:cNvGraphicFramePr>
              <a:graphicFrameLocks noChangeAspect="1"/>
            </p:cNvGraphicFramePr>
            <p:nvPr/>
          </p:nvGraphicFramePr>
          <p:xfrm>
            <a:off x="4814" y="1137"/>
            <a:ext cx="68" cy="13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4677" name="公式" r:id="rId27" imgW="139680" imgH="279360" progId="Equation.3">
                    <p:embed/>
                  </p:oleObj>
                </mc:Choice>
                <mc:Fallback>
                  <p:oleObj name="公式" r:id="rId27" imgW="139680" imgH="279360" progId="Equation.3">
                    <p:embed/>
                    <p:pic>
                      <p:nvPicPr>
                        <p:cNvPr id="0" name="Object 3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14" y="1137"/>
                          <a:ext cx="68" cy="13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34561" name="Object 33"/>
            <p:cNvGraphicFramePr>
              <a:graphicFrameLocks noChangeAspect="1"/>
            </p:cNvGraphicFramePr>
            <p:nvPr/>
          </p:nvGraphicFramePr>
          <p:xfrm>
            <a:off x="5274" y="1805"/>
            <a:ext cx="80" cy="12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4678" name="公式" r:id="rId29" imgW="164880" imgH="266400" progId="Equation.3">
                    <p:embed/>
                  </p:oleObj>
                </mc:Choice>
                <mc:Fallback>
                  <p:oleObj name="公式" r:id="rId29" imgW="164880" imgH="266400" progId="Equation.3">
                    <p:embed/>
                    <p:pic>
                      <p:nvPicPr>
                        <p:cNvPr id="0" name="Object 3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274" y="1805"/>
                          <a:ext cx="80" cy="12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34628" name="Oval 100"/>
            <p:cNvSpPr>
              <a:spLocks noChangeAspect="1" noChangeArrowheads="1"/>
            </p:cNvSpPr>
            <p:nvPr/>
          </p:nvSpPr>
          <p:spPr bwMode="auto">
            <a:xfrm>
              <a:off x="4178" y="1742"/>
              <a:ext cx="41" cy="40"/>
            </a:xfrm>
            <a:prstGeom prst="ellipse">
              <a:avLst/>
            </a:prstGeom>
            <a:solidFill>
              <a:schemeClr val="bg1"/>
            </a:solidFill>
            <a:ln w="19050" algn="ctr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34629" name="Oval 101"/>
            <p:cNvSpPr>
              <a:spLocks noChangeAspect="1" noChangeArrowheads="1"/>
            </p:cNvSpPr>
            <p:nvPr/>
          </p:nvSpPr>
          <p:spPr bwMode="auto">
            <a:xfrm>
              <a:off x="5285" y="1738"/>
              <a:ext cx="41" cy="40"/>
            </a:xfrm>
            <a:prstGeom prst="ellipse">
              <a:avLst/>
            </a:prstGeom>
            <a:solidFill>
              <a:schemeClr val="bg1"/>
            </a:solidFill>
            <a:ln w="19050" algn="ctr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534638" name="Group 110"/>
          <p:cNvGrpSpPr>
            <a:grpSpLocks/>
          </p:cNvGrpSpPr>
          <p:nvPr/>
        </p:nvGrpSpPr>
        <p:grpSpPr bwMode="auto">
          <a:xfrm>
            <a:off x="6249988" y="4848225"/>
            <a:ext cx="2452687" cy="457200"/>
            <a:chOff x="3937" y="3054"/>
            <a:chExt cx="1545" cy="288"/>
          </a:xfrm>
        </p:grpSpPr>
        <p:graphicFrame>
          <p:nvGraphicFramePr>
            <p:cNvPr id="534614" name="Object 86"/>
            <p:cNvGraphicFramePr>
              <a:graphicFrameLocks noChangeAspect="1"/>
            </p:cNvGraphicFramePr>
            <p:nvPr/>
          </p:nvGraphicFramePr>
          <p:xfrm>
            <a:off x="4800" y="3083"/>
            <a:ext cx="209" cy="23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4679" name="公式" r:id="rId31" imgW="330120" imgH="368280" progId="Equation.3">
                    <p:embed/>
                  </p:oleObj>
                </mc:Choice>
                <mc:Fallback>
                  <p:oleObj name="公式" r:id="rId31" imgW="330120" imgH="368280" progId="Equation.3">
                    <p:embed/>
                    <p:pic>
                      <p:nvPicPr>
                        <p:cNvPr id="0" name="Object 8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00" y="3083"/>
                          <a:ext cx="209" cy="23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34615" name="Object 87"/>
            <p:cNvGraphicFramePr>
              <a:graphicFrameLocks noChangeAspect="1"/>
            </p:cNvGraphicFramePr>
            <p:nvPr/>
          </p:nvGraphicFramePr>
          <p:xfrm>
            <a:off x="5257" y="3081"/>
            <a:ext cx="225" cy="23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4680" name="公式" r:id="rId33" imgW="355320" imgH="368280" progId="Equation.3">
                    <p:embed/>
                  </p:oleObj>
                </mc:Choice>
                <mc:Fallback>
                  <p:oleObj name="公式" r:id="rId33" imgW="355320" imgH="368280" progId="Equation.3">
                    <p:embed/>
                    <p:pic>
                      <p:nvPicPr>
                        <p:cNvPr id="0" name="Object 8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257" y="3081"/>
                          <a:ext cx="225" cy="23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34636" name="Rectangle 108"/>
            <p:cNvSpPr>
              <a:spLocks noChangeArrowheads="1"/>
            </p:cNvSpPr>
            <p:nvPr/>
          </p:nvSpPr>
          <p:spPr bwMode="auto">
            <a:xfrm>
              <a:off x="3937" y="3054"/>
              <a:ext cx="1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olidFill>
                    <a:srgbClr val="000000"/>
                  </a:solidFill>
                </a:rPr>
                <a:t>因此</a:t>
              </a:r>
              <a:r>
                <a:rPr lang="zh-CN" altLang="en-US" u="sng">
                  <a:solidFill>
                    <a:srgbClr val="FF0000"/>
                  </a:solidFill>
                </a:rPr>
                <a:t>圆弧</a:t>
              </a:r>
              <a:r>
                <a:rPr lang="zh-CN" altLang="en-US">
                  <a:solidFill>
                    <a:srgbClr val="000000"/>
                  </a:solidFill>
                </a:rPr>
                <a:t>     </a:t>
              </a:r>
              <a:r>
                <a:rPr lang="zh-CN" altLang="en-US" sz="1000">
                  <a:solidFill>
                    <a:srgbClr val="000000"/>
                  </a:solidFill>
                </a:rPr>
                <a:t> </a:t>
              </a:r>
              <a:r>
                <a:rPr lang="zh-CN" altLang="en-US">
                  <a:solidFill>
                    <a:srgbClr val="000000"/>
                  </a:solidFill>
                </a:rPr>
                <a:t>和</a:t>
              </a:r>
            </a:p>
          </p:txBody>
        </p:sp>
      </p:grpSp>
      <p:grpSp>
        <p:nvGrpSpPr>
          <p:cNvPr id="534640" name="Group 112"/>
          <p:cNvGrpSpPr>
            <a:grpSpLocks/>
          </p:cNvGrpSpPr>
          <p:nvPr/>
        </p:nvGrpSpPr>
        <p:grpSpPr bwMode="auto">
          <a:xfrm>
            <a:off x="6969125" y="1990725"/>
            <a:ext cx="1171575" cy="1374775"/>
            <a:chOff x="4390" y="1254"/>
            <a:chExt cx="738" cy="866"/>
          </a:xfrm>
        </p:grpSpPr>
        <p:sp>
          <p:nvSpPr>
            <p:cNvPr id="534546" name="Line 18"/>
            <p:cNvSpPr>
              <a:spLocks noChangeAspect="1" noChangeShapeType="1"/>
            </p:cNvSpPr>
            <p:nvPr/>
          </p:nvSpPr>
          <p:spPr bwMode="auto">
            <a:xfrm flipH="1">
              <a:off x="4548" y="1468"/>
              <a:ext cx="34" cy="96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34547" name="Line 19"/>
            <p:cNvSpPr>
              <a:spLocks noChangeAspect="1" noChangeShapeType="1"/>
            </p:cNvSpPr>
            <p:nvPr/>
          </p:nvSpPr>
          <p:spPr bwMode="auto">
            <a:xfrm flipH="1" flipV="1">
              <a:off x="4921" y="1461"/>
              <a:ext cx="34" cy="96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534554" name="Group 26"/>
            <p:cNvGrpSpPr>
              <a:grpSpLocks noChangeAspect="1"/>
            </p:cNvGrpSpPr>
            <p:nvPr/>
          </p:nvGrpSpPr>
          <p:grpSpPr bwMode="auto">
            <a:xfrm>
              <a:off x="4708" y="1254"/>
              <a:ext cx="89" cy="46"/>
              <a:chOff x="4813" y="2181"/>
              <a:chExt cx="169" cy="87"/>
            </a:xfrm>
          </p:grpSpPr>
          <p:sp>
            <p:nvSpPr>
              <p:cNvPr id="534555" name="Line 27"/>
              <p:cNvSpPr>
                <a:spLocks noChangeAspect="1" noChangeShapeType="1"/>
              </p:cNvSpPr>
              <p:nvPr/>
            </p:nvSpPr>
            <p:spPr bwMode="auto">
              <a:xfrm>
                <a:off x="4813" y="2181"/>
                <a:ext cx="87" cy="86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34556" name="Line 28"/>
              <p:cNvSpPr>
                <a:spLocks noChangeAspect="1" noChangeShapeType="1"/>
              </p:cNvSpPr>
              <p:nvPr/>
            </p:nvSpPr>
            <p:spPr bwMode="auto">
              <a:xfrm flipH="1">
                <a:off x="4895" y="2182"/>
                <a:ext cx="87" cy="86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aphicFrame>
          <p:nvGraphicFramePr>
            <p:cNvPr id="534575" name="Object 47"/>
            <p:cNvGraphicFramePr>
              <a:graphicFrameLocks noChangeAspect="1"/>
            </p:cNvGraphicFramePr>
            <p:nvPr/>
          </p:nvGraphicFramePr>
          <p:xfrm>
            <a:off x="4968" y="1937"/>
            <a:ext cx="160" cy="17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4681" name="公式" r:id="rId35" imgW="330120" imgH="368280" progId="Equation.3">
                    <p:embed/>
                  </p:oleObj>
                </mc:Choice>
                <mc:Fallback>
                  <p:oleObj name="公式" r:id="rId35" imgW="330120" imgH="368280" progId="Equation.3">
                    <p:embed/>
                    <p:pic>
                      <p:nvPicPr>
                        <p:cNvPr id="0" name="Object 4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68" y="1937"/>
                          <a:ext cx="160" cy="17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34576" name="Object 48"/>
            <p:cNvGraphicFramePr>
              <a:graphicFrameLocks noChangeAspect="1"/>
            </p:cNvGraphicFramePr>
            <p:nvPr/>
          </p:nvGraphicFramePr>
          <p:xfrm>
            <a:off x="4390" y="1941"/>
            <a:ext cx="172" cy="17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4682" name="公式" r:id="rId37" imgW="355320" imgH="368280" progId="Equation.3">
                    <p:embed/>
                  </p:oleObj>
                </mc:Choice>
                <mc:Fallback>
                  <p:oleObj name="公式" r:id="rId37" imgW="355320" imgH="368280" progId="Equation.3">
                    <p:embed/>
                    <p:pic>
                      <p:nvPicPr>
                        <p:cNvPr id="0" name="Object 4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90" y="1941"/>
                          <a:ext cx="172" cy="17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534664" name="Picture 136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34665" name="Object 137"/>
          <p:cNvGraphicFramePr>
            <a:graphicFrameLocks noChangeAspect="1"/>
          </p:cNvGraphicFramePr>
          <p:nvPr/>
        </p:nvGraphicFramePr>
        <p:xfrm>
          <a:off x="496888" y="490538"/>
          <a:ext cx="8609012" cy="1209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4683" name="位图图像" r:id="rId39" imgW="8609524" imgH="1209524" progId="Paint.Picture">
                  <p:embed/>
                </p:oleObj>
              </mc:Choice>
              <mc:Fallback>
                <p:oleObj name="位图图像" r:id="rId39" imgW="8609524" imgH="1209524" progId="Paint.Picture">
                  <p:embed/>
                  <p:pic>
                    <p:nvPicPr>
                      <p:cNvPr id="0" name="Object 1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0">
                        <a:lum contrast="3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6888" y="490538"/>
                        <a:ext cx="8609012" cy="1209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34661" name="Group 133"/>
          <p:cNvGrpSpPr>
            <a:grpSpLocks/>
          </p:cNvGrpSpPr>
          <p:nvPr/>
        </p:nvGrpSpPr>
        <p:grpSpPr bwMode="auto">
          <a:xfrm>
            <a:off x="2741613" y="1281113"/>
            <a:ext cx="1638300" cy="366712"/>
            <a:chOff x="2759" y="3105"/>
            <a:chExt cx="1032" cy="231"/>
          </a:xfrm>
        </p:grpSpPr>
        <p:sp>
          <p:nvSpPr>
            <p:cNvPr id="534662" name="Rectangle 134"/>
            <p:cNvSpPr>
              <a:spLocks noChangeArrowheads="1"/>
            </p:cNvSpPr>
            <p:nvPr/>
          </p:nvSpPr>
          <p:spPr bwMode="auto">
            <a:xfrm>
              <a:off x="2789" y="3131"/>
              <a:ext cx="726" cy="180"/>
            </a:xfrm>
            <a:prstGeom prst="rect">
              <a:avLst/>
            </a:prstGeom>
            <a:solidFill>
              <a:srgbClr val="FFDDDD"/>
            </a:solidFill>
            <a:ln w="9525">
              <a:solidFill>
                <a:srgbClr val="69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34663" name="Rectangle 135"/>
            <p:cNvSpPr>
              <a:spLocks noChangeArrowheads="1"/>
            </p:cNvSpPr>
            <p:nvPr/>
          </p:nvSpPr>
          <p:spPr bwMode="auto">
            <a:xfrm>
              <a:off x="2759" y="3105"/>
              <a:ext cx="103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kumimoji="0"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P148 </a:t>
              </a:r>
              <a:r>
                <a:rPr kumimoji="0" lang="zh-CN" altLang="en-US" sz="1800">
                  <a:solidFill>
                    <a:srgbClr val="8443B9"/>
                  </a:solidFill>
                  <a:ea typeface="楷体_GB2312" pitchFamily="49" charset="-122"/>
                </a:rPr>
                <a:t>例</a:t>
              </a:r>
              <a:r>
                <a:rPr kumimoji="0"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6.7     </a:t>
              </a:r>
              <a:r>
                <a:rPr kumimoji="0" lang="en-US" altLang="zh-CN" sz="1800">
                  <a:solidFill>
                    <a:srgbClr val="916399"/>
                  </a:solidFill>
                  <a:ea typeface="楷体_GB2312" pitchFamily="49" charset="-122"/>
                </a:rPr>
                <a:t>  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4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346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4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5346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4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534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4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1000"/>
                                        <p:tgtEl>
                                          <p:spTgt spid="5346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4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534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4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1000"/>
                                        <p:tgtEl>
                                          <p:spTgt spid="5346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4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5346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4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5346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4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0"/>
                                        <p:tgtEl>
                                          <p:spTgt spid="5346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4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1000"/>
                                        <p:tgtEl>
                                          <p:spTgt spid="534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461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3718" name="Picture 15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3719" name="Picture 15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3720" name="Picture 15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3721" name="Picture 15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3722" name="Picture 15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3723" name="Picture 15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3724" name="Picture 15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3725" name="Picture 157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3726" name="Picture 15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3727" name="Picture 15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3728" name="Picture 16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3729" name="Picture 161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3730" name="Picture 16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3731" name="Picture 16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3732" name="Picture 16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3733" name="Picture 16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3734" name="Picture 16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3735" name="Picture 167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3736" name="Picture 16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3737" name="Picture 169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93717" name="Group 149"/>
          <p:cNvGrpSpPr>
            <a:grpSpLocks/>
          </p:cNvGrpSpPr>
          <p:nvPr/>
        </p:nvGrpSpPr>
        <p:grpSpPr bwMode="auto">
          <a:xfrm>
            <a:off x="6400800" y="4448175"/>
            <a:ext cx="1792288" cy="1544638"/>
            <a:chOff x="4032" y="2802"/>
            <a:chExt cx="1129" cy="973"/>
          </a:xfrm>
        </p:grpSpPr>
        <p:sp>
          <p:nvSpPr>
            <p:cNvPr id="493608" name="Rectangle 40"/>
            <p:cNvSpPr>
              <a:spLocks noChangeAspect="1" noChangeArrowheads="1"/>
            </p:cNvSpPr>
            <p:nvPr/>
          </p:nvSpPr>
          <p:spPr bwMode="auto">
            <a:xfrm rot="13500000">
              <a:off x="4031" y="2803"/>
              <a:ext cx="973" cy="972"/>
            </a:xfrm>
            <a:prstGeom prst="rect">
              <a:avLst/>
            </a:prstGeom>
            <a:gradFill rotWithShape="1">
              <a:gsLst>
                <a:gs pos="0">
                  <a:srgbClr val="FFCC99"/>
                </a:gs>
                <a:gs pos="100000">
                  <a:srgbClr val="FFFFFF"/>
                </a:gs>
              </a:gsLst>
              <a:path path="rect">
                <a:fillToRect t="100000" r="10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493714" name="Group 146"/>
            <p:cNvGrpSpPr>
              <a:grpSpLocks/>
            </p:cNvGrpSpPr>
            <p:nvPr/>
          </p:nvGrpSpPr>
          <p:grpSpPr bwMode="auto">
            <a:xfrm>
              <a:off x="5116" y="3244"/>
              <a:ext cx="45" cy="88"/>
              <a:chOff x="5116" y="3244"/>
              <a:chExt cx="45" cy="88"/>
            </a:xfrm>
          </p:grpSpPr>
          <p:sp>
            <p:nvSpPr>
              <p:cNvPr id="493617" name="Line 49"/>
              <p:cNvSpPr>
                <a:spLocks noChangeAspect="1" noChangeShapeType="1"/>
              </p:cNvSpPr>
              <p:nvPr/>
            </p:nvSpPr>
            <p:spPr bwMode="auto">
              <a:xfrm rot="5400000">
                <a:off x="5116" y="3245"/>
                <a:ext cx="45" cy="44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93618" name="Line 50"/>
              <p:cNvSpPr>
                <a:spLocks noChangeAspect="1" noChangeShapeType="1"/>
              </p:cNvSpPr>
              <p:nvPr/>
            </p:nvSpPr>
            <p:spPr bwMode="auto">
              <a:xfrm rot="5400000" flipH="1">
                <a:off x="5115" y="3288"/>
                <a:ext cx="45" cy="44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graphicFrame>
        <p:nvGraphicFramePr>
          <p:cNvPr id="493628" name="Object 60"/>
          <p:cNvGraphicFramePr>
            <a:graphicFrameLocks noChangeAspect="1"/>
          </p:cNvGraphicFramePr>
          <p:nvPr/>
        </p:nvGraphicFramePr>
        <p:xfrm>
          <a:off x="8026400" y="1843088"/>
          <a:ext cx="625475" cy="263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3741" name="公式" r:id="rId5" imgW="812520" imgH="342720" progId="Equation.3">
                  <p:embed/>
                </p:oleObj>
              </mc:Choice>
              <mc:Fallback>
                <p:oleObj name="公式" r:id="rId5" imgW="812520" imgH="342720" progId="Equation.3">
                  <p:embed/>
                  <p:pic>
                    <p:nvPicPr>
                      <p:cNvPr id="0" name="Object 6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26400" y="1843088"/>
                        <a:ext cx="625475" cy="263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3629" name="Object 61"/>
          <p:cNvGraphicFramePr>
            <a:graphicFrameLocks noChangeAspect="1"/>
          </p:cNvGraphicFramePr>
          <p:nvPr/>
        </p:nvGraphicFramePr>
        <p:xfrm>
          <a:off x="6432550" y="1830388"/>
          <a:ext cx="625475" cy="263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3742" name="公式" r:id="rId7" imgW="812520" imgH="342720" progId="Equation.3">
                  <p:embed/>
                </p:oleObj>
              </mc:Choice>
              <mc:Fallback>
                <p:oleObj name="公式" r:id="rId7" imgW="812520" imgH="342720" progId="Equation.3">
                  <p:embed/>
                  <p:pic>
                    <p:nvPicPr>
                      <p:cNvPr id="0" name="Object 6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32550" y="1830388"/>
                        <a:ext cx="625475" cy="263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3630" name="Object 62"/>
          <p:cNvGraphicFramePr>
            <a:graphicFrameLocks noChangeAspect="1"/>
          </p:cNvGraphicFramePr>
          <p:nvPr/>
        </p:nvGraphicFramePr>
        <p:xfrm>
          <a:off x="7632700" y="3563938"/>
          <a:ext cx="273050" cy="263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3743" name="公式" r:id="rId9" imgW="355320" imgH="342720" progId="Equation.3">
                  <p:embed/>
                </p:oleObj>
              </mc:Choice>
              <mc:Fallback>
                <p:oleObj name="公式" r:id="rId9" imgW="355320" imgH="342720" progId="Equation.3">
                  <p:embed/>
                  <p:pic>
                    <p:nvPicPr>
                      <p:cNvPr id="0" name="Object 6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32700" y="3563938"/>
                        <a:ext cx="273050" cy="263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93594" name="Freeform 26"/>
          <p:cNvSpPr>
            <a:spLocks noChangeAspect="1"/>
          </p:cNvSpPr>
          <p:nvPr/>
        </p:nvSpPr>
        <p:spPr bwMode="auto">
          <a:xfrm>
            <a:off x="7172325" y="1914525"/>
            <a:ext cx="749300" cy="1790700"/>
          </a:xfrm>
          <a:custGeom>
            <a:avLst/>
            <a:gdLst>
              <a:gd name="T0" fmla="*/ 263 w 528"/>
              <a:gd name="T1" fmla="*/ 7 h 1263"/>
              <a:gd name="T2" fmla="*/ 191 w 528"/>
              <a:gd name="T3" fmla="*/ 93 h 1263"/>
              <a:gd name="T4" fmla="*/ 117 w 528"/>
              <a:gd name="T5" fmla="*/ 199 h 1263"/>
              <a:gd name="T6" fmla="*/ 55 w 528"/>
              <a:gd name="T7" fmla="*/ 339 h 1263"/>
              <a:gd name="T8" fmla="*/ 17 w 528"/>
              <a:gd name="T9" fmla="*/ 471 h 1263"/>
              <a:gd name="T10" fmla="*/ 3 w 528"/>
              <a:gd name="T11" fmla="*/ 591 h 1263"/>
              <a:gd name="T12" fmla="*/ 3 w 528"/>
              <a:gd name="T13" fmla="*/ 693 h 1263"/>
              <a:gd name="T14" fmla="*/ 23 w 528"/>
              <a:gd name="T15" fmla="*/ 827 h 1263"/>
              <a:gd name="T16" fmla="*/ 65 w 528"/>
              <a:gd name="T17" fmla="*/ 967 h 1263"/>
              <a:gd name="T18" fmla="*/ 121 w 528"/>
              <a:gd name="T19" fmla="*/ 1081 h 1263"/>
              <a:gd name="T20" fmla="*/ 181 w 528"/>
              <a:gd name="T21" fmla="*/ 1169 h 1263"/>
              <a:gd name="T22" fmla="*/ 267 w 528"/>
              <a:gd name="T23" fmla="*/ 1263 h 1263"/>
              <a:gd name="T24" fmla="*/ 341 w 528"/>
              <a:gd name="T25" fmla="*/ 1181 h 1263"/>
              <a:gd name="T26" fmla="*/ 433 w 528"/>
              <a:gd name="T27" fmla="*/ 1031 h 1263"/>
              <a:gd name="T28" fmla="*/ 489 w 528"/>
              <a:gd name="T29" fmla="*/ 899 h 1263"/>
              <a:gd name="T30" fmla="*/ 515 w 528"/>
              <a:gd name="T31" fmla="*/ 783 h 1263"/>
              <a:gd name="T32" fmla="*/ 525 w 528"/>
              <a:gd name="T33" fmla="*/ 695 h 1263"/>
              <a:gd name="T34" fmla="*/ 523 w 528"/>
              <a:gd name="T35" fmla="*/ 567 h 1263"/>
              <a:gd name="T36" fmla="*/ 497 w 528"/>
              <a:gd name="T37" fmla="*/ 425 h 1263"/>
              <a:gd name="T38" fmla="*/ 471 w 528"/>
              <a:gd name="T39" fmla="*/ 331 h 1263"/>
              <a:gd name="T40" fmla="*/ 423 w 528"/>
              <a:gd name="T41" fmla="*/ 223 h 1263"/>
              <a:gd name="T42" fmla="*/ 375 w 528"/>
              <a:gd name="T43" fmla="*/ 145 h 1263"/>
              <a:gd name="T44" fmla="*/ 329 w 528"/>
              <a:gd name="T45" fmla="*/ 81 h 1263"/>
              <a:gd name="T46" fmla="*/ 297 w 528"/>
              <a:gd name="T47" fmla="*/ 49 h 1263"/>
              <a:gd name="T48" fmla="*/ 263 w 528"/>
              <a:gd name="T49" fmla="*/ 7 h 12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528" h="1263">
                <a:moveTo>
                  <a:pt x="263" y="7"/>
                </a:moveTo>
                <a:cubicBezTo>
                  <a:pt x="245" y="14"/>
                  <a:pt x="215" y="61"/>
                  <a:pt x="191" y="93"/>
                </a:cubicBezTo>
                <a:cubicBezTo>
                  <a:pt x="167" y="125"/>
                  <a:pt x="140" y="158"/>
                  <a:pt x="117" y="199"/>
                </a:cubicBezTo>
                <a:cubicBezTo>
                  <a:pt x="94" y="240"/>
                  <a:pt x="72" y="294"/>
                  <a:pt x="55" y="339"/>
                </a:cubicBezTo>
                <a:cubicBezTo>
                  <a:pt x="38" y="384"/>
                  <a:pt x="26" y="429"/>
                  <a:pt x="17" y="471"/>
                </a:cubicBezTo>
                <a:cubicBezTo>
                  <a:pt x="8" y="513"/>
                  <a:pt x="5" y="554"/>
                  <a:pt x="3" y="591"/>
                </a:cubicBezTo>
                <a:cubicBezTo>
                  <a:pt x="1" y="628"/>
                  <a:pt x="0" y="654"/>
                  <a:pt x="3" y="693"/>
                </a:cubicBezTo>
                <a:cubicBezTo>
                  <a:pt x="6" y="732"/>
                  <a:pt x="13" y="781"/>
                  <a:pt x="23" y="827"/>
                </a:cubicBezTo>
                <a:cubicBezTo>
                  <a:pt x="33" y="873"/>
                  <a:pt x="49" y="925"/>
                  <a:pt x="65" y="967"/>
                </a:cubicBezTo>
                <a:cubicBezTo>
                  <a:pt x="81" y="1009"/>
                  <a:pt x="102" y="1047"/>
                  <a:pt x="121" y="1081"/>
                </a:cubicBezTo>
                <a:cubicBezTo>
                  <a:pt x="140" y="1115"/>
                  <a:pt x="157" y="1139"/>
                  <a:pt x="181" y="1169"/>
                </a:cubicBezTo>
                <a:cubicBezTo>
                  <a:pt x="205" y="1199"/>
                  <a:pt x="240" y="1261"/>
                  <a:pt x="267" y="1263"/>
                </a:cubicBezTo>
                <a:cubicBezTo>
                  <a:pt x="285" y="1254"/>
                  <a:pt x="313" y="1220"/>
                  <a:pt x="341" y="1181"/>
                </a:cubicBezTo>
                <a:cubicBezTo>
                  <a:pt x="369" y="1142"/>
                  <a:pt x="408" y="1078"/>
                  <a:pt x="433" y="1031"/>
                </a:cubicBezTo>
                <a:cubicBezTo>
                  <a:pt x="458" y="984"/>
                  <a:pt x="475" y="940"/>
                  <a:pt x="489" y="899"/>
                </a:cubicBezTo>
                <a:cubicBezTo>
                  <a:pt x="503" y="858"/>
                  <a:pt x="509" y="817"/>
                  <a:pt x="515" y="783"/>
                </a:cubicBezTo>
                <a:cubicBezTo>
                  <a:pt x="521" y="749"/>
                  <a:pt x="524" y="731"/>
                  <a:pt x="525" y="695"/>
                </a:cubicBezTo>
                <a:cubicBezTo>
                  <a:pt x="526" y="659"/>
                  <a:pt x="528" y="612"/>
                  <a:pt x="523" y="567"/>
                </a:cubicBezTo>
                <a:cubicBezTo>
                  <a:pt x="518" y="522"/>
                  <a:pt x="506" y="464"/>
                  <a:pt x="497" y="425"/>
                </a:cubicBezTo>
                <a:cubicBezTo>
                  <a:pt x="488" y="386"/>
                  <a:pt x="483" y="365"/>
                  <a:pt x="471" y="331"/>
                </a:cubicBezTo>
                <a:cubicBezTo>
                  <a:pt x="459" y="297"/>
                  <a:pt x="439" y="254"/>
                  <a:pt x="423" y="223"/>
                </a:cubicBezTo>
                <a:cubicBezTo>
                  <a:pt x="407" y="192"/>
                  <a:pt x="391" y="169"/>
                  <a:pt x="375" y="145"/>
                </a:cubicBezTo>
                <a:cubicBezTo>
                  <a:pt x="359" y="121"/>
                  <a:pt x="342" y="97"/>
                  <a:pt x="329" y="81"/>
                </a:cubicBezTo>
                <a:cubicBezTo>
                  <a:pt x="316" y="65"/>
                  <a:pt x="307" y="62"/>
                  <a:pt x="297" y="49"/>
                </a:cubicBezTo>
                <a:cubicBezTo>
                  <a:pt x="287" y="36"/>
                  <a:pt x="281" y="0"/>
                  <a:pt x="263" y="7"/>
                </a:cubicBezTo>
                <a:close/>
              </a:path>
            </a:pathLst>
          </a:custGeom>
          <a:gradFill rotWithShape="1">
            <a:gsLst>
              <a:gs pos="0">
                <a:srgbClr val="FFFFFF"/>
              </a:gs>
              <a:gs pos="100000">
                <a:srgbClr val="FFCC99"/>
              </a:gs>
            </a:gsLst>
            <a:path path="rect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93581" name="Line 13"/>
          <p:cNvSpPr>
            <a:spLocks noChangeAspect="1" noChangeShapeType="1"/>
          </p:cNvSpPr>
          <p:nvPr/>
        </p:nvSpPr>
        <p:spPr bwMode="auto">
          <a:xfrm>
            <a:off x="6391275" y="2803525"/>
            <a:ext cx="235585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93582" name="Line 14"/>
          <p:cNvSpPr>
            <a:spLocks noChangeAspect="1" noChangeShapeType="1"/>
          </p:cNvSpPr>
          <p:nvPr/>
        </p:nvSpPr>
        <p:spPr bwMode="auto">
          <a:xfrm rot="-5400000">
            <a:off x="6279356" y="2702719"/>
            <a:ext cx="25352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93583" name="Line 15"/>
          <p:cNvSpPr>
            <a:spLocks noChangeAspect="1" noChangeShapeType="1"/>
          </p:cNvSpPr>
          <p:nvPr/>
        </p:nvSpPr>
        <p:spPr bwMode="auto">
          <a:xfrm flipV="1">
            <a:off x="6651625" y="1685925"/>
            <a:ext cx="1135063" cy="1123950"/>
          </a:xfrm>
          <a:prstGeom prst="line">
            <a:avLst/>
          </a:prstGeom>
          <a:noFill/>
          <a:ln w="12700">
            <a:solidFill>
              <a:srgbClr val="0000FF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93585" name="Arc 17"/>
          <p:cNvSpPr>
            <a:spLocks noChangeAspect="1"/>
          </p:cNvSpPr>
          <p:nvPr/>
        </p:nvSpPr>
        <p:spPr bwMode="auto">
          <a:xfrm>
            <a:off x="6611938" y="1927225"/>
            <a:ext cx="1303337" cy="1784350"/>
          </a:xfrm>
          <a:custGeom>
            <a:avLst/>
            <a:gdLst>
              <a:gd name="G0" fmla="+- 0 0 0"/>
              <a:gd name="G1" fmla="+- 15093 0 0"/>
              <a:gd name="G2" fmla="+- 21600 0 0"/>
              <a:gd name="T0" fmla="*/ 15452 w 21600"/>
              <a:gd name="T1" fmla="*/ 0 h 30144"/>
              <a:gd name="T2" fmla="*/ 15493 w 21600"/>
              <a:gd name="T3" fmla="*/ 30144 h 30144"/>
              <a:gd name="T4" fmla="*/ 0 w 21600"/>
              <a:gd name="T5" fmla="*/ 15093 h 301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30144" fill="none" extrusionOk="0">
                <a:moveTo>
                  <a:pt x="15451" y="0"/>
                </a:moveTo>
                <a:cubicBezTo>
                  <a:pt x="19393" y="4035"/>
                  <a:pt x="21600" y="9452"/>
                  <a:pt x="21600" y="15093"/>
                </a:cubicBezTo>
                <a:cubicBezTo>
                  <a:pt x="21600" y="20713"/>
                  <a:pt x="19409" y="26112"/>
                  <a:pt x="15492" y="30143"/>
                </a:cubicBezTo>
              </a:path>
              <a:path w="21600" h="30144" stroke="0" extrusionOk="0">
                <a:moveTo>
                  <a:pt x="15451" y="0"/>
                </a:moveTo>
                <a:cubicBezTo>
                  <a:pt x="19393" y="4035"/>
                  <a:pt x="21600" y="9452"/>
                  <a:pt x="21600" y="15093"/>
                </a:cubicBezTo>
                <a:cubicBezTo>
                  <a:pt x="21600" y="20713"/>
                  <a:pt x="19409" y="26112"/>
                  <a:pt x="15492" y="30143"/>
                </a:cubicBezTo>
                <a:lnTo>
                  <a:pt x="0" y="15093"/>
                </a:lnTo>
                <a:close/>
              </a:path>
            </a:pathLst>
          </a:custGeom>
          <a:noFill/>
          <a:ln w="1905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93586" name="Arc 18"/>
          <p:cNvSpPr>
            <a:spLocks noChangeAspect="1"/>
          </p:cNvSpPr>
          <p:nvPr/>
        </p:nvSpPr>
        <p:spPr bwMode="auto">
          <a:xfrm flipH="1">
            <a:off x="7173913" y="1925638"/>
            <a:ext cx="1308100" cy="1785937"/>
          </a:xfrm>
          <a:custGeom>
            <a:avLst/>
            <a:gdLst>
              <a:gd name="G0" fmla="+- 0 0 0"/>
              <a:gd name="G1" fmla="+- 15122 0 0"/>
              <a:gd name="G2" fmla="+- 21600 0 0"/>
              <a:gd name="T0" fmla="*/ 15424 w 21600"/>
              <a:gd name="T1" fmla="*/ 0 h 30173"/>
              <a:gd name="T2" fmla="*/ 15493 w 21600"/>
              <a:gd name="T3" fmla="*/ 30173 h 30173"/>
              <a:gd name="T4" fmla="*/ 0 w 21600"/>
              <a:gd name="T5" fmla="*/ 15122 h 301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30173" fill="none" extrusionOk="0">
                <a:moveTo>
                  <a:pt x="15423" y="0"/>
                </a:moveTo>
                <a:cubicBezTo>
                  <a:pt x="19382" y="4038"/>
                  <a:pt x="21600" y="9467"/>
                  <a:pt x="21600" y="15122"/>
                </a:cubicBezTo>
                <a:cubicBezTo>
                  <a:pt x="21600" y="20742"/>
                  <a:pt x="19409" y="26141"/>
                  <a:pt x="15492" y="30172"/>
                </a:cubicBezTo>
              </a:path>
              <a:path w="21600" h="30173" stroke="0" extrusionOk="0">
                <a:moveTo>
                  <a:pt x="15423" y="0"/>
                </a:moveTo>
                <a:cubicBezTo>
                  <a:pt x="19382" y="4038"/>
                  <a:pt x="21600" y="9467"/>
                  <a:pt x="21600" y="15122"/>
                </a:cubicBezTo>
                <a:cubicBezTo>
                  <a:pt x="21600" y="20742"/>
                  <a:pt x="19409" y="26141"/>
                  <a:pt x="15492" y="30172"/>
                </a:cubicBezTo>
                <a:lnTo>
                  <a:pt x="0" y="15122"/>
                </a:lnTo>
                <a:close/>
              </a:path>
            </a:pathLst>
          </a:custGeom>
          <a:noFill/>
          <a:ln w="19050">
            <a:solidFill>
              <a:srgbClr val="00AA55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93588" name="Line 20"/>
          <p:cNvSpPr>
            <a:spLocks noChangeAspect="1" noChangeShapeType="1"/>
          </p:cNvSpPr>
          <p:nvPr/>
        </p:nvSpPr>
        <p:spPr bwMode="auto">
          <a:xfrm flipH="1" flipV="1">
            <a:off x="7304088" y="1677988"/>
            <a:ext cx="1133475" cy="1122362"/>
          </a:xfrm>
          <a:prstGeom prst="line">
            <a:avLst/>
          </a:prstGeom>
          <a:noFill/>
          <a:ln w="12700">
            <a:solidFill>
              <a:srgbClr val="0000FF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93595" name="Line 27"/>
          <p:cNvSpPr>
            <a:spLocks noChangeAspect="1" noChangeShapeType="1"/>
          </p:cNvSpPr>
          <p:nvPr/>
        </p:nvSpPr>
        <p:spPr bwMode="auto">
          <a:xfrm flipH="1">
            <a:off x="7219950" y="2330450"/>
            <a:ext cx="53975" cy="1524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93596" name="Line 28"/>
          <p:cNvSpPr>
            <a:spLocks noChangeAspect="1" noChangeShapeType="1"/>
          </p:cNvSpPr>
          <p:nvPr/>
        </p:nvSpPr>
        <p:spPr bwMode="auto">
          <a:xfrm flipH="1" flipV="1">
            <a:off x="7812088" y="2319338"/>
            <a:ext cx="53975" cy="1524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93598" name="Oval 30"/>
          <p:cNvSpPr>
            <a:spLocks noChangeAspect="1" noChangeArrowheads="1"/>
          </p:cNvSpPr>
          <p:nvPr/>
        </p:nvSpPr>
        <p:spPr bwMode="auto">
          <a:xfrm>
            <a:off x="7142163" y="2770188"/>
            <a:ext cx="65087" cy="63500"/>
          </a:xfrm>
          <a:prstGeom prst="ellipse">
            <a:avLst/>
          </a:prstGeom>
          <a:solidFill>
            <a:srgbClr val="FF0000"/>
          </a:solidFill>
          <a:ln w="19050" algn="ctr">
            <a:solidFill>
              <a:srgbClr val="0000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93599" name="Oval 31"/>
          <p:cNvSpPr>
            <a:spLocks noChangeAspect="1" noChangeArrowheads="1"/>
          </p:cNvSpPr>
          <p:nvPr/>
        </p:nvSpPr>
        <p:spPr bwMode="auto">
          <a:xfrm>
            <a:off x="7880350" y="2770188"/>
            <a:ext cx="63500" cy="63500"/>
          </a:xfrm>
          <a:prstGeom prst="ellipse">
            <a:avLst/>
          </a:prstGeom>
          <a:solidFill>
            <a:srgbClr val="FF0000"/>
          </a:solidFill>
          <a:ln w="19050" algn="ctr">
            <a:solidFill>
              <a:srgbClr val="0000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93612" name="Freeform 44"/>
          <p:cNvSpPr>
            <a:spLocks noChangeAspect="1"/>
          </p:cNvSpPr>
          <p:nvPr/>
        </p:nvSpPr>
        <p:spPr bwMode="auto">
          <a:xfrm>
            <a:off x="7950200" y="2120900"/>
            <a:ext cx="444500" cy="666750"/>
          </a:xfrm>
          <a:custGeom>
            <a:avLst/>
            <a:gdLst>
              <a:gd name="T0" fmla="*/ 0 w 313"/>
              <a:gd name="T1" fmla="*/ 471 h 471"/>
              <a:gd name="T2" fmla="*/ 202 w 313"/>
              <a:gd name="T3" fmla="*/ 290 h 471"/>
              <a:gd name="T4" fmla="*/ 226 w 313"/>
              <a:gd name="T5" fmla="*/ 116 h 471"/>
              <a:gd name="T6" fmla="*/ 313 w 313"/>
              <a:gd name="T7" fmla="*/ 0 h 4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13" h="471">
                <a:moveTo>
                  <a:pt x="0" y="471"/>
                </a:moveTo>
                <a:cubicBezTo>
                  <a:pt x="34" y="441"/>
                  <a:pt x="164" y="349"/>
                  <a:pt x="202" y="290"/>
                </a:cubicBezTo>
                <a:cubicBezTo>
                  <a:pt x="240" y="231"/>
                  <a:pt x="208" y="164"/>
                  <a:pt x="226" y="116"/>
                </a:cubicBezTo>
                <a:cubicBezTo>
                  <a:pt x="244" y="68"/>
                  <a:pt x="295" y="24"/>
                  <a:pt x="313" y="0"/>
                </a:cubicBezTo>
              </a:path>
            </a:pathLst>
          </a:custGeom>
          <a:noFill/>
          <a:ln w="12700" cap="flat" cmpd="sng">
            <a:solidFill>
              <a:srgbClr val="CC0066"/>
            </a:solidFill>
            <a:prstDash val="sysDot"/>
            <a:round/>
            <a:headEnd type="stealth" w="med" len="lg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93613" name="Freeform 45"/>
          <p:cNvSpPr>
            <a:spLocks noChangeAspect="1"/>
          </p:cNvSpPr>
          <p:nvPr/>
        </p:nvSpPr>
        <p:spPr bwMode="auto">
          <a:xfrm flipH="1">
            <a:off x="6689725" y="2117725"/>
            <a:ext cx="442913" cy="668338"/>
          </a:xfrm>
          <a:custGeom>
            <a:avLst/>
            <a:gdLst>
              <a:gd name="T0" fmla="*/ 0 w 313"/>
              <a:gd name="T1" fmla="*/ 471 h 471"/>
              <a:gd name="T2" fmla="*/ 202 w 313"/>
              <a:gd name="T3" fmla="*/ 290 h 471"/>
              <a:gd name="T4" fmla="*/ 226 w 313"/>
              <a:gd name="T5" fmla="*/ 116 h 471"/>
              <a:gd name="T6" fmla="*/ 313 w 313"/>
              <a:gd name="T7" fmla="*/ 0 h 4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13" h="471">
                <a:moveTo>
                  <a:pt x="0" y="471"/>
                </a:moveTo>
                <a:cubicBezTo>
                  <a:pt x="34" y="441"/>
                  <a:pt x="164" y="349"/>
                  <a:pt x="202" y="290"/>
                </a:cubicBezTo>
                <a:cubicBezTo>
                  <a:pt x="240" y="231"/>
                  <a:pt x="208" y="164"/>
                  <a:pt x="226" y="116"/>
                </a:cubicBezTo>
                <a:cubicBezTo>
                  <a:pt x="244" y="68"/>
                  <a:pt x="295" y="24"/>
                  <a:pt x="313" y="0"/>
                </a:cubicBezTo>
              </a:path>
            </a:pathLst>
          </a:custGeom>
          <a:noFill/>
          <a:ln w="12700" cap="flat" cmpd="sng">
            <a:solidFill>
              <a:srgbClr val="CC0066"/>
            </a:solidFill>
            <a:prstDash val="sysDot"/>
            <a:round/>
            <a:headEnd type="stealth" w="med" len="lg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93600" name="Oval 32"/>
          <p:cNvSpPr>
            <a:spLocks noChangeAspect="1" noChangeArrowheads="1"/>
          </p:cNvSpPr>
          <p:nvPr/>
        </p:nvSpPr>
        <p:spPr bwMode="auto">
          <a:xfrm>
            <a:off x="7510463" y="3665538"/>
            <a:ext cx="65087" cy="63500"/>
          </a:xfrm>
          <a:prstGeom prst="ellipse">
            <a:avLst/>
          </a:prstGeom>
          <a:solidFill>
            <a:srgbClr val="FF0000"/>
          </a:solidFill>
          <a:ln w="19050" algn="ctr">
            <a:solidFill>
              <a:srgbClr val="0000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493609" name="Group 41"/>
          <p:cNvGrpSpPr>
            <a:grpSpLocks noChangeAspect="1"/>
          </p:cNvGrpSpPr>
          <p:nvPr/>
        </p:nvGrpSpPr>
        <p:grpSpPr bwMode="auto">
          <a:xfrm>
            <a:off x="7473950" y="1990725"/>
            <a:ext cx="141288" cy="73025"/>
            <a:chOff x="4813" y="2181"/>
            <a:chExt cx="169" cy="87"/>
          </a:xfrm>
        </p:grpSpPr>
        <p:sp>
          <p:nvSpPr>
            <p:cNvPr id="493587" name="Line 19"/>
            <p:cNvSpPr>
              <a:spLocks noChangeAspect="1" noChangeShapeType="1"/>
            </p:cNvSpPr>
            <p:nvPr/>
          </p:nvSpPr>
          <p:spPr bwMode="auto">
            <a:xfrm>
              <a:off x="4813" y="2181"/>
              <a:ext cx="87" cy="86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93589" name="Line 21"/>
            <p:cNvSpPr>
              <a:spLocks noChangeAspect="1" noChangeShapeType="1"/>
            </p:cNvSpPr>
            <p:nvPr/>
          </p:nvSpPr>
          <p:spPr bwMode="auto">
            <a:xfrm flipH="1">
              <a:off x="4895" y="2182"/>
              <a:ext cx="87" cy="86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493597" name="Oval 29"/>
          <p:cNvSpPr>
            <a:spLocks noChangeAspect="1" noChangeArrowheads="1"/>
          </p:cNvSpPr>
          <p:nvPr/>
        </p:nvSpPr>
        <p:spPr bwMode="auto">
          <a:xfrm>
            <a:off x="7510463" y="1901825"/>
            <a:ext cx="65087" cy="63500"/>
          </a:xfrm>
          <a:prstGeom prst="ellipse">
            <a:avLst/>
          </a:prstGeom>
          <a:solidFill>
            <a:srgbClr val="FF0000"/>
          </a:solidFill>
          <a:ln w="19050" algn="ctr">
            <a:solidFill>
              <a:srgbClr val="0000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aphicFrame>
        <p:nvGraphicFramePr>
          <p:cNvPr id="493631" name="Object 63"/>
          <p:cNvGraphicFramePr>
            <a:graphicFrameLocks noChangeAspect="1"/>
          </p:cNvGraphicFramePr>
          <p:nvPr/>
        </p:nvGraphicFramePr>
        <p:xfrm>
          <a:off x="7642225" y="1804988"/>
          <a:ext cx="107950" cy="214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3744" name="公式" r:id="rId11" imgW="139680" imgH="279360" progId="Equation.3">
                  <p:embed/>
                </p:oleObj>
              </mc:Choice>
              <mc:Fallback>
                <p:oleObj name="公式" r:id="rId11" imgW="139680" imgH="279360" progId="Equation.3">
                  <p:embed/>
                  <p:pic>
                    <p:nvPicPr>
                      <p:cNvPr id="0" name="Object 6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42225" y="1804988"/>
                        <a:ext cx="107950" cy="2143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93713" name="Group 145"/>
          <p:cNvGrpSpPr>
            <a:grpSpLocks/>
          </p:cNvGrpSpPr>
          <p:nvPr/>
        </p:nvGrpSpPr>
        <p:grpSpPr bwMode="auto">
          <a:xfrm>
            <a:off x="6829425" y="4105275"/>
            <a:ext cx="1914525" cy="2255838"/>
            <a:chOff x="4302" y="2586"/>
            <a:chExt cx="1206" cy="1421"/>
          </a:xfrm>
        </p:grpSpPr>
        <p:sp>
          <p:nvSpPr>
            <p:cNvPr id="493601" name="Line 33"/>
            <p:cNvSpPr>
              <a:spLocks noChangeAspect="1" noChangeShapeType="1"/>
            </p:cNvSpPr>
            <p:nvPr/>
          </p:nvSpPr>
          <p:spPr bwMode="auto">
            <a:xfrm>
              <a:off x="4302" y="3293"/>
              <a:ext cx="1206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93602" name="Line 34"/>
            <p:cNvSpPr>
              <a:spLocks noChangeAspect="1" noChangeShapeType="1"/>
            </p:cNvSpPr>
            <p:nvPr/>
          </p:nvSpPr>
          <p:spPr bwMode="auto">
            <a:xfrm rot="-5400000">
              <a:off x="4501" y="3297"/>
              <a:ext cx="1421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aphicFrame>
        <p:nvGraphicFramePr>
          <p:cNvPr id="493634" name="Object 66"/>
          <p:cNvGraphicFramePr>
            <a:graphicFrameLocks noChangeAspect="1"/>
          </p:cNvGraphicFramePr>
          <p:nvPr/>
        </p:nvGraphicFramePr>
        <p:xfrm>
          <a:off x="7886700" y="3074988"/>
          <a:ext cx="254000" cy="284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3745" name="公式" r:id="rId13" imgW="330120" imgH="368280" progId="Equation.3">
                  <p:embed/>
                </p:oleObj>
              </mc:Choice>
              <mc:Fallback>
                <p:oleObj name="公式" r:id="rId13" imgW="330120" imgH="368280" progId="Equation.3">
                  <p:embed/>
                  <p:pic>
                    <p:nvPicPr>
                      <p:cNvPr id="0" name="Object 6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86700" y="3074988"/>
                        <a:ext cx="254000" cy="2841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3635" name="Object 67"/>
          <p:cNvGraphicFramePr>
            <a:graphicFrameLocks noChangeAspect="1"/>
          </p:cNvGraphicFramePr>
          <p:nvPr/>
        </p:nvGraphicFramePr>
        <p:xfrm>
          <a:off x="6969125" y="3081338"/>
          <a:ext cx="273050" cy="284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3746" name="公式" r:id="rId15" imgW="355320" imgH="368280" progId="Equation.3">
                  <p:embed/>
                </p:oleObj>
              </mc:Choice>
              <mc:Fallback>
                <p:oleObj name="公式" r:id="rId15" imgW="355320" imgH="368280" progId="Equation.3">
                  <p:embed/>
                  <p:pic>
                    <p:nvPicPr>
                      <p:cNvPr id="0" name="Object 6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69125" y="3081338"/>
                        <a:ext cx="273050" cy="2841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93653" name="Rectangle 85"/>
          <p:cNvSpPr>
            <a:spLocks noChangeArrowheads="1"/>
          </p:cNvSpPr>
          <p:nvPr/>
        </p:nvSpPr>
        <p:spPr bwMode="auto">
          <a:xfrm>
            <a:off x="530225" y="1806575"/>
            <a:ext cx="7905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>
              <a:spcBef>
                <a:spcPct val="0"/>
              </a:spcBef>
            </a:pPr>
            <a:r>
              <a:rPr lang="zh-CN" altLang="en-US">
                <a:solidFill>
                  <a:srgbClr val="0000FF"/>
                </a:solidFill>
              </a:rPr>
              <a:t>解    </a:t>
            </a:r>
            <a:endParaRPr lang="zh-CN" altLang="en-US">
              <a:solidFill>
                <a:srgbClr val="000099"/>
              </a:solidFill>
            </a:endParaRPr>
          </a:p>
        </p:txBody>
      </p:sp>
      <p:sp>
        <p:nvSpPr>
          <p:cNvPr id="493654" name="Rectangle 86"/>
          <p:cNvSpPr>
            <a:spLocks noChangeArrowheads="1"/>
          </p:cNvSpPr>
          <p:nvPr/>
        </p:nvSpPr>
        <p:spPr bwMode="auto">
          <a:xfrm>
            <a:off x="1050925" y="1811338"/>
            <a:ext cx="5213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339933"/>
                </a:solidFill>
                <a:ea typeface="楷体_GB2312" pitchFamily="49" charset="-122"/>
              </a:rPr>
              <a:t>方法一  </a:t>
            </a:r>
            <a:r>
              <a:rPr lang="zh-CN" altLang="en-US" u="sng">
                <a:solidFill>
                  <a:schemeClr val="hlink"/>
                </a:solidFill>
                <a:ea typeface="楷体_GB2312" pitchFamily="49" charset="-122"/>
              </a:rPr>
              <a:t>利用保圆性，直接三点定圆</a:t>
            </a:r>
            <a:r>
              <a:rPr lang="zh-CN" altLang="en-US">
                <a:solidFill>
                  <a:srgbClr val="339933"/>
                </a:solidFill>
                <a:ea typeface="楷体_GB2312" pitchFamily="49" charset="-122"/>
              </a:rPr>
              <a:t>    </a:t>
            </a:r>
          </a:p>
        </p:txBody>
      </p:sp>
      <p:grpSp>
        <p:nvGrpSpPr>
          <p:cNvPr id="493696" name="Group 128"/>
          <p:cNvGrpSpPr>
            <a:grpSpLocks/>
          </p:cNvGrpSpPr>
          <p:nvPr/>
        </p:nvGrpSpPr>
        <p:grpSpPr bwMode="auto">
          <a:xfrm>
            <a:off x="2098675" y="2436813"/>
            <a:ext cx="812800" cy="1235075"/>
            <a:chOff x="1322" y="1535"/>
            <a:chExt cx="512" cy="778"/>
          </a:xfrm>
        </p:grpSpPr>
        <p:graphicFrame>
          <p:nvGraphicFramePr>
            <p:cNvPr id="493656" name="Object 88"/>
            <p:cNvGraphicFramePr>
              <a:graphicFrameLocks noChangeAspect="1"/>
            </p:cNvGraphicFramePr>
            <p:nvPr/>
          </p:nvGraphicFramePr>
          <p:xfrm>
            <a:off x="1322" y="1795"/>
            <a:ext cx="512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93747" name="公式" r:id="rId17" imgW="812520" imgH="342720" progId="Equation.3">
                    <p:embed/>
                  </p:oleObj>
                </mc:Choice>
                <mc:Fallback>
                  <p:oleObj name="公式" r:id="rId17" imgW="812520" imgH="342720" progId="Equation.3">
                    <p:embed/>
                    <p:pic>
                      <p:nvPicPr>
                        <p:cNvPr id="0" name="Object 8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22" y="1795"/>
                          <a:ext cx="512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93658" name="Object 90"/>
            <p:cNvGraphicFramePr>
              <a:graphicFrameLocks noChangeAspect="1"/>
            </p:cNvGraphicFramePr>
            <p:nvPr/>
          </p:nvGraphicFramePr>
          <p:xfrm>
            <a:off x="1476" y="1535"/>
            <a:ext cx="224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93748" name="公式" r:id="rId19" imgW="355320" imgH="342720" progId="Equation.3">
                    <p:embed/>
                  </p:oleObj>
                </mc:Choice>
                <mc:Fallback>
                  <p:oleObj name="公式" r:id="rId19" imgW="355320" imgH="342720" progId="Equation.3">
                    <p:embed/>
                    <p:pic>
                      <p:nvPicPr>
                        <p:cNvPr id="0" name="Object 9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76" y="1535"/>
                          <a:ext cx="224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93659" name="Object 91"/>
            <p:cNvGraphicFramePr>
              <a:graphicFrameLocks noChangeAspect="1"/>
            </p:cNvGraphicFramePr>
            <p:nvPr/>
          </p:nvGraphicFramePr>
          <p:xfrm>
            <a:off x="1542" y="2137"/>
            <a:ext cx="88" cy="1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93749" name="公式" r:id="rId21" imgW="139680" imgH="279360" progId="Equation.3">
                    <p:embed/>
                  </p:oleObj>
                </mc:Choice>
                <mc:Fallback>
                  <p:oleObj name="公式" r:id="rId21" imgW="139680" imgH="279360" progId="Equation.3">
                    <p:embed/>
                    <p:pic>
                      <p:nvPicPr>
                        <p:cNvPr id="0" name="Object 9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42" y="2137"/>
                          <a:ext cx="88" cy="17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93695" name="Group 127"/>
          <p:cNvGrpSpPr>
            <a:grpSpLocks/>
          </p:cNvGrpSpPr>
          <p:nvPr/>
        </p:nvGrpSpPr>
        <p:grpSpPr bwMode="auto">
          <a:xfrm>
            <a:off x="1454150" y="2398713"/>
            <a:ext cx="746125" cy="1308100"/>
            <a:chOff x="916" y="1511"/>
            <a:chExt cx="470" cy="824"/>
          </a:xfrm>
        </p:grpSpPr>
        <p:graphicFrame>
          <p:nvGraphicFramePr>
            <p:cNvPr id="493667" name="Object 99"/>
            <p:cNvGraphicFramePr>
              <a:graphicFrameLocks noChangeAspect="1"/>
            </p:cNvGraphicFramePr>
            <p:nvPr/>
          </p:nvGraphicFramePr>
          <p:xfrm>
            <a:off x="1170" y="1511"/>
            <a:ext cx="216" cy="82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93750" name="公式" r:id="rId23" imgW="342720" imgH="1307880" progId="Equation.3">
                    <p:embed/>
                  </p:oleObj>
                </mc:Choice>
                <mc:Fallback>
                  <p:oleObj name="公式" r:id="rId23" imgW="342720" imgH="1307880" progId="Equation.3">
                    <p:embed/>
                    <p:pic>
                      <p:nvPicPr>
                        <p:cNvPr id="0" name="Object 9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70" y="1511"/>
                          <a:ext cx="216" cy="82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93668" name="Object 100"/>
            <p:cNvGraphicFramePr>
              <a:graphicFrameLocks noChangeAspect="1"/>
            </p:cNvGraphicFramePr>
            <p:nvPr/>
          </p:nvGraphicFramePr>
          <p:xfrm>
            <a:off x="916" y="1803"/>
            <a:ext cx="209" cy="23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93751" name="公式" r:id="rId25" imgW="330120" imgH="368280" progId="Equation.3">
                    <p:embed/>
                  </p:oleObj>
                </mc:Choice>
                <mc:Fallback>
                  <p:oleObj name="公式" r:id="rId25" imgW="330120" imgH="368280" progId="Equation.3">
                    <p:embed/>
                    <p:pic>
                      <p:nvPicPr>
                        <p:cNvPr id="0" name="Object 10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16" y="1803"/>
                          <a:ext cx="209" cy="23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93704" name="Group 136"/>
          <p:cNvGrpSpPr>
            <a:grpSpLocks/>
          </p:cNvGrpSpPr>
          <p:nvPr/>
        </p:nvGrpSpPr>
        <p:grpSpPr bwMode="auto">
          <a:xfrm>
            <a:off x="2114550" y="4027488"/>
            <a:ext cx="812800" cy="1203325"/>
            <a:chOff x="1332" y="2537"/>
            <a:chExt cx="512" cy="758"/>
          </a:xfrm>
        </p:grpSpPr>
        <p:graphicFrame>
          <p:nvGraphicFramePr>
            <p:cNvPr id="493669" name="Object 101"/>
            <p:cNvGraphicFramePr>
              <a:graphicFrameLocks noChangeAspect="1"/>
            </p:cNvGraphicFramePr>
            <p:nvPr/>
          </p:nvGraphicFramePr>
          <p:xfrm>
            <a:off x="1332" y="2777"/>
            <a:ext cx="512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93752" name="公式" r:id="rId27" imgW="812520" imgH="342720" progId="Equation.3">
                    <p:embed/>
                  </p:oleObj>
                </mc:Choice>
                <mc:Fallback>
                  <p:oleObj name="公式" r:id="rId27" imgW="812520" imgH="342720" progId="Equation.3">
                    <p:embed/>
                    <p:pic>
                      <p:nvPicPr>
                        <p:cNvPr id="0" name="Object 10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32" y="2777"/>
                          <a:ext cx="512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93670" name="Object 102"/>
            <p:cNvGraphicFramePr>
              <a:graphicFrameLocks noChangeAspect="1"/>
            </p:cNvGraphicFramePr>
            <p:nvPr/>
          </p:nvGraphicFramePr>
          <p:xfrm>
            <a:off x="1554" y="2537"/>
            <a:ext cx="88" cy="1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93753" name="公式" r:id="rId29" imgW="139680" imgH="279360" progId="Equation.3">
                    <p:embed/>
                  </p:oleObj>
                </mc:Choice>
                <mc:Fallback>
                  <p:oleObj name="公式" r:id="rId29" imgW="139680" imgH="279360" progId="Equation.3">
                    <p:embed/>
                    <p:pic>
                      <p:nvPicPr>
                        <p:cNvPr id="0" name="Object 10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54" y="2537"/>
                          <a:ext cx="88" cy="17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93671" name="Object 103"/>
            <p:cNvGraphicFramePr>
              <a:graphicFrameLocks noChangeAspect="1"/>
            </p:cNvGraphicFramePr>
            <p:nvPr/>
          </p:nvGraphicFramePr>
          <p:xfrm>
            <a:off x="1480" y="3119"/>
            <a:ext cx="232" cy="1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93754" name="公式" r:id="rId31" imgW="368280" imgH="279360" progId="Equation.3">
                    <p:embed/>
                  </p:oleObj>
                </mc:Choice>
                <mc:Fallback>
                  <p:oleObj name="公式" r:id="rId31" imgW="368280" imgH="279360" progId="Equation.3">
                    <p:embed/>
                    <p:pic>
                      <p:nvPicPr>
                        <p:cNvPr id="0" name="Object 10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80" y="3119"/>
                          <a:ext cx="232" cy="17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93698" name="Group 130"/>
          <p:cNvGrpSpPr>
            <a:grpSpLocks/>
          </p:cNvGrpSpPr>
          <p:nvPr/>
        </p:nvGrpSpPr>
        <p:grpSpPr bwMode="auto">
          <a:xfrm>
            <a:off x="3086100" y="2471738"/>
            <a:ext cx="1441450" cy="190500"/>
            <a:chOff x="1944" y="1557"/>
            <a:chExt cx="908" cy="120"/>
          </a:xfrm>
        </p:grpSpPr>
        <p:graphicFrame>
          <p:nvGraphicFramePr>
            <p:cNvPr id="493664" name="Object 96"/>
            <p:cNvGraphicFramePr>
              <a:graphicFrameLocks noChangeAspect="1"/>
            </p:cNvGraphicFramePr>
            <p:nvPr/>
          </p:nvGraphicFramePr>
          <p:xfrm>
            <a:off x="2684" y="1557"/>
            <a:ext cx="168" cy="1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93755" name="公式" r:id="rId33" imgW="266400" imgH="190440" progId="Equation.3">
                    <p:embed/>
                  </p:oleObj>
                </mc:Choice>
                <mc:Fallback>
                  <p:oleObj name="公式" r:id="rId33" imgW="266400" imgH="190440" progId="Equation.3">
                    <p:embed/>
                    <p:pic>
                      <p:nvPicPr>
                        <p:cNvPr id="0" name="Object 9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84" y="1557"/>
                          <a:ext cx="168" cy="12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93660" name="Line 92"/>
            <p:cNvSpPr>
              <a:spLocks noChangeShapeType="1"/>
            </p:cNvSpPr>
            <p:nvPr/>
          </p:nvSpPr>
          <p:spPr bwMode="auto">
            <a:xfrm>
              <a:off x="1944" y="1620"/>
              <a:ext cx="354" cy="0"/>
            </a:xfrm>
            <a:prstGeom prst="line">
              <a:avLst/>
            </a:prstGeom>
            <a:noFill/>
            <a:ln w="19050">
              <a:solidFill>
                <a:srgbClr val="990033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493699" name="Group 131"/>
          <p:cNvGrpSpPr>
            <a:grpSpLocks/>
          </p:cNvGrpSpPr>
          <p:nvPr/>
        </p:nvGrpSpPr>
        <p:grpSpPr bwMode="auto">
          <a:xfrm>
            <a:off x="3086100" y="2855913"/>
            <a:ext cx="1863725" cy="342900"/>
            <a:chOff x="1944" y="1799"/>
            <a:chExt cx="1174" cy="216"/>
          </a:xfrm>
        </p:grpSpPr>
        <p:graphicFrame>
          <p:nvGraphicFramePr>
            <p:cNvPr id="493663" name="Object 95"/>
            <p:cNvGraphicFramePr>
              <a:graphicFrameLocks noChangeAspect="1"/>
            </p:cNvGraphicFramePr>
            <p:nvPr/>
          </p:nvGraphicFramePr>
          <p:xfrm>
            <a:off x="2398" y="1799"/>
            <a:ext cx="720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93756" name="公式" r:id="rId35" imgW="1143000" imgH="342720" progId="Equation.3">
                    <p:embed/>
                  </p:oleObj>
                </mc:Choice>
                <mc:Fallback>
                  <p:oleObj name="公式" r:id="rId35" imgW="1143000" imgH="342720" progId="Equation.3">
                    <p:embed/>
                    <p:pic>
                      <p:nvPicPr>
                        <p:cNvPr id="0" name="Object 9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98" y="1799"/>
                          <a:ext cx="720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93661" name="Line 93"/>
            <p:cNvSpPr>
              <a:spLocks noChangeShapeType="1"/>
            </p:cNvSpPr>
            <p:nvPr/>
          </p:nvSpPr>
          <p:spPr bwMode="auto">
            <a:xfrm>
              <a:off x="1944" y="1914"/>
              <a:ext cx="354" cy="0"/>
            </a:xfrm>
            <a:prstGeom prst="line">
              <a:avLst/>
            </a:prstGeom>
            <a:noFill/>
            <a:ln w="19050">
              <a:solidFill>
                <a:srgbClr val="990033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493701" name="Group 133"/>
          <p:cNvGrpSpPr>
            <a:grpSpLocks/>
          </p:cNvGrpSpPr>
          <p:nvPr/>
        </p:nvGrpSpPr>
        <p:grpSpPr bwMode="auto">
          <a:xfrm>
            <a:off x="3086100" y="3389313"/>
            <a:ext cx="1400175" cy="279400"/>
            <a:chOff x="1944" y="2135"/>
            <a:chExt cx="882" cy="176"/>
          </a:xfrm>
        </p:grpSpPr>
        <p:graphicFrame>
          <p:nvGraphicFramePr>
            <p:cNvPr id="493665" name="Object 97"/>
            <p:cNvGraphicFramePr>
              <a:graphicFrameLocks noChangeAspect="1"/>
            </p:cNvGraphicFramePr>
            <p:nvPr/>
          </p:nvGraphicFramePr>
          <p:xfrm>
            <a:off x="2706" y="2135"/>
            <a:ext cx="120" cy="1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93757" name="公式" r:id="rId37" imgW="190440" imgH="279360" progId="Equation.3">
                    <p:embed/>
                  </p:oleObj>
                </mc:Choice>
                <mc:Fallback>
                  <p:oleObj name="公式" r:id="rId37" imgW="190440" imgH="279360" progId="Equation.3">
                    <p:embed/>
                    <p:pic>
                      <p:nvPicPr>
                        <p:cNvPr id="0" name="Object 9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06" y="2135"/>
                          <a:ext cx="120" cy="17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93662" name="Line 94"/>
            <p:cNvSpPr>
              <a:spLocks noChangeShapeType="1"/>
            </p:cNvSpPr>
            <p:nvPr/>
          </p:nvSpPr>
          <p:spPr bwMode="auto">
            <a:xfrm>
              <a:off x="1944" y="2228"/>
              <a:ext cx="354" cy="0"/>
            </a:xfrm>
            <a:prstGeom prst="line">
              <a:avLst/>
            </a:prstGeom>
            <a:noFill/>
            <a:ln w="19050">
              <a:solidFill>
                <a:srgbClr val="990033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493707" name="Group 139"/>
          <p:cNvGrpSpPr>
            <a:grpSpLocks/>
          </p:cNvGrpSpPr>
          <p:nvPr/>
        </p:nvGrpSpPr>
        <p:grpSpPr bwMode="auto">
          <a:xfrm>
            <a:off x="3101975" y="4414838"/>
            <a:ext cx="1863725" cy="342900"/>
            <a:chOff x="1954" y="2781"/>
            <a:chExt cx="1174" cy="216"/>
          </a:xfrm>
        </p:grpSpPr>
        <p:sp>
          <p:nvSpPr>
            <p:cNvPr id="493673" name="Line 105"/>
            <p:cNvSpPr>
              <a:spLocks noChangeShapeType="1"/>
            </p:cNvSpPr>
            <p:nvPr/>
          </p:nvSpPr>
          <p:spPr bwMode="auto">
            <a:xfrm>
              <a:off x="1954" y="2896"/>
              <a:ext cx="354" cy="0"/>
            </a:xfrm>
            <a:prstGeom prst="line">
              <a:avLst/>
            </a:prstGeom>
            <a:noFill/>
            <a:ln w="19050">
              <a:solidFill>
                <a:srgbClr val="990033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493675" name="Object 107"/>
            <p:cNvGraphicFramePr>
              <a:graphicFrameLocks noChangeAspect="1"/>
            </p:cNvGraphicFramePr>
            <p:nvPr/>
          </p:nvGraphicFramePr>
          <p:xfrm>
            <a:off x="2408" y="2781"/>
            <a:ext cx="720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93758" name="公式" r:id="rId39" imgW="1143000" imgH="342720" progId="Equation.3">
                    <p:embed/>
                  </p:oleObj>
                </mc:Choice>
                <mc:Fallback>
                  <p:oleObj name="公式" r:id="rId39" imgW="1143000" imgH="342720" progId="Equation.3">
                    <p:embed/>
                    <p:pic>
                      <p:nvPicPr>
                        <p:cNvPr id="0" name="Object 10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08" y="2781"/>
                          <a:ext cx="720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93706" name="Group 138"/>
          <p:cNvGrpSpPr>
            <a:grpSpLocks/>
          </p:cNvGrpSpPr>
          <p:nvPr/>
        </p:nvGrpSpPr>
        <p:grpSpPr bwMode="auto">
          <a:xfrm>
            <a:off x="3101975" y="3986213"/>
            <a:ext cx="1403350" cy="279400"/>
            <a:chOff x="1954" y="2511"/>
            <a:chExt cx="884" cy="176"/>
          </a:xfrm>
        </p:grpSpPr>
        <p:sp>
          <p:nvSpPr>
            <p:cNvPr id="493672" name="Line 104"/>
            <p:cNvSpPr>
              <a:spLocks noChangeShapeType="1"/>
            </p:cNvSpPr>
            <p:nvPr/>
          </p:nvSpPr>
          <p:spPr bwMode="auto">
            <a:xfrm>
              <a:off x="1954" y="2608"/>
              <a:ext cx="354" cy="0"/>
            </a:xfrm>
            <a:prstGeom prst="line">
              <a:avLst/>
            </a:prstGeom>
            <a:noFill/>
            <a:ln w="19050">
              <a:solidFill>
                <a:srgbClr val="990033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493676" name="Object 108"/>
            <p:cNvGraphicFramePr>
              <a:graphicFrameLocks noChangeAspect="1"/>
            </p:cNvGraphicFramePr>
            <p:nvPr/>
          </p:nvGraphicFramePr>
          <p:xfrm>
            <a:off x="2718" y="2511"/>
            <a:ext cx="120" cy="1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93759" name="公式" r:id="rId41" imgW="190440" imgH="279360" progId="Equation.3">
                    <p:embed/>
                  </p:oleObj>
                </mc:Choice>
                <mc:Fallback>
                  <p:oleObj name="公式" r:id="rId41" imgW="190440" imgH="279360" progId="Equation.3">
                    <p:embed/>
                    <p:pic>
                      <p:nvPicPr>
                        <p:cNvPr id="0" name="Object 10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18" y="2511"/>
                          <a:ext cx="120" cy="17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93708" name="Group 140"/>
          <p:cNvGrpSpPr>
            <a:grpSpLocks/>
          </p:cNvGrpSpPr>
          <p:nvPr/>
        </p:nvGrpSpPr>
        <p:grpSpPr bwMode="auto">
          <a:xfrm>
            <a:off x="3101975" y="4992688"/>
            <a:ext cx="1438275" cy="190500"/>
            <a:chOff x="1954" y="3145"/>
            <a:chExt cx="906" cy="120"/>
          </a:xfrm>
        </p:grpSpPr>
        <p:sp>
          <p:nvSpPr>
            <p:cNvPr id="493674" name="Line 106"/>
            <p:cNvSpPr>
              <a:spLocks noChangeShapeType="1"/>
            </p:cNvSpPr>
            <p:nvPr/>
          </p:nvSpPr>
          <p:spPr bwMode="auto">
            <a:xfrm>
              <a:off x="1954" y="3210"/>
              <a:ext cx="354" cy="0"/>
            </a:xfrm>
            <a:prstGeom prst="line">
              <a:avLst/>
            </a:prstGeom>
            <a:noFill/>
            <a:ln w="19050">
              <a:solidFill>
                <a:srgbClr val="990033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493677" name="Object 109"/>
            <p:cNvGraphicFramePr>
              <a:graphicFrameLocks noChangeAspect="1"/>
            </p:cNvGraphicFramePr>
            <p:nvPr/>
          </p:nvGraphicFramePr>
          <p:xfrm>
            <a:off x="2692" y="3145"/>
            <a:ext cx="168" cy="1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93760" name="公式" r:id="rId43" imgW="266400" imgH="190440" progId="Equation.3">
                    <p:embed/>
                  </p:oleObj>
                </mc:Choice>
                <mc:Fallback>
                  <p:oleObj name="公式" r:id="rId43" imgW="266400" imgH="190440" progId="Equation.3">
                    <p:embed/>
                    <p:pic>
                      <p:nvPicPr>
                        <p:cNvPr id="0" name="Object 10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92" y="3145"/>
                          <a:ext cx="168" cy="12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93703" name="Group 135"/>
          <p:cNvGrpSpPr>
            <a:grpSpLocks/>
          </p:cNvGrpSpPr>
          <p:nvPr/>
        </p:nvGrpSpPr>
        <p:grpSpPr bwMode="auto">
          <a:xfrm>
            <a:off x="1457325" y="3957638"/>
            <a:ext cx="758825" cy="1308100"/>
            <a:chOff x="918" y="2493"/>
            <a:chExt cx="478" cy="824"/>
          </a:xfrm>
        </p:grpSpPr>
        <p:graphicFrame>
          <p:nvGraphicFramePr>
            <p:cNvPr id="493678" name="Object 110"/>
            <p:cNvGraphicFramePr>
              <a:graphicFrameLocks noChangeAspect="1"/>
            </p:cNvGraphicFramePr>
            <p:nvPr/>
          </p:nvGraphicFramePr>
          <p:xfrm>
            <a:off x="1180" y="2493"/>
            <a:ext cx="216" cy="82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93761" name="公式" r:id="rId45" imgW="342720" imgH="1307880" progId="Equation.3">
                    <p:embed/>
                  </p:oleObj>
                </mc:Choice>
                <mc:Fallback>
                  <p:oleObj name="公式" r:id="rId45" imgW="342720" imgH="1307880" progId="Equation.3">
                    <p:embed/>
                    <p:pic>
                      <p:nvPicPr>
                        <p:cNvPr id="0" name="Object 11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80" y="2493"/>
                          <a:ext cx="216" cy="82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93679" name="Object 111"/>
            <p:cNvGraphicFramePr>
              <a:graphicFrameLocks noChangeAspect="1"/>
            </p:cNvGraphicFramePr>
            <p:nvPr/>
          </p:nvGraphicFramePr>
          <p:xfrm>
            <a:off x="918" y="2785"/>
            <a:ext cx="225" cy="23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93762" name="公式" r:id="rId47" imgW="355320" imgH="368280" progId="Equation.3">
                    <p:embed/>
                  </p:oleObj>
                </mc:Choice>
                <mc:Fallback>
                  <p:oleObj name="公式" r:id="rId47" imgW="355320" imgH="368280" progId="Equation.3">
                    <p:embed/>
                    <p:pic>
                      <p:nvPicPr>
                        <p:cNvPr id="0" name="Object 11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18" y="2785"/>
                          <a:ext cx="225" cy="23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93700" name="Group 132"/>
          <p:cNvGrpSpPr>
            <a:grpSpLocks/>
          </p:cNvGrpSpPr>
          <p:nvPr/>
        </p:nvGrpSpPr>
        <p:grpSpPr bwMode="auto">
          <a:xfrm>
            <a:off x="1382713" y="5557838"/>
            <a:ext cx="3097212" cy="838200"/>
            <a:chOff x="871" y="3501"/>
            <a:chExt cx="1951" cy="528"/>
          </a:xfrm>
        </p:grpSpPr>
        <p:graphicFrame>
          <p:nvGraphicFramePr>
            <p:cNvPr id="493666" name="Object 98"/>
            <p:cNvGraphicFramePr>
              <a:graphicFrameLocks noChangeAspect="1"/>
            </p:cNvGraphicFramePr>
            <p:nvPr/>
          </p:nvGraphicFramePr>
          <p:xfrm>
            <a:off x="1382" y="3501"/>
            <a:ext cx="1440" cy="52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93763" name="公式" r:id="rId49" imgW="2286000" imgH="838080" progId="Equation.3">
                    <p:embed/>
                  </p:oleObj>
                </mc:Choice>
                <mc:Fallback>
                  <p:oleObj name="公式" r:id="rId49" imgW="2286000" imgH="838080" progId="Equation.3">
                    <p:embed/>
                    <p:pic>
                      <p:nvPicPr>
                        <p:cNvPr id="0" name="Object 9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82" y="3501"/>
                          <a:ext cx="1440" cy="52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93680" name="Rectangle 112"/>
            <p:cNvSpPr>
              <a:spLocks noChangeArrowheads="1"/>
            </p:cNvSpPr>
            <p:nvPr/>
          </p:nvSpPr>
          <p:spPr bwMode="auto">
            <a:xfrm>
              <a:off x="871" y="3625"/>
              <a:ext cx="59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olidFill>
                    <a:srgbClr val="000000"/>
                  </a:solidFill>
                </a:rPr>
                <a:t>其中  </a:t>
              </a:r>
            </a:p>
          </p:txBody>
        </p:sp>
      </p:grpSp>
      <p:grpSp>
        <p:nvGrpSpPr>
          <p:cNvPr id="493702" name="Group 134"/>
          <p:cNvGrpSpPr>
            <a:grpSpLocks/>
          </p:cNvGrpSpPr>
          <p:nvPr/>
        </p:nvGrpSpPr>
        <p:grpSpPr bwMode="auto">
          <a:xfrm>
            <a:off x="5006975" y="2395538"/>
            <a:ext cx="750888" cy="1308100"/>
            <a:chOff x="3154" y="1509"/>
            <a:chExt cx="473" cy="824"/>
          </a:xfrm>
        </p:grpSpPr>
        <p:graphicFrame>
          <p:nvGraphicFramePr>
            <p:cNvPr id="493683" name="Object 115"/>
            <p:cNvGraphicFramePr>
              <a:graphicFrameLocks noChangeAspect="1"/>
            </p:cNvGraphicFramePr>
            <p:nvPr/>
          </p:nvGraphicFramePr>
          <p:xfrm>
            <a:off x="3154" y="1509"/>
            <a:ext cx="216" cy="82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93764" name="公式" r:id="rId51" imgW="342720" imgH="1307880" progId="Equation.3">
                    <p:embed/>
                  </p:oleObj>
                </mc:Choice>
                <mc:Fallback>
                  <p:oleObj name="公式" r:id="rId51" imgW="342720" imgH="1307880" progId="Equation.3">
                    <p:embed/>
                    <p:pic>
                      <p:nvPicPr>
                        <p:cNvPr id="0" name="Object 11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54" y="1509"/>
                          <a:ext cx="216" cy="82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93684" name="Object 116"/>
            <p:cNvGraphicFramePr>
              <a:graphicFrameLocks noChangeAspect="1"/>
            </p:cNvGraphicFramePr>
            <p:nvPr/>
          </p:nvGraphicFramePr>
          <p:xfrm>
            <a:off x="3402" y="1801"/>
            <a:ext cx="225" cy="23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93765" name="公式" r:id="rId53" imgW="355320" imgH="368280" progId="Equation.3">
                    <p:embed/>
                  </p:oleObj>
                </mc:Choice>
                <mc:Fallback>
                  <p:oleObj name="公式" r:id="rId53" imgW="355320" imgH="368280" progId="Equation.3">
                    <p:embed/>
                    <p:pic>
                      <p:nvPicPr>
                        <p:cNvPr id="0" name="Object 11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02" y="1801"/>
                          <a:ext cx="225" cy="23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93705" name="Group 137"/>
          <p:cNvGrpSpPr>
            <a:grpSpLocks/>
          </p:cNvGrpSpPr>
          <p:nvPr/>
        </p:nvGrpSpPr>
        <p:grpSpPr bwMode="auto">
          <a:xfrm>
            <a:off x="5022850" y="3954463"/>
            <a:ext cx="757238" cy="1308100"/>
            <a:chOff x="3164" y="2491"/>
            <a:chExt cx="477" cy="824"/>
          </a:xfrm>
        </p:grpSpPr>
        <p:graphicFrame>
          <p:nvGraphicFramePr>
            <p:cNvPr id="493685" name="Object 117"/>
            <p:cNvGraphicFramePr>
              <a:graphicFrameLocks noChangeAspect="1"/>
            </p:cNvGraphicFramePr>
            <p:nvPr/>
          </p:nvGraphicFramePr>
          <p:xfrm>
            <a:off x="3164" y="2491"/>
            <a:ext cx="216" cy="82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93766" name="公式" r:id="rId55" imgW="342720" imgH="1307880" progId="Equation.3">
                    <p:embed/>
                  </p:oleObj>
                </mc:Choice>
                <mc:Fallback>
                  <p:oleObj name="公式" r:id="rId55" imgW="342720" imgH="1307880" progId="Equation.3">
                    <p:embed/>
                    <p:pic>
                      <p:nvPicPr>
                        <p:cNvPr id="0" name="Object 11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64" y="2491"/>
                          <a:ext cx="216" cy="82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93686" name="Object 118"/>
            <p:cNvGraphicFramePr>
              <a:graphicFrameLocks noChangeAspect="1"/>
            </p:cNvGraphicFramePr>
            <p:nvPr/>
          </p:nvGraphicFramePr>
          <p:xfrm>
            <a:off x="3408" y="2783"/>
            <a:ext cx="233" cy="23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93767" name="公式" r:id="rId57" imgW="368280" imgH="368280" progId="Equation.3">
                    <p:embed/>
                  </p:oleObj>
                </mc:Choice>
                <mc:Fallback>
                  <p:oleObj name="公式" r:id="rId57" imgW="368280" imgH="368280" progId="Equation.3">
                    <p:embed/>
                    <p:pic>
                      <p:nvPicPr>
                        <p:cNvPr id="0" name="Object 11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08" y="2783"/>
                          <a:ext cx="233" cy="23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493687" name="Object 119"/>
          <p:cNvGraphicFramePr>
            <a:graphicFrameLocks noChangeAspect="1"/>
          </p:cNvGraphicFramePr>
          <p:nvPr/>
        </p:nvGraphicFramePr>
        <p:xfrm>
          <a:off x="6534150" y="2862263"/>
          <a:ext cx="293688" cy="263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3768" name="公式" r:id="rId59" imgW="380880" imgH="342720" progId="Equation.3">
                  <p:embed/>
                </p:oleObj>
              </mc:Choice>
              <mc:Fallback>
                <p:oleObj name="公式" r:id="rId59" imgW="380880" imgH="342720" progId="Equation.3">
                  <p:embed/>
                  <p:pic>
                    <p:nvPicPr>
                      <p:cNvPr id="0" name="Object 1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34150" y="2862263"/>
                        <a:ext cx="293688" cy="263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3688" name="Object 120"/>
          <p:cNvGraphicFramePr>
            <a:graphicFrameLocks noChangeAspect="1"/>
          </p:cNvGraphicFramePr>
          <p:nvPr/>
        </p:nvGraphicFramePr>
        <p:xfrm>
          <a:off x="8372475" y="2865438"/>
          <a:ext cx="127000" cy="204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3769" name="公式" r:id="rId61" imgW="164880" imgH="266400" progId="Equation.3">
                  <p:embed/>
                </p:oleObj>
              </mc:Choice>
              <mc:Fallback>
                <p:oleObj name="公式" r:id="rId61" imgW="164880" imgH="266400" progId="Equation.3">
                  <p:embed/>
                  <p:pic>
                    <p:nvPicPr>
                      <p:cNvPr id="0" name="Object 1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72475" y="2865438"/>
                        <a:ext cx="127000" cy="2047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93689" name="Oval 121"/>
          <p:cNvSpPr>
            <a:spLocks noChangeAspect="1" noChangeArrowheads="1"/>
          </p:cNvSpPr>
          <p:nvPr/>
        </p:nvSpPr>
        <p:spPr bwMode="auto">
          <a:xfrm>
            <a:off x="6632575" y="2765425"/>
            <a:ext cx="65088" cy="63500"/>
          </a:xfrm>
          <a:prstGeom prst="ellipse">
            <a:avLst/>
          </a:prstGeom>
          <a:solidFill>
            <a:schemeClr val="bg1"/>
          </a:solidFill>
          <a:ln w="19050" algn="ctr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93690" name="Oval 122"/>
          <p:cNvSpPr>
            <a:spLocks noChangeAspect="1" noChangeArrowheads="1"/>
          </p:cNvSpPr>
          <p:nvPr/>
        </p:nvSpPr>
        <p:spPr bwMode="auto">
          <a:xfrm>
            <a:off x="8389938" y="2759075"/>
            <a:ext cx="65087" cy="63500"/>
          </a:xfrm>
          <a:prstGeom prst="ellipse">
            <a:avLst/>
          </a:prstGeom>
          <a:solidFill>
            <a:schemeClr val="bg1"/>
          </a:solidFill>
          <a:ln w="19050" algn="ctr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493716" name="Group 148"/>
          <p:cNvGrpSpPr>
            <a:grpSpLocks/>
          </p:cNvGrpSpPr>
          <p:nvPr/>
        </p:nvGrpSpPr>
        <p:grpSpPr bwMode="auto">
          <a:xfrm>
            <a:off x="7102475" y="4227513"/>
            <a:ext cx="1169988" cy="995362"/>
            <a:chOff x="4474" y="2663"/>
            <a:chExt cx="737" cy="627"/>
          </a:xfrm>
        </p:grpSpPr>
        <p:sp>
          <p:nvSpPr>
            <p:cNvPr id="493604" name="Line 36"/>
            <p:cNvSpPr>
              <a:spLocks noChangeAspect="1" noChangeShapeType="1"/>
            </p:cNvSpPr>
            <p:nvPr/>
          </p:nvSpPr>
          <p:spPr bwMode="auto">
            <a:xfrm flipH="1" flipV="1">
              <a:off x="4582" y="2667"/>
              <a:ext cx="629" cy="623"/>
            </a:xfrm>
            <a:prstGeom prst="line">
              <a:avLst/>
            </a:prstGeom>
            <a:noFill/>
            <a:ln w="19050">
              <a:solidFill>
                <a:srgbClr val="00AA55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93623" name="Line 55"/>
            <p:cNvSpPr>
              <a:spLocks noChangeAspect="1" noChangeShapeType="1"/>
            </p:cNvSpPr>
            <p:nvPr/>
          </p:nvSpPr>
          <p:spPr bwMode="auto">
            <a:xfrm rot="-2700000" flipH="1" flipV="1">
              <a:off x="4765" y="2796"/>
              <a:ext cx="0" cy="107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93638" name="Oval 70"/>
            <p:cNvSpPr>
              <a:spLocks noChangeAspect="1" noChangeArrowheads="1"/>
            </p:cNvSpPr>
            <p:nvPr/>
          </p:nvSpPr>
          <p:spPr bwMode="auto">
            <a:xfrm>
              <a:off x="4605" y="2693"/>
              <a:ext cx="40" cy="40"/>
            </a:xfrm>
            <a:prstGeom prst="ellipse">
              <a:avLst/>
            </a:prstGeom>
            <a:solidFill>
              <a:srgbClr val="FF0000"/>
            </a:solidFill>
            <a:ln w="19050" algn="ctr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93639" name="Oval 71"/>
            <p:cNvSpPr>
              <a:spLocks noChangeAspect="1" noChangeArrowheads="1"/>
            </p:cNvSpPr>
            <p:nvPr/>
          </p:nvSpPr>
          <p:spPr bwMode="auto">
            <a:xfrm>
              <a:off x="4913" y="2988"/>
              <a:ext cx="40" cy="40"/>
            </a:xfrm>
            <a:prstGeom prst="ellipse">
              <a:avLst/>
            </a:prstGeom>
            <a:solidFill>
              <a:srgbClr val="FF0000"/>
            </a:solidFill>
            <a:ln w="19050" algn="ctr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493651" name="Object 83"/>
            <p:cNvGraphicFramePr>
              <a:graphicFrameLocks noChangeAspect="1"/>
            </p:cNvGraphicFramePr>
            <p:nvPr/>
          </p:nvGraphicFramePr>
          <p:xfrm>
            <a:off x="4737" y="2663"/>
            <a:ext cx="178" cy="17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93770" name="公式" r:id="rId63" imgW="368280" imgH="368280" progId="Equation.3">
                    <p:embed/>
                  </p:oleObj>
                </mc:Choice>
                <mc:Fallback>
                  <p:oleObj name="公式" r:id="rId63" imgW="368280" imgH="368280" progId="Equation.3">
                    <p:embed/>
                    <p:pic>
                      <p:nvPicPr>
                        <p:cNvPr id="0" name="Object 8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37" y="2663"/>
                          <a:ext cx="178" cy="17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93691" name="Object 123"/>
            <p:cNvGraphicFramePr>
              <a:graphicFrameLocks noChangeAspect="1"/>
            </p:cNvGraphicFramePr>
            <p:nvPr/>
          </p:nvGraphicFramePr>
          <p:xfrm>
            <a:off x="4474" y="2698"/>
            <a:ext cx="129" cy="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93771" name="公式" r:id="rId65" imgW="266400" imgH="190440" progId="Equation.3">
                    <p:embed/>
                  </p:oleObj>
                </mc:Choice>
                <mc:Fallback>
                  <p:oleObj name="公式" r:id="rId65" imgW="266400" imgH="190440" progId="Equation.3">
                    <p:embed/>
                    <p:pic>
                      <p:nvPicPr>
                        <p:cNvPr id="0" name="Object 12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74" y="2698"/>
                          <a:ext cx="129" cy="9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93715" name="Group 147"/>
          <p:cNvGrpSpPr>
            <a:grpSpLocks/>
          </p:cNvGrpSpPr>
          <p:nvPr/>
        </p:nvGrpSpPr>
        <p:grpSpPr bwMode="auto">
          <a:xfrm>
            <a:off x="7100888" y="5191125"/>
            <a:ext cx="1204912" cy="1020763"/>
            <a:chOff x="4473" y="3270"/>
            <a:chExt cx="759" cy="643"/>
          </a:xfrm>
        </p:grpSpPr>
        <p:sp>
          <p:nvSpPr>
            <p:cNvPr id="493603" name="Line 35"/>
            <p:cNvSpPr>
              <a:spLocks noChangeAspect="1" noChangeShapeType="1"/>
            </p:cNvSpPr>
            <p:nvPr/>
          </p:nvSpPr>
          <p:spPr bwMode="auto">
            <a:xfrm flipV="1">
              <a:off x="4582" y="3290"/>
              <a:ext cx="629" cy="623"/>
            </a:xfrm>
            <a:prstGeom prst="line">
              <a:avLst/>
            </a:prstGeom>
            <a:noFill/>
            <a:ln w="19050">
              <a:solidFill>
                <a:srgbClr val="005F94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93625" name="Line 57"/>
            <p:cNvSpPr>
              <a:spLocks noChangeAspect="1" noChangeShapeType="1"/>
            </p:cNvSpPr>
            <p:nvPr/>
          </p:nvSpPr>
          <p:spPr bwMode="auto">
            <a:xfrm rot="2700000" flipV="1">
              <a:off x="4765" y="3677"/>
              <a:ext cx="0" cy="107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93641" name="Oval 73"/>
            <p:cNvSpPr>
              <a:spLocks noChangeAspect="1" noChangeArrowheads="1"/>
            </p:cNvSpPr>
            <p:nvPr/>
          </p:nvSpPr>
          <p:spPr bwMode="auto">
            <a:xfrm>
              <a:off x="4913" y="3554"/>
              <a:ext cx="40" cy="40"/>
            </a:xfrm>
            <a:prstGeom prst="ellipse">
              <a:avLst/>
            </a:prstGeom>
            <a:solidFill>
              <a:srgbClr val="FF0000"/>
            </a:solidFill>
            <a:ln w="19050" algn="ctr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93644" name="Oval 76"/>
            <p:cNvSpPr>
              <a:spLocks noChangeAspect="1" noChangeArrowheads="1"/>
            </p:cNvSpPr>
            <p:nvPr/>
          </p:nvSpPr>
          <p:spPr bwMode="auto">
            <a:xfrm>
              <a:off x="4605" y="3851"/>
              <a:ext cx="40" cy="41"/>
            </a:xfrm>
            <a:prstGeom prst="ellipse">
              <a:avLst/>
            </a:prstGeom>
            <a:solidFill>
              <a:srgbClr val="FF0000"/>
            </a:solidFill>
            <a:ln w="19050" algn="ctr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493647" name="Object 79"/>
            <p:cNvGraphicFramePr>
              <a:graphicFrameLocks noChangeAspect="1"/>
            </p:cNvGraphicFramePr>
            <p:nvPr/>
          </p:nvGraphicFramePr>
          <p:xfrm>
            <a:off x="4780" y="3705"/>
            <a:ext cx="172" cy="17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93772" name="公式" r:id="rId67" imgW="355320" imgH="368280" progId="Equation.3">
                    <p:embed/>
                  </p:oleObj>
                </mc:Choice>
                <mc:Fallback>
                  <p:oleObj name="公式" r:id="rId67" imgW="355320" imgH="368280" progId="Equation.3">
                    <p:embed/>
                    <p:pic>
                      <p:nvPicPr>
                        <p:cNvPr id="0" name="Object 7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80" y="3705"/>
                          <a:ext cx="172" cy="17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93640" name="Oval 72"/>
            <p:cNvSpPr>
              <a:spLocks noChangeAspect="1" noChangeArrowheads="1"/>
            </p:cNvSpPr>
            <p:nvPr/>
          </p:nvSpPr>
          <p:spPr bwMode="auto">
            <a:xfrm>
              <a:off x="5192" y="3270"/>
              <a:ext cx="40" cy="40"/>
            </a:xfrm>
            <a:prstGeom prst="ellipse">
              <a:avLst/>
            </a:prstGeom>
            <a:solidFill>
              <a:srgbClr val="FF0000"/>
            </a:solidFill>
            <a:ln w="19050" algn="ctr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493692" name="Object 124"/>
            <p:cNvGraphicFramePr>
              <a:graphicFrameLocks noChangeAspect="1"/>
            </p:cNvGraphicFramePr>
            <p:nvPr/>
          </p:nvGraphicFramePr>
          <p:xfrm>
            <a:off x="4473" y="3784"/>
            <a:ext cx="129" cy="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93773" name="公式" r:id="rId69" imgW="266400" imgH="190440" progId="Equation.3">
                    <p:embed/>
                  </p:oleObj>
                </mc:Choice>
                <mc:Fallback>
                  <p:oleObj name="公式" r:id="rId69" imgW="266400" imgH="190440" progId="Equation.3">
                    <p:embed/>
                    <p:pic>
                      <p:nvPicPr>
                        <p:cNvPr id="0" name="Object 1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73" y="3784"/>
                          <a:ext cx="129" cy="9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493738" name="Picture 170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3740" name="Picture 172"/>
          <p:cNvPicPr>
            <a:picLocks noChangeAspect="1" noChangeArrowheads="1"/>
          </p:cNvPicPr>
          <p:nvPr/>
        </p:nvPicPr>
        <p:blipFill>
          <a:blip r:embed="rId71">
            <a:lum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490538"/>
            <a:ext cx="8609012" cy="1209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3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93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3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4936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3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4936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3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493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3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493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3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493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3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493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3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1000"/>
                                        <p:tgtEl>
                                          <p:spTgt spid="4937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3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4937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3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4937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3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1000"/>
                                        <p:tgtEl>
                                          <p:spTgt spid="493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3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1000"/>
                                        <p:tgtEl>
                                          <p:spTgt spid="4937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3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1000"/>
                                        <p:tgtEl>
                                          <p:spTgt spid="493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3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1000"/>
                                        <p:tgtEl>
                                          <p:spTgt spid="4937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3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1000"/>
                                        <p:tgtEl>
                                          <p:spTgt spid="493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3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1" dur="1000"/>
                                        <p:tgtEl>
                                          <p:spTgt spid="4937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3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6" dur="1000"/>
                                        <p:tgtEl>
                                          <p:spTgt spid="4937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3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1" dur="1000"/>
                                        <p:tgtEl>
                                          <p:spTgt spid="4937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365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0768" name="Picture 3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0769" name="Picture 3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0770" name="Picture 3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0771" name="Picture 3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0772" name="Picture 3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0773" name="Picture 3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0774" name="Picture 3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0775" name="Picture 39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0776" name="Picture 4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0777" name="Picture 4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0778" name="Picture 4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0779" name="Picture 4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0780" name="Picture 4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0781" name="Picture 4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0782" name="Picture 4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0783" name="Picture 4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0784" name="Picture 4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0785" name="Picture 49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0786" name="Picture 5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0787" name="Picture 51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0739" name="Rectangle 3"/>
          <p:cNvSpPr>
            <a:spLocks noChangeArrowheads="1"/>
          </p:cNvSpPr>
          <p:nvPr/>
        </p:nvSpPr>
        <p:spPr bwMode="auto">
          <a:xfrm>
            <a:off x="536575" y="530225"/>
            <a:ext cx="46672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0"/>
              </a:spcBef>
            </a:pPr>
            <a:r>
              <a:rPr lang="zh-CN" altLang="en-US" sz="2800">
                <a:solidFill>
                  <a:srgbClr val="000099"/>
                </a:solidFill>
              </a:rPr>
              <a:t>二、</a:t>
            </a:r>
            <a:r>
              <a:rPr kumimoji="0" lang="zh-CN" altLang="en-US" sz="2800">
                <a:solidFill>
                  <a:srgbClr val="000099"/>
                </a:solidFill>
              </a:rPr>
              <a:t>分式线性映射的分解    </a:t>
            </a:r>
          </a:p>
        </p:txBody>
      </p:sp>
      <p:sp>
        <p:nvSpPr>
          <p:cNvPr id="500740" name="Rectangle 4"/>
          <p:cNvSpPr>
            <a:spLocks noChangeArrowheads="1"/>
          </p:cNvSpPr>
          <p:nvPr/>
        </p:nvSpPr>
        <p:spPr bwMode="auto">
          <a:xfrm>
            <a:off x="536575" y="1325563"/>
            <a:ext cx="10255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0" lang="zh-CN" altLang="en-US">
                <a:solidFill>
                  <a:srgbClr val="0000FF"/>
                </a:solidFill>
              </a:rPr>
              <a:t>分析   </a:t>
            </a:r>
          </a:p>
        </p:txBody>
      </p:sp>
      <p:grpSp>
        <p:nvGrpSpPr>
          <p:cNvPr id="500765" name="Group 29"/>
          <p:cNvGrpSpPr>
            <a:grpSpLocks/>
          </p:cNvGrpSpPr>
          <p:nvPr/>
        </p:nvGrpSpPr>
        <p:grpSpPr bwMode="auto">
          <a:xfrm>
            <a:off x="1355725" y="1177925"/>
            <a:ext cx="5365750" cy="785813"/>
            <a:chOff x="854" y="742"/>
            <a:chExt cx="3380" cy="495"/>
          </a:xfrm>
        </p:grpSpPr>
        <p:sp>
          <p:nvSpPr>
            <p:cNvPr id="500741" name="Rectangle 5"/>
            <p:cNvSpPr>
              <a:spLocks noChangeArrowheads="1"/>
            </p:cNvSpPr>
            <p:nvPr/>
          </p:nvSpPr>
          <p:spPr bwMode="auto">
            <a:xfrm>
              <a:off x="854" y="835"/>
              <a:ext cx="338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0" lang="zh-CN" altLang="en-US">
                  <a:solidFill>
                    <a:srgbClr val="000000"/>
                  </a:solidFill>
                </a:rPr>
                <a:t>分式线性函数                     可改写为：   </a:t>
              </a:r>
            </a:p>
          </p:txBody>
        </p:sp>
        <p:graphicFrame>
          <p:nvGraphicFramePr>
            <p:cNvPr id="500742" name="Object 6"/>
            <p:cNvGraphicFramePr>
              <a:graphicFrameLocks/>
            </p:cNvGraphicFramePr>
            <p:nvPr/>
          </p:nvGraphicFramePr>
          <p:xfrm>
            <a:off x="2120" y="742"/>
            <a:ext cx="928" cy="49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00789" name="公式" r:id="rId5" imgW="1473120" imgH="787320" progId="Equation.3">
                    <p:embed/>
                  </p:oleObj>
                </mc:Choice>
                <mc:Fallback>
                  <p:oleObj name="公式" r:id="rId5" imgW="1473120" imgH="787320" progId="Equation.3">
                    <p:embed/>
                    <p:pic>
                      <p:nvPicPr>
                        <p:cNvPr id="0" name="Object 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20" y="742"/>
                          <a:ext cx="928" cy="49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500743" name="Object 7"/>
          <p:cNvGraphicFramePr>
            <a:graphicFrameLocks/>
          </p:cNvGraphicFramePr>
          <p:nvPr/>
        </p:nvGraphicFramePr>
        <p:xfrm>
          <a:off x="1946275" y="2641600"/>
          <a:ext cx="2209800" cy="785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0790" name="公式" r:id="rId7" imgW="2209680" imgH="787320" progId="Equation.3">
                  <p:embed/>
                </p:oleObj>
              </mc:Choice>
              <mc:Fallback>
                <p:oleObj name="公式" r:id="rId7" imgW="2209680" imgH="787320" progId="Equation.3">
                  <p:embed/>
                  <p:pic>
                    <p:nvPicPr>
                      <p:cNvPr id="0" name="Object 7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46275" y="2641600"/>
                        <a:ext cx="2209800" cy="7858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00766" name="Group 30"/>
          <p:cNvGrpSpPr>
            <a:grpSpLocks/>
          </p:cNvGrpSpPr>
          <p:nvPr/>
        </p:nvGrpSpPr>
        <p:grpSpPr bwMode="auto">
          <a:xfrm>
            <a:off x="1384300" y="2087563"/>
            <a:ext cx="2449513" cy="457200"/>
            <a:chOff x="872" y="1315"/>
            <a:chExt cx="1543" cy="288"/>
          </a:xfrm>
        </p:grpSpPr>
        <p:graphicFrame>
          <p:nvGraphicFramePr>
            <p:cNvPr id="500750" name="Object 14"/>
            <p:cNvGraphicFramePr>
              <a:graphicFrameLocks/>
            </p:cNvGraphicFramePr>
            <p:nvPr/>
          </p:nvGraphicFramePr>
          <p:xfrm>
            <a:off x="1430" y="1361"/>
            <a:ext cx="408" cy="1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00791" name="公式" r:id="rId9" imgW="647640" imgH="279360" progId="Equation.3">
                    <p:embed/>
                  </p:oleObj>
                </mc:Choice>
                <mc:Fallback>
                  <p:oleObj name="公式" r:id="rId9" imgW="647640" imgH="279360" progId="Equation.3">
                    <p:embed/>
                    <p:pic>
                      <p:nvPicPr>
                        <p:cNvPr id="0" name="Object 14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30" y="1361"/>
                          <a:ext cx="408" cy="17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00757" name="Rectangle 21"/>
            <p:cNvSpPr>
              <a:spLocks noChangeArrowheads="1"/>
            </p:cNvSpPr>
            <p:nvPr/>
          </p:nvSpPr>
          <p:spPr bwMode="auto">
            <a:xfrm>
              <a:off x="872" y="1315"/>
              <a:ext cx="154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0" lang="en-US" altLang="zh-CN">
                  <a:solidFill>
                    <a:srgbClr val="000000"/>
                  </a:solidFill>
                </a:rPr>
                <a:t>(1) </a:t>
              </a:r>
              <a:r>
                <a:rPr kumimoji="0" lang="zh-CN" altLang="en-US">
                  <a:solidFill>
                    <a:srgbClr val="000000"/>
                  </a:solidFill>
                </a:rPr>
                <a:t>当          时，  </a:t>
              </a:r>
            </a:p>
          </p:txBody>
        </p:sp>
      </p:grpSp>
      <p:grpSp>
        <p:nvGrpSpPr>
          <p:cNvPr id="500767" name="Group 31"/>
          <p:cNvGrpSpPr>
            <a:grpSpLocks/>
          </p:cNvGrpSpPr>
          <p:nvPr/>
        </p:nvGrpSpPr>
        <p:grpSpPr bwMode="auto">
          <a:xfrm>
            <a:off x="1352550" y="4806950"/>
            <a:ext cx="2449513" cy="457200"/>
            <a:chOff x="852" y="3028"/>
            <a:chExt cx="1543" cy="288"/>
          </a:xfrm>
        </p:grpSpPr>
        <p:sp>
          <p:nvSpPr>
            <p:cNvPr id="500760" name="Rectangle 24"/>
            <p:cNvSpPr>
              <a:spLocks noChangeArrowheads="1"/>
            </p:cNvSpPr>
            <p:nvPr/>
          </p:nvSpPr>
          <p:spPr bwMode="auto">
            <a:xfrm>
              <a:off x="852" y="3028"/>
              <a:ext cx="154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0" lang="en-US" altLang="zh-CN">
                  <a:solidFill>
                    <a:srgbClr val="000000"/>
                  </a:solidFill>
                </a:rPr>
                <a:t>(2) </a:t>
              </a:r>
              <a:r>
                <a:rPr kumimoji="0" lang="zh-CN" altLang="en-US">
                  <a:solidFill>
                    <a:srgbClr val="000000"/>
                  </a:solidFill>
                </a:rPr>
                <a:t>当          时，  </a:t>
              </a:r>
            </a:p>
          </p:txBody>
        </p:sp>
        <p:graphicFrame>
          <p:nvGraphicFramePr>
            <p:cNvPr id="500759" name="Object 23"/>
            <p:cNvGraphicFramePr>
              <a:graphicFrameLocks/>
            </p:cNvGraphicFramePr>
            <p:nvPr/>
          </p:nvGraphicFramePr>
          <p:xfrm>
            <a:off x="1410" y="3074"/>
            <a:ext cx="408" cy="1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00792" name="公式" r:id="rId11" imgW="647640" imgH="279360" progId="Equation.3">
                    <p:embed/>
                  </p:oleObj>
                </mc:Choice>
                <mc:Fallback>
                  <p:oleObj name="公式" r:id="rId11" imgW="647640" imgH="279360" progId="Equation.3">
                    <p:embed/>
                    <p:pic>
                      <p:nvPicPr>
                        <p:cNvPr id="0" name="Object 23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10" y="3074"/>
                          <a:ext cx="408" cy="17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500761" name="Object 25"/>
          <p:cNvGraphicFramePr>
            <a:graphicFrameLocks/>
          </p:cNvGraphicFramePr>
          <p:nvPr/>
        </p:nvGraphicFramePr>
        <p:xfrm>
          <a:off x="2247900" y="3695700"/>
          <a:ext cx="3086100" cy="785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0793" name="公式" r:id="rId13" imgW="3085920" imgH="787320" progId="Equation.3">
                  <p:embed/>
                </p:oleObj>
              </mc:Choice>
              <mc:Fallback>
                <p:oleObj name="公式" r:id="rId13" imgW="3085920" imgH="787320" progId="Equation.3">
                  <p:embed/>
                  <p:pic>
                    <p:nvPicPr>
                      <p:cNvPr id="0" name="Object 25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47900" y="3695700"/>
                        <a:ext cx="3086100" cy="7858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0762" name="Object 26"/>
          <p:cNvGraphicFramePr>
            <a:graphicFrameLocks/>
          </p:cNvGraphicFramePr>
          <p:nvPr/>
        </p:nvGraphicFramePr>
        <p:xfrm>
          <a:off x="4222750" y="2647950"/>
          <a:ext cx="3213100" cy="785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0794" name="公式" r:id="rId15" imgW="3213000" imgH="787320" progId="Equation.3">
                  <p:embed/>
                </p:oleObj>
              </mc:Choice>
              <mc:Fallback>
                <p:oleObj name="公式" r:id="rId15" imgW="3213000" imgH="787320" progId="Equation.3">
                  <p:embed/>
                  <p:pic>
                    <p:nvPicPr>
                      <p:cNvPr id="0" name="Object 26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22750" y="2647950"/>
                        <a:ext cx="3213100" cy="7858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0763" name="Object 27"/>
          <p:cNvGraphicFramePr>
            <a:graphicFrameLocks/>
          </p:cNvGraphicFramePr>
          <p:nvPr/>
        </p:nvGraphicFramePr>
        <p:xfrm>
          <a:off x="3486150" y="5397500"/>
          <a:ext cx="1651000" cy="723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0795" name="公式" r:id="rId17" imgW="1650960" imgH="723600" progId="Equation.3">
                  <p:embed/>
                </p:oleObj>
              </mc:Choice>
              <mc:Fallback>
                <p:oleObj name="公式" r:id="rId17" imgW="1650960" imgH="723600" progId="Equation.3">
                  <p:embed/>
                  <p:pic>
                    <p:nvPicPr>
                      <p:cNvPr id="0" name="Object 27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86150" y="5397500"/>
                        <a:ext cx="1651000" cy="723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0764" name="Object 28"/>
          <p:cNvGraphicFramePr>
            <a:graphicFrameLocks/>
          </p:cNvGraphicFramePr>
          <p:nvPr/>
        </p:nvGraphicFramePr>
        <p:xfrm>
          <a:off x="1939925" y="5395913"/>
          <a:ext cx="1460500" cy="785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0796" name="公式" r:id="rId19" imgW="1460160" imgH="787320" progId="Equation.3">
                  <p:embed/>
                </p:oleObj>
              </mc:Choice>
              <mc:Fallback>
                <p:oleObj name="公式" r:id="rId19" imgW="1460160" imgH="787320" progId="Equation.3">
                  <p:embed/>
                  <p:pic>
                    <p:nvPicPr>
                      <p:cNvPr id="0" name="Object 28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39925" y="5395913"/>
                        <a:ext cx="1460500" cy="7858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00788" name="Picture 52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007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5007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5007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5007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5007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5007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5007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5007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5007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5007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0739" grpId="0"/>
      <p:bldP spid="500740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3661" name="Picture 15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3662" name="Picture 15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3663" name="Picture 15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3664" name="Picture 160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3665" name="Picture 16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3666" name="Picture 16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3667" name="Picture 16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3668" name="Picture 164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3669" name="Picture 16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3670" name="Picture 16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3671" name="Picture 16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3672" name="Picture 168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3673" name="Picture 16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3674" name="Picture 170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3675" name="Picture 17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3676" name="Picture 17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3677" name="Picture 17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3678" name="Picture 174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3679" name="Picture 17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3680" name="Picture 176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33511" name="Object 7"/>
          <p:cNvGraphicFramePr>
            <a:graphicFrameLocks noChangeAspect="1"/>
          </p:cNvGraphicFramePr>
          <p:nvPr/>
        </p:nvGraphicFramePr>
        <p:xfrm>
          <a:off x="8026400" y="1843088"/>
          <a:ext cx="625475" cy="263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3703" name="公式" r:id="rId5" imgW="812520" imgH="342720" progId="Equation.3">
                  <p:embed/>
                </p:oleObj>
              </mc:Choice>
              <mc:Fallback>
                <p:oleObj name="公式" r:id="rId5" imgW="812520" imgH="34272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26400" y="1843088"/>
                        <a:ext cx="625475" cy="263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3512" name="Object 8"/>
          <p:cNvGraphicFramePr>
            <a:graphicFrameLocks noChangeAspect="1"/>
          </p:cNvGraphicFramePr>
          <p:nvPr/>
        </p:nvGraphicFramePr>
        <p:xfrm>
          <a:off x="6432550" y="1830388"/>
          <a:ext cx="625475" cy="263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3704" name="公式" r:id="rId7" imgW="812520" imgH="342720" progId="Equation.3">
                  <p:embed/>
                </p:oleObj>
              </mc:Choice>
              <mc:Fallback>
                <p:oleObj name="公式" r:id="rId7" imgW="812520" imgH="34272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32550" y="1830388"/>
                        <a:ext cx="625475" cy="263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3513" name="Object 9"/>
          <p:cNvGraphicFramePr>
            <a:graphicFrameLocks noChangeAspect="1"/>
          </p:cNvGraphicFramePr>
          <p:nvPr/>
        </p:nvGraphicFramePr>
        <p:xfrm>
          <a:off x="7632700" y="3563938"/>
          <a:ext cx="273050" cy="263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3705" name="公式" r:id="rId9" imgW="355320" imgH="342720" progId="Equation.3">
                  <p:embed/>
                </p:oleObj>
              </mc:Choice>
              <mc:Fallback>
                <p:oleObj name="公式" r:id="rId9" imgW="355320" imgH="34272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32700" y="3563938"/>
                        <a:ext cx="273050" cy="263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33515" name="Freeform 11"/>
          <p:cNvSpPr>
            <a:spLocks noChangeAspect="1"/>
          </p:cNvSpPr>
          <p:nvPr/>
        </p:nvSpPr>
        <p:spPr bwMode="auto">
          <a:xfrm>
            <a:off x="7172325" y="1914525"/>
            <a:ext cx="749300" cy="1790700"/>
          </a:xfrm>
          <a:custGeom>
            <a:avLst/>
            <a:gdLst>
              <a:gd name="T0" fmla="*/ 263 w 528"/>
              <a:gd name="T1" fmla="*/ 7 h 1263"/>
              <a:gd name="T2" fmla="*/ 191 w 528"/>
              <a:gd name="T3" fmla="*/ 93 h 1263"/>
              <a:gd name="T4" fmla="*/ 117 w 528"/>
              <a:gd name="T5" fmla="*/ 199 h 1263"/>
              <a:gd name="T6" fmla="*/ 55 w 528"/>
              <a:gd name="T7" fmla="*/ 339 h 1263"/>
              <a:gd name="T8" fmla="*/ 17 w 528"/>
              <a:gd name="T9" fmla="*/ 471 h 1263"/>
              <a:gd name="T10" fmla="*/ 3 w 528"/>
              <a:gd name="T11" fmla="*/ 591 h 1263"/>
              <a:gd name="T12" fmla="*/ 3 w 528"/>
              <a:gd name="T13" fmla="*/ 693 h 1263"/>
              <a:gd name="T14" fmla="*/ 23 w 528"/>
              <a:gd name="T15" fmla="*/ 827 h 1263"/>
              <a:gd name="T16" fmla="*/ 65 w 528"/>
              <a:gd name="T17" fmla="*/ 967 h 1263"/>
              <a:gd name="T18" fmla="*/ 121 w 528"/>
              <a:gd name="T19" fmla="*/ 1081 h 1263"/>
              <a:gd name="T20" fmla="*/ 181 w 528"/>
              <a:gd name="T21" fmla="*/ 1169 h 1263"/>
              <a:gd name="T22" fmla="*/ 267 w 528"/>
              <a:gd name="T23" fmla="*/ 1263 h 1263"/>
              <a:gd name="T24" fmla="*/ 341 w 528"/>
              <a:gd name="T25" fmla="*/ 1181 h 1263"/>
              <a:gd name="T26" fmla="*/ 433 w 528"/>
              <a:gd name="T27" fmla="*/ 1031 h 1263"/>
              <a:gd name="T28" fmla="*/ 489 w 528"/>
              <a:gd name="T29" fmla="*/ 899 h 1263"/>
              <a:gd name="T30" fmla="*/ 515 w 528"/>
              <a:gd name="T31" fmla="*/ 783 h 1263"/>
              <a:gd name="T32" fmla="*/ 525 w 528"/>
              <a:gd name="T33" fmla="*/ 695 h 1263"/>
              <a:gd name="T34" fmla="*/ 523 w 528"/>
              <a:gd name="T35" fmla="*/ 567 h 1263"/>
              <a:gd name="T36" fmla="*/ 497 w 528"/>
              <a:gd name="T37" fmla="*/ 425 h 1263"/>
              <a:gd name="T38" fmla="*/ 471 w 528"/>
              <a:gd name="T39" fmla="*/ 331 h 1263"/>
              <a:gd name="T40" fmla="*/ 423 w 528"/>
              <a:gd name="T41" fmla="*/ 223 h 1263"/>
              <a:gd name="T42" fmla="*/ 375 w 528"/>
              <a:gd name="T43" fmla="*/ 145 h 1263"/>
              <a:gd name="T44" fmla="*/ 329 w 528"/>
              <a:gd name="T45" fmla="*/ 81 h 1263"/>
              <a:gd name="T46" fmla="*/ 297 w 528"/>
              <a:gd name="T47" fmla="*/ 49 h 1263"/>
              <a:gd name="T48" fmla="*/ 263 w 528"/>
              <a:gd name="T49" fmla="*/ 7 h 12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528" h="1263">
                <a:moveTo>
                  <a:pt x="263" y="7"/>
                </a:moveTo>
                <a:cubicBezTo>
                  <a:pt x="245" y="14"/>
                  <a:pt x="215" y="61"/>
                  <a:pt x="191" y="93"/>
                </a:cubicBezTo>
                <a:cubicBezTo>
                  <a:pt x="167" y="125"/>
                  <a:pt x="140" y="158"/>
                  <a:pt x="117" y="199"/>
                </a:cubicBezTo>
                <a:cubicBezTo>
                  <a:pt x="94" y="240"/>
                  <a:pt x="72" y="294"/>
                  <a:pt x="55" y="339"/>
                </a:cubicBezTo>
                <a:cubicBezTo>
                  <a:pt x="38" y="384"/>
                  <a:pt x="26" y="429"/>
                  <a:pt x="17" y="471"/>
                </a:cubicBezTo>
                <a:cubicBezTo>
                  <a:pt x="8" y="513"/>
                  <a:pt x="5" y="554"/>
                  <a:pt x="3" y="591"/>
                </a:cubicBezTo>
                <a:cubicBezTo>
                  <a:pt x="1" y="628"/>
                  <a:pt x="0" y="654"/>
                  <a:pt x="3" y="693"/>
                </a:cubicBezTo>
                <a:cubicBezTo>
                  <a:pt x="6" y="732"/>
                  <a:pt x="13" y="781"/>
                  <a:pt x="23" y="827"/>
                </a:cubicBezTo>
                <a:cubicBezTo>
                  <a:pt x="33" y="873"/>
                  <a:pt x="49" y="925"/>
                  <a:pt x="65" y="967"/>
                </a:cubicBezTo>
                <a:cubicBezTo>
                  <a:pt x="81" y="1009"/>
                  <a:pt x="102" y="1047"/>
                  <a:pt x="121" y="1081"/>
                </a:cubicBezTo>
                <a:cubicBezTo>
                  <a:pt x="140" y="1115"/>
                  <a:pt x="157" y="1139"/>
                  <a:pt x="181" y="1169"/>
                </a:cubicBezTo>
                <a:cubicBezTo>
                  <a:pt x="205" y="1199"/>
                  <a:pt x="240" y="1261"/>
                  <a:pt x="267" y="1263"/>
                </a:cubicBezTo>
                <a:cubicBezTo>
                  <a:pt x="285" y="1254"/>
                  <a:pt x="313" y="1220"/>
                  <a:pt x="341" y="1181"/>
                </a:cubicBezTo>
                <a:cubicBezTo>
                  <a:pt x="369" y="1142"/>
                  <a:pt x="408" y="1078"/>
                  <a:pt x="433" y="1031"/>
                </a:cubicBezTo>
                <a:cubicBezTo>
                  <a:pt x="458" y="984"/>
                  <a:pt x="475" y="940"/>
                  <a:pt x="489" y="899"/>
                </a:cubicBezTo>
                <a:cubicBezTo>
                  <a:pt x="503" y="858"/>
                  <a:pt x="509" y="817"/>
                  <a:pt x="515" y="783"/>
                </a:cubicBezTo>
                <a:cubicBezTo>
                  <a:pt x="521" y="749"/>
                  <a:pt x="524" y="731"/>
                  <a:pt x="525" y="695"/>
                </a:cubicBezTo>
                <a:cubicBezTo>
                  <a:pt x="526" y="659"/>
                  <a:pt x="528" y="612"/>
                  <a:pt x="523" y="567"/>
                </a:cubicBezTo>
                <a:cubicBezTo>
                  <a:pt x="518" y="522"/>
                  <a:pt x="506" y="464"/>
                  <a:pt x="497" y="425"/>
                </a:cubicBezTo>
                <a:cubicBezTo>
                  <a:pt x="488" y="386"/>
                  <a:pt x="483" y="365"/>
                  <a:pt x="471" y="331"/>
                </a:cubicBezTo>
                <a:cubicBezTo>
                  <a:pt x="459" y="297"/>
                  <a:pt x="439" y="254"/>
                  <a:pt x="423" y="223"/>
                </a:cubicBezTo>
                <a:cubicBezTo>
                  <a:pt x="407" y="192"/>
                  <a:pt x="391" y="169"/>
                  <a:pt x="375" y="145"/>
                </a:cubicBezTo>
                <a:cubicBezTo>
                  <a:pt x="359" y="121"/>
                  <a:pt x="342" y="97"/>
                  <a:pt x="329" y="81"/>
                </a:cubicBezTo>
                <a:cubicBezTo>
                  <a:pt x="316" y="65"/>
                  <a:pt x="307" y="62"/>
                  <a:pt x="297" y="49"/>
                </a:cubicBezTo>
                <a:cubicBezTo>
                  <a:pt x="287" y="36"/>
                  <a:pt x="281" y="0"/>
                  <a:pt x="263" y="7"/>
                </a:cubicBezTo>
                <a:close/>
              </a:path>
            </a:pathLst>
          </a:custGeom>
          <a:gradFill rotWithShape="1">
            <a:gsLst>
              <a:gs pos="0">
                <a:srgbClr val="FFFFFF"/>
              </a:gs>
              <a:gs pos="100000">
                <a:srgbClr val="FFCC99"/>
              </a:gs>
            </a:gsLst>
            <a:path path="rect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33516" name="Line 12"/>
          <p:cNvSpPr>
            <a:spLocks noChangeAspect="1" noChangeShapeType="1"/>
          </p:cNvSpPr>
          <p:nvPr/>
        </p:nvSpPr>
        <p:spPr bwMode="auto">
          <a:xfrm>
            <a:off x="6391275" y="2803525"/>
            <a:ext cx="235585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33517" name="Line 13"/>
          <p:cNvSpPr>
            <a:spLocks noChangeAspect="1" noChangeShapeType="1"/>
          </p:cNvSpPr>
          <p:nvPr/>
        </p:nvSpPr>
        <p:spPr bwMode="auto">
          <a:xfrm rot="-5400000">
            <a:off x="6279356" y="2702719"/>
            <a:ext cx="25352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33518" name="Line 14"/>
          <p:cNvSpPr>
            <a:spLocks noChangeAspect="1" noChangeShapeType="1"/>
          </p:cNvSpPr>
          <p:nvPr/>
        </p:nvSpPr>
        <p:spPr bwMode="auto">
          <a:xfrm flipV="1">
            <a:off x="6651625" y="1685925"/>
            <a:ext cx="1135063" cy="1123950"/>
          </a:xfrm>
          <a:prstGeom prst="line">
            <a:avLst/>
          </a:prstGeom>
          <a:noFill/>
          <a:ln w="12700">
            <a:solidFill>
              <a:srgbClr val="0000FF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33519" name="Arc 15"/>
          <p:cNvSpPr>
            <a:spLocks noChangeAspect="1"/>
          </p:cNvSpPr>
          <p:nvPr/>
        </p:nvSpPr>
        <p:spPr bwMode="auto">
          <a:xfrm>
            <a:off x="6611938" y="1927225"/>
            <a:ext cx="1303337" cy="1784350"/>
          </a:xfrm>
          <a:custGeom>
            <a:avLst/>
            <a:gdLst>
              <a:gd name="G0" fmla="+- 0 0 0"/>
              <a:gd name="G1" fmla="+- 15093 0 0"/>
              <a:gd name="G2" fmla="+- 21600 0 0"/>
              <a:gd name="T0" fmla="*/ 15452 w 21600"/>
              <a:gd name="T1" fmla="*/ 0 h 30144"/>
              <a:gd name="T2" fmla="*/ 15493 w 21600"/>
              <a:gd name="T3" fmla="*/ 30144 h 30144"/>
              <a:gd name="T4" fmla="*/ 0 w 21600"/>
              <a:gd name="T5" fmla="*/ 15093 h 301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30144" fill="none" extrusionOk="0">
                <a:moveTo>
                  <a:pt x="15451" y="0"/>
                </a:moveTo>
                <a:cubicBezTo>
                  <a:pt x="19393" y="4035"/>
                  <a:pt x="21600" y="9452"/>
                  <a:pt x="21600" y="15093"/>
                </a:cubicBezTo>
                <a:cubicBezTo>
                  <a:pt x="21600" y="20713"/>
                  <a:pt x="19409" y="26112"/>
                  <a:pt x="15492" y="30143"/>
                </a:cubicBezTo>
              </a:path>
              <a:path w="21600" h="30144" stroke="0" extrusionOk="0">
                <a:moveTo>
                  <a:pt x="15451" y="0"/>
                </a:moveTo>
                <a:cubicBezTo>
                  <a:pt x="19393" y="4035"/>
                  <a:pt x="21600" y="9452"/>
                  <a:pt x="21600" y="15093"/>
                </a:cubicBezTo>
                <a:cubicBezTo>
                  <a:pt x="21600" y="20713"/>
                  <a:pt x="19409" y="26112"/>
                  <a:pt x="15492" y="30143"/>
                </a:cubicBezTo>
                <a:lnTo>
                  <a:pt x="0" y="15093"/>
                </a:lnTo>
                <a:close/>
              </a:path>
            </a:pathLst>
          </a:custGeom>
          <a:noFill/>
          <a:ln w="1905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33520" name="Arc 16"/>
          <p:cNvSpPr>
            <a:spLocks noChangeAspect="1"/>
          </p:cNvSpPr>
          <p:nvPr/>
        </p:nvSpPr>
        <p:spPr bwMode="auto">
          <a:xfrm flipH="1">
            <a:off x="7173913" y="1925638"/>
            <a:ext cx="1308100" cy="1785937"/>
          </a:xfrm>
          <a:custGeom>
            <a:avLst/>
            <a:gdLst>
              <a:gd name="G0" fmla="+- 0 0 0"/>
              <a:gd name="G1" fmla="+- 15122 0 0"/>
              <a:gd name="G2" fmla="+- 21600 0 0"/>
              <a:gd name="T0" fmla="*/ 15424 w 21600"/>
              <a:gd name="T1" fmla="*/ 0 h 30173"/>
              <a:gd name="T2" fmla="*/ 15493 w 21600"/>
              <a:gd name="T3" fmla="*/ 30173 h 30173"/>
              <a:gd name="T4" fmla="*/ 0 w 21600"/>
              <a:gd name="T5" fmla="*/ 15122 h 301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30173" fill="none" extrusionOk="0">
                <a:moveTo>
                  <a:pt x="15423" y="0"/>
                </a:moveTo>
                <a:cubicBezTo>
                  <a:pt x="19382" y="4038"/>
                  <a:pt x="21600" y="9467"/>
                  <a:pt x="21600" y="15122"/>
                </a:cubicBezTo>
                <a:cubicBezTo>
                  <a:pt x="21600" y="20742"/>
                  <a:pt x="19409" y="26141"/>
                  <a:pt x="15492" y="30172"/>
                </a:cubicBezTo>
              </a:path>
              <a:path w="21600" h="30173" stroke="0" extrusionOk="0">
                <a:moveTo>
                  <a:pt x="15423" y="0"/>
                </a:moveTo>
                <a:cubicBezTo>
                  <a:pt x="19382" y="4038"/>
                  <a:pt x="21600" y="9467"/>
                  <a:pt x="21600" y="15122"/>
                </a:cubicBezTo>
                <a:cubicBezTo>
                  <a:pt x="21600" y="20742"/>
                  <a:pt x="19409" y="26141"/>
                  <a:pt x="15492" y="30172"/>
                </a:cubicBezTo>
                <a:lnTo>
                  <a:pt x="0" y="15122"/>
                </a:lnTo>
                <a:close/>
              </a:path>
            </a:pathLst>
          </a:custGeom>
          <a:noFill/>
          <a:ln w="19050">
            <a:solidFill>
              <a:srgbClr val="00AA55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33521" name="Line 17"/>
          <p:cNvSpPr>
            <a:spLocks noChangeAspect="1" noChangeShapeType="1"/>
          </p:cNvSpPr>
          <p:nvPr/>
        </p:nvSpPr>
        <p:spPr bwMode="auto">
          <a:xfrm flipH="1" flipV="1">
            <a:off x="7304088" y="1677988"/>
            <a:ext cx="1133475" cy="1122362"/>
          </a:xfrm>
          <a:prstGeom prst="line">
            <a:avLst/>
          </a:prstGeom>
          <a:noFill/>
          <a:ln w="12700">
            <a:solidFill>
              <a:srgbClr val="0000FF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33522" name="Line 18"/>
          <p:cNvSpPr>
            <a:spLocks noChangeAspect="1" noChangeShapeType="1"/>
          </p:cNvSpPr>
          <p:nvPr/>
        </p:nvSpPr>
        <p:spPr bwMode="auto">
          <a:xfrm flipH="1">
            <a:off x="7219950" y="2330450"/>
            <a:ext cx="53975" cy="1524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33523" name="Line 19"/>
          <p:cNvSpPr>
            <a:spLocks noChangeAspect="1" noChangeShapeType="1"/>
          </p:cNvSpPr>
          <p:nvPr/>
        </p:nvSpPr>
        <p:spPr bwMode="auto">
          <a:xfrm flipH="1" flipV="1">
            <a:off x="7812088" y="2319338"/>
            <a:ext cx="53975" cy="1524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33524" name="Oval 20"/>
          <p:cNvSpPr>
            <a:spLocks noChangeAspect="1" noChangeArrowheads="1"/>
          </p:cNvSpPr>
          <p:nvPr/>
        </p:nvSpPr>
        <p:spPr bwMode="auto">
          <a:xfrm>
            <a:off x="7142163" y="2770188"/>
            <a:ext cx="65087" cy="63500"/>
          </a:xfrm>
          <a:prstGeom prst="ellipse">
            <a:avLst/>
          </a:prstGeom>
          <a:solidFill>
            <a:srgbClr val="FF0000"/>
          </a:solidFill>
          <a:ln w="19050" algn="ctr">
            <a:solidFill>
              <a:srgbClr val="0000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33525" name="Oval 21"/>
          <p:cNvSpPr>
            <a:spLocks noChangeAspect="1" noChangeArrowheads="1"/>
          </p:cNvSpPr>
          <p:nvPr/>
        </p:nvSpPr>
        <p:spPr bwMode="auto">
          <a:xfrm>
            <a:off x="7880350" y="2770188"/>
            <a:ext cx="63500" cy="63500"/>
          </a:xfrm>
          <a:prstGeom prst="ellipse">
            <a:avLst/>
          </a:prstGeom>
          <a:solidFill>
            <a:srgbClr val="FF0000"/>
          </a:solidFill>
          <a:ln w="19050" algn="ctr">
            <a:solidFill>
              <a:srgbClr val="0000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33526" name="Freeform 22"/>
          <p:cNvSpPr>
            <a:spLocks noChangeAspect="1"/>
          </p:cNvSpPr>
          <p:nvPr/>
        </p:nvSpPr>
        <p:spPr bwMode="auto">
          <a:xfrm>
            <a:off x="7950200" y="2120900"/>
            <a:ext cx="444500" cy="666750"/>
          </a:xfrm>
          <a:custGeom>
            <a:avLst/>
            <a:gdLst>
              <a:gd name="T0" fmla="*/ 0 w 313"/>
              <a:gd name="T1" fmla="*/ 471 h 471"/>
              <a:gd name="T2" fmla="*/ 202 w 313"/>
              <a:gd name="T3" fmla="*/ 290 h 471"/>
              <a:gd name="T4" fmla="*/ 226 w 313"/>
              <a:gd name="T5" fmla="*/ 116 h 471"/>
              <a:gd name="T6" fmla="*/ 313 w 313"/>
              <a:gd name="T7" fmla="*/ 0 h 4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13" h="471">
                <a:moveTo>
                  <a:pt x="0" y="471"/>
                </a:moveTo>
                <a:cubicBezTo>
                  <a:pt x="34" y="441"/>
                  <a:pt x="164" y="349"/>
                  <a:pt x="202" y="290"/>
                </a:cubicBezTo>
                <a:cubicBezTo>
                  <a:pt x="240" y="231"/>
                  <a:pt x="208" y="164"/>
                  <a:pt x="226" y="116"/>
                </a:cubicBezTo>
                <a:cubicBezTo>
                  <a:pt x="244" y="68"/>
                  <a:pt x="295" y="24"/>
                  <a:pt x="313" y="0"/>
                </a:cubicBezTo>
              </a:path>
            </a:pathLst>
          </a:custGeom>
          <a:noFill/>
          <a:ln w="12700" cap="flat" cmpd="sng">
            <a:solidFill>
              <a:srgbClr val="CC0066"/>
            </a:solidFill>
            <a:prstDash val="sysDot"/>
            <a:round/>
            <a:headEnd type="stealth" w="med" len="lg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33527" name="Freeform 23"/>
          <p:cNvSpPr>
            <a:spLocks noChangeAspect="1"/>
          </p:cNvSpPr>
          <p:nvPr/>
        </p:nvSpPr>
        <p:spPr bwMode="auto">
          <a:xfrm flipH="1">
            <a:off x="6689725" y="2117725"/>
            <a:ext cx="442913" cy="668338"/>
          </a:xfrm>
          <a:custGeom>
            <a:avLst/>
            <a:gdLst>
              <a:gd name="T0" fmla="*/ 0 w 313"/>
              <a:gd name="T1" fmla="*/ 471 h 471"/>
              <a:gd name="T2" fmla="*/ 202 w 313"/>
              <a:gd name="T3" fmla="*/ 290 h 471"/>
              <a:gd name="T4" fmla="*/ 226 w 313"/>
              <a:gd name="T5" fmla="*/ 116 h 471"/>
              <a:gd name="T6" fmla="*/ 313 w 313"/>
              <a:gd name="T7" fmla="*/ 0 h 4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13" h="471">
                <a:moveTo>
                  <a:pt x="0" y="471"/>
                </a:moveTo>
                <a:cubicBezTo>
                  <a:pt x="34" y="441"/>
                  <a:pt x="164" y="349"/>
                  <a:pt x="202" y="290"/>
                </a:cubicBezTo>
                <a:cubicBezTo>
                  <a:pt x="240" y="231"/>
                  <a:pt x="208" y="164"/>
                  <a:pt x="226" y="116"/>
                </a:cubicBezTo>
                <a:cubicBezTo>
                  <a:pt x="244" y="68"/>
                  <a:pt x="295" y="24"/>
                  <a:pt x="313" y="0"/>
                </a:cubicBezTo>
              </a:path>
            </a:pathLst>
          </a:custGeom>
          <a:noFill/>
          <a:ln w="12700" cap="flat" cmpd="sng">
            <a:solidFill>
              <a:srgbClr val="CC0066"/>
            </a:solidFill>
            <a:prstDash val="sysDot"/>
            <a:round/>
            <a:headEnd type="stealth" w="med" len="lg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33529" name="Oval 25"/>
          <p:cNvSpPr>
            <a:spLocks noChangeAspect="1" noChangeArrowheads="1"/>
          </p:cNvSpPr>
          <p:nvPr/>
        </p:nvSpPr>
        <p:spPr bwMode="auto">
          <a:xfrm>
            <a:off x="7510463" y="3665538"/>
            <a:ext cx="65087" cy="63500"/>
          </a:xfrm>
          <a:prstGeom prst="ellipse">
            <a:avLst/>
          </a:prstGeom>
          <a:solidFill>
            <a:srgbClr val="FF0000"/>
          </a:solidFill>
          <a:ln w="19050" algn="ctr">
            <a:solidFill>
              <a:srgbClr val="0000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33533" name="Oval 29"/>
          <p:cNvSpPr>
            <a:spLocks noChangeAspect="1" noChangeArrowheads="1"/>
          </p:cNvSpPr>
          <p:nvPr/>
        </p:nvSpPr>
        <p:spPr bwMode="auto">
          <a:xfrm>
            <a:off x="7510463" y="1901825"/>
            <a:ext cx="65087" cy="63500"/>
          </a:xfrm>
          <a:prstGeom prst="ellipse">
            <a:avLst/>
          </a:prstGeom>
          <a:solidFill>
            <a:srgbClr val="FF0000"/>
          </a:solidFill>
          <a:ln w="19050" algn="ctr">
            <a:solidFill>
              <a:srgbClr val="0000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533530" name="Group 26"/>
          <p:cNvGrpSpPr>
            <a:grpSpLocks noChangeAspect="1"/>
          </p:cNvGrpSpPr>
          <p:nvPr/>
        </p:nvGrpSpPr>
        <p:grpSpPr bwMode="auto">
          <a:xfrm>
            <a:off x="7473950" y="1990725"/>
            <a:ext cx="141288" cy="73025"/>
            <a:chOff x="4813" y="2181"/>
            <a:chExt cx="169" cy="87"/>
          </a:xfrm>
        </p:grpSpPr>
        <p:sp>
          <p:nvSpPr>
            <p:cNvPr id="533531" name="Line 27"/>
            <p:cNvSpPr>
              <a:spLocks noChangeAspect="1" noChangeShapeType="1"/>
            </p:cNvSpPr>
            <p:nvPr/>
          </p:nvSpPr>
          <p:spPr bwMode="auto">
            <a:xfrm>
              <a:off x="4813" y="2181"/>
              <a:ext cx="87" cy="86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33532" name="Line 28"/>
            <p:cNvSpPr>
              <a:spLocks noChangeAspect="1" noChangeShapeType="1"/>
            </p:cNvSpPr>
            <p:nvPr/>
          </p:nvSpPr>
          <p:spPr bwMode="auto">
            <a:xfrm flipH="1">
              <a:off x="4895" y="2182"/>
              <a:ext cx="87" cy="86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533535" name="Arc 31"/>
          <p:cNvSpPr>
            <a:spLocks noChangeAspect="1"/>
          </p:cNvSpPr>
          <p:nvPr/>
        </p:nvSpPr>
        <p:spPr bwMode="auto">
          <a:xfrm rot="16200000">
            <a:off x="7486651" y="1947862"/>
            <a:ext cx="112712" cy="246063"/>
          </a:xfrm>
          <a:custGeom>
            <a:avLst/>
            <a:gdLst>
              <a:gd name="G0" fmla="+- 21600 0 0"/>
              <a:gd name="G1" fmla="+- 19492 0 0"/>
              <a:gd name="G2" fmla="+- 21600 0 0"/>
              <a:gd name="T0" fmla="*/ 12699 w 21600"/>
              <a:gd name="T1" fmla="*/ 39173 h 39173"/>
              <a:gd name="T2" fmla="*/ 12293 w 21600"/>
              <a:gd name="T3" fmla="*/ 0 h 39173"/>
              <a:gd name="T4" fmla="*/ 21600 w 21600"/>
              <a:gd name="T5" fmla="*/ 19492 h 391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39173" fill="none" extrusionOk="0">
                <a:moveTo>
                  <a:pt x="12699" y="39172"/>
                </a:moveTo>
                <a:cubicBezTo>
                  <a:pt x="4967" y="35676"/>
                  <a:pt x="0" y="27977"/>
                  <a:pt x="0" y="19492"/>
                </a:cubicBezTo>
                <a:cubicBezTo>
                  <a:pt x="-1" y="11168"/>
                  <a:pt x="4782" y="3586"/>
                  <a:pt x="12292" y="-1"/>
                </a:cubicBezTo>
              </a:path>
              <a:path w="21600" h="39173" stroke="0" extrusionOk="0">
                <a:moveTo>
                  <a:pt x="12699" y="39172"/>
                </a:moveTo>
                <a:cubicBezTo>
                  <a:pt x="4967" y="35676"/>
                  <a:pt x="0" y="27977"/>
                  <a:pt x="0" y="19492"/>
                </a:cubicBezTo>
                <a:cubicBezTo>
                  <a:pt x="-1" y="11168"/>
                  <a:pt x="4782" y="3586"/>
                  <a:pt x="12292" y="-1"/>
                </a:cubicBezTo>
                <a:lnTo>
                  <a:pt x="21600" y="19492"/>
                </a:lnTo>
                <a:close/>
              </a:path>
            </a:pathLst>
          </a:custGeom>
          <a:noFill/>
          <a:ln w="19050">
            <a:solidFill>
              <a:srgbClr val="0000FF"/>
            </a:solidFill>
            <a:round/>
            <a:headEnd type="none" w="med" len="lg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aphicFrame>
        <p:nvGraphicFramePr>
          <p:cNvPr id="533536" name="Object 32"/>
          <p:cNvGraphicFramePr>
            <a:graphicFrameLocks noChangeAspect="1"/>
          </p:cNvGraphicFramePr>
          <p:nvPr/>
        </p:nvGraphicFramePr>
        <p:xfrm>
          <a:off x="7642225" y="1804988"/>
          <a:ext cx="107950" cy="214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3706" name="公式" r:id="rId11" imgW="139680" imgH="279360" progId="Equation.3">
                  <p:embed/>
                </p:oleObj>
              </mc:Choice>
              <mc:Fallback>
                <p:oleObj name="公式" r:id="rId11" imgW="139680" imgH="279360" progId="Equation.3">
                  <p:embed/>
                  <p:pic>
                    <p:nvPicPr>
                      <p:cNvPr id="0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42225" y="1804988"/>
                        <a:ext cx="107950" cy="2143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33539" name="Rectangle 35"/>
          <p:cNvSpPr>
            <a:spLocks noChangeAspect="1" noChangeArrowheads="1"/>
          </p:cNvSpPr>
          <p:nvPr/>
        </p:nvSpPr>
        <p:spPr bwMode="auto">
          <a:xfrm rot="13500000">
            <a:off x="6390481" y="4448969"/>
            <a:ext cx="1544638" cy="1543050"/>
          </a:xfrm>
          <a:prstGeom prst="rect">
            <a:avLst/>
          </a:prstGeom>
          <a:gradFill rotWithShape="1">
            <a:gsLst>
              <a:gs pos="0">
                <a:srgbClr val="FFCC99"/>
              </a:gs>
              <a:gs pos="100000">
                <a:srgbClr val="FFFFFF"/>
              </a:gs>
            </a:gsLst>
            <a:path path="rect">
              <a:fillToRect t="100000" r="10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aphicFrame>
        <p:nvGraphicFramePr>
          <p:cNvPr id="533551" name="Object 47"/>
          <p:cNvGraphicFramePr>
            <a:graphicFrameLocks noChangeAspect="1"/>
          </p:cNvGraphicFramePr>
          <p:nvPr/>
        </p:nvGraphicFramePr>
        <p:xfrm>
          <a:off x="7886700" y="3074988"/>
          <a:ext cx="254000" cy="284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3707" name="公式" r:id="rId13" imgW="330120" imgH="368280" progId="Equation.3">
                  <p:embed/>
                </p:oleObj>
              </mc:Choice>
              <mc:Fallback>
                <p:oleObj name="公式" r:id="rId13" imgW="330120" imgH="368280" progId="Equation.3">
                  <p:embed/>
                  <p:pic>
                    <p:nvPicPr>
                      <p:cNvPr id="0" name="Object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86700" y="3074988"/>
                        <a:ext cx="254000" cy="2841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3552" name="Object 48"/>
          <p:cNvGraphicFramePr>
            <a:graphicFrameLocks noChangeAspect="1"/>
          </p:cNvGraphicFramePr>
          <p:nvPr/>
        </p:nvGraphicFramePr>
        <p:xfrm>
          <a:off x="6969125" y="3081338"/>
          <a:ext cx="273050" cy="284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3708" name="公式" r:id="rId15" imgW="355320" imgH="368280" progId="Equation.3">
                  <p:embed/>
                </p:oleObj>
              </mc:Choice>
              <mc:Fallback>
                <p:oleObj name="公式" r:id="rId15" imgW="355320" imgH="368280" progId="Equation.3">
                  <p:embed/>
                  <p:pic>
                    <p:nvPicPr>
                      <p:cNvPr id="0" name="Object 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69125" y="3081338"/>
                        <a:ext cx="273050" cy="2841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33655" name="Group 151"/>
          <p:cNvGrpSpPr>
            <a:grpSpLocks/>
          </p:cNvGrpSpPr>
          <p:nvPr/>
        </p:nvGrpSpPr>
        <p:grpSpPr bwMode="auto">
          <a:xfrm>
            <a:off x="7264400" y="4227513"/>
            <a:ext cx="998538" cy="995362"/>
            <a:chOff x="4576" y="2663"/>
            <a:chExt cx="629" cy="627"/>
          </a:xfrm>
        </p:grpSpPr>
        <p:sp>
          <p:nvSpPr>
            <p:cNvPr id="533544" name="Line 40"/>
            <p:cNvSpPr>
              <a:spLocks noChangeAspect="1" noChangeShapeType="1"/>
            </p:cNvSpPr>
            <p:nvPr/>
          </p:nvSpPr>
          <p:spPr bwMode="auto">
            <a:xfrm flipH="1" flipV="1">
              <a:off x="4576" y="2667"/>
              <a:ext cx="629" cy="623"/>
            </a:xfrm>
            <a:prstGeom prst="line">
              <a:avLst/>
            </a:prstGeom>
            <a:noFill/>
            <a:ln w="19050">
              <a:solidFill>
                <a:srgbClr val="00AA55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33545" name="Line 41"/>
            <p:cNvSpPr>
              <a:spLocks noChangeAspect="1" noChangeShapeType="1"/>
            </p:cNvSpPr>
            <p:nvPr/>
          </p:nvSpPr>
          <p:spPr bwMode="auto">
            <a:xfrm rot="-2700000" flipH="1" flipV="1">
              <a:off x="4759" y="2796"/>
              <a:ext cx="0" cy="107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533556" name="Object 52"/>
            <p:cNvGraphicFramePr>
              <a:graphicFrameLocks noChangeAspect="1"/>
            </p:cNvGraphicFramePr>
            <p:nvPr/>
          </p:nvGraphicFramePr>
          <p:xfrm>
            <a:off x="4731" y="2663"/>
            <a:ext cx="178" cy="17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3709" name="公式" r:id="rId17" imgW="368280" imgH="368280" progId="Equation.3">
                    <p:embed/>
                  </p:oleObj>
                </mc:Choice>
                <mc:Fallback>
                  <p:oleObj name="公式" r:id="rId17" imgW="368280" imgH="368280" progId="Equation.3">
                    <p:embed/>
                    <p:pic>
                      <p:nvPicPr>
                        <p:cNvPr id="0" name="Object 5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31" y="2663"/>
                          <a:ext cx="178" cy="17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33653" name="Group 149"/>
          <p:cNvGrpSpPr>
            <a:grpSpLocks/>
          </p:cNvGrpSpPr>
          <p:nvPr/>
        </p:nvGrpSpPr>
        <p:grpSpPr bwMode="auto">
          <a:xfrm>
            <a:off x="8062913" y="5099050"/>
            <a:ext cx="119062" cy="246063"/>
            <a:chOff x="5079" y="3212"/>
            <a:chExt cx="75" cy="155"/>
          </a:xfrm>
        </p:grpSpPr>
        <p:sp>
          <p:nvSpPr>
            <p:cNvPr id="533558" name="Arc 54"/>
            <p:cNvSpPr>
              <a:spLocks noChangeAspect="1"/>
            </p:cNvSpPr>
            <p:nvPr/>
          </p:nvSpPr>
          <p:spPr bwMode="auto">
            <a:xfrm>
              <a:off x="5079" y="3212"/>
              <a:ext cx="72" cy="155"/>
            </a:xfrm>
            <a:custGeom>
              <a:avLst/>
              <a:gdLst>
                <a:gd name="G0" fmla="+- 21600 0 0"/>
                <a:gd name="G1" fmla="+- 19492 0 0"/>
                <a:gd name="G2" fmla="+- 21600 0 0"/>
                <a:gd name="T0" fmla="*/ 12699 w 21600"/>
                <a:gd name="T1" fmla="*/ 39173 h 39173"/>
                <a:gd name="T2" fmla="*/ 12293 w 21600"/>
                <a:gd name="T3" fmla="*/ 0 h 39173"/>
                <a:gd name="T4" fmla="*/ 21600 w 21600"/>
                <a:gd name="T5" fmla="*/ 19492 h 39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39173" fill="none" extrusionOk="0">
                  <a:moveTo>
                    <a:pt x="12699" y="39172"/>
                  </a:moveTo>
                  <a:cubicBezTo>
                    <a:pt x="4967" y="35676"/>
                    <a:pt x="0" y="27977"/>
                    <a:pt x="0" y="19492"/>
                  </a:cubicBezTo>
                  <a:cubicBezTo>
                    <a:pt x="-1" y="11168"/>
                    <a:pt x="4782" y="3586"/>
                    <a:pt x="12292" y="-1"/>
                  </a:cubicBezTo>
                </a:path>
                <a:path w="21600" h="39173" stroke="0" extrusionOk="0">
                  <a:moveTo>
                    <a:pt x="12699" y="39172"/>
                  </a:moveTo>
                  <a:cubicBezTo>
                    <a:pt x="4967" y="35676"/>
                    <a:pt x="0" y="27977"/>
                    <a:pt x="0" y="19492"/>
                  </a:cubicBezTo>
                  <a:cubicBezTo>
                    <a:pt x="-1" y="11168"/>
                    <a:pt x="4782" y="3586"/>
                    <a:pt x="12292" y="-1"/>
                  </a:cubicBezTo>
                  <a:lnTo>
                    <a:pt x="21600" y="19492"/>
                  </a:lnTo>
                  <a:close/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 type="none" w="med" len="lg"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533559" name="Group 55"/>
            <p:cNvGrpSpPr>
              <a:grpSpLocks noChangeAspect="1"/>
            </p:cNvGrpSpPr>
            <p:nvPr/>
          </p:nvGrpSpPr>
          <p:grpSpPr bwMode="auto">
            <a:xfrm rot="5400000">
              <a:off x="5088" y="3265"/>
              <a:ext cx="88" cy="45"/>
              <a:chOff x="4813" y="2181"/>
              <a:chExt cx="169" cy="87"/>
            </a:xfrm>
          </p:grpSpPr>
          <p:sp>
            <p:nvSpPr>
              <p:cNvPr id="533560" name="Line 56"/>
              <p:cNvSpPr>
                <a:spLocks noChangeAspect="1" noChangeShapeType="1"/>
              </p:cNvSpPr>
              <p:nvPr/>
            </p:nvSpPr>
            <p:spPr bwMode="auto">
              <a:xfrm>
                <a:off x="4813" y="2181"/>
                <a:ext cx="87" cy="86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33561" name="Line 57"/>
              <p:cNvSpPr>
                <a:spLocks noChangeAspect="1" noChangeShapeType="1"/>
              </p:cNvSpPr>
              <p:nvPr/>
            </p:nvSpPr>
            <p:spPr bwMode="auto">
              <a:xfrm flipH="1">
                <a:off x="4895" y="2182"/>
                <a:ext cx="87" cy="86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sp>
        <p:nvSpPr>
          <p:cNvPr id="533566" name="Rectangle 62"/>
          <p:cNvSpPr>
            <a:spLocks noChangeArrowheads="1"/>
          </p:cNvSpPr>
          <p:nvPr/>
        </p:nvSpPr>
        <p:spPr bwMode="auto">
          <a:xfrm>
            <a:off x="530225" y="1806575"/>
            <a:ext cx="7143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>
              <a:spcBef>
                <a:spcPct val="0"/>
              </a:spcBef>
            </a:pPr>
            <a:r>
              <a:rPr lang="zh-CN" altLang="en-US">
                <a:solidFill>
                  <a:srgbClr val="0000FF"/>
                </a:solidFill>
              </a:rPr>
              <a:t>解   </a:t>
            </a:r>
            <a:endParaRPr lang="zh-CN" altLang="en-US">
              <a:solidFill>
                <a:srgbClr val="000099"/>
              </a:solidFill>
            </a:endParaRPr>
          </a:p>
        </p:txBody>
      </p:sp>
      <p:sp>
        <p:nvSpPr>
          <p:cNvPr id="533567" name="Rectangle 63"/>
          <p:cNvSpPr>
            <a:spLocks noChangeArrowheads="1"/>
          </p:cNvSpPr>
          <p:nvPr/>
        </p:nvSpPr>
        <p:spPr bwMode="auto">
          <a:xfrm>
            <a:off x="1050925" y="1811338"/>
            <a:ext cx="4375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339933"/>
                </a:solidFill>
                <a:ea typeface="楷体_GB2312" pitchFamily="49" charset="-122"/>
              </a:rPr>
              <a:t>方法二  </a:t>
            </a:r>
            <a:r>
              <a:rPr lang="zh-CN" altLang="en-US" u="sng">
                <a:solidFill>
                  <a:schemeClr val="hlink"/>
                </a:solidFill>
                <a:ea typeface="楷体_GB2312" pitchFamily="49" charset="-122"/>
              </a:rPr>
              <a:t>利用保圆性，保角性   </a:t>
            </a:r>
            <a:r>
              <a:rPr lang="zh-CN" altLang="en-US">
                <a:solidFill>
                  <a:srgbClr val="339933"/>
                </a:solidFill>
                <a:ea typeface="楷体_GB2312" pitchFamily="49" charset="-122"/>
              </a:rPr>
              <a:t>  </a:t>
            </a:r>
          </a:p>
        </p:txBody>
      </p:sp>
      <p:grpSp>
        <p:nvGrpSpPr>
          <p:cNvPr id="533644" name="Group 140"/>
          <p:cNvGrpSpPr>
            <a:grpSpLocks/>
          </p:cNvGrpSpPr>
          <p:nvPr/>
        </p:nvGrpSpPr>
        <p:grpSpPr bwMode="auto">
          <a:xfrm>
            <a:off x="1044575" y="2395538"/>
            <a:ext cx="4722813" cy="1311275"/>
            <a:chOff x="658" y="1509"/>
            <a:chExt cx="2975" cy="826"/>
          </a:xfrm>
        </p:grpSpPr>
        <p:graphicFrame>
          <p:nvGraphicFramePr>
            <p:cNvPr id="533599" name="Object 95"/>
            <p:cNvGraphicFramePr>
              <a:graphicFrameLocks noChangeAspect="1"/>
            </p:cNvGraphicFramePr>
            <p:nvPr/>
          </p:nvGraphicFramePr>
          <p:xfrm>
            <a:off x="1388" y="1795"/>
            <a:ext cx="512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3710" name="公式" r:id="rId19" imgW="812520" imgH="342720" progId="Equation.3">
                    <p:embed/>
                  </p:oleObj>
                </mc:Choice>
                <mc:Fallback>
                  <p:oleObj name="公式" r:id="rId19" imgW="812520" imgH="342720" progId="Equation.3">
                    <p:embed/>
                    <p:pic>
                      <p:nvPicPr>
                        <p:cNvPr id="0" name="Object 9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88" y="1795"/>
                          <a:ext cx="512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33600" name="Object 96"/>
            <p:cNvGraphicFramePr>
              <a:graphicFrameLocks noChangeAspect="1"/>
            </p:cNvGraphicFramePr>
            <p:nvPr/>
          </p:nvGraphicFramePr>
          <p:xfrm>
            <a:off x="1542" y="1535"/>
            <a:ext cx="224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3711" name="公式" r:id="rId21" imgW="355320" imgH="342720" progId="Equation.3">
                    <p:embed/>
                  </p:oleObj>
                </mc:Choice>
                <mc:Fallback>
                  <p:oleObj name="公式" r:id="rId21" imgW="355320" imgH="342720" progId="Equation.3">
                    <p:embed/>
                    <p:pic>
                      <p:nvPicPr>
                        <p:cNvPr id="0" name="Object 9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42" y="1535"/>
                          <a:ext cx="224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33601" name="Object 97"/>
            <p:cNvGraphicFramePr>
              <a:graphicFrameLocks noChangeAspect="1"/>
            </p:cNvGraphicFramePr>
            <p:nvPr/>
          </p:nvGraphicFramePr>
          <p:xfrm>
            <a:off x="1608" y="2137"/>
            <a:ext cx="88" cy="1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3712" name="公式" r:id="rId23" imgW="139680" imgH="279360" progId="Equation.3">
                    <p:embed/>
                  </p:oleObj>
                </mc:Choice>
                <mc:Fallback>
                  <p:oleObj name="公式" r:id="rId23" imgW="139680" imgH="279360" progId="Equation.3">
                    <p:embed/>
                    <p:pic>
                      <p:nvPicPr>
                        <p:cNvPr id="0" name="Object 9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08" y="2137"/>
                          <a:ext cx="88" cy="17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33602" name="Object 98"/>
            <p:cNvGraphicFramePr>
              <a:graphicFrameLocks noChangeAspect="1"/>
            </p:cNvGraphicFramePr>
            <p:nvPr/>
          </p:nvGraphicFramePr>
          <p:xfrm>
            <a:off x="2464" y="1799"/>
            <a:ext cx="720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3713" name="公式" r:id="rId25" imgW="1143000" imgH="342720" progId="Equation.3">
                    <p:embed/>
                  </p:oleObj>
                </mc:Choice>
                <mc:Fallback>
                  <p:oleObj name="公式" r:id="rId25" imgW="1143000" imgH="342720" progId="Equation.3">
                    <p:embed/>
                    <p:pic>
                      <p:nvPicPr>
                        <p:cNvPr id="0" name="Object 9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64" y="1799"/>
                          <a:ext cx="720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33603" name="Object 99"/>
            <p:cNvGraphicFramePr>
              <a:graphicFrameLocks noChangeAspect="1"/>
            </p:cNvGraphicFramePr>
            <p:nvPr/>
          </p:nvGraphicFramePr>
          <p:xfrm>
            <a:off x="2750" y="1557"/>
            <a:ext cx="168" cy="1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3714" name="公式" r:id="rId27" imgW="266400" imgH="190440" progId="Equation.3">
                    <p:embed/>
                  </p:oleObj>
                </mc:Choice>
                <mc:Fallback>
                  <p:oleObj name="公式" r:id="rId27" imgW="266400" imgH="190440" progId="Equation.3">
                    <p:embed/>
                    <p:pic>
                      <p:nvPicPr>
                        <p:cNvPr id="0" name="Object 9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50" y="1557"/>
                          <a:ext cx="168" cy="12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33604" name="Object 100"/>
            <p:cNvGraphicFramePr>
              <a:graphicFrameLocks noChangeAspect="1"/>
            </p:cNvGraphicFramePr>
            <p:nvPr/>
          </p:nvGraphicFramePr>
          <p:xfrm>
            <a:off x="2772" y="2135"/>
            <a:ext cx="120" cy="1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3715" name="公式" r:id="rId29" imgW="190440" imgH="279360" progId="Equation.3">
                    <p:embed/>
                  </p:oleObj>
                </mc:Choice>
                <mc:Fallback>
                  <p:oleObj name="公式" r:id="rId29" imgW="190440" imgH="279360" progId="Equation.3">
                    <p:embed/>
                    <p:pic>
                      <p:nvPicPr>
                        <p:cNvPr id="0" name="Object 10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72" y="2135"/>
                          <a:ext cx="120" cy="17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33605" name="Object 101"/>
            <p:cNvGraphicFramePr>
              <a:graphicFrameLocks noChangeAspect="1"/>
            </p:cNvGraphicFramePr>
            <p:nvPr/>
          </p:nvGraphicFramePr>
          <p:xfrm>
            <a:off x="1236" y="1511"/>
            <a:ext cx="216" cy="82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3716" name="公式" r:id="rId31" imgW="342720" imgH="1307880" progId="Equation.3">
                    <p:embed/>
                  </p:oleObj>
                </mc:Choice>
                <mc:Fallback>
                  <p:oleObj name="公式" r:id="rId31" imgW="342720" imgH="1307880" progId="Equation.3">
                    <p:embed/>
                    <p:pic>
                      <p:nvPicPr>
                        <p:cNvPr id="0" name="Object 10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36" y="1511"/>
                          <a:ext cx="216" cy="82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33606" name="Object 102"/>
            <p:cNvGraphicFramePr>
              <a:graphicFrameLocks noChangeAspect="1"/>
            </p:cNvGraphicFramePr>
            <p:nvPr/>
          </p:nvGraphicFramePr>
          <p:xfrm>
            <a:off x="982" y="1803"/>
            <a:ext cx="209" cy="23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3717" name="公式" r:id="rId33" imgW="330120" imgH="368280" progId="Equation.3">
                    <p:embed/>
                  </p:oleObj>
                </mc:Choice>
                <mc:Fallback>
                  <p:oleObj name="公式" r:id="rId33" imgW="330120" imgH="368280" progId="Equation.3">
                    <p:embed/>
                    <p:pic>
                      <p:nvPicPr>
                        <p:cNvPr id="0" name="Object 10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82" y="1803"/>
                          <a:ext cx="209" cy="23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533615" name="Group 111"/>
            <p:cNvGrpSpPr>
              <a:grpSpLocks/>
            </p:cNvGrpSpPr>
            <p:nvPr/>
          </p:nvGrpSpPr>
          <p:grpSpPr bwMode="auto">
            <a:xfrm>
              <a:off x="2010" y="1620"/>
              <a:ext cx="337" cy="608"/>
              <a:chOff x="2010" y="1620"/>
              <a:chExt cx="523" cy="608"/>
            </a:xfrm>
          </p:grpSpPr>
          <p:sp>
            <p:nvSpPr>
              <p:cNvPr id="533608" name="Line 104"/>
              <p:cNvSpPr>
                <a:spLocks noChangeShapeType="1"/>
              </p:cNvSpPr>
              <p:nvPr/>
            </p:nvSpPr>
            <p:spPr bwMode="auto">
              <a:xfrm>
                <a:off x="2010" y="1620"/>
                <a:ext cx="523" cy="0"/>
              </a:xfrm>
              <a:prstGeom prst="line">
                <a:avLst/>
              </a:prstGeom>
              <a:noFill/>
              <a:ln w="19050">
                <a:solidFill>
                  <a:srgbClr val="990033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33609" name="Line 105"/>
              <p:cNvSpPr>
                <a:spLocks noChangeShapeType="1"/>
              </p:cNvSpPr>
              <p:nvPr/>
            </p:nvSpPr>
            <p:spPr bwMode="auto">
              <a:xfrm>
                <a:off x="2010" y="1914"/>
                <a:ext cx="523" cy="0"/>
              </a:xfrm>
              <a:prstGeom prst="line">
                <a:avLst/>
              </a:prstGeom>
              <a:noFill/>
              <a:ln w="19050">
                <a:solidFill>
                  <a:srgbClr val="990033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33610" name="Line 106"/>
              <p:cNvSpPr>
                <a:spLocks noChangeShapeType="1"/>
              </p:cNvSpPr>
              <p:nvPr/>
            </p:nvSpPr>
            <p:spPr bwMode="auto">
              <a:xfrm>
                <a:off x="2010" y="2228"/>
                <a:ext cx="523" cy="0"/>
              </a:xfrm>
              <a:prstGeom prst="line">
                <a:avLst/>
              </a:prstGeom>
              <a:noFill/>
              <a:ln w="19050">
                <a:solidFill>
                  <a:srgbClr val="990033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533614" name="Rectangle 110"/>
            <p:cNvSpPr>
              <a:spLocks noChangeArrowheads="1"/>
            </p:cNvSpPr>
            <p:nvPr/>
          </p:nvSpPr>
          <p:spPr bwMode="auto">
            <a:xfrm>
              <a:off x="658" y="1746"/>
              <a:ext cx="3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>
                  <a:solidFill>
                    <a:srgbClr val="000000"/>
                  </a:solidFill>
                </a:rPr>
                <a:t>(1)</a:t>
              </a:r>
            </a:p>
          </p:txBody>
        </p:sp>
        <p:graphicFrame>
          <p:nvGraphicFramePr>
            <p:cNvPr id="533616" name="Object 112"/>
            <p:cNvGraphicFramePr>
              <a:graphicFrameLocks noChangeAspect="1"/>
            </p:cNvGraphicFramePr>
            <p:nvPr/>
          </p:nvGraphicFramePr>
          <p:xfrm>
            <a:off x="3160" y="1509"/>
            <a:ext cx="216" cy="82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3718" name="公式" r:id="rId35" imgW="342720" imgH="1307880" progId="Equation.3">
                    <p:embed/>
                  </p:oleObj>
                </mc:Choice>
                <mc:Fallback>
                  <p:oleObj name="公式" r:id="rId35" imgW="342720" imgH="1307880" progId="Equation.3">
                    <p:embed/>
                    <p:pic>
                      <p:nvPicPr>
                        <p:cNvPr id="0" name="Object 11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60" y="1509"/>
                          <a:ext cx="216" cy="82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33617" name="Object 113"/>
            <p:cNvGraphicFramePr>
              <a:graphicFrameLocks noChangeAspect="1"/>
            </p:cNvGraphicFramePr>
            <p:nvPr/>
          </p:nvGraphicFramePr>
          <p:xfrm>
            <a:off x="3408" y="1801"/>
            <a:ext cx="225" cy="23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3719" name="公式" r:id="rId37" imgW="355320" imgH="368280" progId="Equation.3">
                    <p:embed/>
                  </p:oleObj>
                </mc:Choice>
                <mc:Fallback>
                  <p:oleObj name="公式" r:id="rId37" imgW="355320" imgH="368280" progId="Equation.3">
                    <p:embed/>
                    <p:pic>
                      <p:nvPicPr>
                        <p:cNvPr id="0" name="Object 11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08" y="1801"/>
                          <a:ext cx="225" cy="23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33645" name="Group 141"/>
          <p:cNvGrpSpPr>
            <a:grpSpLocks/>
          </p:cNvGrpSpPr>
          <p:nvPr/>
        </p:nvGrpSpPr>
        <p:grpSpPr bwMode="auto">
          <a:xfrm>
            <a:off x="1050925" y="3930650"/>
            <a:ext cx="4502150" cy="457200"/>
            <a:chOff x="662" y="2476"/>
            <a:chExt cx="2836" cy="288"/>
          </a:xfrm>
        </p:grpSpPr>
        <p:sp>
          <p:nvSpPr>
            <p:cNvPr id="533618" name="Rectangle 114"/>
            <p:cNvSpPr>
              <a:spLocks noChangeArrowheads="1"/>
            </p:cNvSpPr>
            <p:nvPr/>
          </p:nvSpPr>
          <p:spPr bwMode="auto">
            <a:xfrm>
              <a:off x="662" y="2476"/>
              <a:ext cx="28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>
                  <a:solidFill>
                    <a:srgbClr val="000000"/>
                  </a:solidFill>
                </a:rPr>
                <a:t>(2) </a:t>
              </a:r>
              <a:r>
                <a:rPr lang="zh-CN" altLang="en-US">
                  <a:solidFill>
                    <a:srgbClr val="000000"/>
                  </a:solidFill>
                </a:rPr>
                <a:t>由     和      在          点正交， </a:t>
              </a:r>
              <a:r>
                <a:rPr lang="zh-CN" altLang="en-US"/>
                <a:t> </a:t>
              </a:r>
            </a:p>
          </p:txBody>
        </p:sp>
        <p:graphicFrame>
          <p:nvGraphicFramePr>
            <p:cNvPr id="533620" name="Object 116"/>
            <p:cNvGraphicFramePr>
              <a:graphicFrameLocks noChangeAspect="1"/>
            </p:cNvGraphicFramePr>
            <p:nvPr/>
          </p:nvGraphicFramePr>
          <p:xfrm>
            <a:off x="1206" y="2519"/>
            <a:ext cx="209" cy="23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3720" name="公式" r:id="rId39" imgW="330120" imgH="368280" progId="Equation.3">
                    <p:embed/>
                  </p:oleObj>
                </mc:Choice>
                <mc:Fallback>
                  <p:oleObj name="公式" r:id="rId39" imgW="330120" imgH="368280" progId="Equation.3">
                    <p:embed/>
                    <p:pic>
                      <p:nvPicPr>
                        <p:cNvPr id="0" name="Object 11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06" y="2519"/>
                          <a:ext cx="209" cy="23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33621" name="Object 117"/>
            <p:cNvGraphicFramePr>
              <a:graphicFrameLocks noChangeAspect="1"/>
            </p:cNvGraphicFramePr>
            <p:nvPr/>
          </p:nvGraphicFramePr>
          <p:xfrm>
            <a:off x="1658" y="2511"/>
            <a:ext cx="225" cy="23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3721" name="公式" r:id="rId41" imgW="355320" imgH="368280" progId="Equation.3">
                    <p:embed/>
                  </p:oleObj>
                </mc:Choice>
                <mc:Fallback>
                  <p:oleObj name="公式" r:id="rId41" imgW="355320" imgH="368280" progId="Equation.3">
                    <p:embed/>
                    <p:pic>
                      <p:nvPicPr>
                        <p:cNvPr id="0" name="Object 11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58" y="2511"/>
                          <a:ext cx="225" cy="23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33622" name="Object 118"/>
            <p:cNvGraphicFramePr>
              <a:graphicFrameLocks noChangeAspect="1"/>
            </p:cNvGraphicFramePr>
            <p:nvPr/>
          </p:nvGraphicFramePr>
          <p:xfrm>
            <a:off x="2144" y="2521"/>
            <a:ext cx="406" cy="18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3722" name="公式" r:id="rId43" imgW="596880" imgH="291960" progId="Equation.3">
                    <p:embed/>
                  </p:oleObj>
                </mc:Choice>
                <mc:Fallback>
                  <p:oleObj name="公式" r:id="rId43" imgW="596880" imgH="291960" progId="Equation.3">
                    <p:embed/>
                    <p:pic>
                      <p:nvPicPr>
                        <p:cNvPr id="0" name="Object 11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44" y="2521"/>
                          <a:ext cx="406" cy="18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33647" name="Group 143"/>
          <p:cNvGrpSpPr>
            <a:grpSpLocks/>
          </p:cNvGrpSpPr>
          <p:nvPr/>
        </p:nvGrpSpPr>
        <p:grpSpPr bwMode="auto">
          <a:xfrm>
            <a:off x="1047750" y="5146675"/>
            <a:ext cx="4562475" cy="457200"/>
            <a:chOff x="660" y="3242"/>
            <a:chExt cx="2874" cy="288"/>
          </a:xfrm>
        </p:grpSpPr>
        <p:sp>
          <p:nvSpPr>
            <p:cNvPr id="533628" name="Rectangle 124"/>
            <p:cNvSpPr>
              <a:spLocks noChangeArrowheads="1"/>
            </p:cNvSpPr>
            <p:nvPr/>
          </p:nvSpPr>
          <p:spPr bwMode="auto">
            <a:xfrm>
              <a:off x="660" y="3242"/>
              <a:ext cx="287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>
                  <a:solidFill>
                    <a:srgbClr val="000000"/>
                  </a:solidFill>
                </a:rPr>
                <a:t>(3) </a:t>
              </a:r>
              <a:r>
                <a:rPr lang="zh-CN" altLang="en-US">
                  <a:solidFill>
                    <a:srgbClr val="000000"/>
                  </a:solidFill>
                </a:rPr>
                <a:t>由     顺时针旋转</a:t>
              </a:r>
              <a:r>
                <a:rPr lang="zh-CN" altLang="en-US" sz="1000">
                  <a:solidFill>
                    <a:srgbClr val="000000"/>
                  </a:solidFill>
                </a:rPr>
                <a:t> </a:t>
              </a:r>
              <a:r>
                <a:rPr lang="en-US" altLang="zh-CN">
                  <a:solidFill>
                    <a:srgbClr val="000000"/>
                  </a:solidFill>
                </a:rPr>
                <a:t>90</a:t>
              </a:r>
              <a:r>
                <a:rPr lang="en-US" altLang="zh-CN" sz="900">
                  <a:solidFill>
                    <a:srgbClr val="000000"/>
                  </a:solidFill>
                </a:rPr>
                <a:t> </a:t>
              </a:r>
              <a:r>
                <a:rPr lang="zh-CN" altLang="en-US">
                  <a:solidFill>
                    <a:srgbClr val="000000"/>
                  </a:solidFill>
                </a:rPr>
                <a:t>度到     ， </a:t>
              </a:r>
              <a:endParaRPr lang="zh-CN" altLang="en-US"/>
            </a:p>
          </p:txBody>
        </p:sp>
        <p:graphicFrame>
          <p:nvGraphicFramePr>
            <p:cNvPr id="533630" name="Object 126"/>
            <p:cNvGraphicFramePr>
              <a:graphicFrameLocks noChangeAspect="1"/>
            </p:cNvGraphicFramePr>
            <p:nvPr/>
          </p:nvGraphicFramePr>
          <p:xfrm>
            <a:off x="1204" y="3285"/>
            <a:ext cx="209" cy="23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3723" name="公式" r:id="rId45" imgW="330120" imgH="368280" progId="Equation.3">
                    <p:embed/>
                  </p:oleObj>
                </mc:Choice>
                <mc:Fallback>
                  <p:oleObj name="公式" r:id="rId45" imgW="330120" imgH="368280" progId="Equation.3">
                    <p:embed/>
                    <p:pic>
                      <p:nvPicPr>
                        <p:cNvPr id="0" name="Object 12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04" y="3285"/>
                          <a:ext cx="209" cy="23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33631" name="Object 127"/>
            <p:cNvGraphicFramePr>
              <a:graphicFrameLocks noChangeAspect="1"/>
            </p:cNvGraphicFramePr>
            <p:nvPr/>
          </p:nvGraphicFramePr>
          <p:xfrm>
            <a:off x="3024" y="3265"/>
            <a:ext cx="225" cy="23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3724" name="公式" r:id="rId47" imgW="355320" imgH="368280" progId="Equation.3">
                    <p:embed/>
                  </p:oleObj>
                </mc:Choice>
                <mc:Fallback>
                  <p:oleObj name="公式" r:id="rId47" imgW="355320" imgH="368280" progId="Equation.3">
                    <p:embed/>
                    <p:pic>
                      <p:nvPicPr>
                        <p:cNvPr id="0" name="Object 12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24" y="3265"/>
                          <a:ext cx="225" cy="23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33646" name="Group 142"/>
          <p:cNvGrpSpPr>
            <a:grpSpLocks/>
          </p:cNvGrpSpPr>
          <p:nvPr/>
        </p:nvGrpSpPr>
        <p:grpSpPr bwMode="auto">
          <a:xfrm>
            <a:off x="1482725" y="4486275"/>
            <a:ext cx="5122863" cy="457200"/>
            <a:chOff x="934" y="2826"/>
            <a:chExt cx="3227" cy="288"/>
          </a:xfrm>
        </p:grpSpPr>
        <p:sp>
          <p:nvSpPr>
            <p:cNvPr id="533627" name="Rectangle 123"/>
            <p:cNvSpPr>
              <a:spLocks noChangeArrowheads="1"/>
            </p:cNvSpPr>
            <p:nvPr/>
          </p:nvSpPr>
          <p:spPr bwMode="auto">
            <a:xfrm>
              <a:off x="934" y="2826"/>
              <a:ext cx="251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olidFill>
                    <a:srgbClr val="000000"/>
                  </a:solidFill>
                </a:rPr>
                <a:t>知     和      在          点正交； </a:t>
              </a:r>
            </a:p>
          </p:txBody>
        </p:sp>
        <p:graphicFrame>
          <p:nvGraphicFramePr>
            <p:cNvPr id="533624" name="Object 120"/>
            <p:cNvGraphicFramePr>
              <a:graphicFrameLocks noChangeAspect="1"/>
            </p:cNvGraphicFramePr>
            <p:nvPr/>
          </p:nvGraphicFramePr>
          <p:xfrm>
            <a:off x="1196" y="2865"/>
            <a:ext cx="225" cy="23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3725" name="公式" r:id="rId49" imgW="355320" imgH="368280" progId="Equation.3">
                    <p:embed/>
                  </p:oleObj>
                </mc:Choice>
                <mc:Fallback>
                  <p:oleObj name="公式" r:id="rId49" imgW="355320" imgH="368280" progId="Equation.3">
                    <p:embed/>
                    <p:pic>
                      <p:nvPicPr>
                        <p:cNvPr id="0" name="Object 12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96" y="2865"/>
                          <a:ext cx="225" cy="23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33625" name="Object 121"/>
            <p:cNvGraphicFramePr>
              <a:graphicFrameLocks noChangeAspect="1"/>
            </p:cNvGraphicFramePr>
            <p:nvPr/>
          </p:nvGraphicFramePr>
          <p:xfrm>
            <a:off x="1640" y="2857"/>
            <a:ext cx="233" cy="23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3726" name="公式" r:id="rId51" imgW="368280" imgH="368280" progId="Equation.3">
                    <p:embed/>
                  </p:oleObj>
                </mc:Choice>
                <mc:Fallback>
                  <p:oleObj name="公式" r:id="rId51" imgW="368280" imgH="368280" progId="Equation.3">
                    <p:embed/>
                    <p:pic>
                      <p:nvPicPr>
                        <p:cNvPr id="0" name="Object 12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40" y="2857"/>
                          <a:ext cx="233" cy="23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33626" name="Object 122"/>
            <p:cNvGraphicFramePr>
              <a:graphicFrameLocks noChangeAspect="1"/>
            </p:cNvGraphicFramePr>
            <p:nvPr/>
          </p:nvGraphicFramePr>
          <p:xfrm>
            <a:off x="2114" y="2883"/>
            <a:ext cx="456" cy="17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3727" name="公式" r:id="rId53" imgW="723600" imgH="279360" progId="Equation.3">
                    <p:embed/>
                  </p:oleObj>
                </mc:Choice>
                <mc:Fallback>
                  <p:oleObj name="公式" r:id="rId53" imgW="723600" imgH="279360" progId="Equation.3">
                    <p:embed/>
                    <p:pic>
                      <p:nvPicPr>
                        <p:cNvPr id="0" name="Object 12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14" y="2883"/>
                          <a:ext cx="456" cy="17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33636" name="Rectangle 132"/>
            <p:cNvSpPr>
              <a:spLocks noChangeArrowheads="1"/>
            </p:cNvSpPr>
            <p:nvPr/>
          </p:nvSpPr>
          <p:spPr bwMode="auto">
            <a:xfrm>
              <a:off x="3325" y="2853"/>
              <a:ext cx="83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sz="2000">
                  <a:solidFill>
                    <a:srgbClr val="990033"/>
                  </a:solidFill>
                  <a:latin typeface="楷体_GB2312" pitchFamily="49" charset="-122"/>
                  <a:ea typeface="楷体_GB2312" pitchFamily="49" charset="-122"/>
                </a:rPr>
                <a:t>(</a:t>
              </a:r>
              <a:r>
                <a:rPr lang="zh-CN" altLang="en-US" sz="2000">
                  <a:solidFill>
                    <a:srgbClr val="990033"/>
                  </a:solidFill>
                  <a:latin typeface="楷体_GB2312" pitchFamily="49" charset="-122"/>
                  <a:ea typeface="楷体_GB2312" pitchFamily="49" charset="-122"/>
                </a:rPr>
                <a:t>保大小</a:t>
              </a:r>
              <a:r>
                <a:rPr lang="en-US" altLang="zh-CN" sz="2000">
                  <a:solidFill>
                    <a:srgbClr val="990033"/>
                  </a:solidFill>
                  <a:latin typeface="楷体_GB2312" pitchFamily="49" charset="-122"/>
                  <a:ea typeface="楷体_GB2312" pitchFamily="49" charset="-122"/>
                </a:rPr>
                <a:t>) </a:t>
              </a:r>
            </a:p>
          </p:txBody>
        </p:sp>
      </p:grpSp>
      <p:grpSp>
        <p:nvGrpSpPr>
          <p:cNvPr id="533648" name="Group 144"/>
          <p:cNvGrpSpPr>
            <a:grpSpLocks/>
          </p:cNvGrpSpPr>
          <p:nvPr/>
        </p:nvGrpSpPr>
        <p:grpSpPr bwMode="auto">
          <a:xfrm>
            <a:off x="1479550" y="5702300"/>
            <a:ext cx="5122863" cy="457200"/>
            <a:chOff x="932" y="3592"/>
            <a:chExt cx="3227" cy="288"/>
          </a:xfrm>
        </p:grpSpPr>
        <p:sp>
          <p:nvSpPr>
            <p:cNvPr id="533629" name="Rectangle 125"/>
            <p:cNvSpPr>
              <a:spLocks noChangeArrowheads="1"/>
            </p:cNvSpPr>
            <p:nvPr/>
          </p:nvSpPr>
          <p:spPr bwMode="auto">
            <a:xfrm>
              <a:off x="932" y="3592"/>
              <a:ext cx="260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olidFill>
                    <a:srgbClr val="000000"/>
                  </a:solidFill>
                </a:rPr>
                <a:t>知     顺时针旋转</a:t>
              </a:r>
              <a:r>
                <a:rPr lang="zh-CN" altLang="en-US" sz="900">
                  <a:solidFill>
                    <a:srgbClr val="000000"/>
                  </a:solidFill>
                </a:rPr>
                <a:t> </a:t>
              </a:r>
              <a:r>
                <a:rPr lang="en-US" altLang="zh-CN">
                  <a:solidFill>
                    <a:srgbClr val="000000"/>
                  </a:solidFill>
                </a:rPr>
                <a:t>90</a:t>
              </a:r>
              <a:r>
                <a:rPr lang="en-US" altLang="zh-CN" sz="900">
                  <a:solidFill>
                    <a:srgbClr val="000000"/>
                  </a:solidFill>
                </a:rPr>
                <a:t> </a:t>
              </a:r>
              <a:r>
                <a:rPr lang="zh-CN" altLang="en-US">
                  <a:solidFill>
                    <a:srgbClr val="000000"/>
                  </a:solidFill>
                </a:rPr>
                <a:t>度到     。 </a:t>
              </a:r>
            </a:p>
          </p:txBody>
        </p:sp>
        <p:graphicFrame>
          <p:nvGraphicFramePr>
            <p:cNvPr id="533633" name="Object 129"/>
            <p:cNvGraphicFramePr>
              <a:graphicFrameLocks noChangeAspect="1"/>
            </p:cNvGraphicFramePr>
            <p:nvPr/>
          </p:nvGraphicFramePr>
          <p:xfrm>
            <a:off x="1194" y="3631"/>
            <a:ext cx="225" cy="23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3728" name="公式" r:id="rId55" imgW="355320" imgH="368280" progId="Equation.3">
                    <p:embed/>
                  </p:oleObj>
                </mc:Choice>
                <mc:Fallback>
                  <p:oleObj name="公式" r:id="rId55" imgW="355320" imgH="368280" progId="Equation.3">
                    <p:embed/>
                    <p:pic>
                      <p:nvPicPr>
                        <p:cNvPr id="0" name="Object 12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94" y="3631"/>
                          <a:ext cx="225" cy="23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33634" name="Object 130"/>
            <p:cNvGraphicFramePr>
              <a:graphicFrameLocks noChangeAspect="1"/>
            </p:cNvGraphicFramePr>
            <p:nvPr/>
          </p:nvGraphicFramePr>
          <p:xfrm>
            <a:off x="3012" y="3624"/>
            <a:ext cx="233" cy="23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3729" name="公式" r:id="rId57" imgW="368280" imgH="368280" progId="Equation.3">
                    <p:embed/>
                  </p:oleObj>
                </mc:Choice>
                <mc:Fallback>
                  <p:oleObj name="公式" r:id="rId57" imgW="368280" imgH="368280" progId="Equation.3">
                    <p:embed/>
                    <p:pic>
                      <p:nvPicPr>
                        <p:cNvPr id="0" name="Object 13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12" y="3624"/>
                          <a:ext cx="233" cy="23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33637" name="Rectangle 133"/>
            <p:cNvSpPr>
              <a:spLocks noChangeArrowheads="1"/>
            </p:cNvSpPr>
            <p:nvPr/>
          </p:nvSpPr>
          <p:spPr bwMode="auto">
            <a:xfrm>
              <a:off x="3323" y="3607"/>
              <a:ext cx="83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sz="2000">
                  <a:solidFill>
                    <a:srgbClr val="990033"/>
                  </a:solidFill>
                  <a:latin typeface="楷体_GB2312" pitchFamily="49" charset="-122"/>
                  <a:ea typeface="楷体_GB2312" pitchFamily="49" charset="-122"/>
                </a:rPr>
                <a:t>(</a:t>
              </a:r>
              <a:r>
                <a:rPr lang="zh-CN" altLang="en-US" sz="2000">
                  <a:solidFill>
                    <a:srgbClr val="990033"/>
                  </a:solidFill>
                  <a:latin typeface="楷体_GB2312" pitchFamily="49" charset="-122"/>
                  <a:ea typeface="楷体_GB2312" pitchFamily="49" charset="-122"/>
                </a:rPr>
                <a:t>保方向</a:t>
              </a:r>
              <a:r>
                <a:rPr lang="en-US" altLang="zh-CN" sz="2000">
                  <a:solidFill>
                    <a:srgbClr val="990033"/>
                  </a:solidFill>
                  <a:latin typeface="楷体_GB2312" pitchFamily="49" charset="-122"/>
                  <a:ea typeface="楷体_GB2312" pitchFamily="49" charset="-122"/>
                </a:rPr>
                <a:t>) </a:t>
              </a:r>
            </a:p>
          </p:txBody>
        </p:sp>
      </p:grpSp>
      <p:graphicFrame>
        <p:nvGraphicFramePr>
          <p:cNvPr id="533638" name="Object 134"/>
          <p:cNvGraphicFramePr>
            <a:graphicFrameLocks noChangeAspect="1"/>
          </p:cNvGraphicFramePr>
          <p:nvPr/>
        </p:nvGraphicFramePr>
        <p:xfrm>
          <a:off x="6534150" y="2862263"/>
          <a:ext cx="293688" cy="263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3730" name="公式" r:id="rId59" imgW="380880" imgH="342720" progId="Equation.3">
                  <p:embed/>
                </p:oleObj>
              </mc:Choice>
              <mc:Fallback>
                <p:oleObj name="公式" r:id="rId59" imgW="380880" imgH="342720" progId="Equation.3">
                  <p:embed/>
                  <p:pic>
                    <p:nvPicPr>
                      <p:cNvPr id="0" name="Object 1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34150" y="2862263"/>
                        <a:ext cx="293688" cy="263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3639" name="Object 135"/>
          <p:cNvGraphicFramePr>
            <a:graphicFrameLocks noChangeAspect="1"/>
          </p:cNvGraphicFramePr>
          <p:nvPr/>
        </p:nvGraphicFramePr>
        <p:xfrm>
          <a:off x="8372475" y="2865438"/>
          <a:ext cx="127000" cy="204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3731" name="公式" r:id="rId61" imgW="164880" imgH="266400" progId="Equation.3">
                  <p:embed/>
                </p:oleObj>
              </mc:Choice>
              <mc:Fallback>
                <p:oleObj name="公式" r:id="rId61" imgW="164880" imgH="266400" progId="Equation.3">
                  <p:embed/>
                  <p:pic>
                    <p:nvPicPr>
                      <p:cNvPr id="0" name="Object 1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72475" y="2865438"/>
                        <a:ext cx="127000" cy="2047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33640" name="Oval 136"/>
          <p:cNvSpPr>
            <a:spLocks noChangeAspect="1" noChangeArrowheads="1"/>
          </p:cNvSpPr>
          <p:nvPr/>
        </p:nvSpPr>
        <p:spPr bwMode="auto">
          <a:xfrm>
            <a:off x="6632575" y="2765425"/>
            <a:ext cx="65088" cy="63500"/>
          </a:xfrm>
          <a:prstGeom prst="ellipse">
            <a:avLst/>
          </a:prstGeom>
          <a:solidFill>
            <a:schemeClr val="bg1"/>
          </a:solidFill>
          <a:ln w="19050" algn="ctr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33641" name="Oval 137"/>
          <p:cNvSpPr>
            <a:spLocks noChangeAspect="1" noChangeArrowheads="1"/>
          </p:cNvSpPr>
          <p:nvPr/>
        </p:nvSpPr>
        <p:spPr bwMode="auto">
          <a:xfrm>
            <a:off x="8389938" y="2759075"/>
            <a:ext cx="65087" cy="63500"/>
          </a:xfrm>
          <a:prstGeom prst="ellipse">
            <a:avLst/>
          </a:prstGeom>
          <a:solidFill>
            <a:schemeClr val="bg1"/>
          </a:solidFill>
          <a:ln w="19050" algn="ctr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533654" name="Group 150"/>
          <p:cNvGrpSpPr>
            <a:grpSpLocks/>
          </p:cNvGrpSpPr>
          <p:nvPr/>
        </p:nvGrpSpPr>
        <p:grpSpPr bwMode="auto">
          <a:xfrm>
            <a:off x="6819900" y="4105275"/>
            <a:ext cx="1914525" cy="2255838"/>
            <a:chOff x="4296" y="2586"/>
            <a:chExt cx="1206" cy="1421"/>
          </a:xfrm>
        </p:grpSpPr>
        <p:sp>
          <p:nvSpPr>
            <p:cNvPr id="533543" name="Line 39"/>
            <p:cNvSpPr>
              <a:spLocks noChangeAspect="1" noChangeShapeType="1"/>
            </p:cNvSpPr>
            <p:nvPr/>
          </p:nvSpPr>
          <p:spPr bwMode="auto">
            <a:xfrm flipV="1">
              <a:off x="4576" y="3290"/>
              <a:ext cx="629" cy="623"/>
            </a:xfrm>
            <a:prstGeom prst="line">
              <a:avLst/>
            </a:prstGeom>
            <a:noFill/>
            <a:ln w="19050">
              <a:solidFill>
                <a:srgbClr val="005F94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533651" name="Group 147"/>
            <p:cNvGrpSpPr>
              <a:grpSpLocks/>
            </p:cNvGrpSpPr>
            <p:nvPr/>
          </p:nvGrpSpPr>
          <p:grpSpPr bwMode="auto">
            <a:xfrm>
              <a:off x="4296" y="2586"/>
              <a:ext cx="1206" cy="1421"/>
              <a:chOff x="4296" y="2586"/>
              <a:chExt cx="1206" cy="1421"/>
            </a:xfrm>
          </p:grpSpPr>
          <p:grpSp>
            <p:nvGrpSpPr>
              <p:cNvPr id="533649" name="Group 145"/>
              <p:cNvGrpSpPr>
                <a:grpSpLocks/>
              </p:cNvGrpSpPr>
              <p:nvPr/>
            </p:nvGrpSpPr>
            <p:grpSpPr bwMode="auto">
              <a:xfrm>
                <a:off x="4296" y="2586"/>
                <a:ext cx="1206" cy="1421"/>
                <a:chOff x="4296" y="2586"/>
                <a:chExt cx="1206" cy="1421"/>
              </a:xfrm>
            </p:grpSpPr>
            <p:sp>
              <p:nvSpPr>
                <p:cNvPr id="533540" name="Line 36"/>
                <p:cNvSpPr>
                  <a:spLocks noChangeAspect="1" noChangeShapeType="1"/>
                </p:cNvSpPr>
                <p:nvPr/>
              </p:nvSpPr>
              <p:spPr bwMode="auto">
                <a:xfrm>
                  <a:off x="4296" y="3293"/>
                  <a:ext cx="1206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stealth" w="med" len="lg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533541" name="Line 37"/>
                <p:cNvSpPr>
                  <a:spLocks noChangeAspect="1" noChangeShapeType="1"/>
                </p:cNvSpPr>
                <p:nvPr/>
              </p:nvSpPr>
              <p:spPr bwMode="auto">
                <a:xfrm rot="-5400000">
                  <a:off x="4495" y="3297"/>
                  <a:ext cx="1421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stealth" w="med" len="lg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533650" name="Group 146"/>
              <p:cNvGrpSpPr>
                <a:grpSpLocks/>
              </p:cNvGrpSpPr>
              <p:nvPr/>
            </p:nvGrpSpPr>
            <p:grpSpPr bwMode="auto">
              <a:xfrm>
                <a:off x="4473" y="3270"/>
                <a:ext cx="753" cy="622"/>
                <a:chOff x="4473" y="3270"/>
                <a:chExt cx="753" cy="622"/>
              </a:xfrm>
            </p:grpSpPr>
            <p:sp>
              <p:nvSpPr>
                <p:cNvPr id="533546" name="Line 42"/>
                <p:cNvSpPr>
                  <a:spLocks noChangeAspect="1" noChangeShapeType="1"/>
                </p:cNvSpPr>
                <p:nvPr/>
              </p:nvSpPr>
              <p:spPr bwMode="auto">
                <a:xfrm rot="2700000" flipV="1">
                  <a:off x="4759" y="3677"/>
                  <a:ext cx="0" cy="107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  <a:headEnd/>
                  <a:tailEnd type="stealth" w="lg" len="lg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533549" name="Oval 45"/>
                <p:cNvSpPr>
                  <a:spLocks noChangeAspect="1" noChangeArrowheads="1"/>
                </p:cNvSpPr>
                <p:nvPr/>
              </p:nvSpPr>
              <p:spPr bwMode="auto">
                <a:xfrm>
                  <a:off x="4907" y="3554"/>
                  <a:ext cx="40" cy="40"/>
                </a:xfrm>
                <a:prstGeom prst="ellipse">
                  <a:avLst/>
                </a:prstGeom>
                <a:solidFill>
                  <a:srgbClr val="FF0000"/>
                </a:solidFill>
                <a:ln w="19050" algn="ctr">
                  <a:solidFill>
                    <a:srgbClr val="0000FF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533550" name="Oval 46"/>
                <p:cNvSpPr>
                  <a:spLocks noChangeAspect="1" noChangeArrowheads="1"/>
                </p:cNvSpPr>
                <p:nvPr/>
              </p:nvSpPr>
              <p:spPr bwMode="auto">
                <a:xfrm>
                  <a:off x="4599" y="3851"/>
                  <a:ext cx="40" cy="41"/>
                </a:xfrm>
                <a:prstGeom prst="ellipse">
                  <a:avLst/>
                </a:prstGeom>
                <a:solidFill>
                  <a:srgbClr val="FF0000"/>
                </a:solidFill>
                <a:ln w="19050" algn="ctr">
                  <a:solidFill>
                    <a:srgbClr val="0000FF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graphicFrame>
              <p:nvGraphicFramePr>
                <p:cNvPr id="533554" name="Object 50"/>
                <p:cNvGraphicFramePr>
                  <a:graphicFrameLocks noChangeAspect="1"/>
                </p:cNvGraphicFramePr>
                <p:nvPr/>
              </p:nvGraphicFramePr>
              <p:xfrm>
                <a:off x="4774" y="3705"/>
                <a:ext cx="172" cy="179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533732" name="公式" r:id="rId63" imgW="355320" imgH="368280" progId="Equation.3">
                        <p:embed/>
                      </p:oleObj>
                    </mc:Choice>
                    <mc:Fallback>
                      <p:oleObj name="公式" r:id="rId63" imgW="355320" imgH="368280" progId="Equation.3">
                        <p:embed/>
                        <p:pic>
                          <p:nvPicPr>
                            <p:cNvPr id="0" name="Object 50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64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4774" y="3705"/>
                              <a:ext cx="172" cy="179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sp>
              <p:nvSpPr>
                <p:cNvPr id="533563" name="Oval 59"/>
                <p:cNvSpPr>
                  <a:spLocks noChangeAspect="1" noChangeArrowheads="1"/>
                </p:cNvSpPr>
                <p:nvPr/>
              </p:nvSpPr>
              <p:spPr bwMode="auto">
                <a:xfrm>
                  <a:off x="5186" y="3270"/>
                  <a:ext cx="40" cy="40"/>
                </a:xfrm>
                <a:prstGeom prst="ellipse">
                  <a:avLst/>
                </a:prstGeom>
                <a:solidFill>
                  <a:srgbClr val="FF0000"/>
                </a:solidFill>
                <a:ln w="19050" algn="ctr">
                  <a:solidFill>
                    <a:srgbClr val="0000FF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graphicFrame>
              <p:nvGraphicFramePr>
                <p:cNvPr id="533643" name="Object 139"/>
                <p:cNvGraphicFramePr>
                  <a:graphicFrameLocks noChangeAspect="1"/>
                </p:cNvGraphicFramePr>
                <p:nvPr/>
              </p:nvGraphicFramePr>
              <p:xfrm>
                <a:off x="4473" y="3784"/>
                <a:ext cx="129" cy="92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533733" name="公式" r:id="rId65" imgW="266400" imgH="190440" progId="Equation.3">
                        <p:embed/>
                      </p:oleObj>
                    </mc:Choice>
                    <mc:Fallback>
                      <p:oleObj name="公式" r:id="rId65" imgW="266400" imgH="190440" progId="Equation.3">
                        <p:embed/>
                        <p:pic>
                          <p:nvPicPr>
                            <p:cNvPr id="0" name="Object 139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66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4473" y="3784"/>
                              <a:ext cx="129" cy="92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p:grpSp>
        </p:grpSp>
      </p:grpSp>
      <p:pic>
        <p:nvPicPr>
          <p:cNvPr id="533701" name="Picture 197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3702" name="Picture 198"/>
          <p:cNvPicPr>
            <a:picLocks noChangeAspect="1" noChangeArrowheads="1"/>
          </p:cNvPicPr>
          <p:nvPr/>
        </p:nvPicPr>
        <p:blipFill>
          <a:blip r:embed="rId67">
            <a:lum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490538"/>
            <a:ext cx="8609012" cy="1209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335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5336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533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5336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1000"/>
                                        <p:tgtEl>
                                          <p:spTgt spid="533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5336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5336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2000"/>
                                        <p:tgtEl>
                                          <p:spTgt spid="533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2000"/>
                                        <p:tgtEl>
                                          <p:spTgt spid="533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000"/>
                                        <p:tgtEl>
                                          <p:spTgt spid="5336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2000"/>
                                        <p:tgtEl>
                                          <p:spTgt spid="533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8" dur="1000"/>
                                        <p:tgtEl>
                                          <p:spTgt spid="533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3" dur="1000"/>
                                        <p:tgtEl>
                                          <p:spTgt spid="5335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3535" grpId="0" animBg="1"/>
      <p:bldP spid="533539" grpId="0" animBg="1"/>
      <p:bldP spid="533567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5680" name="Picture 12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5681" name="Picture 12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5682" name="Picture 13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5683" name="Picture 131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5684" name="Picture 13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5685" name="Picture 13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5686" name="Picture 13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5687" name="Picture 135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5688" name="Picture 13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5689" name="Picture 13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5690" name="Picture 13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5691" name="Picture 139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5692" name="Picture 14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5693" name="Picture 141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5694" name="Picture 14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5695" name="Picture 14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5696" name="Picture 14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5697" name="Picture 14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5698" name="Picture 14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5699" name="Picture 147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35561" name="Object 9"/>
          <p:cNvGraphicFramePr>
            <a:graphicFrameLocks noChangeAspect="1"/>
          </p:cNvGraphicFramePr>
          <p:nvPr/>
        </p:nvGraphicFramePr>
        <p:xfrm>
          <a:off x="8026400" y="1843088"/>
          <a:ext cx="625475" cy="263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5702" name="公式" r:id="rId5" imgW="812520" imgH="342720" progId="Equation.3">
                  <p:embed/>
                </p:oleObj>
              </mc:Choice>
              <mc:Fallback>
                <p:oleObj name="公式" r:id="rId5" imgW="812520" imgH="34272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26400" y="1843088"/>
                        <a:ext cx="625475" cy="263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5562" name="Object 10"/>
          <p:cNvGraphicFramePr>
            <a:graphicFrameLocks noChangeAspect="1"/>
          </p:cNvGraphicFramePr>
          <p:nvPr/>
        </p:nvGraphicFramePr>
        <p:xfrm>
          <a:off x="6432550" y="1830388"/>
          <a:ext cx="625475" cy="263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5703" name="公式" r:id="rId7" imgW="812520" imgH="342720" progId="Equation.3">
                  <p:embed/>
                </p:oleObj>
              </mc:Choice>
              <mc:Fallback>
                <p:oleObj name="公式" r:id="rId7" imgW="812520" imgH="34272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32550" y="1830388"/>
                        <a:ext cx="625475" cy="263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5563" name="Object 11"/>
          <p:cNvGraphicFramePr>
            <a:graphicFrameLocks noChangeAspect="1"/>
          </p:cNvGraphicFramePr>
          <p:nvPr/>
        </p:nvGraphicFramePr>
        <p:xfrm>
          <a:off x="7632700" y="3563938"/>
          <a:ext cx="273050" cy="263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5704" name="公式" r:id="rId9" imgW="355320" imgH="342720" progId="Equation.3">
                  <p:embed/>
                </p:oleObj>
              </mc:Choice>
              <mc:Fallback>
                <p:oleObj name="公式" r:id="rId9" imgW="355320" imgH="34272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32700" y="3563938"/>
                        <a:ext cx="273050" cy="263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35565" name="Freeform 13"/>
          <p:cNvSpPr>
            <a:spLocks noChangeAspect="1"/>
          </p:cNvSpPr>
          <p:nvPr/>
        </p:nvSpPr>
        <p:spPr bwMode="auto">
          <a:xfrm>
            <a:off x="7172325" y="1914525"/>
            <a:ext cx="749300" cy="1790700"/>
          </a:xfrm>
          <a:custGeom>
            <a:avLst/>
            <a:gdLst>
              <a:gd name="T0" fmla="*/ 263 w 528"/>
              <a:gd name="T1" fmla="*/ 7 h 1263"/>
              <a:gd name="T2" fmla="*/ 191 w 528"/>
              <a:gd name="T3" fmla="*/ 93 h 1263"/>
              <a:gd name="T4" fmla="*/ 117 w 528"/>
              <a:gd name="T5" fmla="*/ 199 h 1263"/>
              <a:gd name="T6" fmla="*/ 55 w 528"/>
              <a:gd name="T7" fmla="*/ 339 h 1263"/>
              <a:gd name="T8" fmla="*/ 17 w 528"/>
              <a:gd name="T9" fmla="*/ 471 h 1263"/>
              <a:gd name="T10" fmla="*/ 3 w 528"/>
              <a:gd name="T11" fmla="*/ 591 h 1263"/>
              <a:gd name="T12" fmla="*/ 3 w 528"/>
              <a:gd name="T13" fmla="*/ 693 h 1263"/>
              <a:gd name="T14" fmla="*/ 23 w 528"/>
              <a:gd name="T15" fmla="*/ 827 h 1263"/>
              <a:gd name="T16" fmla="*/ 65 w 528"/>
              <a:gd name="T17" fmla="*/ 967 h 1263"/>
              <a:gd name="T18" fmla="*/ 121 w 528"/>
              <a:gd name="T19" fmla="*/ 1081 h 1263"/>
              <a:gd name="T20" fmla="*/ 181 w 528"/>
              <a:gd name="T21" fmla="*/ 1169 h 1263"/>
              <a:gd name="T22" fmla="*/ 267 w 528"/>
              <a:gd name="T23" fmla="*/ 1263 h 1263"/>
              <a:gd name="T24" fmla="*/ 341 w 528"/>
              <a:gd name="T25" fmla="*/ 1181 h 1263"/>
              <a:gd name="T26" fmla="*/ 433 w 528"/>
              <a:gd name="T27" fmla="*/ 1031 h 1263"/>
              <a:gd name="T28" fmla="*/ 489 w 528"/>
              <a:gd name="T29" fmla="*/ 899 h 1263"/>
              <a:gd name="T30" fmla="*/ 515 w 528"/>
              <a:gd name="T31" fmla="*/ 783 h 1263"/>
              <a:gd name="T32" fmla="*/ 525 w 528"/>
              <a:gd name="T33" fmla="*/ 695 h 1263"/>
              <a:gd name="T34" fmla="*/ 523 w 528"/>
              <a:gd name="T35" fmla="*/ 567 h 1263"/>
              <a:gd name="T36" fmla="*/ 497 w 528"/>
              <a:gd name="T37" fmla="*/ 425 h 1263"/>
              <a:gd name="T38" fmla="*/ 471 w 528"/>
              <a:gd name="T39" fmla="*/ 331 h 1263"/>
              <a:gd name="T40" fmla="*/ 423 w 528"/>
              <a:gd name="T41" fmla="*/ 223 h 1263"/>
              <a:gd name="T42" fmla="*/ 375 w 528"/>
              <a:gd name="T43" fmla="*/ 145 h 1263"/>
              <a:gd name="T44" fmla="*/ 329 w 528"/>
              <a:gd name="T45" fmla="*/ 81 h 1263"/>
              <a:gd name="T46" fmla="*/ 297 w 528"/>
              <a:gd name="T47" fmla="*/ 49 h 1263"/>
              <a:gd name="T48" fmla="*/ 263 w 528"/>
              <a:gd name="T49" fmla="*/ 7 h 12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528" h="1263">
                <a:moveTo>
                  <a:pt x="263" y="7"/>
                </a:moveTo>
                <a:cubicBezTo>
                  <a:pt x="245" y="14"/>
                  <a:pt x="215" y="61"/>
                  <a:pt x="191" y="93"/>
                </a:cubicBezTo>
                <a:cubicBezTo>
                  <a:pt x="167" y="125"/>
                  <a:pt x="140" y="158"/>
                  <a:pt x="117" y="199"/>
                </a:cubicBezTo>
                <a:cubicBezTo>
                  <a:pt x="94" y="240"/>
                  <a:pt x="72" y="294"/>
                  <a:pt x="55" y="339"/>
                </a:cubicBezTo>
                <a:cubicBezTo>
                  <a:pt x="38" y="384"/>
                  <a:pt x="26" y="429"/>
                  <a:pt x="17" y="471"/>
                </a:cubicBezTo>
                <a:cubicBezTo>
                  <a:pt x="8" y="513"/>
                  <a:pt x="5" y="554"/>
                  <a:pt x="3" y="591"/>
                </a:cubicBezTo>
                <a:cubicBezTo>
                  <a:pt x="1" y="628"/>
                  <a:pt x="0" y="654"/>
                  <a:pt x="3" y="693"/>
                </a:cubicBezTo>
                <a:cubicBezTo>
                  <a:pt x="6" y="732"/>
                  <a:pt x="13" y="781"/>
                  <a:pt x="23" y="827"/>
                </a:cubicBezTo>
                <a:cubicBezTo>
                  <a:pt x="33" y="873"/>
                  <a:pt x="49" y="925"/>
                  <a:pt x="65" y="967"/>
                </a:cubicBezTo>
                <a:cubicBezTo>
                  <a:pt x="81" y="1009"/>
                  <a:pt x="102" y="1047"/>
                  <a:pt x="121" y="1081"/>
                </a:cubicBezTo>
                <a:cubicBezTo>
                  <a:pt x="140" y="1115"/>
                  <a:pt x="157" y="1139"/>
                  <a:pt x="181" y="1169"/>
                </a:cubicBezTo>
                <a:cubicBezTo>
                  <a:pt x="205" y="1199"/>
                  <a:pt x="240" y="1261"/>
                  <a:pt x="267" y="1263"/>
                </a:cubicBezTo>
                <a:cubicBezTo>
                  <a:pt x="285" y="1254"/>
                  <a:pt x="313" y="1220"/>
                  <a:pt x="341" y="1181"/>
                </a:cubicBezTo>
                <a:cubicBezTo>
                  <a:pt x="369" y="1142"/>
                  <a:pt x="408" y="1078"/>
                  <a:pt x="433" y="1031"/>
                </a:cubicBezTo>
                <a:cubicBezTo>
                  <a:pt x="458" y="984"/>
                  <a:pt x="475" y="940"/>
                  <a:pt x="489" y="899"/>
                </a:cubicBezTo>
                <a:cubicBezTo>
                  <a:pt x="503" y="858"/>
                  <a:pt x="509" y="817"/>
                  <a:pt x="515" y="783"/>
                </a:cubicBezTo>
                <a:cubicBezTo>
                  <a:pt x="521" y="749"/>
                  <a:pt x="524" y="731"/>
                  <a:pt x="525" y="695"/>
                </a:cubicBezTo>
                <a:cubicBezTo>
                  <a:pt x="526" y="659"/>
                  <a:pt x="528" y="612"/>
                  <a:pt x="523" y="567"/>
                </a:cubicBezTo>
                <a:cubicBezTo>
                  <a:pt x="518" y="522"/>
                  <a:pt x="506" y="464"/>
                  <a:pt x="497" y="425"/>
                </a:cubicBezTo>
                <a:cubicBezTo>
                  <a:pt x="488" y="386"/>
                  <a:pt x="483" y="365"/>
                  <a:pt x="471" y="331"/>
                </a:cubicBezTo>
                <a:cubicBezTo>
                  <a:pt x="459" y="297"/>
                  <a:pt x="439" y="254"/>
                  <a:pt x="423" y="223"/>
                </a:cubicBezTo>
                <a:cubicBezTo>
                  <a:pt x="407" y="192"/>
                  <a:pt x="391" y="169"/>
                  <a:pt x="375" y="145"/>
                </a:cubicBezTo>
                <a:cubicBezTo>
                  <a:pt x="359" y="121"/>
                  <a:pt x="342" y="97"/>
                  <a:pt x="329" y="81"/>
                </a:cubicBezTo>
                <a:cubicBezTo>
                  <a:pt x="316" y="65"/>
                  <a:pt x="307" y="62"/>
                  <a:pt x="297" y="49"/>
                </a:cubicBezTo>
                <a:cubicBezTo>
                  <a:pt x="287" y="36"/>
                  <a:pt x="281" y="0"/>
                  <a:pt x="263" y="7"/>
                </a:cubicBezTo>
                <a:close/>
              </a:path>
            </a:pathLst>
          </a:custGeom>
          <a:gradFill rotWithShape="1">
            <a:gsLst>
              <a:gs pos="0">
                <a:srgbClr val="FFFFFF"/>
              </a:gs>
              <a:gs pos="100000">
                <a:srgbClr val="FFCC99"/>
              </a:gs>
            </a:gsLst>
            <a:path path="rect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35566" name="Line 14"/>
          <p:cNvSpPr>
            <a:spLocks noChangeAspect="1" noChangeShapeType="1"/>
          </p:cNvSpPr>
          <p:nvPr/>
        </p:nvSpPr>
        <p:spPr bwMode="auto">
          <a:xfrm>
            <a:off x="6391275" y="2803525"/>
            <a:ext cx="235585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35567" name="Line 15"/>
          <p:cNvSpPr>
            <a:spLocks noChangeAspect="1" noChangeShapeType="1"/>
          </p:cNvSpPr>
          <p:nvPr/>
        </p:nvSpPr>
        <p:spPr bwMode="auto">
          <a:xfrm rot="-5400000">
            <a:off x="6279356" y="2702719"/>
            <a:ext cx="25352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35568" name="Line 16"/>
          <p:cNvSpPr>
            <a:spLocks noChangeAspect="1" noChangeShapeType="1"/>
          </p:cNvSpPr>
          <p:nvPr/>
        </p:nvSpPr>
        <p:spPr bwMode="auto">
          <a:xfrm flipV="1">
            <a:off x="6651625" y="1685925"/>
            <a:ext cx="1135063" cy="1123950"/>
          </a:xfrm>
          <a:prstGeom prst="line">
            <a:avLst/>
          </a:prstGeom>
          <a:noFill/>
          <a:ln w="12700">
            <a:solidFill>
              <a:srgbClr val="0000FF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35571" name="Line 19"/>
          <p:cNvSpPr>
            <a:spLocks noChangeAspect="1" noChangeShapeType="1"/>
          </p:cNvSpPr>
          <p:nvPr/>
        </p:nvSpPr>
        <p:spPr bwMode="auto">
          <a:xfrm flipH="1" flipV="1">
            <a:off x="7304088" y="1677988"/>
            <a:ext cx="1133475" cy="1122362"/>
          </a:xfrm>
          <a:prstGeom prst="line">
            <a:avLst/>
          </a:prstGeom>
          <a:noFill/>
          <a:ln w="12700">
            <a:solidFill>
              <a:srgbClr val="0000FF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grpSp>
        <p:nvGrpSpPr>
          <p:cNvPr id="535678" name="Group 126"/>
          <p:cNvGrpSpPr>
            <a:grpSpLocks/>
          </p:cNvGrpSpPr>
          <p:nvPr/>
        </p:nvGrpSpPr>
        <p:grpSpPr bwMode="auto">
          <a:xfrm>
            <a:off x="7173913" y="1925638"/>
            <a:ext cx="1308100" cy="1785937"/>
            <a:chOff x="4519" y="1213"/>
            <a:chExt cx="824" cy="1125"/>
          </a:xfrm>
        </p:grpSpPr>
        <p:sp>
          <p:nvSpPr>
            <p:cNvPr id="535570" name="Arc 18"/>
            <p:cNvSpPr>
              <a:spLocks noChangeAspect="1"/>
            </p:cNvSpPr>
            <p:nvPr/>
          </p:nvSpPr>
          <p:spPr bwMode="auto">
            <a:xfrm flipH="1">
              <a:off x="4519" y="1213"/>
              <a:ext cx="824" cy="1125"/>
            </a:xfrm>
            <a:custGeom>
              <a:avLst/>
              <a:gdLst>
                <a:gd name="G0" fmla="+- 0 0 0"/>
                <a:gd name="G1" fmla="+- 15122 0 0"/>
                <a:gd name="G2" fmla="+- 21600 0 0"/>
                <a:gd name="T0" fmla="*/ 15424 w 21600"/>
                <a:gd name="T1" fmla="*/ 0 h 30173"/>
                <a:gd name="T2" fmla="*/ 15493 w 21600"/>
                <a:gd name="T3" fmla="*/ 30173 h 30173"/>
                <a:gd name="T4" fmla="*/ 0 w 21600"/>
                <a:gd name="T5" fmla="*/ 15122 h 30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30173" fill="none" extrusionOk="0">
                  <a:moveTo>
                    <a:pt x="15423" y="0"/>
                  </a:moveTo>
                  <a:cubicBezTo>
                    <a:pt x="19382" y="4038"/>
                    <a:pt x="21600" y="9467"/>
                    <a:pt x="21600" y="15122"/>
                  </a:cubicBezTo>
                  <a:cubicBezTo>
                    <a:pt x="21600" y="20742"/>
                    <a:pt x="19409" y="26141"/>
                    <a:pt x="15492" y="30172"/>
                  </a:cubicBezTo>
                </a:path>
                <a:path w="21600" h="30173" stroke="0" extrusionOk="0">
                  <a:moveTo>
                    <a:pt x="15423" y="0"/>
                  </a:moveTo>
                  <a:cubicBezTo>
                    <a:pt x="19382" y="4038"/>
                    <a:pt x="21600" y="9467"/>
                    <a:pt x="21600" y="15122"/>
                  </a:cubicBezTo>
                  <a:cubicBezTo>
                    <a:pt x="21600" y="20742"/>
                    <a:pt x="19409" y="26141"/>
                    <a:pt x="15492" y="30172"/>
                  </a:cubicBezTo>
                  <a:lnTo>
                    <a:pt x="0" y="15122"/>
                  </a:lnTo>
                  <a:close/>
                </a:path>
              </a:pathLst>
            </a:custGeom>
            <a:noFill/>
            <a:ln w="19050">
              <a:solidFill>
                <a:srgbClr val="00AA55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35572" name="Line 20"/>
            <p:cNvSpPr>
              <a:spLocks noChangeAspect="1" noChangeShapeType="1"/>
            </p:cNvSpPr>
            <p:nvPr/>
          </p:nvSpPr>
          <p:spPr bwMode="auto">
            <a:xfrm flipH="1">
              <a:off x="4548" y="1468"/>
              <a:ext cx="34" cy="96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535679" name="Group 127"/>
          <p:cNvGrpSpPr>
            <a:grpSpLocks/>
          </p:cNvGrpSpPr>
          <p:nvPr/>
        </p:nvGrpSpPr>
        <p:grpSpPr bwMode="auto">
          <a:xfrm>
            <a:off x="6611938" y="1927225"/>
            <a:ext cx="1303337" cy="1784350"/>
            <a:chOff x="4165" y="1214"/>
            <a:chExt cx="821" cy="1124"/>
          </a:xfrm>
        </p:grpSpPr>
        <p:sp>
          <p:nvSpPr>
            <p:cNvPr id="535569" name="Arc 17"/>
            <p:cNvSpPr>
              <a:spLocks noChangeAspect="1"/>
            </p:cNvSpPr>
            <p:nvPr/>
          </p:nvSpPr>
          <p:spPr bwMode="auto">
            <a:xfrm>
              <a:off x="4165" y="1214"/>
              <a:ext cx="821" cy="1124"/>
            </a:xfrm>
            <a:custGeom>
              <a:avLst/>
              <a:gdLst>
                <a:gd name="G0" fmla="+- 0 0 0"/>
                <a:gd name="G1" fmla="+- 15093 0 0"/>
                <a:gd name="G2" fmla="+- 21600 0 0"/>
                <a:gd name="T0" fmla="*/ 15452 w 21600"/>
                <a:gd name="T1" fmla="*/ 0 h 30144"/>
                <a:gd name="T2" fmla="*/ 15493 w 21600"/>
                <a:gd name="T3" fmla="*/ 30144 h 30144"/>
                <a:gd name="T4" fmla="*/ 0 w 21600"/>
                <a:gd name="T5" fmla="*/ 15093 h 30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30144" fill="none" extrusionOk="0">
                  <a:moveTo>
                    <a:pt x="15451" y="0"/>
                  </a:moveTo>
                  <a:cubicBezTo>
                    <a:pt x="19393" y="4035"/>
                    <a:pt x="21600" y="9452"/>
                    <a:pt x="21600" y="15093"/>
                  </a:cubicBezTo>
                  <a:cubicBezTo>
                    <a:pt x="21600" y="20713"/>
                    <a:pt x="19409" y="26112"/>
                    <a:pt x="15492" y="30143"/>
                  </a:cubicBezTo>
                </a:path>
                <a:path w="21600" h="30144" stroke="0" extrusionOk="0">
                  <a:moveTo>
                    <a:pt x="15451" y="0"/>
                  </a:moveTo>
                  <a:cubicBezTo>
                    <a:pt x="19393" y="4035"/>
                    <a:pt x="21600" y="9452"/>
                    <a:pt x="21600" y="15093"/>
                  </a:cubicBezTo>
                  <a:cubicBezTo>
                    <a:pt x="21600" y="20713"/>
                    <a:pt x="19409" y="26112"/>
                    <a:pt x="15492" y="30143"/>
                  </a:cubicBezTo>
                  <a:lnTo>
                    <a:pt x="0" y="15093"/>
                  </a:lnTo>
                  <a:close/>
                </a:path>
              </a:pathLst>
            </a:custGeom>
            <a:noFill/>
            <a:ln w="19050">
              <a:solidFill>
                <a:schemeClr val="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35573" name="Line 21"/>
            <p:cNvSpPr>
              <a:spLocks noChangeAspect="1" noChangeShapeType="1"/>
            </p:cNvSpPr>
            <p:nvPr/>
          </p:nvSpPr>
          <p:spPr bwMode="auto">
            <a:xfrm flipH="1" flipV="1">
              <a:off x="4921" y="1461"/>
              <a:ext cx="34" cy="96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535574" name="Oval 22"/>
          <p:cNvSpPr>
            <a:spLocks noChangeAspect="1" noChangeArrowheads="1"/>
          </p:cNvSpPr>
          <p:nvPr/>
        </p:nvSpPr>
        <p:spPr bwMode="auto">
          <a:xfrm>
            <a:off x="7142163" y="2770188"/>
            <a:ext cx="65087" cy="63500"/>
          </a:xfrm>
          <a:prstGeom prst="ellipse">
            <a:avLst/>
          </a:prstGeom>
          <a:solidFill>
            <a:srgbClr val="FF0000"/>
          </a:solidFill>
          <a:ln w="19050" algn="ctr">
            <a:solidFill>
              <a:srgbClr val="0000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35575" name="Oval 23"/>
          <p:cNvSpPr>
            <a:spLocks noChangeAspect="1" noChangeArrowheads="1"/>
          </p:cNvSpPr>
          <p:nvPr/>
        </p:nvSpPr>
        <p:spPr bwMode="auto">
          <a:xfrm>
            <a:off x="7880350" y="2770188"/>
            <a:ext cx="63500" cy="63500"/>
          </a:xfrm>
          <a:prstGeom prst="ellipse">
            <a:avLst/>
          </a:prstGeom>
          <a:solidFill>
            <a:srgbClr val="FF0000"/>
          </a:solidFill>
          <a:ln w="19050" algn="ctr">
            <a:solidFill>
              <a:srgbClr val="0000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35576" name="Freeform 24"/>
          <p:cNvSpPr>
            <a:spLocks noChangeAspect="1"/>
          </p:cNvSpPr>
          <p:nvPr/>
        </p:nvSpPr>
        <p:spPr bwMode="auto">
          <a:xfrm>
            <a:off x="7950200" y="2120900"/>
            <a:ext cx="444500" cy="666750"/>
          </a:xfrm>
          <a:custGeom>
            <a:avLst/>
            <a:gdLst>
              <a:gd name="T0" fmla="*/ 0 w 313"/>
              <a:gd name="T1" fmla="*/ 471 h 471"/>
              <a:gd name="T2" fmla="*/ 202 w 313"/>
              <a:gd name="T3" fmla="*/ 290 h 471"/>
              <a:gd name="T4" fmla="*/ 226 w 313"/>
              <a:gd name="T5" fmla="*/ 116 h 471"/>
              <a:gd name="T6" fmla="*/ 313 w 313"/>
              <a:gd name="T7" fmla="*/ 0 h 4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13" h="471">
                <a:moveTo>
                  <a:pt x="0" y="471"/>
                </a:moveTo>
                <a:cubicBezTo>
                  <a:pt x="34" y="441"/>
                  <a:pt x="164" y="349"/>
                  <a:pt x="202" y="290"/>
                </a:cubicBezTo>
                <a:cubicBezTo>
                  <a:pt x="240" y="231"/>
                  <a:pt x="208" y="164"/>
                  <a:pt x="226" y="116"/>
                </a:cubicBezTo>
                <a:cubicBezTo>
                  <a:pt x="244" y="68"/>
                  <a:pt x="295" y="24"/>
                  <a:pt x="313" y="0"/>
                </a:cubicBezTo>
              </a:path>
            </a:pathLst>
          </a:custGeom>
          <a:noFill/>
          <a:ln w="12700" cap="flat" cmpd="sng">
            <a:solidFill>
              <a:srgbClr val="CC0066"/>
            </a:solidFill>
            <a:prstDash val="sysDot"/>
            <a:round/>
            <a:headEnd type="stealth" w="med" len="lg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35577" name="Freeform 25"/>
          <p:cNvSpPr>
            <a:spLocks noChangeAspect="1"/>
          </p:cNvSpPr>
          <p:nvPr/>
        </p:nvSpPr>
        <p:spPr bwMode="auto">
          <a:xfrm flipH="1">
            <a:off x="6689725" y="2117725"/>
            <a:ext cx="442913" cy="668338"/>
          </a:xfrm>
          <a:custGeom>
            <a:avLst/>
            <a:gdLst>
              <a:gd name="T0" fmla="*/ 0 w 313"/>
              <a:gd name="T1" fmla="*/ 471 h 471"/>
              <a:gd name="T2" fmla="*/ 202 w 313"/>
              <a:gd name="T3" fmla="*/ 290 h 471"/>
              <a:gd name="T4" fmla="*/ 226 w 313"/>
              <a:gd name="T5" fmla="*/ 116 h 471"/>
              <a:gd name="T6" fmla="*/ 313 w 313"/>
              <a:gd name="T7" fmla="*/ 0 h 4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13" h="471">
                <a:moveTo>
                  <a:pt x="0" y="471"/>
                </a:moveTo>
                <a:cubicBezTo>
                  <a:pt x="34" y="441"/>
                  <a:pt x="164" y="349"/>
                  <a:pt x="202" y="290"/>
                </a:cubicBezTo>
                <a:cubicBezTo>
                  <a:pt x="240" y="231"/>
                  <a:pt x="208" y="164"/>
                  <a:pt x="226" y="116"/>
                </a:cubicBezTo>
                <a:cubicBezTo>
                  <a:pt x="244" y="68"/>
                  <a:pt x="295" y="24"/>
                  <a:pt x="313" y="0"/>
                </a:cubicBezTo>
              </a:path>
            </a:pathLst>
          </a:custGeom>
          <a:noFill/>
          <a:ln w="12700" cap="flat" cmpd="sng">
            <a:solidFill>
              <a:srgbClr val="CC0066"/>
            </a:solidFill>
            <a:prstDash val="sysDot"/>
            <a:round/>
            <a:headEnd type="stealth" w="med" len="lg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graphicFrame>
        <p:nvGraphicFramePr>
          <p:cNvPr id="535586" name="Object 34"/>
          <p:cNvGraphicFramePr>
            <a:graphicFrameLocks noChangeAspect="1"/>
          </p:cNvGraphicFramePr>
          <p:nvPr/>
        </p:nvGraphicFramePr>
        <p:xfrm>
          <a:off x="7642225" y="1804988"/>
          <a:ext cx="107950" cy="214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5705" name="公式" r:id="rId11" imgW="139680" imgH="279360" progId="Equation.3">
                  <p:embed/>
                </p:oleObj>
              </mc:Choice>
              <mc:Fallback>
                <p:oleObj name="公式" r:id="rId11" imgW="139680" imgH="279360" progId="Equation.3">
                  <p:embed/>
                  <p:pic>
                    <p:nvPicPr>
                      <p:cNvPr id="0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42225" y="1804988"/>
                        <a:ext cx="107950" cy="2143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5601" name="Object 49"/>
          <p:cNvGraphicFramePr>
            <a:graphicFrameLocks noChangeAspect="1"/>
          </p:cNvGraphicFramePr>
          <p:nvPr/>
        </p:nvGraphicFramePr>
        <p:xfrm>
          <a:off x="7886700" y="3074988"/>
          <a:ext cx="254000" cy="284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5706" name="公式" r:id="rId13" imgW="330120" imgH="368280" progId="Equation.3">
                  <p:embed/>
                </p:oleObj>
              </mc:Choice>
              <mc:Fallback>
                <p:oleObj name="公式" r:id="rId13" imgW="330120" imgH="368280" progId="Equation.3">
                  <p:embed/>
                  <p:pic>
                    <p:nvPicPr>
                      <p:cNvPr id="0" name="Object 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86700" y="3074988"/>
                        <a:ext cx="254000" cy="2841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5602" name="Object 50"/>
          <p:cNvGraphicFramePr>
            <a:graphicFrameLocks noChangeAspect="1"/>
          </p:cNvGraphicFramePr>
          <p:nvPr/>
        </p:nvGraphicFramePr>
        <p:xfrm>
          <a:off x="6969125" y="3081338"/>
          <a:ext cx="273050" cy="284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5707" name="公式" r:id="rId15" imgW="355320" imgH="368280" progId="Equation.3">
                  <p:embed/>
                </p:oleObj>
              </mc:Choice>
              <mc:Fallback>
                <p:oleObj name="公式" r:id="rId15" imgW="355320" imgH="368280" progId="Equation.3">
                  <p:embed/>
                  <p:pic>
                    <p:nvPicPr>
                      <p:cNvPr id="0" name="Object 5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69125" y="3081338"/>
                        <a:ext cx="273050" cy="2841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35667" name="Group 115"/>
          <p:cNvGrpSpPr>
            <a:grpSpLocks/>
          </p:cNvGrpSpPr>
          <p:nvPr/>
        </p:nvGrpSpPr>
        <p:grpSpPr bwMode="auto">
          <a:xfrm>
            <a:off x="7516813" y="1931988"/>
            <a:ext cx="315912" cy="1785937"/>
            <a:chOff x="4735" y="1217"/>
            <a:chExt cx="199" cy="1125"/>
          </a:xfrm>
        </p:grpSpPr>
        <p:sp>
          <p:nvSpPr>
            <p:cNvPr id="535578" name="Line 26"/>
            <p:cNvSpPr>
              <a:spLocks noChangeAspect="1" noChangeShapeType="1"/>
            </p:cNvSpPr>
            <p:nvPr/>
          </p:nvSpPr>
          <p:spPr bwMode="auto">
            <a:xfrm>
              <a:off x="4752" y="1217"/>
              <a:ext cx="0" cy="1125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35584" name="Line 32"/>
            <p:cNvSpPr>
              <a:spLocks noChangeAspect="1" noChangeShapeType="1"/>
            </p:cNvSpPr>
            <p:nvPr/>
          </p:nvSpPr>
          <p:spPr bwMode="auto">
            <a:xfrm flipH="1">
              <a:off x="4752" y="1466"/>
              <a:ext cx="0" cy="107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35588" name="Oval 36"/>
            <p:cNvSpPr>
              <a:spLocks noChangeAspect="1" noChangeArrowheads="1"/>
            </p:cNvSpPr>
            <p:nvPr/>
          </p:nvSpPr>
          <p:spPr bwMode="auto">
            <a:xfrm>
              <a:off x="4735" y="1748"/>
              <a:ext cx="40" cy="40"/>
            </a:xfrm>
            <a:prstGeom prst="ellipse">
              <a:avLst/>
            </a:prstGeom>
            <a:solidFill>
              <a:srgbClr val="FF0000"/>
            </a:solidFill>
            <a:ln w="19050" algn="ctr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535603" name="Object 51"/>
            <p:cNvGraphicFramePr>
              <a:graphicFrameLocks noChangeAspect="1"/>
            </p:cNvGraphicFramePr>
            <p:nvPr/>
          </p:nvGraphicFramePr>
          <p:xfrm>
            <a:off x="4762" y="1824"/>
            <a:ext cx="172" cy="18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5708" name="公式" r:id="rId17" imgW="355320" imgH="380880" progId="Equation.3">
                    <p:embed/>
                  </p:oleObj>
                </mc:Choice>
                <mc:Fallback>
                  <p:oleObj name="公式" r:id="rId17" imgW="355320" imgH="380880" progId="Equation.3">
                    <p:embed/>
                    <p:pic>
                      <p:nvPicPr>
                        <p:cNvPr id="0" name="Object 5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62" y="1824"/>
                          <a:ext cx="172" cy="18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35677" name="Group 125"/>
          <p:cNvGrpSpPr>
            <a:grpSpLocks/>
          </p:cNvGrpSpPr>
          <p:nvPr/>
        </p:nvGrpSpPr>
        <p:grpSpPr bwMode="auto">
          <a:xfrm>
            <a:off x="6391275" y="4105275"/>
            <a:ext cx="1905000" cy="2255838"/>
            <a:chOff x="4026" y="2586"/>
            <a:chExt cx="1200" cy="1421"/>
          </a:xfrm>
        </p:grpSpPr>
        <p:sp>
          <p:nvSpPr>
            <p:cNvPr id="535589" name="Rectangle 37"/>
            <p:cNvSpPr>
              <a:spLocks noChangeAspect="1" noChangeArrowheads="1"/>
            </p:cNvSpPr>
            <p:nvPr/>
          </p:nvSpPr>
          <p:spPr bwMode="auto">
            <a:xfrm rot="13500000">
              <a:off x="4025" y="2803"/>
              <a:ext cx="973" cy="972"/>
            </a:xfrm>
            <a:prstGeom prst="rect">
              <a:avLst/>
            </a:prstGeom>
            <a:gradFill rotWithShape="1">
              <a:gsLst>
                <a:gs pos="0">
                  <a:srgbClr val="FFCC99"/>
                </a:gs>
                <a:gs pos="100000">
                  <a:srgbClr val="FFFFFF"/>
                </a:gs>
              </a:gsLst>
              <a:path path="rect">
                <a:fillToRect t="100000" r="10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35591" name="Line 39"/>
            <p:cNvSpPr>
              <a:spLocks noChangeAspect="1" noChangeShapeType="1"/>
            </p:cNvSpPr>
            <p:nvPr/>
          </p:nvSpPr>
          <p:spPr bwMode="auto">
            <a:xfrm rot="-5400000">
              <a:off x="4495" y="3297"/>
              <a:ext cx="1421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535592" name="Group 40"/>
            <p:cNvGrpSpPr>
              <a:grpSpLocks noChangeAspect="1"/>
            </p:cNvGrpSpPr>
            <p:nvPr/>
          </p:nvGrpSpPr>
          <p:grpSpPr bwMode="auto">
            <a:xfrm>
              <a:off x="4576" y="2667"/>
              <a:ext cx="629" cy="1246"/>
              <a:chOff x="1006" y="1933"/>
              <a:chExt cx="884" cy="1751"/>
            </a:xfrm>
          </p:grpSpPr>
          <p:sp>
            <p:nvSpPr>
              <p:cNvPr id="535593" name="Line 41"/>
              <p:cNvSpPr>
                <a:spLocks noChangeAspect="1" noChangeShapeType="1"/>
              </p:cNvSpPr>
              <p:nvPr/>
            </p:nvSpPr>
            <p:spPr bwMode="auto">
              <a:xfrm flipV="1">
                <a:off x="1006" y="2809"/>
                <a:ext cx="884" cy="875"/>
              </a:xfrm>
              <a:prstGeom prst="line">
                <a:avLst/>
              </a:prstGeom>
              <a:noFill/>
              <a:ln w="19050">
                <a:solidFill>
                  <a:srgbClr val="005F94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35594" name="Line 42"/>
              <p:cNvSpPr>
                <a:spLocks noChangeAspect="1" noChangeShapeType="1"/>
              </p:cNvSpPr>
              <p:nvPr/>
            </p:nvSpPr>
            <p:spPr bwMode="auto">
              <a:xfrm flipH="1" flipV="1">
                <a:off x="1006" y="1933"/>
                <a:ext cx="884" cy="875"/>
              </a:xfrm>
              <a:prstGeom prst="line">
                <a:avLst/>
              </a:prstGeom>
              <a:noFill/>
              <a:ln w="19050">
                <a:solidFill>
                  <a:srgbClr val="00AA55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535595" name="Line 43"/>
            <p:cNvSpPr>
              <a:spLocks noChangeAspect="1" noChangeShapeType="1"/>
            </p:cNvSpPr>
            <p:nvPr/>
          </p:nvSpPr>
          <p:spPr bwMode="auto">
            <a:xfrm rot="-2700000" flipH="1" flipV="1">
              <a:off x="4759" y="2796"/>
              <a:ext cx="0" cy="107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35596" name="Line 44"/>
            <p:cNvSpPr>
              <a:spLocks noChangeAspect="1" noChangeShapeType="1"/>
            </p:cNvSpPr>
            <p:nvPr/>
          </p:nvSpPr>
          <p:spPr bwMode="auto">
            <a:xfrm rot="2700000" flipV="1">
              <a:off x="4759" y="3677"/>
              <a:ext cx="0" cy="107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535606" name="Object 54"/>
            <p:cNvGraphicFramePr>
              <a:graphicFrameLocks noChangeAspect="1"/>
            </p:cNvGraphicFramePr>
            <p:nvPr/>
          </p:nvGraphicFramePr>
          <p:xfrm>
            <a:off x="4731" y="2663"/>
            <a:ext cx="178" cy="17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5709" name="公式" r:id="rId19" imgW="368280" imgH="368280" progId="Equation.3">
                    <p:embed/>
                  </p:oleObj>
                </mc:Choice>
                <mc:Fallback>
                  <p:oleObj name="公式" r:id="rId19" imgW="368280" imgH="368280" progId="Equation.3">
                    <p:embed/>
                    <p:pic>
                      <p:nvPicPr>
                        <p:cNvPr id="0" name="Object 5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31" y="2663"/>
                          <a:ext cx="178" cy="17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35607" name="Line 55"/>
            <p:cNvSpPr>
              <a:spLocks noChangeAspect="1" noChangeShapeType="1"/>
            </p:cNvSpPr>
            <p:nvPr/>
          </p:nvSpPr>
          <p:spPr bwMode="auto">
            <a:xfrm rot="-5400000">
              <a:off x="4732" y="2817"/>
              <a:ext cx="0" cy="945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535609" name="Group 57"/>
            <p:cNvGrpSpPr>
              <a:grpSpLocks noChangeAspect="1"/>
            </p:cNvGrpSpPr>
            <p:nvPr/>
          </p:nvGrpSpPr>
          <p:grpSpPr bwMode="auto">
            <a:xfrm rot="5400000">
              <a:off x="5088" y="3265"/>
              <a:ext cx="88" cy="45"/>
              <a:chOff x="4813" y="2181"/>
              <a:chExt cx="169" cy="87"/>
            </a:xfrm>
          </p:grpSpPr>
          <p:sp>
            <p:nvSpPr>
              <p:cNvPr id="535610" name="Line 58"/>
              <p:cNvSpPr>
                <a:spLocks noChangeAspect="1" noChangeShapeType="1"/>
              </p:cNvSpPr>
              <p:nvPr/>
            </p:nvSpPr>
            <p:spPr bwMode="auto">
              <a:xfrm>
                <a:off x="4813" y="2181"/>
                <a:ext cx="87" cy="86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35611" name="Line 59"/>
              <p:cNvSpPr>
                <a:spLocks noChangeAspect="1" noChangeShapeType="1"/>
              </p:cNvSpPr>
              <p:nvPr/>
            </p:nvSpPr>
            <p:spPr bwMode="auto">
              <a:xfrm flipH="1">
                <a:off x="4895" y="2182"/>
                <a:ext cx="87" cy="86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535612" name="Line 60"/>
            <p:cNvSpPr>
              <a:spLocks noChangeAspect="1" noChangeShapeType="1"/>
            </p:cNvSpPr>
            <p:nvPr/>
          </p:nvSpPr>
          <p:spPr bwMode="auto">
            <a:xfrm rot="5400000" flipH="1">
              <a:off x="4743" y="3237"/>
              <a:ext cx="0" cy="107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35613" name="Oval 61"/>
            <p:cNvSpPr>
              <a:spLocks noChangeAspect="1" noChangeArrowheads="1"/>
            </p:cNvSpPr>
            <p:nvPr/>
          </p:nvSpPr>
          <p:spPr bwMode="auto">
            <a:xfrm>
              <a:off x="5186" y="3270"/>
              <a:ext cx="40" cy="40"/>
            </a:xfrm>
            <a:prstGeom prst="ellipse">
              <a:avLst/>
            </a:prstGeom>
            <a:solidFill>
              <a:srgbClr val="FF0000"/>
            </a:solidFill>
            <a:ln w="19050" algn="ctr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35614" name="Oval 62"/>
            <p:cNvSpPr>
              <a:spLocks noChangeAspect="1" noChangeArrowheads="1"/>
            </p:cNvSpPr>
            <p:nvPr/>
          </p:nvSpPr>
          <p:spPr bwMode="auto">
            <a:xfrm>
              <a:off x="4908" y="3271"/>
              <a:ext cx="40" cy="40"/>
            </a:xfrm>
            <a:prstGeom prst="ellipse">
              <a:avLst/>
            </a:prstGeom>
            <a:solidFill>
              <a:srgbClr val="FF0000"/>
            </a:solidFill>
            <a:ln w="19050" algn="ctr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535616" name="Rectangle 64"/>
          <p:cNvSpPr>
            <a:spLocks noChangeArrowheads="1"/>
          </p:cNvSpPr>
          <p:nvPr/>
        </p:nvSpPr>
        <p:spPr bwMode="auto">
          <a:xfrm>
            <a:off x="530225" y="1806575"/>
            <a:ext cx="6381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>
              <a:spcBef>
                <a:spcPct val="0"/>
              </a:spcBef>
            </a:pPr>
            <a:r>
              <a:rPr lang="zh-CN" altLang="en-US">
                <a:solidFill>
                  <a:srgbClr val="0000FF"/>
                </a:solidFill>
              </a:rPr>
              <a:t>解  </a:t>
            </a:r>
            <a:endParaRPr lang="zh-CN" altLang="en-US">
              <a:solidFill>
                <a:srgbClr val="000099"/>
              </a:solidFill>
            </a:endParaRPr>
          </a:p>
        </p:txBody>
      </p:sp>
      <p:sp>
        <p:nvSpPr>
          <p:cNvPr id="535617" name="Rectangle 65"/>
          <p:cNvSpPr>
            <a:spLocks noChangeArrowheads="1"/>
          </p:cNvSpPr>
          <p:nvPr/>
        </p:nvSpPr>
        <p:spPr bwMode="auto">
          <a:xfrm>
            <a:off x="1050925" y="1811338"/>
            <a:ext cx="3384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339933"/>
                </a:solidFill>
                <a:ea typeface="楷体_GB2312" pitchFamily="49" charset="-122"/>
              </a:rPr>
              <a:t>方法三  </a:t>
            </a:r>
            <a:r>
              <a:rPr lang="zh-CN" altLang="en-US" u="sng">
                <a:solidFill>
                  <a:schemeClr val="hlink"/>
                </a:solidFill>
                <a:ea typeface="楷体_GB2312" pitchFamily="49" charset="-122"/>
              </a:rPr>
              <a:t>借助特殊曲线    </a:t>
            </a:r>
            <a:endParaRPr lang="zh-CN" altLang="en-US">
              <a:solidFill>
                <a:srgbClr val="339933"/>
              </a:solidFill>
              <a:ea typeface="楷体_GB2312" pitchFamily="49" charset="-122"/>
            </a:endParaRPr>
          </a:p>
        </p:txBody>
      </p:sp>
      <p:grpSp>
        <p:nvGrpSpPr>
          <p:cNvPr id="535662" name="Group 110"/>
          <p:cNvGrpSpPr>
            <a:grpSpLocks/>
          </p:cNvGrpSpPr>
          <p:nvPr/>
        </p:nvGrpSpPr>
        <p:grpSpPr bwMode="auto">
          <a:xfrm>
            <a:off x="3209925" y="3017838"/>
            <a:ext cx="1155700" cy="1196975"/>
            <a:chOff x="2022" y="1901"/>
            <a:chExt cx="728" cy="754"/>
          </a:xfrm>
        </p:grpSpPr>
        <p:graphicFrame>
          <p:nvGraphicFramePr>
            <p:cNvPr id="535621" name="Object 69"/>
            <p:cNvGraphicFramePr>
              <a:graphicFrameLocks noChangeAspect="1"/>
            </p:cNvGraphicFramePr>
            <p:nvPr/>
          </p:nvGraphicFramePr>
          <p:xfrm>
            <a:off x="2502" y="2195"/>
            <a:ext cx="248" cy="16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5710" name="公式" r:id="rId21" imgW="393480" imgH="266400" progId="Equation.3">
                    <p:embed/>
                  </p:oleObj>
                </mc:Choice>
                <mc:Fallback>
                  <p:oleObj name="公式" r:id="rId21" imgW="393480" imgH="266400" progId="Equation.3">
                    <p:embed/>
                    <p:pic>
                      <p:nvPicPr>
                        <p:cNvPr id="0" name="Object 6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02" y="2195"/>
                          <a:ext cx="248" cy="16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35622" name="Object 70"/>
            <p:cNvGraphicFramePr>
              <a:graphicFrameLocks noChangeAspect="1"/>
            </p:cNvGraphicFramePr>
            <p:nvPr/>
          </p:nvGraphicFramePr>
          <p:xfrm>
            <a:off x="2576" y="1901"/>
            <a:ext cx="120" cy="1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5711" name="公式" r:id="rId23" imgW="190440" imgH="279360" progId="Equation.3">
                    <p:embed/>
                  </p:oleObj>
                </mc:Choice>
                <mc:Fallback>
                  <p:oleObj name="公式" r:id="rId23" imgW="190440" imgH="279360" progId="Equation.3">
                    <p:embed/>
                    <p:pic>
                      <p:nvPicPr>
                        <p:cNvPr id="0" name="Object 7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76" y="1901"/>
                          <a:ext cx="120" cy="17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35623" name="Object 71"/>
            <p:cNvGraphicFramePr>
              <a:graphicFrameLocks noChangeAspect="1"/>
            </p:cNvGraphicFramePr>
            <p:nvPr/>
          </p:nvGraphicFramePr>
          <p:xfrm>
            <a:off x="2550" y="2535"/>
            <a:ext cx="168" cy="1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5712" name="公式" r:id="rId25" imgW="266400" imgH="190440" progId="Equation.3">
                    <p:embed/>
                  </p:oleObj>
                </mc:Choice>
                <mc:Fallback>
                  <p:oleObj name="公式" r:id="rId25" imgW="266400" imgH="190440" progId="Equation.3">
                    <p:embed/>
                    <p:pic>
                      <p:nvPicPr>
                        <p:cNvPr id="0" name="Object 7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50" y="2535"/>
                          <a:ext cx="168" cy="12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535626" name="Group 74"/>
            <p:cNvGrpSpPr>
              <a:grpSpLocks/>
            </p:cNvGrpSpPr>
            <p:nvPr/>
          </p:nvGrpSpPr>
          <p:grpSpPr bwMode="auto">
            <a:xfrm>
              <a:off x="2022" y="1992"/>
              <a:ext cx="337" cy="608"/>
              <a:chOff x="2010" y="1620"/>
              <a:chExt cx="523" cy="608"/>
            </a:xfrm>
          </p:grpSpPr>
          <p:sp>
            <p:nvSpPr>
              <p:cNvPr id="535627" name="Line 75"/>
              <p:cNvSpPr>
                <a:spLocks noChangeShapeType="1"/>
              </p:cNvSpPr>
              <p:nvPr/>
            </p:nvSpPr>
            <p:spPr bwMode="auto">
              <a:xfrm>
                <a:off x="2010" y="1620"/>
                <a:ext cx="523" cy="0"/>
              </a:xfrm>
              <a:prstGeom prst="line">
                <a:avLst/>
              </a:prstGeom>
              <a:noFill/>
              <a:ln w="19050">
                <a:solidFill>
                  <a:srgbClr val="990033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35628" name="Line 76"/>
              <p:cNvSpPr>
                <a:spLocks noChangeShapeType="1"/>
              </p:cNvSpPr>
              <p:nvPr/>
            </p:nvSpPr>
            <p:spPr bwMode="auto">
              <a:xfrm>
                <a:off x="2010" y="1914"/>
                <a:ext cx="523" cy="0"/>
              </a:xfrm>
              <a:prstGeom prst="line">
                <a:avLst/>
              </a:prstGeom>
              <a:noFill/>
              <a:ln w="19050">
                <a:solidFill>
                  <a:srgbClr val="990033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35629" name="Line 77"/>
              <p:cNvSpPr>
                <a:spLocks noChangeShapeType="1"/>
              </p:cNvSpPr>
              <p:nvPr/>
            </p:nvSpPr>
            <p:spPr bwMode="auto">
              <a:xfrm>
                <a:off x="2010" y="2228"/>
                <a:ext cx="523" cy="0"/>
              </a:xfrm>
              <a:prstGeom prst="line">
                <a:avLst/>
              </a:prstGeom>
              <a:noFill/>
              <a:ln w="19050">
                <a:solidFill>
                  <a:srgbClr val="990033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grpSp>
        <p:nvGrpSpPr>
          <p:cNvPr id="535663" name="Group 111"/>
          <p:cNvGrpSpPr>
            <a:grpSpLocks/>
          </p:cNvGrpSpPr>
          <p:nvPr/>
        </p:nvGrpSpPr>
        <p:grpSpPr bwMode="auto">
          <a:xfrm>
            <a:off x="4445000" y="2986088"/>
            <a:ext cx="757238" cy="1308100"/>
            <a:chOff x="2800" y="1881"/>
            <a:chExt cx="477" cy="824"/>
          </a:xfrm>
        </p:grpSpPr>
        <p:graphicFrame>
          <p:nvGraphicFramePr>
            <p:cNvPr id="535631" name="Object 79"/>
            <p:cNvGraphicFramePr>
              <a:graphicFrameLocks noChangeAspect="1"/>
            </p:cNvGraphicFramePr>
            <p:nvPr/>
          </p:nvGraphicFramePr>
          <p:xfrm>
            <a:off x="2800" y="1881"/>
            <a:ext cx="216" cy="82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5713" name="公式" r:id="rId27" imgW="342720" imgH="1307880" progId="Equation.3">
                    <p:embed/>
                  </p:oleObj>
                </mc:Choice>
                <mc:Fallback>
                  <p:oleObj name="公式" r:id="rId27" imgW="342720" imgH="1307880" progId="Equation.3">
                    <p:embed/>
                    <p:pic>
                      <p:nvPicPr>
                        <p:cNvPr id="0" name="Object 7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00" y="1881"/>
                          <a:ext cx="216" cy="82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35632" name="Object 80"/>
            <p:cNvGraphicFramePr>
              <a:graphicFrameLocks noChangeAspect="1"/>
            </p:cNvGraphicFramePr>
            <p:nvPr/>
          </p:nvGraphicFramePr>
          <p:xfrm>
            <a:off x="3044" y="2175"/>
            <a:ext cx="233" cy="24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5714" name="公式" r:id="rId29" imgW="368280" imgH="380880" progId="Equation.3">
                    <p:embed/>
                  </p:oleObj>
                </mc:Choice>
                <mc:Fallback>
                  <p:oleObj name="公式" r:id="rId29" imgW="368280" imgH="380880" progId="Equation.3">
                    <p:embed/>
                    <p:pic>
                      <p:nvPicPr>
                        <p:cNvPr id="0" name="Object 8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44" y="2175"/>
                          <a:ext cx="233" cy="24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35664" name="Group 112"/>
          <p:cNvGrpSpPr>
            <a:grpSpLocks/>
          </p:cNvGrpSpPr>
          <p:nvPr/>
        </p:nvGrpSpPr>
        <p:grpSpPr bwMode="auto">
          <a:xfrm>
            <a:off x="1050925" y="4521200"/>
            <a:ext cx="5492750" cy="457200"/>
            <a:chOff x="662" y="2848"/>
            <a:chExt cx="3460" cy="288"/>
          </a:xfrm>
        </p:grpSpPr>
        <p:sp>
          <p:nvSpPr>
            <p:cNvPr id="535554" name="Rectangle 2"/>
            <p:cNvSpPr>
              <a:spLocks noChangeArrowheads="1"/>
            </p:cNvSpPr>
            <p:nvPr/>
          </p:nvSpPr>
          <p:spPr bwMode="auto">
            <a:xfrm>
              <a:off x="662" y="2848"/>
              <a:ext cx="346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>
                  <a:solidFill>
                    <a:srgbClr val="000000"/>
                  </a:solidFill>
                </a:rPr>
                <a:t>(2) </a:t>
              </a:r>
              <a:r>
                <a:rPr lang="zh-CN" altLang="en-US">
                  <a:solidFill>
                    <a:srgbClr val="000000"/>
                  </a:solidFill>
                </a:rPr>
                <a:t>由            与      的交角及位置关系，  </a:t>
              </a:r>
              <a:endParaRPr lang="zh-CN" altLang="en-US"/>
            </a:p>
          </p:txBody>
        </p:sp>
        <p:graphicFrame>
          <p:nvGraphicFramePr>
            <p:cNvPr id="535633" name="Object 81"/>
            <p:cNvGraphicFramePr>
              <a:graphicFrameLocks noChangeAspect="1"/>
            </p:cNvGraphicFramePr>
            <p:nvPr/>
          </p:nvGraphicFramePr>
          <p:xfrm>
            <a:off x="1198" y="2891"/>
            <a:ext cx="538" cy="23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5715" name="公式" r:id="rId31" imgW="850680" imgH="368280" progId="Equation.3">
                    <p:embed/>
                  </p:oleObj>
                </mc:Choice>
                <mc:Fallback>
                  <p:oleObj name="公式" r:id="rId31" imgW="850680" imgH="368280" progId="Equation.3">
                    <p:embed/>
                    <p:pic>
                      <p:nvPicPr>
                        <p:cNvPr id="0" name="Object 8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98" y="2891"/>
                          <a:ext cx="538" cy="23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35634" name="Object 82"/>
            <p:cNvGraphicFramePr>
              <a:graphicFrameLocks noChangeAspect="1"/>
            </p:cNvGraphicFramePr>
            <p:nvPr/>
          </p:nvGraphicFramePr>
          <p:xfrm>
            <a:off x="1982" y="2885"/>
            <a:ext cx="225" cy="24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5716" name="公式" r:id="rId33" imgW="355320" imgH="380880" progId="Equation.3">
                    <p:embed/>
                  </p:oleObj>
                </mc:Choice>
                <mc:Fallback>
                  <p:oleObj name="公式" r:id="rId33" imgW="355320" imgH="380880" progId="Equation.3">
                    <p:embed/>
                    <p:pic>
                      <p:nvPicPr>
                        <p:cNvPr id="0" name="Object 8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82" y="2885"/>
                          <a:ext cx="225" cy="24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35665" name="Group 113"/>
          <p:cNvGrpSpPr>
            <a:grpSpLocks/>
          </p:cNvGrpSpPr>
          <p:nvPr/>
        </p:nvGrpSpPr>
        <p:grpSpPr bwMode="auto">
          <a:xfrm>
            <a:off x="1482725" y="5076825"/>
            <a:ext cx="4984750" cy="457200"/>
            <a:chOff x="934" y="3198"/>
            <a:chExt cx="3140" cy="288"/>
          </a:xfrm>
        </p:grpSpPr>
        <p:sp>
          <p:nvSpPr>
            <p:cNvPr id="535555" name="Rectangle 3"/>
            <p:cNvSpPr>
              <a:spLocks noChangeArrowheads="1"/>
            </p:cNvSpPr>
            <p:nvPr/>
          </p:nvSpPr>
          <p:spPr bwMode="auto">
            <a:xfrm>
              <a:off x="934" y="3198"/>
              <a:ext cx="31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olidFill>
                    <a:srgbClr val="000000"/>
                  </a:solidFill>
                </a:rPr>
                <a:t>知            与      的交角及位置关系， </a:t>
              </a:r>
            </a:p>
          </p:txBody>
        </p:sp>
        <p:graphicFrame>
          <p:nvGraphicFramePr>
            <p:cNvPr id="535636" name="Object 84"/>
            <p:cNvGraphicFramePr>
              <a:graphicFrameLocks noChangeAspect="1"/>
            </p:cNvGraphicFramePr>
            <p:nvPr/>
          </p:nvGraphicFramePr>
          <p:xfrm>
            <a:off x="1195" y="3237"/>
            <a:ext cx="563" cy="23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5717" name="公式" r:id="rId35" imgW="888840" imgH="368280" progId="Equation.3">
                    <p:embed/>
                  </p:oleObj>
                </mc:Choice>
                <mc:Fallback>
                  <p:oleObj name="公式" r:id="rId35" imgW="888840" imgH="368280" progId="Equation.3">
                    <p:embed/>
                    <p:pic>
                      <p:nvPicPr>
                        <p:cNvPr id="0" name="Object 8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95" y="3237"/>
                          <a:ext cx="563" cy="23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35637" name="Object 85"/>
            <p:cNvGraphicFramePr>
              <a:graphicFrameLocks noChangeAspect="1"/>
            </p:cNvGraphicFramePr>
            <p:nvPr/>
          </p:nvGraphicFramePr>
          <p:xfrm>
            <a:off x="1982" y="3225"/>
            <a:ext cx="233" cy="24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5718" name="公式" r:id="rId37" imgW="368280" imgH="380880" progId="Equation.3">
                    <p:embed/>
                  </p:oleObj>
                </mc:Choice>
                <mc:Fallback>
                  <p:oleObj name="公式" r:id="rId37" imgW="368280" imgH="380880" progId="Equation.3">
                    <p:embed/>
                    <p:pic>
                      <p:nvPicPr>
                        <p:cNvPr id="0" name="Object 8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82" y="3225"/>
                          <a:ext cx="233" cy="24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35666" name="Group 114"/>
          <p:cNvGrpSpPr>
            <a:grpSpLocks/>
          </p:cNvGrpSpPr>
          <p:nvPr/>
        </p:nvGrpSpPr>
        <p:grpSpPr bwMode="auto">
          <a:xfrm>
            <a:off x="1489075" y="5635625"/>
            <a:ext cx="4483100" cy="457200"/>
            <a:chOff x="938" y="3550"/>
            <a:chExt cx="2824" cy="288"/>
          </a:xfrm>
        </p:grpSpPr>
        <p:sp>
          <p:nvSpPr>
            <p:cNvPr id="535647" name="Rectangle 95"/>
            <p:cNvSpPr>
              <a:spLocks noChangeArrowheads="1"/>
            </p:cNvSpPr>
            <p:nvPr/>
          </p:nvSpPr>
          <p:spPr bwMode="auto">
            <a:xfrm>
              <a:off x="938" y="3550"/>
              <a:ext cx="282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olidFill>
                    <a:srgbClr val="000000"/>
                  </a:solidFill>
                </a:rPr>
                <a:t>从而很容易地确定出      和     </a:t>
              </a:r>
              <a:r>
                <a:rPr lang="zh-CN" altLang="en-US" sz="1000">
                  <a:solidFill>
                    <a:srgbClr val="000000"/>
                  </a:solidFill>
                </a:rPr>
                <a:t> </a:t>
              </a:r>
              <a:r>
                <a:rPr lang="zh-CN" altLang="en-US">
                  <a:solidFill>
                    <a:srgbClr val="000000"/>
                  </a:solidFill>
                </a:rPr>
                <a:t>。 </a:t>
              </a:r>
            </a:p>
          </p:txBody>
        </p:sp>
        <p:graphicFrame>
          <p:nvGraphicFramePr>
            <p:cNvPr id="535648" name="Object 96"/>
            <p:cNvGraphicFramePr>
              <a:graphicFrameLocks noChangeAspect="1"/>
            </p:cNvGraphicFramePr>
            <p:nvPr/>
          </p:nvGraphicFramePr>
          <p:xfrm>
            <a:off x="2774" y="3597"/>
            <a:ext cx="225" cy="23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5719" name="公式" r:id="rId39" imgW="355320" imgH="368280" progId="Equation.3">
                    <p:embed/>
                  </p:oleObj>
                </mc:Choice>
                <mc:Fallback>
                  <p:oleObj name="公式" r:id="rId39" imgW="355320" imgH="368280" progId="Equation.3">
                    <p:embed/>
                    <p:pic>
                      <p:nvPicPr>
                        <p:cNvPr id="0" name="Object 9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74" y="3597"/>
                          <a:ext cx="225" cy="23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35649" name="Object 97"/>
            <p:cNvGraphicFramePr>
              <a:graphicFrameLocks noChangeAspect="1"/>
            </p:cNvGraphicFramePr>
            <p:nvPr/>
          </p:nvGraphicFramePr>
          <p:xfrm>
            <a:off x="3218" y="3589"/>
            <a:ext cx="233" cy="23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5720" name="公式" r:id="rId41" imgW="368280" imgH="368280" progId="Equation.3">
                    <p:embed/>
                  </p:oleObj>
                </mc:Choice>
                <mc:Fallback>
                  <p:oleObj name="公式" r:id="rId41" imgW="368280" imgH="368280" progId="Equation.3">
                    <p:embed/>
                    <p:pic>
                      <p:nvPicPr>
                        <p:cNvPr id="0" name="Object 9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18" y="3589"/>
                          <a:ext cx="233" cy="23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35660" name="Group 108"/>
          <p:cNvGrpSpPr>
            <a:grpSpLocks/>
          </p:cNvGrpSpPr>
          <p:nvPr/>
        </p:nvGrpSpPr>
        <p:grpSpPr bwMode="auto">
          <a:xfrm>
            <a:off x="1044575" y="2371725"/>
            <a:ext cx="4994275" cy="457200"/>
            <a:chOff x="658" y="1494"/>
            <a:chExt cx="3146" cy="288"/>
          </a:xfrm>
        </p:grpSpPr>
        <p:sp>
          <p:nvSpPr>
            <p:cNvPr id="535630" name="Rectangle 78"/>
            <p:cNvSpPr>
              <a:spLocks noChangeArrowheads="1"/>
            </p:cNvSpPr>
            <p:nvPr/>
          </p:nvSpPr>
          <p:spPr bwMode="auto">
            <a:xfrm>
              <a:off x="658" y="1494"/>
              <a:ext cx="298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>
                  <a:solidFill>
                    <a:srgbClr val="000000"/>
                  </a:solidFill>
                </a:rPr>
                <a:t>(1) </a:t>
              </a:r>
              <a:r>
                <a:rPr lang="zh-CN" altLang="en-US">
                  <a:solidFill>
                    <a:srgbClr val="000000"/>
                  </a:solidFill>
                </a:rPr>
                <a:t>将虚轴上从   到     的一段记为  </a:t>
              </a:r>
            </a:p>
          </p:txBody>
        </p:sp>
        <p:graphicFrame>
          <p:nvGraphicFramePr>
            <p:cNvPr id="535650" name="Object 98"/>
            <p:cNvGraphicFramePr>
              <a:graphicFrameLocks noChangeAspect="1"/>
            </p:cNvGraphicFramePr>
            <p:nvPr/>
          </p:nvGraphicFramePr>
          <p:xfrm>
            <a:off x="3490" y="1527"/>
            <a:ext cx="314" cy="24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5721" name="公式" r:id="rId43" imgW="495000" imgH="380880" progId="Equation.3">
                    <p:embed/>
                  </p:oleObj>
                </mc:Choice>
                <mc:Fallback>
                  <p:oleObj name="公式" r:id="rId43" imgW="495000" imgH="380880" progId="Equation.3">
                    <p:embed/>
                    <p:pic>
                      <p:nvPicPr>
                        <p:cNvPr id="0" name="Object 9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90" y="1527"/>
                          <a:ext cx="314" cy="24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35651" name="Object 99"/>
            <p:cNvGraphicFramePr>
              <a:graphicFrameLocks noChangeAspect="1"/>
            </p:cNvGraphicFramePr>
            <p:nvPr/>
          </p:nvGraphicFramePr>
          <p:xfrm>
            <a:off x="2292" y="1541"/>
            <a:ext cx="224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5722" name="公式" r:id="rId45" imgW="355320" imgH="342720" progId="Equation.3">
                    <p:embed/>
                  </p:oleObj>
                </mc:Choice>
                <mc:Fallback>
                  <p:oleObj name="公式" r:id="rId45" imgW="355320" imgH="342720" progId="Equation.3">
                    <p:embed/>
                    <p:pic>
                      <p:nvPicPr>
                        <p:cNvPr id="0" name="Object 9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92" y="1541"/>
                          <a:ext cx="224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35652" name="Object 100"/>
            <p:cNvGraphicFramePr>
              <a:graphicFrameLocks noChangeAspect="1"/>
            </p:cNvGraphicFramePr>
            <p:nvPr/>
          </p:nvGraphicFramePr>
          <p:xfrm>
            <a:off x="1974" y="1549"/>
            <a:ext cx="88" cy="1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5723" name="公式" r:id="rId47" imgW="139680" imgH="279360" progId="Equation.3">
                    <p:embed/>
                  </p:oleObj>
                </mc:Choice>
                <mc:Fallback>
                  <p:oleObj name="公式" r:id="rId47" imgW="139680" imgH="279360" progId="Equation.3">
                    <p:embed/>
                    <p:pic>
                      <p:nvPicPr>
                        <p:cNvPr id="0" name="Object 10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74" y="1549"/>
                          <a:ext cx="88" cy="17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35661" name="Group 109"/>
          <p:cNvGrpSpPr>
            <a:grpSpLocks/>
          </p:cNvGrpSpPr>
          <p:nvPr/>
        </p:nvGrpSpPr>
        <p:grpSpPr bwMode="auto">
          <a:xfrm>
            <a:off x="1479550" y="2989263"/>
            <a:ext cx="1520825" cy="1308100"/>
            <a:chOff x="932" y="1883"/>
            <a:chExt cx="958" cy="824"/>
          </a:xfrm>
        </p:grpSpPr>
        <p:graphicFrame>
          <p:nvGraphicFramePr>
            <p:cNvPr id="535618" name="Object 66"/>
            <p:cNvGraphicFramePr>
              <a:graphicFrameLocks noChangeAspect="1"/>
            </p:cNvGraphicFramePr>
            <p:nvPr/>
          </p:nvGraphicFramePr>
          <p:xfrm>
            <a:off x="1710" y="2187"/>
            <a:ext cx="120" cy="1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5724" name="公式" r:id="rId49" imgW="190440" imgH="279360" progId="Equation.3">
                    <p:embed/>
                  </p:oleObj>
                </mc:Choice>
                <mc:Fallback>
                  <p:oleObj name="公式" r:id="rId49" imgW="190440" imgH="279360" progId="Equation.3">
                    <p:embed/>
                    <p:pic>
                      <p:nvPicPr>
                        <p:cNvPr id="0" name="Object 6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10" y="2187"/>
                          <a:ext cx="120" cy="17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35619" name="Object 67"/>
            <p:cNvGraphicFramePr>
              <a:graphicFrameLocks noChangeAspect="1"/>
            </p:cNvGraphicFramePr>
            <p:nvPr/>
          </p:nvGraphicFramePr>
          <p:xfrm>
            <a:off x="1736" y="1927"/>
            <a:ext cx="88" cy="1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5725" name="公式" r:id="rId51" imgW="139680" imgH="279360" progId="Equation.3">
                    <p:embed/>
                  </p:oleObj>
                </mc:Choice>
                <mc:Fallback>
                  <p:oleObj name="公式" r:id="rId51" imgW="139680" imgH="279360" progId="Equation.3">
                    <p:embed/>
                    <p:pic>
                      <p:nvPicPr>
                        <p:cNvPr id="0" name="Object 6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36" y="1927"/>
                          <a:ext cx="88" cy="17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35620" name="Object 68"/>
            <p:cNvGraphicFramePr>
              <a:graphicFrameLocks noChangeAspect="1"/>
            </p:cNvGraphicFramePr>
            <p:nvPr/>
          </p:nvGraphicFramePr>
          <p:xfrm>
            <a:off x="1666" y="2489"/>
            <a:ext cx="224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5726" name="公式" r:id="rId53" imgW="355320" imgH="342720" progId="Equation.3">
                    <p:embed/>
                  </p:oleObj>
                </mc:Choice>
                <mc:Fallback>
                  <p:oleObj name="公式" r:id="rId53" imgW="355320" imgH="342720" progId="Equation.3">
                    <p:embed/>
                    <p:pic>
                      <p:nvPicPr>
                        <p:cNvPr id="0" name="Object 6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66" y="2489"/>
                          <a:ext cx="224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35624" name="Object 72"/>
            <p:cNvGraphicFramePr>
              <a:graphicFrameLocks noChangeAspect="1"/>
            </p:cNvGraphicFramePr>
            <p:nvPr/>
          </p:nvGraphicFramePr>
          <p:xfrm>
            <a:off x="1500" y="1883"/>
            <a:ext cx="216" cy="82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5727" name="公式" r:id="rId55" imgW="342720" imgH="1307880" progId="Equation.3">
                    <p:embed/>
                  </p:oleObj>
                </mc:Choice>
                <mc:Fallback>
                  <p:oleObj name="公式" r:id="rId55" imgW="342720" imgH="1307880" progId="Equation.3">
                    <p:embed/>
                    <p:pic>
                      <p:nvPicPr>
                        <p:cNvPr id="0" name="Object 7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00" y="1883"/>
                          <a:ext cx="216" cy="82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35625" name="Object 73"/>
            <p:cNvGraphicFramePr>
              <a:graphicFrameLocks noChangeAspect="1"/>
            </p:cNvGraphicFramePr>
            <p:nvPr/>
          </p:nvGraphicFramePr>
          <p:xfrm>
            <a:off x="1238" y="2171"/>
            <a:ext cx="225" cy="24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5728" name="公式" r:id="rId57" imgW="355320" imgH="380880" progId="Equation.3">
                    <p:embed/>
                  </p:oleObj>
                </mc:Choice>
                <mc:Fallback>
                  <p:oleObj name="公式" r:id="rId57" imgW="355320" imgH="380880" progId="Equation.3">
                    <p:embed/>
                    <p:pic>
                      <p:nvPicPr>
                        <p:cNvPr id="0" name="Object 7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38" y="2171"/>
                          <a:ext cx="225" cy="24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35653" name="Rectangle 101"/>
            <p:cNvSpPr>
              <a:spLocks noChangeArrowheads="1"/>
            </p:cNvSpPr>
            <p:nvPr/>
          </p:nvSpPr>
          <p:spPr bwMode="auto">
            <a:xfrm>
              <a:off x="932" y="2143"/>
              <a:ext cx="50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olidFill>
                    <a:srgbClr val="000000"/>
                  </a:solidFill>
                </a:rPr>
                <a:t>则    </a:t>
              </a:r>
            </a:p>
          </p:txBody>
        </p:sp>
      </p:grpSp>
      <p:graphicFrame>
        <p:nvGraphicFramePr>
          <p:cNvPr id="535654" name="Object 102"/>
          <p:cNvGraphicFramePr>
            <a:graphicFrameLocks noChangeAspect="1"/>
          </p:cNvGraphicFramePr>
          <p:nvPr/>
        </p:nvGraphicFramePr>
        <p:xfrm>
          <a:off x="6534150" y="2862263"/>
          <a:ext cx="293688" cy="263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5729" name="公式" r:id="rId59" imgW="380880" imgH="342720" progId="Equation.3">
                  <p:embed/>
                </p:oleObj>
              </mc:Choice>
              <mc:Fallback>
                <p:oleObj name="公式" r:id="rId59" imgW="380880" imgH="342720" progId="Equation.3">
                  <p:embed/>
                  <p:pic>
                    <p:nvPicPr>
                      <p:cNvPr id="0" name="Object 10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34150" y="2862263"/>
                        <a:ext cx="293688" cy="263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5655" name="Object 103"/>
          <p:cNvGraphicFramePr>
            <a:graphicFrameLocks noChangeAspect="1"/>
          </p:cNvGraphicFramePr>
          <p:nvPr/>
        </p:nvGraphicFramePr>
        <p:xfrm>
          <a:off x="8372475" y="2865438"/>
          <a:ext cx="127000" cy="204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5730" name="公式" r:id="rId61" imgW="164880" imgH="266400" progId="Equation.3">
                  <p:embed/>
                </p:oleObj>
              </mc:Choice>
              <mc:Fallback>
                <p:oleObj name="公式" r:id="rId61" imgW="164880" imgH="266400" progId="Equation.3">
                  <p:embed/>
                  <p:pic>
                    <p:nvPicPr>
                      <p:cNvPr id="0" name="Object 10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72475" y="2865438"/>
                        <a:ext cx="127000" cy="2047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35656" name="Oval 104"/>
          <p:cNvSpPr>
            <a:spLocks noChangeAspect="1" noChangeArrowheads="1"/>
          </p:cNvSpPr>
          <p:nvPr/>
        </p:nvSpPr>
        <p:spPr bwMode="auto">
          <a:xfrm>
            <a:off x="6632575" y="2765425"/>
            <a:ext cx="65088" cy="63500"/>
          </a:xfrm>
          <a:prstGeom prst="ellipse">
            <a:avLst/>
          </a:prstGeom>
          <a:solidFill>
            <a:schemeClr val="bg1"/>
          </a:solidFill>
          <a:ln w="19050" algn="ctr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35657" name="Oval 105"/>
          <p:cNvSpPr>
            <a:spLocks noChangeAspect="1" noChangeArrowheads="1"/>
          </p:cNvSpPr>
          <p:nvPr/>
        </p:nvSpPr>
        <p:spPr bwMode="auto">
          <a:xfrm>
            <a:off x="8389938" y="2759075"/>
            <a:ext cx="65087" cy="63500"/>
          </a:xfrm>
          <a:prstGeom prst="ellipse">
            <a:avLst/>
          </a:prstGeom>
          <a:solidFill>
            <a:schemeClr val="bg1"/>
          </a:solidFill>
          <a:ln w="19050" algn="ctr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35579" name="Oval 27"/>
          <p:cNvSpPr>
            <a:spLocks noChangeAspect="1" noChangeArrowheads="1"/>
          </p:cNvSpPr>
          <p:nvPr/>
        </p:nvSpPr>
        <p:spPr bwMode="auto">
          <a:xfrm>
            <a:off x="7510463" y="3665538"/>
            <a:ext cx="65087" cy="63500"/>
          </a:xfrm>
          <a:prstGeom prst="ellipse">
            <a:avLst/>
          </a:prstGeom>
          <a:solidFill>
            <a:srgbClr val="FF0000"/>
          </a:solidFill>
          <a:ln w="19050" algn="ctr">
            <a:solidFill>
              <a:srgbClr val="0000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35583" name="Oval 31"/>
          <p:cNvSpPr>
            <a:spLocks noChangeAspect="1" noChangeArrowheads="1"/>
          </p:cNvSpPr>
          <p:nvPr/>
        </p:nvSpPr>
        <p:spPr bwMode="auto">
          <a:xfrm>
            <a:off x="7510463" y="1901825"/>
            <a:ext cx="65087" cy="63500"/>
          </a:xfrm>
          <a:prstGeom prst="ellipse">
            <a:avLst/>
          </a:prstGeom>
          <a:solidFill>
            <a:srgbClr val="FF0000"/>
          </a:solidFill>
          <a:ln w="19050" algn="ctr">
            <a:solidFill>
              <a:srgbClr val="0000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535580" name="Group 28"/>
          <p:cNvGrpSpPr>
            <a:grpSpLocks noChangeAspect="1"/>
          </p:cNvGrpSpPr>
          <p:nvPr/>
        </p:nvGrpSpPr>
        <p:grpSpPr bwMode="auto">
          <a:xfrm>
            <a:off x="7473950" y="1990725"/>
            <a:ext cx="141288" cy="73025"/>
            <a:chOff x="4813" y="2181"/>
            <a:chExt cx="169" cy="87"/>
          </a:xfrm>
        </p:grpSpPr>
        <p:sp>
          <p:nvSpPr>
            <p:cNvPr id="535581" name="Line 29"/>
            <p:cNvSpPr>
              <a:spLocks noChangeAspect="1" noChangeShapeType="1"/>
            </p:cNvSpPr>
            <p:nvPr/>
          </p:nvSpPr>
          <p:spPr bwMode="auto">
            <a:xfrm>
              <a:off x="4813" y="2181"/>
              <a:ext cx="87" cy="86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35582" name="Line 30"/>
            <p:cNvSpPr>
              <a:spLocks noChangeAspect="1" noChangeShapeType="1"/>
            </p:cNvSpPr>
            <p:nvPr/>
          </p:nvSpPr>
          <p:spPr bwMode="auto">
            <a:xfrm flipH="1">
              <a:off x="4895" y="2182"/>
              <a:ext cx="87" cy="86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535676" name="Group 124"/>
          <p:cNvGrpSpPr>
            <a:grpSpLocks/>
          </p:cNvGrpSpPr>
          <p:nvPr/>
        </p:nvGrpSpPr>
        <p:grpSpPr bwMode="auto">
          <a:xfrm>
            <a:off x="6761163" y="4105275"/>
            <a:ext cx="1973262" cy="2255838"/>
            <a:chOff x="4259" y="2586"/>
            <a:chExt cx="1243" cy="1421"/>
          </a:xfrm>
        </p:grpSpPr>
        <p:graphicFrame>
          <p:nvGraphicFramePr>
            <p:cNvPr id="535605" name="Object 53"/>
            <p:cNvGraphicFramePr>
              <a:graphicFrameLocks noChangeAspect="1"/>
            </p:cNvGraphicFramePr>
            <p:nvPr/>
          </p:nvGraphicFramePr>
          <p:xfrm>
            <a:off x="4667" y="3334"/>
            <a:ext cx="178" cy="18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5731" name="公式" r:id="rId63" imgW="368280" imgH="380880" progId="Equation.3">
                    <p:embed/>
                  </p:oleObj>
                </mc:Choice>
                <mc:Fallback>
                  <p:oleObj name="公式" r:id="rId63" imgW="368280" imgH="380880" progId="Equation.3">
                    <p:embed/>
                    <p:pic>
                      <p:nvPicPr>
                        <p:cNvPr id="0" name="Object 5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67" y="3334"/>
                          <a:ext cx="178" cy="18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535674" name="Group 122"/>
            <p:cNvGrpSpPr>
              <a:grpSpLocks/>
            </p:cNvGrpSpPr>
            <p:nvPr/>
          </p:nvGrpSpPr>
          <p:grpSpPr bwMode="auto">
            <a:xfrm>
              <a:off x="4259" y="2586"/>
              <a:ext cx="1243" cy="1421"/>
              <a:chOff x="4259" y="2586"/>
              <a:chExt cx="1243" cy="1421"/>
            </a:xfrm>
          </p:grpSpPr>
          <p:sp>
            <p:nvSpPr>
              <p:cNvPr id="535590" name="Line 38"/>
              <p:cNvSpPr>
                <a:spLocks noChangeAspect="1" noChangeShapeType="1"/>
              </p:cNvSpPr>
              <p:nvPr/>
            </p:nvSpPr>
            <p:spPr bwMode="auto">
              <a:xfrm>
                <a:off x="4296" y="3293"/>
                <a:ext cx="1206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35668" name="Line 116"/>
              <p:cNvSpPr>
                <a:spLocks noChangeAspect="1" noChangeShapeType="1"/>
              </p:cNvSpPr>
              <p:nvPr/>
            </p:nvSpPr>
            <p:spPr bwMode="auto">
              <a:xfrm rot="-5400000">
                <a:off x="4495" y="3297"/>
                <a:ext cx="1421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35669" name="Line 117"/>
              <p:cNvSpPr>
                <a:spLocks noChangeAspect="1" noChangeShapeType="1"/>
              </p:cNvSpPr>
              <p:nvPr/>
            </p:nvSpPr>
            <p:spPr bwMode="auto">
              <a:xfrm rot="-5400000">
                <a:off x="4732" y="2817"/>
                <a:ext cx="0" cy="945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35670" name="Line 118"/>
              <p:cNvSpPr>
                <a:spLocks noChangeAspect="1" noChangeShapeType="1"/>
              </p:cNvSpPr>
              <p:nvPr/>
            </p:nvSpPr>
            <p:spPr bwMode="auto">
              <a:xfrm rot="5400000" flipH="1">
                <a:off x="4743" y="3237"/>
                <a:ext cx="0" cy="107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35671" name="Oval 119"/>
              <p:cNvSpPr>
                <a:spLocks noChangeAspect="1" noChangeArrowheads="1"/>
              </p:cNvSpPr>
              <p:nvPr/>
            </p:nvSpPr>
            <p:spPr bwMode="auto">
              <a:xfrm>
                <a:off x="5186" y="3270"/>
                <a:ext cx="40" cy="40"/>
              </a:xfrm>
              <a:prstGeom prst="ellipse">
                <a:avLst/>
              </a:prstGeom>
              <a:solidFill>
                <a:srgbClr val="FF0000"/>
              </a:solidFill>
              <a:ln w="19050" algn="ctr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35672" name="Oval 120"/>
              <p:cNvSpPr>
                <a:spLocks noChangeAspect="1" noChangeArrowheads="1"/>
              </p:cNvSpPr>
              <p:nvPr/>
            </p:nvSpPr>
            <p:spPr bwMode="auto">
              <a:xfrm>
                <a:off x="4908" y="3271"/>
                <a:ext cx="40" cy="40"/>
              </a:xfrm>
              <a:prstGeom prst="ellipse">
                <a:avLst/>
              </a:prstGeom>
              <a:solidFill>
                <a:srgbClr val="FF0000"/>
              </a:solidFill>
              <a:ln w="19050" algn="ctr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35615" name="Oval 63"/>
              <p:cNvSpPr>
                <a:spLocks noChangeAspect="1" noChangeArrowheads="1"/>
              </p:cNvSpPr>
              <p:nvPr/>
            </p:nvSpPr>
            <p:spPr bwMode="auto">
              <a:xfrm>
                <a:off x="4328" y="3270"/>
                <a:ext cx="40" cy="40"/>
              </a:xfrm>
              <a:prstGeom prst="ellipse">
                <a:avLst/>
              </a:prstGeom>
              <a:solidFill>
                <a:srgbClr val="FF0000"/>
              </a:solidFill>
              <a:ln w="19050" algn="ctr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</p:grpSp>
      <p:pic>
        <p:nvPicPr>
          <p:cNvPr id="535700" name="Picture 148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5701" name="Picture 149"/>
          <p:cNvPicPr>
            <a:picLocks noChangeAspect="1" noChangeArrowheads="1"/>
          </p:cNvPicPr>
          <p:nvPr/>
        </p:nvPicPr>
        <p:blipFill>
          <a:blip r:embed="rId65">
            <a:lum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490538"/>
            <a:ext cx="8609012" cy="1209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5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5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5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5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5356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5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5356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5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1000"/>
                                        <p:tgtEl>
                                          <p:spTgt spid="5356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5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1000"/>
                                        <p:tgtEl>
                                          <p:spTgt spid="5356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5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5356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5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1000"/>
                                        <p:tgtEl>
                                          <p:spTgt spid="5356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5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1000"/>
                                        <p:tgtEl>
                                          <p:spTgt spid="535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5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1000"/>
                                        <p:tgtEl>
                                          <p:spTgt spid="5356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5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2000"/>
                                        <p:tgtEl>
                                          <p:spTgt spid="535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5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2000"/>
                                        <p:tgtEl>
                                          <p:spTgt spid="5355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5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2000"/>
                                        <p:tgtEl>
                                          <p:spTgt spid="535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5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1000"/>
                                        <p:tgtEl>
                                          <p:spTgt spid="5356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5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1000"/>
                                        <p:tgtEl>
                                          <p:spTgt spid="5356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5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4" dur="2000"/>
                                        <p:tgtEl>
                                          <p:spTgt spid="535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5565" grpId="0" animBg="1"/>
      <p:bldP spid="535565" grpId="1" animBg="1"/>
      <p:bldP spid="535617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6706" name="Picture 13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6707" name="Picture 13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6708" name="Picture 13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6709" name="Picture 13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6710" name="Picture 13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6711" name="Picture 13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6712" name="Picture 13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6713" name="Picture 137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6714" name="Picture 13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6715" name="Picture 13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6716" name="Picture 14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6717" name="Picture 141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6718" name="Picture 14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6719" name="Picture 14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6720" name="Picture 14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6721" name="Picture 14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6722" name="Picture 14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6723" name="Picture 147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6724" name="Picture 14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6725" name="Picture 149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36585" name="Object 9"/>
          <p:cNvGraphicFramePr>
            <a:graphicFrameLocks noChangeAspect="1"/>
          </p:cNvGraphicFramePr>
          <p:nvPr/>
        </p:nvGraphicFramePr>
        <p:xfrm>
          <a:off x="8026400" y="1843088"/>
          <a:ext cx="625475" cy="263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6728" name="公式" r:id="rId5" imgW="812520" imgH="342720" progId="Equation.3">
                  <p:embed/>
                </p:oleObj>
              </mc:Choice>
              <mc:Fallback>
                <p:oleObj name="公式" r:id="rId5" imgW="812520" imgH="34272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26400" y="1843088"/>
                        <a:ext cx="625475" cy="263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6586" name="Object 10"/>
          <p:cNvGraphicFramePr>
            <a:graphicFrameLocks noChangeAspect="1"/>
          </p:cNvGraphicFramePr>
          <p:nvPr/>
        </p:nvGraphicFramePr>
        <p:xfrm>
          <a:off x="6432550" y="1830388"/>
          <a:ext cx="625475" cy="263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6729" name="公式" r:id="rId7" imgW="812520" imgH="342720" progId="Equation.3">
                  <p:embed/>
                </p:oleObj>
              </mc:Choice>
              <mc:Fallback>
                <p:oleObj name="公式" r:id="rId7" imgW="812520" imgH="34272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32550" y="1830388"/>
                        <a:ext cx="625475" cy="263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6587" name="Object 11"/>
          <p:cNvGraphicFramePr>
            <a:graphicFrameLocks noChangeAspect="1"/>
          </p:cNvGraphicFramePr>
          <p:nvPr/>
        </p:nvGraphicFramePr>
        <p:xfrm>
          <a:off x="7632700" y="3563938"/>
          <a:ext cx="273050" cy="263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6730" name="公式" r:id="rId9" imgW="355320" imgH="342720" progId="Equation.3">
                  <p:embed/>
                </p:oleObj>
              </mc:Choice>
              <mc:Fallback>
                <p:oleObj name="公式" r:id="rId9" imgW="355320" imgH="34272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32700" y="3563938"/>
                        <a:ext cx="273050" cy="263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36589" name="Freeform 13"/>
          <p:cNvSpPr>
            <a:spLocks noChangeAspect="1"/>
          </p:cNvSpPr>
          <p:nvPr/>
        </p:nvSpPr>
        <p:spPr bwMode="auto">
          <a:xfrm>
            <a:off x="7172325" y="1914525"/>
            <a:ext cx="749300" cy="1790700"/>
          </a:xfrm>
          <a:custGeom>
            <a:avLst/>
            <a:gdLst>
              <a:gd name="T0" fmla="*/ 263 w 528"/>
              <a:gd name="T1" fmla="*/ 7 h 1263"/>
              <a:gd name="T2" fmla="*/ 191 w 528"/>
              <a:gd name="T3" fmla="*/ 93 h 1263"/>
              <a:gd name="T4" fmla="*/ 117 w 528"/>
              <a:gd name="T5" fmla="*/ 199 h 1263"/>
              <a:gd name="T6" fmla="*/ 55 w 528"/>
              <a:gd name="T7" fmla="*/ 339 h 1263"/>
              <a:gd name="T8" fmla="*/ 17 w 528"/>
              <a:gd name="T9" fmla="*/ 471 h 1263"/>
              <a:gd name="T10" fmla="*/ 3 w 528"/>
              <a:gd name="T11" fmla="*/ 591 h 1263"/>
              <a:gd name="T12" fmla="*/ 3 w 528"/>
              <a:gd name="T13" fmla="*/ 693 h 1263"/>
              <a:gd name="T14" fmla="*/ 23 w 528"/>
              <a:gd name="T15" fmla="*/ 827 h 1263"/>
              <a:gd name="T16" fmla="*/ 65 w 528"/>
              <a:gd name="T17" fmla="*/ 967 h 1263"/>
              <a:gd name="T18" fmla="*/ 121 w 528"/>
              <a:gd name="T19" fmla="*/ 1081 h 1263"/>
              <a:gd name="T20" fmla="*/ 181 w 528"/>
              <a:gd name="T21" fmla="*/ 1169 h 1263"/>
              <a:gd name="T22" fmla="*/ 267 w 528"/>
              <a:gd name="T23" fmla="*/ 1263 h 1263"/>
              <a:gd name="T24" fmla="*/ 341 w 528"/>
              <a:gd name="T25" fmla="*/ 1181 h 1263"/>
              <a:gd name="T26" fmla="*/ 433 w 528"/>
              <a:gd name="T27" fmla="*/ 1031 h 1263"/>
              <a:gd name="T28" fmla="*/ 489 w 528"/>
              <a:gd name="T29" fmla="*/ 899 h 1263"/>
              <a:gd name="T30" fmla="*/ 515 w 528"/>
              <a:gd name="T31" fmla="*/ 783 h 1263"/>
              <a:gd name="T32" fmla="*/ 525 w 528"/>
              <a:gd name="T33" fmla="*/ 695 h 1263"/>
              <a:gd name="T34" fmla="*/ 523 w 528"/>
              <a:gd name="T35" fmla="*/ 567 h 1263"/>
              <a:gd name="T36" fmla="*/ 497 w 528"/>
              <a:gd name="T37" fmla="*/ 425 h 1263"/>
              <a:gd name="T38" fmla="*/ 471 w 528"/>
              <a:gd name="T39" fmla="*/ 331 h 1263"/>
              <a:gd name="T40" fmla="*/ 423 w 528"/>
              <a:gd name="T41" fmla="*/ 223 h 1263"/>
              <a:gd name="T42" fmla="*/ 375 w 528"/>
              <a:gd name="T43" fmla="*/ 145 h 1263"/>
              <a:gd name="T44" fmla="*/ 329 w 528"/>
              <a:gd name="T45" fmla="*/ 81 h 1263"/>
              <a:gd name="T46" fmla="*/ 297 w 528"/>
              <a:gd name="T47" fmla="*/ 49 h 1263"/>
              <a:gd name="T48" fmla="*/ 263 w 528"/>
              <a:gd name="T49" fmla="*/ 7 h 12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528" h="1263">
                <a:moveTo>
                  <a:pt x="263" y="7"/>
                </a:moveTo>
                <a:cubicBezTo>
                  <a:pt x="245" y="14"/>
                  <a:pt x="215" y="61"/>
                  <a:pt x="191" y="93"/>
                </a:cubicBezTo>
                <a:cubicBezTo>
                  <a:pt x="167" y="125"/>
                  <a:pt x="140" y="158"/>
                  <a:pt x="117" y="199"/>
                </a:cubicBezTo>
                <a:cubicBezTo>
                  <a:pt x="94" y="240"/>
                  <a:pt x="72" y="294"/>
                  <a:pt x="55" y="339"/>
                </a:cubicBezTo>
                <a:cubicBezTo>
                  <a:pt x="38" y="384"/>
                  <a:pt x="26" y="429"/>
                  <a:pt x="17" y="471"/>
                </a:cubicBezTo>
                <a:cubicBezTo>
                  <a:pt x="8" y="513"/>
                  <a:pt x="5" y="554"/>
                  <a:pt x="3" y="591"/>
                </a:cubicBezTo>
                <a:cubicBezTo>
                  <a:pt x="1" y="628"/>
                  <a:pt x="0" y="654"/>
                  <a:pt x="3" y="693"/>
                </a:cubicBezTo>
                <a:cubicBezTo>
                  <a:pt x="6" y="732"/>
                  <a:pt x="13" y="781"/>
                  <a:pt x="23" y="827"/>
                </a:cubicBezTo>
                <a:cubicBezTo>
                  <a:pt x="33" y="873"/>
                  <a:pt x="49" y="925"/>
                  <a:pt x="65" y="967"/>
                </a:cubicBezTo>
                <a:cubicBezTo>
                  <a:pt x="81" y="1009"/>
                  <a:pt x="102" y="1047"/>
                  <a:pt x="121" y="1081"/>
                </a:cubicBezTo>
                <a:cubicBezTo>
                  <a:pt x="140" y="1115"/>
                  <a:pt x="157" y="1139"/>
                  <a:pt x="181" y="1169"/>
                </a:cubicBezTo>
                <a:cubicBezTo>
                  <a:pt x="205" y="1199"/>
                  <a:pt x="240" y="1261"/>
                  <a:pt x="267" y="1263"/>
                </a:cubicBezTo>
                <a:cubicBezTo>
                  <a:pt x="285" y="1254"/>
                  <a:pt x="313" y="1220"/>
                  <a:pt x="341" y="1181"/>
                </a:cubicBezTo>
                <a:cubicBezTo>
                  <a:pt x="369" y="1142"/>
                  <a:pt x="408" y="1078"/>
                  <a:pt x="433" y="1031"/>
                </a:cubicBezTo>
                <a:cubicBezTo>
                  <a:pt x="458" y="984"/>
                  <a:pt x="475" y="940"/>
                  <a:pt x="489" y="899"/>
                </a:cubicBezTo>
                <a:cubicBezTo>
                  <a:pt x="503" y="858"/>
                  <a:pt x="509" y="817"/>
                  <a:pt x="515" y="783"/>
                </a:cubicBezTo>
                <a:cubicBezTo>
                  <a:pt x="521" y="749"/>
                  <a:pt x="524" y="731"/>
                  <a:pt x="525" y="695"/>
                </a:cubicBezTo>
                <a:cubicBezTo>
                  <a:pt x="526" y="659"/>
                  <a:pt x="528" y="612"/>
                  <a:pt x="523" y="567"/>
                </a:cubicBezTo>
                <a:cubicBezTo>
                  <a:pt x="518" y="522"/>
                  <a:pt x="506" y="464"/>
                  <a:pt x="497" y="425"/>
                </a:cubicBezTo>
                <a:cubicBezTo>
                  <a:pt x="488" y="386"/>
                  <a:pt x="483" y="365"/>
                  <a:pt x="471" y="331"/>
                </a:cubicBezTo>
                <a:cubicBezTo>
                  <a:pt x="459" y="297"/>
                  <a:pt x="439" y="254"/>
                  <a:pt x="423" y="223"/>
                </a:cubicBezTo>
                <a:cubicBezTo>
                  <a:pt x="407" y="192"/>
                  <a:pt x="391" y="169"/>
                  <a:pt x="375" y="145"/>
                </a:cubicBezTo>
                <a:cubicBezTo>
                  <a:pt x="359" y="121"/>
                  <a:pt x="342" y="97"/>
                  <a:pt x="329" y="81"/>
                </a:cubicBezTo>
                <a:cubicBezTo>
                  <a:pt x="316" y="65"/>
                  <a:pt x="307" y="62"/>
                  <a:pt x="297" y="49"/>
                </a:cubicBezTo>
                <a:cubicBezTo>
                  <a:pt x="287" y="36"/>
                  <a:pt x="281" y="0"/>
                  <a:pt x="263" y="7"/>
                </a:cubicBezTo>
                <a:close/>
              </a:path>
            </a:pathLst>
          </a:custGeom>
          <a:gradFill rotWithShape="1">
            <a:gsLst>
              <a:gs pos="0">
                <a:srgbClr val="FFFFFF"/>
              </a:gs>
              <a:gs pos="100000">
                <a:srgbClr val="FFCC99"/>
              </a:gs>
            </a:gsLst>
            <a:path path="rect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36590" name="Line 14"/>
          <p:cNvSpPr>
            <a:spLocks noChangeAspect="1" noChangeShapeType="1"/>
          </p:cNvSpPr>
          <p:nvPr/>
        </p:nvSpPr>
        <p:spPr bwMode="auto">
          <a:xfrm>
            <a:off x="6391275" y="2803525"/>
            <a:ext cx="235585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36591" name="Line 15"/>
          <p:cNvSpPr>
            <a:spLocks noChangeAspect="1" noChangeShapeType="1"/>
          </p:cNvSpPr>
          <p:nvPr/>
        </p:nvSpPr>
        <p:spPr bwMode="auto">
          <a:xfrm rot="-5400000">
            <a:off x="6279356" y="2702719"/>
            <a:ext cx="25352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36592" name="Line 16"/>
          <p:cNvSpPr>
            <a:spLocks noChangeAspect="1" noChangeShapeType="1"/>
          </p:cNvSpPr>
          <p:nvPr/>
        </p:nvSpPr>
        <p:spPr bwMode="auto">
          <a:xfrm flipV="1">
            <a:off x="6651625" y="1685925"/>
            <a:ext cx="1135063" cy="1123950"/>
          </a:xfrm>
          <a:prstGeom prst="line">
            <a:avLst/>
          </a:prstGeom>
          <a:noFill/>
          <a:ln w="12700">
            <a:solidFill>
              <a:srgbClr val="0000FF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36593" name="Arc 17"/>
          <p:cNvSpPr>
            <a:spLocks noChangeAspect="1"/>
          </p:cNvSpPr>
          <p:nvPr/>
        </p:nvSpPr>
        <p:spPr bwMode="auto">
          <a:xfrm>
            <a:off x="6611938" y="1927225"/>
            <a:ext cx="1303337" cy="1784350"/>
          </a:xfrm>
          <a:custGeom>
            <a:avLst/>
            <a:gdLst>
              <a:gd name="G0" fmla="+- 0 0 0"/>
              <a:gd name="G1" fmla="+- 15093 0 0"/>
              <a:gd name="G2" fmla="+- 21600 0 0"/>
              <a:gd name="T0" fmla="*/ 15452 w 21600"/>
              <a:gd name="T1" fmla="*/ 0 h 30144"/>
              <a:gd name="T2" fmla="*/ 15493 w 21600"/>
              <a:gd name="T3" fmla="*/ 30144 h 30144"/>
              <a:gd name="T4" fmla="*/ 0 w 21600"/>
              <a:gd name="T5" fmla="*/ 15093 h 301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30144" fill="none" extrusionOk="0">
                <a:moveTo>
                  <a:pt x="15451" y="0"/>
                </a:moveTo>
                <a:cubicBezTo>
                  <a:pt x="19393" y="4035"/>
                  <a:pt x="21600" y="9452"/>
                  <a:pt x="21600" y="15093"/>
                </a:cubicBezTo>
                <a:cubicBezTo>
                  <a:pt x="21600" y="20713"/>
                  <a:pt x="19409" y="26112"/>
                  <a:pt x="15492" y="30143"/>
                </a:cubicBezTo>
              </a:path>
              <a:path w="21600" h="30144" stroke="0" extrusionOk="0">
                <a:moveTo>
                  <a:pt x="15451" y="0"/>
                </a:moveTo>
                <a:cubicBezTo>
                  <a:pt x="19393" y="4035"/>
                  <a:pt x="21600" y="9452"/>
                  <a:pt x="21600" y="15093"/>
                </a:cubicBezTo>
                <a:cubicBezTo>
                  <a:pt x="21600" y="20713"/>
                  <a:pt x="19409" y="26112"/>
                  <a:pt x="15492" y="30143"/>
                </a:cubicBezTo>
                <a:lnTo>
                  <a:pt x="0" y="15093"/>
                </a:lnTo>
                <a:close/>
              </a:path>
            </a:pathLst>
          </a:custGeom>
          <a:noFill/>
          <a:ln w="1905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36594" name="Arc 18"/>
          <p:cNvSpPr>
            <a:spLocks noChangeAspect="1"/>
          </p:cNvSpPr>
          <p:nvPr/>
        </p:nvSpPr>
        <p:spPr bwMode="auto">
          <a:xfrm flipH="1">
            <a:off x="7173913" y="1925638"/>
            <a:ext cx="1308100" cy="1785937"/>
          </a:xfrm>
          <a:custGeom>
            <a:avLst/>
            <a:gdLst>
              <a:gd name="G0" fmla="+- 0 0 0"/>
              <a:gd name="G1" fmla="+- 15122 0 0"/>
              <a:gd name="G2" fmla="+- 21600 0 0"/>
              <a:gd name="T0" fmla="*/ 15424 w 21600"/>
              <a:gd name="T1" fmla="*/ 0 h 30173"/>
              <a:gd name="T2" fmla="*/ 15493 w 21600"/>
              <a:gd name="T3" fmla="*/ 30173 h 30173"/>
              <a:gd name="T4" fmla="*/ 0 w 21600"/>
              <a:gd name="T5" fmla="*/ 15122 h 301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30173" fill="none" extrusionOk="0">
                <a:moveTo>
                  <a:pt x="15423" y="0"/>
                </a:moveTo>
                <a:cubicBezTo>
                  <a:pt x="19382" y="4038"/>
                  <a:pt x="21600" y="9467"/>
                  <a:pt x="21600" y="15122"/>
                </a:cubicBezTo>
                <a:cubicBezTo>
                  <a:pt x="21600" y="20742"/>
                  <a:pt x="19409" y="26141"/>
                  <a:pt x="15492" y="30172"/>
                </a:cubicBezTo>
              </a:path>
              <a:path w="21600" h="30173" stroke="0" extrusionOk="0">
                <a:moveTo>
                  <a:pt x="15423" y="0"/>
                </a:moveTo>
                <a:cubicBezTo>
                  <a:pt x="19382" y="4038"/>
                  <a:pt x="21600" y="9467"/>
                  <a:pt x="21600" y="15122"/>
                </a:cubicBezTo>
                <a:cubicBezTo>
                  <a:pt x="21600" y="20742"/>
                  <a:pt x="19409" y="26141"/>
                  <a:pt x="15492" y="30172"/>
                </a:cubicBezTo>
                <a:lnTo>
                  <a:pt x="0" y="15122"/>
                </a:lnTo>
                <a:close/>
              </a:path>
            </a:pathLst>
          </a:custGeom>
          <a:noFill/>
          <a:ln w="19050">
            <a:solidFill>
              <a:srgbClr val="00AA55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36595" name="Line 19"/>
          <p:cNvSpPr>
            <a:spLocks noChangeAspect="1" noChangeShapeType="1"/>
          </p:cNvSpPr>
          <p:nvPr/>
        </p:nvSpPr>
        <p:spPr bwMode="auto">
          <a:xfrm flipH="1" flipV="1">
            <a:off x="7304088" y="1677988"/>
            <a:ext cx="1133475" cy="1122362"/>
          </a:xfrm>
          <a:prstGeom prst="line">
            <a:avLst/>
          </a:prstGeom>
          <a:noFill/>
          <a:ln w="12700">
            <a:solidFill>
              <a:srgbClr val="0000FF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36596" name="Line 20"/>
          <p:cNvSpPr>
            <a:spLocks noChangeAspect="1" noChangeShapeType="1"/>
          </p:cNvSpPr>
          <p:nvPr/>
        </p:nvSpPr>
        <p:spPr bwMode="auto">
          <a:xfrm flipH="1">
            <a:off x="7219950" y="2330450"/>
            <a:ext cx="53975" cy="1524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36597" name="Line 21"/>
          <p:cNvSpPr>
            <a:spLocks noChangeAspect="1" noChangeShapeType="1"/>
          </p:cNvSpPr>
          <p:nvPr/>
        </p:nvSpPr>
        <p:spPr bwMode="auto">
          <a:xfrm flipH="1" flipV="1">
            <a:off x="7812088" y="2319338"/>
            <a:ext cx="53975" cy="1524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36598" name="Oval 22"/>
          <p:cNvSpPr>
            <a:spLocks noChangeAspect="1" noChangeArrowheads="1"/>
          </p:cNvSpPr>
          <p:nvPr/>
        </p:nvSpPr>
        <p:spPr bwMode="auto">
          <a:xfrm>
            <a:off x="7142163" y="2770188"/>
            <a:ext cx="65087" cy="63500"/>
          </a:xfrm>
          <a:prstGeom prst="ellipse">
            <a:avLst/>
          </a:prstGeom>
          <a:solidFill>
            <a:srgbClr val="FF0000"/>
          </a:solidFill>
          <a:ln w="19050" algn="ctr">
            <a:solidFill>
              <a:srgbClr val="0000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36599" name="Oval 23"/>
          <p:cNvSpPr>
            <a:spLocks noChangeAspect="1" noChangeArrowheads="1"/>
          </p:cNvSpPr>
          <p:nvPr/>
        </p:nvSpPr>
        <p:spPr bwMode="auto">
          <a:xfrm>
            <a:off x="7880350" y="2770188"/>
            <a:ext cx="63500" cy="63500"/>
          </a:xfrm>
          <a:prstGeom prst="ellipse">
            <a:avLst/>
          </a:prstGeom>
          <a:solidFill>
            <a:srgbClr val="FF0000"/>
          </a:solidFill>
          <a:ln w="19050" algn="ctr">
            <a:solidFill>
              <a:srgbClr val="0000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36600" name="Freeform 24"/>
          <p:cNvSpPr>
            <a:spLocks noChangeAspect="1"/>
          </p:cNvSpPr>
          <p:nvPr/>
        </p:nvSpPr>
        <p:spPr bwMode="auto">
          <a:xfrm>
            <a:off x="7950200" y="2120900"/>
            <a:ext cx="444500" cy="666750"/>
          </a:xfrm>
          <a:custGeom>
            <a:avLst/>
            <a:gdLst>
              <a:gd name="T0" fmla="*/ 0 w 313"/>
              <a:gd name="T1" fmla="*/ 471 h 471"/>
              <a:gd name="T2" fmla="*/ 202 w 313"/>
              <a:gd name="T3" fmla="*/ 290 h 471"/>
              <a:gd name="T4" fmla="*/ 226 w 313"/>
              <a:gd name="T5" fmla="*/ 116 h 471"/>
              <a:gd name="T6" fmla="*/ 313 w 313"/>
              <a:gd name="T7" fmla="*/ 0 h 4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13" h="471">
                <a:moveTo>
                  <a:pt x="0" y="471"/>
                </a:moveTo>
                <a:cubicBezTo>
                  <a:pt x="34" y="441"/>
                  <a:pt x="164" y="349"/>
                  <a:pt x="202" y="290"/>
                </a:cubicBezTo>
                <a:cubicBezTo>
                  <a:pt x="240" y="231"/>
                  <a:pt x="208" y="164"/>
                  <a:pt x="226" y="116"/>
                </a:cubicBezTo>
                <a:cubicBezTo>
                  <a:pt x="244" y="68"/>
                  <a:pt x="295" y="24"/>
                  <a:pt x="313" y="0"/>
                </a:cubicBezTo>
              </a:path>
            </a:pathLst>
          </a:custGeom>
          <a:noFill/>
          <a:ln w="12700" cap="flat" cmpd="sng">
            <a:solidFill>
              <a:srgbClr val="CC0066"/>
            </a:solidFill>
            <a:prstDash val="sysDot"/>
            <a:round/>
            <a:headEnd type="stealth" w="med" len="lg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36601" name="Freeform 25"/>
          <p:cNvSpPr>
            <a:spLocks noChangeAspect="1"/>
          </p:cNvSpPr>
          <p:nvPr/>
        </p:nvSpPr>
        <p:spPr bwMode="auto">
          <a:xfrm flipH="1">
            <a:off x="6689725" y="2117725"/>
            <a:ext cx="442913" cy="668338"/>
          </a:xfrm>
          <a:custGeom>
            <a:avLst/>
            <a:gdLst>
              <a:gd name="T0" fmla="*/ 0 w 313"/>
              <a:gd name="T1" fmla="*/ 471 h 471"/>
              <a:gd name="T2" fmla="*/ 202 w 313"/>
              <a:gd name="T3" fmla="*/ 290 h 471"/>
              <a:gd name="T4" fmla="*/ 226 w 313"/>
              <a:gd name="T5" fmla="*/ 116 h 471"/>
              <a:gd name="T6" fmla="*/ 313 w 313"/>
              <a:gd name="T7" fmla="*/ 0 h 4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13" h="471">
                <a:moveTo>
                  <a:pt x="0" y="471"/>
                </a:moveTo>
                <a:cubicBezTo>
                  <a:pt x="34" y="441"/>
                  <a:pt x="164" y="349"/>
                  <a:pt x="202" y="290"/>
                </a:cubicBezTo>
                <a:cubicBezTo>
                  <a:pt x="240" y="231"/>
                  <a:pt x="208" y="164"/>
                  <a:pt x="226" y="116"/>
                </a:cubicBezTo>
                <a:cubicBezTo>
                  <a:pt x="244" y="68"/>
                  <a:pt x="295" y="24"/>
                  <a:pt x="313" y="0"/>
                </a:cubicBezTo>
              </a:path>
            </a:pathLst>
          </a:custGeom>
          <a:noFill/>
          <a:ln w="12700" cap="flat" cmpd="sng">
            <a:solidFill>
              <a:srgbClr val="CC0066"/>
            </a:solidFill>
            <a:prstDash val="sysDot"/>
            <a:round/>
            <a:headEnd type="stealth" w="med" len="lg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36602" name="Line 26"/>
          <p:cNvSpPr>
            <a:spLocks noChangeAspect="1" noChangeShapeType="1"/>
          </p:cNvSpPr>
          <p:nvPr/>
        </p:nvSpPr>
        <p:spPr bwMode="auto">
          <a:xfrm>
            <a:off x="7543800" y="1931988"/>
            <a:ext cx="0" cy="1785937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36603" name="Oval 27"/>
          <p:cNvSpPr>
            <a:spLocks noChangeAspect="1" noChangeArrowheads="1"/>
          </p:cNvSpPr>
          <p:nvPr/>
        </p:nvSpPr>
        <p:spPr bwMode="auto">
          <a:xfrm>
            <a:off x="7510463" y="3665538"/>
            <a:ext cx="65087" cy="63500"/>
          </a:xfrm>
          <a:prstGeom prst="ellipse">
            <a:avLst/>
          </a:prstGeom>
          <a:solidFill>
            <a:srgbClr val="FF0000"/>
          </a:solidFill>
          <a:ln w="19050" algn="ctr">
            <a:solidFill>
              <a:srgbClr val="0000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536604" name="Group 28"/>
          <p:cNvGrpSpPr>
            <a:grpSpLocks noChangeAspect="1"/>
          </p:cNvGrpSpPr>
          <p:nvPr/>
        </p:nvGrpSpPr>
        <p:grpSpPr bwMode="auto">
          <a:xfrm>
            <a:off x="7473950" y="1990725"/>
            <a:ext cx="141288" cy="73025"/>
            <a:chOff x="4813" y="2181"/>
            <a:chExt cx="169" cy="87"/>
          </a:xfrm>
        </p:grpSpPr>
        <p:sp>
          <p:nvSpPr>
            <p:cNvPr id="536605" name="Line 29"/>
            <p:cNvSpPr>
              <a:spLocks noChangeAspect="1" noChangeShapeType="1"/>
            </p:cNvSpPr>
            <p:nvPr/>
          </p:nvSpPr>
          <p:spPr bwMode="auto">
            <a:xfrm>
              <a:off x="4813" y="2181"/>
              <a:ext cx="87" cy="86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36606" name="Line 30"/>
            <p:cNvSpPr>
              <a:spLocks noChangeAspect="1" noChangeShapeType="1"/>
            </p:cNvSpPr>
            <p:nvPr/>
          </p:nvSpPr>
          <p:spPr bwMode="auto">
            <a:xfrm flipH="1">
              <a:off x="4895" y="2182"/>
              <a:ext cx="87" cy="86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536607" name="Oval 31"/>
          <p:cNvSpPr>
            <a:spLocks noChangeAspect="1" noChangeArrowheads="1"/>
          </p:cNvSpPr>
          <p:nvPr/>
        </p:nvSpPr>
        <p:spPr bwMode="auto">
          <a:xfrm>
            <a:off x="7510463" y="1901825"/>
            <a:ext cx="65087" cy="63500"/>
          </a:xfrm>
          <a:prstGeom prst="ellipse">
            <a:avLst/>
          </a:prstGeom>
          <a:solidFill>
            <a:srgbClr val="FF0000"/>
          </a:solidFill>
          <a:ln w="19050" algn="ctr">
            <a:solidFill>
              <a:srgbClr val="0000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36608" name="Line 32"/>
          <p:cNvSpPr>
            <a:spLocks noChangeAspect="1" noChangeShapeType="1"/>
          </p:cNvSpPr>
          <p:nvPr/>
        </p:nvSpPr>
        <p:spPr bwMode="auto">
          <a:xfrm flipH="1">
            <a:off x="7543800" y="2327275"/>
            <a:ext cx="0" cy="169863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36609" name="Arc 33"/>
          <p:cNvSpPr>
            <a:spLocks noChangeAspect="1"/>
          </p:cNvSpPr>
          <p:nvPr/>
        </p:nvSpPr>
        <p:spPr bwMode="auto">
          <a:xfrm rot="16200000">
            <a:off x="7486651" y="1947862"/>
            <a:ext cx="112712" cy="246063"/>
          </a:xfrm>
          <a:custGeom>
            <a:avLst/>
            <a:gdLst>
              <a:gd name="G0" fmla="+- 21600 0 0"/>
              <a:gd name="G1" fmla="+- 19492 0 0"/>
              <a:gd name="G2" fmla="+- 21600 0 0"/>
              <a:gd name="T0" fmla="*/ 12699 w 21600"/>
              <a:gd name="T1" fmla="*/ 39173 h 39173"/>
              <a:gd name="T2" fmla="*/ 12293 w 21600"/>
              <a:gd name="T3" fmla="*/ 0 h 39173"/>
              <a:gd name="T4" fmla="*/ 21600 w 21600"/>
              <a:gd name="T5" fmla="*/ 19492 h 391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39173" fill="none" extrusionOk="0">
                <a:moveTo>
                  <a:pt x="12699" y="39172"/>
                </a:moveTo>
                <a:cubicBezTo>
                  <a:pt x="4967" y="35676"/>
                  <a:pt x="0" y="27977"/>
                  <a:pt x="0" y="19492"/>
                </a:cubicBezTo>
                <a:cubicBezTo>
                  <a:pt x="-1" y="11168"/>
                  <a:pt x="4782" y="3586"/>
                  <a:pt x="12292" y="-1"/>
                </a:cubicBezTo>
              </a:path>
              <a:path w="21600" h="39173" stroke="0" extrusionOk="0">
                <a:moveTo>
                  <a:pt x="12699" y="39172"/>
                </a:moveTo>
                <a:cubicBezTo>
                  <a:pt x="4967" y="35676"/>
                  <a:pt x="0" y="27977"/>
                  <a:pt x="0" y="19492"/>
                </a:cubicBezTo>
                <a:cubicBezTo>
                  <a:pt x="-1" y="11168"/>
                  <a:pt x="4782" y="3586"/>
                  <a:pt x="12292" y="-1"/>
                </a:cubicBezTo>
                <a:lnTo>
                  <a:pt x="21600" y="19492"/>
                </a:lnTo>
                <a:close/>
              </a:path>
            </a:pathLst>
          </a:custGeom>
          <a:noFill/>
          <a:ln w="19050">
            <a:solidFill>
              <a:srgbClr val="0000FF"/>
            </a:solidFill>
            <a:round/>
            <a:headEnd type="none" w="med" len="lg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aphicFrame>
        <p:nvGraphicFramePr>
          <p:cNvPr id="536610" name="Object 34"/>
          <p:cNvGraphicFramePr>
            <a:graphicFrameLocks noChangeAspect="1"/>
          </p:cNvGraphicFramePr>
          <p:nvPr/>
        </p:nvGraphicFramePr>
        <p:xfrm>
          <a:off x="7642225" y="1804988"/>
          <a:ext cx="107950" cy="214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6731" name="公式" r:id="rId11" imgW="139680" imgH="279360" progId="Equation.3">
                  <p:embed/>
                </p:oleObj>
              </mc:Choice>
              <mc:Fallback>
                <p:oleObj name="公式" r:id="rId11" imgW="139680" imgH="279360" progId="Equation.3">
                  <p:embed/>
                  <p:pic>
                    <p:nvPicPr>
                      <p:cNvPr id="0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42225" y="1804988"/>
                        <a:ext cx="107950" cy="2143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36612" name="Oval 36"/>
          <p:cNvSpPr>
            <a:spLocks noChangeAspect="1" noChangeArrowheads="1"/>
          </p:cNvSpPr>
          <p:nvPr/>
        </p:nvSpPr>
        <p:spPr bwMode="auto">
          <a:xfrm>
            <a:off x="7516813" y="2774950"/>
            <a:ext cx="63500" cy="63500"/>
          </a:xfrm>
          <a:prstGeom prst="ellipse">
            <a:avLst/>
          </a:prstGeom>
          <a:solidFill>
            <a:srgbClr val="FF0000"/>
          </a:solidFill>
          <a:ln w="19050" algn="ctr">
            <a:solidFill>
              <a:srgbClr val="0000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36613" name="Rectangle 37"/>
          <p:cNvSpPr>
            <a:spLocks noChangeAspect="1" noChangeArrowheads="1"/>
          </p:cNvSpPr>
          <p:nvPr/>
        </p:nvSpPr>
        <p:spPr bwMode="auto">
          <a:xfrm rot="13500000">
            <a:off x="6390481" y="4448969"/>
            <a:ext cx="1544638" cy="1543050"/>
          </a:xfrm>
          <a:prstGeom prst="rect">
            <a:avLst/>
          </a:prstGeom>
          <a:gradFill rotWithShape="1">
            <a:gsLst>
              <a:gs pos="0">
                <a:srgbClr val="FFCC99"/>
              </a:gs>
              <a:gs pos="100000">
                <a:srgbClr val="FFFFFF"/>
              </a:gs>
            </a:gsLst>
            <a:path path="rect">
              <a:fillToRect t="100000" r="10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36614" name="Line 38"/>
          <p:cNvSpPr>
            <a:spLocks noChangeAspect="1" noChangeShapeType="1"/>
          </p:cNvSpPr>
          <p:nvPr/>
        </p:nvSpPr>
        <p:spPr bwMode="auto">
          <a:xfrm>
            <a:off x="6819900" y="5227638"/>
            <a:ext cx="191452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36615" name="Line 39"/>
          <p:cNvSpPr>
            <a:spLocks noChangeAspect="1" noChangeShapeType="1"/>
          </p:cNvSpPr>
          <p:nvPr/>
        </p:nvSpPr>
        <p:spPr bwMode="auto">
          <a:xfrm rot="-5400000">
            <a:off x="7136606" y="5233194"/>
            <a:ext cx="22558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grpSp>
        <p:nvGrpSpPr>
          <p:cNvPr id="536616" name="Group 40"/>
          <p:cNvGrpSpPr>
            <a:grpSpLocks noChangeAspect="1"/>
          </p:cNvGrpSpPr>
          <p:nvPr/>
        </p:nvGrpSpPr>
        <p:grpSpPr bwMode="auto">
          <a:xfrm>
            <a:off x="7264400" y="4233863"/>
            <a:ext cx="998538" cy="1978025"/>
            <a:chOff x="1006" y="1933"/>
            <a:chExt cx="884" cy="1751"/>
          </a:xfrm>
        </p:grpSpPr>
        <p:sp>
          <p:nvSpPr>
            <p:cNvPr id="536617" name="Line 41"/>
            <p:cNvSpPr>
              <a:spLocks noChangeAspect="1" noChangeShapeType="1"/>
            </p:cNvSpPr>
            <p:nvPr/>
          </p:nvSpPr>
          <p:spPr bwMode="auto">
            <a:xfrm flipV="1">
              <a:off x="1006" y="2809"/>
              <a:ext cx="884" cy="875"/>
            </a:xfrm>
            <a:prstGeom prst="line">
              <a:avLst/>
            </a:prstGeom>
            <a:noFill/>
            <a:ln w="19050">
              <a:solidFill>
                <a:srgbClr val="005F94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36618" name="Line 42"/>
            <p:cNvSpPr>
              <a:spLocks noChangeAspect="1" noChangeShapeType="1"/>
            </p:cNvSpPr>
            <p:nvPr/>
          </p:nvSpPr>
          <p:spPr bwMode="auto">
            <a:xfrm flipH="1" flipV="1">
              <a:off x="1006" y="1933"/>
              <a:ext cx="884" cy="875"/>
            </a:xfrm>
            <a:prstGeom prst="line">
              <a:avLst/>
            </a:prstGeom>
            <a:noFill/>
            <a:ln w="19050">
              <a:solidFill>
                <a:srgbClr val="00AA55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536619" name="Line 43"/>
          <p:cNvSpPr>
            <a:spLocks noChangeAspect="1" noChangeShapeType="1"/>
          </p:cNvSpPr>
          <p:nvPr/>
        </p:nvSpPr>
        <p:spPr bwMode="auto">
          <a:xfrm rot="-2700000" flipH="1" flipV="1">
            <a:off x="7554913" y="4438650"/>
            <a:ext cx="0" cy="169863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36620" name="Line 44"/>
          <p:cNvSpPr>
            <a:spLocks noChangeAspect="1" noChangeShapeType="1"/>
          </p:cNvSpPr>
          <p:nvPr/>
        </p:nvSpPr>
        <p:spPr bwMode="auto">
          <a:xfrm rot="2700000" flipV="1">
            <a:off x="7554913" y="5837238"/>
            <a:ext cx="0" cy="169862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36621" name="Oval 45"/>
          <p:cNvSpPr>
            <a:spLocks noChangeAspect="1" noChangeArrowheads="1"/>
          </p:cNvSpPr>
          <p:nvPr/>
        </p:nvSpPr>
        <p:spPr bwMode="auto">
          <a:xfrm>
            <a:off x="7300913" y="4275138"/>
            <a:ext cx="63500" cy="63500"/>
          </a:xfrm>
          <a:prstGeom prst="ellipse">
            <a:avLst/>
          </a:prstGeom>
          <a:solidFill>
            <a:srgbClr val="FF0000"/>
          </a:solidFill>
          <a:ln w="19050" algn="ctr">
            <a:solidFill>
              <a:srgbClr val="0000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36622" name="Oval 46"/>
          <p:cNvSpPr>
            <a:spLocks noChangeAspect="1" noChangeArrowheads="1"/>
          </p:cNvSpPr>
          <p:nvPr/>
        </p:nvSpPr>
        <p:spPr bwMode="auto">
          <a:xfrm>
            <a:off x="7789863" y="4743450"/>
            <a:ext cx="63500" cy="63500"/>
          </a:xfrm>
          <a:prstGeom prst="ellipse">
            <a:avLst/>
          </a:prstGeom>
          <a:solidFill>
            <a:srgbClr val="FF0000"/>
          </a:solidFill>
          <a:ln w="19050" algn="ctr">
            <a:solidFill>
              <a:srgbClr val="0000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36623" name="Oval 47"/>
          <p:cNvSpPr>
            <a:spLocks noChangeAspect="1" noChangeArrowheads="1"/>
          </p:cNvSpPr>
          <p:nvPr/>
        </p:nvSpPr>
        <p:spPr bwMode="auto">
          <a:xfrm>
            <a:off x="7789863" y="5641975"/>
            <a:ext cx="63500" cy="63500"/>
          </a:xfrm>
          <a:prstGeom prst="ellipse">
            <a:avLst/>
          </a:prstGeom>
          <a:solidFill>
            <a:srgbClr val="FF0000"/>
          </a:solidFill>
          <a:ln w="19050" algn="ctr">
            <a:solidFill>
              <a:srgbClr val="0000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36624" name="Oval 48"/>
          <p:cNvSpPr>
            <a:spLocks noChangeAspect="1" noChangeArrowheads="1"/>
          </p:cNvSpPr>
          <p:nvPr/>
        </p:nvSpPr>
        <p:spPr bwMode="auto">
          <a:xfrm>
            <a:off x="7300913" y="6113463"/>
            <a:ext cx="63500" cy="65087"/>
          </a:xfrm>
          <a:prstGeom prst="ellipse">
            <a:avLst/>
          </a:prstGeom>
          <a:solidFill>
            <a:srgbClr val="FF0000"/>
          </a:solidFill>
          <a:ln w="19050" algn="ctr">
            <a:solidFill>
              <a:srgbClr val="0000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aphicFrame>
        <p:nvGraphicFramePr>
          <p:cNvPr id="536625" name="Object 49"/>
          <p:cNvGraphicFramePr>
            <a:graphicFrameLocks noChangeAspect="1"/>
          </p:cNvGraphicFramePr>
          <p:nvPr/>
        </p:nvGraphicFramePr>
        <p:xfrm>
          <a:off x="7886700" y="3074988"/>
          <a:ext cx="254000" cy="284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6732" name="公式" r:id="rId13" imgW="330120" imgH="368280" progId="Equation.3">
                  <p:embed/>
                </p:oleObj>
              </mc:Choice>
              <mc:Fallback>
                <p:oleObj name="公式" r:id="rId13" imgW="330120" imgH="368280" progId="Equation.3">
                  <p:embed/>
                  <p:pic>
                    <p:nvPicPr>
                      <p:cNvPr id="0" name="Object 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86700" y="3074988"/>
                        <a:ext cx="254000" cy="2841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6626" name="Object 50"/>
          <p:cNvGraphicFramePr>
            <a:graphicFrameLocks noChangeAspect="1"/>
          </p:cNvGraphicFramePr>
          <p:nvPr/>
        </p:nvGraphicFramePr>
        <p:xfrm>
          <a:off x="6969125" y="3081338"/>
          <a:ext cx="273050" cy="284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6733" name="公式" r:id="rId15" imgW="355320" imgH="368280" progId="Equation.3">
                  <p:embed/>
                </p:oleObj>
              </mc:Choice>
              <mc:Fallback>
                <p:oleObj name="公式" r:id="rId15" imgW="355320" imgH="368280" progId="Equation.3">
                  <p:embed/>
                  <p:pic>
                    <p:nvPicPr>
                      <p:cNvPr id="0" name="Object 5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69125" y="3081338"/>
                        <a:ext cx="273050" cy="2841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6627" name="Object 51"/>
          <p:cNvGraphicFramePr>
            <a:graphicFrameLocks noChangeAspect="1"/>
          </p:cNvGraphicFramePr>
          <p:nvPr/>
        </p:nvGraphicFramePr>
        <p:xfrm>
          <a:off x="7559675" y="2895600"/>
          <a:ext cx="273050" cy="293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6734" name="公式" r:id="rId17" imgW="355320" imgH="380880" progId="Equation.3">
                  <p:embed/>
                </p:oleObj>
              </mc:Choice>
              <mc:Fallback>
                <p:oleObj name="公式" r:id="rId17" imgW="355320" imgH="380880" progId="Equation.3">
                  <p:embed/>
                  <p:pic>
                    <p:nvPicPr>
                      <p:cNvPr id="0" name="Object 5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9675" y="2895600"/>
                        <a:ext cx="273050" cy="2936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6628" name="Object 52"/>
          <p:cNvGraphicFramePr>
            <a:graphicFrameLocks noChangeAspect="1"/>
          </p:cNvGraphicFramePr>
          <p:nvPr/>
        </p:nvGraphicFramePr>
        <p:xfrm>
          <a:off x="7578725" y="5881688"/>
          <a:ext cx="273050" cy="284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6735" name="公式" r:id="rId19" imgW="355320" imgH="368280" progId="Equation.3">
                  <p:embed/>
                </p:oleObj>
              </mc:Choice>
              <mc:Fallback>
                <p:oleObj name="公式" r:id="rId19" imgW="355320" imgH="368280" progId="Equation.3">
                  <p:embed/>
                  <p:pic>
                    <p:nvPicPr>
                      <p:cNvPr id="0" name="Object 5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78725" y="5881688"/>
                        <a:ext cx="273050" cy="2841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6629" name="Object 53"/>
          <p:cNvGraphicFramePr>
            <a:graphicFrameLocks noChangeAspect="1"/>
          </p:cNvGraphicFramePr>
          <p:nvPr/>
        </p:nvGraphicFramePr>
        <p:xfrm>
          <a:off x="7408863" y="5292725"/>
          <a:ext cx="282575" cy="293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6736" name="公式" r:id="rId21" imgW="368280" imgH="380880" progId="Equation.3">
                  <p:embed/>
                </p:oleObj>
              </mc:Choice>
              <mc:Fallback>
                <p:oleObj name="公式" r:id="rId21" imgW="368280" imgH="380880" progId="Equation.3">
                  <p:embed/>
                  <p:pic>
                    <p:nvPicPr>
                      <p:cNvPr id="0" name="Object 5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08863" y="5292725"/>
                        <a:ext cx="282575" cy="2936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6630" name="Object 54"/>
          <p:cNvGraphicFramePr>
            <a:graphicFrameLocks noChangeAspect="1"/>
          </p:cNvGraphicFramePr>
          <p:nvPr/>
        </p:nvGraphicFramePr>
        <p:xfrm>
          <a:off x="7510463" y="4227513"/>
          <a:ext cx="282575" cy="284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6737" name="公式" r:id="rId23" imgW="368280" imgH="368280" progId="Equation.3">
                  <p:embed/>
                </p:oleObj>
              </mc:Choice>
              <mc:Fallback>
                <p:oleObj name="公式" r:id="rId23" imgW="368280" imgH="368280" progId="Equation.3">
                  <p:embed/>
                  <p:pic>
                    <p:nvPicPr>
                      <p:cNvPr id="0" name="Object 5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10463" y="4227513"/>
                        <a:ext cx="282575" cy="2841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36631" name="Line 55"/>
          <p:cNvSpPr>
            <a:spLocks noChangeAspect="1" noChangeShapeType="1"/>
          </p:cNvSpPr>
          <p:nvPr/>
        </p:nvSpPr>
        <p:spPr bwMode="auto">
          <a:xfrm rot="-5400000">
            <a:off x="7511257" y="4472781"/>
            <a:ext cx="0" cy="1500187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36632" name="Arc 56"/>
          <p:cNvSpPr>
            <a:spLocks noChangeAspect="1"/>
          </p:cNvSpPr>
          <p:nvPr/>
        </p:nvSpPr>
        <p:spPr bwMode="auto">
          <a:xfrm>
            <a:off x="8062913" y="5099050"/>
            <a:ext cx="114300" cy="246063"/>
          </a:xfrm>
          <a:custGeom>
            <a:avLst/>
            <a:gdLst>
              <a:gd name="G0" fmla="+- 21600 0 0"/>
              <a:gd name="G1" fmla="+- 19492 0 0"/>
              <a:gd name="G2" fmla="+- 21600 0 0"/>
              <a:gd name="T0" fmla="*/ 12699 w 21600"/>
              <a:gd name="T1" fmla="*/ 39173 h 39173"/>
              <a:gd name="T2" fmla="*/ 12293 w 21600"/>
              <a:gd name="T3" fmla="*/ 0 h 39173"/>
              <a:gd name="T4" fmla="*/ 21600 w 21600"/>
              <a:gd name="T5" fmla="*/ 19492 h 391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39173" fill="none" extrusionOk="0">
                <a:moveTo>
                  <a:pt x="12699" y="39172"/>
                </a:moveTo>
                <a:cubicBezTo>
                  <a:pt x="4967" y="35676"/>
                  <a:pt x="0" y="27977"/>
                  <a:pt x="0" y="19492"/>
                </a:cubicBezTo>
                <a:cubicBezTo>
                  <a:pt x="-1" y="11168"/>
                  <a:pt x="4782" y="3586"/>
                  <a:pt x="12292" y="-1"/>
                </a:cubicBezTo>
              </a:path>
              <a:path w="21600" h="39173" stroke="0" extrusionOk="0">
                <a:moveTo>
                  <a:pt x="12699" y="39172"/>
                </a:moveTo>
                <a:cubicBezTo>
                  <a:pt x="4967" y="35676"/>
                  <a:pt x="0" y="27977"/>
                  <a:pt x="0" y="19492"/>
                </a:cubicBezTo>
                <a:cubicBezTo>
                  <a:pt x="-1" y="11168"/>
                  <a:pt x="4782" y="3586"/>
                  <a:pt x="12292" y="-1"/>
                </a:cubicBezTo>
                <a:lnTo>
                  <a:pt x="21600" y="19492"/>
                </a:lnTo>
                <a:close/>
              </a:path>
            </a:pathLst>
          </a:custGeom>
          <a:noFill/>
          <a:ln w="19050">
            <a:solidFill>
              <a:srgbClr val="0000FF"/>
            </a:solidFill>
            <a:round/>
            <a:headEnd type="none" w="med" len="lg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536633" name="Group 57"/>
          <p:cNvGrpSpPr>
            <a:grpSpLocks noChangeAspect="1"/>
          </p:cNvGrpSpPr>
          <p:nvPr/>
        </p:nvGrpSpPr>
        <p:grpSpPr bwMode="auto">
          <a:xfrm rot="5400000">
            <a:off x="8076407" y="5183981"/>
            <a:ext cx="139700" cy="71437"/>
            <a:chOff x="4813" y="2181"/>
            <a:chExt cx="169" cy="87"/>
          </a:xfrm>
        </p:grpSpPr>
        <p:sp>
          <p:nvSpPr>
            <p:cNvPr id="536634" name="Line 58"/>
            <p:cNvSpPr>
              <a:spLocks noChangeAspect="1" noChangeShapeType="1"/>
            </p:cNvSpPr>
            <p:nvPr/>
          </p:nvSpPr>
          <p:spPr bwMode="auto">
            <a:xfrm>
              <a:off x="4813" y="2181"/>
              <a:ext cx="87" cy="86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36635" name="Line 59"/>
            <p:cNvSpPr>
              <a:spLocks noChangeAspect="1" noChangeShapeType="1"/>
            </p:cNvSpPr>
            <p:nvPr/>
          </p:nvSpPr>
          <p:spPr bwMode="auto">
            <a:xfrm flipH="1">
              <a:off x="4895" y="2182"/>
              <a:ext cx="87" cy="86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536636" name="Line 60"/>
          <p:cNvSpPr>
            <a:spLocks noChangeAspect="1" noChangeShapeType="1"/>
          </p:cNvSpPr>
          <p:nvPr/>
        </p:nvSpPr>
        <p:spPr bwMode="auto">
          <a:xfrm rot="5400000" flipH="1">
            <a:off x="7528719" y="5139532"/>
            <a:ext cx="0" cy="169862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36637" name="Oval 61"/>
          <p:cNvSpPr>
            <a:spLocks noChangeAspect="1" noChangeArrowheads="1"/>
          </p:cNvSpPr>
          <p:nvPr/>
        </p:nvSpPr>
        <p:spPr bwMode="auto">
          <a:xfrm>
            <a:off x="8232775" y="5191125"/>
            <a:ext cx="63500" cy="63500"/>
          </a:xfrm>
          <a:prstGeom prst="ellipse">
            <a:avLst/>
          </a:prstGeom>
          <a:solidFill>
            <a:srgbClr val="FF0000"/>
          </a:solidFill>
          <a:ln w="19050" algn="ctr">
            <a:solidFill>
              <a:srgbClr val="0000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36638" name="Oval 62"/>
          <p:cNvSpPr>
            <a:spLocks noChangeAspect="1" noChangeArrowheads="1"/>
          </p:cNvSpPr>
          <p:nvPr/>
        </p:nvSpPr>
        <p:spPr bwMode="auto">
          <a:xfrm>
            <a:off x="7791450" y="5192713"/>
            <a:ext cx="63500" cy="63500"/>
          </a:xfrm>
          <a:prstGeom prst="ellipse">
            <a:avLst/>
          </a:prstGeom>
          <a:solidFill>
            <a:srgbClr val="FF0000"/>
          </a:solidFill>
          <a:ln w="19050" algn="ctr">
            <a:solidFill>
              <a:srgbClr val="0000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36639" name="Oval 63"/>
          <p:cNvSpPr>
            <a:spLocks noChangeAspect="1" noChangeArrowheads="1"/>
          </p:cNvSpPr>
          <p:nvPr/>
        </p:nvSpPr>
        <p:spPr bwMode="auto">
          <a:xfrm>
            <a:off x="6870700" y="5191125"/>
            <a:ext cx="63500" cy="63500"/>
          </a:xfrm>
          <a:prstGeom prst="ellipse">
            <a:avLst/>
          </a:prstGeom>
          <a:solidFill>
            <a:srgbClr val="FF0000"/>
          </a:solidFill>
          <a:ln w="19050" algn="ctr">
            <a:solidFill>
              <a:srgbClr val="0000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536703" name="Group 127"/>
          <p:cNvGrpSpPr>
            <a:grpSpLocks/>
          </p:cNvGrpSpPr>
          <p:nvPr/>
        </p:nvGrpSpPr>
        <p:grpSpPr bwMode="auto">
          <a:xfrm>
            <a:off x="1443038" y="4168775"/>
            <a:ext cx="4852987" cy="457200"/>
            <a:chOff x="909" y="2626"/>
            <a:chExt cx="3057" cy="288"/>
          </a:xfrm>
        </p:grpSpPr>
        <p:sp>
          <p:nvSpPr>
            <p:cNvPr id="536683" name="Rectangle 107"/>
            <p:cNvSpPr>
              <a:spLocks noChangeArrowheads="1"/>
            </p:cNvSpPr>
            <p:nvPr/>
          </p:nvSpPr>
          <p:spPr bwMode="auto">
            <a:xfrm>
              <a:off x="909" y="2626"/>
              <a:ext cx="305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olidFill>
                    <a:srgbClr val="000000"/>
                  </a:solidFill>
                </a:rPr>
                <a:t>中一个</a:t>
              </a:r>
              <a:r>
                <a:rPr lang="zh-CN" altLang="en-US">
                  <a:solidFill>
                    <a:srgbClr val="FF0000"/>
                  </a:solidFill>
                </a:rPr>
                <a:t>交点</a:t>
              </a:r>
              <a:r>
                <a:rPr lang="zh-CN" altLang="en-US">
                  <a:solidFill>
                    <a:srgbClr val="000000"/>
                  </a:solidFill>
                </a:rPr>
                <a:t>       映射为无穷远点，  </a:t>
              </a:r>
            </a:p>
          </p:txBody>
        </p:sp>
        <p:graphicFrame>
          <p:nvGraphicFramePr>
            <p:cNvPr id="536670" name="Object 94"/>
            <p:cNvGraphicFramePr>
              <a:graphicFrameLocks noChangeAspect="1"/>
            </p:cNvGraphicFramePr>
            <p:nvPr/>
          </p:nvGraphicFramePr>
          <p:xfrm>
            <a:off x="1974" y="2681"/>
            <a:ext cx="232" cy="1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6738" name="公式" r:id="rId25" imgW="368280" imgH="279360" progId="Equation.3">
                    <p:embed/>
                  </p:oleObj>
                </mc:Choice>
                <mc:Fallback>
                  <p:oleObj name="公式" r:id="rId25" imgW="368280" imgH="279360" progId="Equation.3">
                    <p:embed/>
                    <p:pic>
                      <p:nvPicPr>
                        <p:cNvPr id="0" name="Object 9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74" y="2681"/>
                          <a:ext cx="232" cy="17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536675" name="Rectangle 99"/>
          <p:cNvSpPr>
            <a:spLocks noChangeArrowheads="1"/>
          </p:cNvSpPr>
          <p:nvPr/>
        </p:nvSpPr>
        <p:spPr bwMode="auto">
          <a:xfrm>
            <a:off x="765175" y="1925638"/>
            <a:ext cx="28892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buSzPct val="90000"/>
              <a:buFontTx/>
              <a:buBlip>
                <a:blip r:embed="rId27"/>
              </a:buBlip>
            </a:pPr>
            <a:r>
              <a:rPr lang="en-US" altLang="zh-CN">
                <a:solidFill>
                  <a:srgbClr val="339933"/>
                </a:solidFill>
                <a:ea typeface="楷体_GB2312" pitchFamily="49" charset="-122"/>
              </a:rPr>
              <a:t> </a:t>
            </a:r>
            <a:r>
              <a:rPr lang="zh-CN" altLang="en-US" u="sng">
                <a:solidFill>
                  <a:srgbClr val="339933"/>
                </a:solidFill>
                <a:ea typeface="楷体_GB2312" pitchFamily="49" charset="-122"/>
              </a:rPr>
              <a:t>本例的重要启示</a:t>
            </a:r>
            <a:r>
              <a:rPr lang="zh-CN" altLang="en-US">
                <a:solidFill>
                  <a:srgbClr val="339933"/>
                </a:solidFill>
                <a:ea typeface="楷体_GB2312" pitchFamily="49" charset="-122"/>
              </a:rPr>
              <a:t>    </a:t>
            </a:r>
          </a:p>
        </p:txBody>
      </p:sp>
      <p:sp>
        <p:nvSpPr>
          <p:cNvPr id="536676" name="Rectangle 100"/>
          <p:cNvSpPr>
            <a:spLocks noChangeArrowheads="1"/>
          </p:cNvSpPr>
          <p:nvPr/>
        </p:nvSpPr>
        <p:spPr bwMode="auto">
          <a:xfrm>
            <a:off x="1044575" y="2497138"/>
            <a:ext cx="29702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>
                <a:solidFill>
                  <a:srgbClr val="000000"/>
                </a:solidFill>
              </a:rPr>
              <a:t>(1) </a:t>
            </a:r>
            <a:r>
              <a:rPr lang="zh-CN" altLang="en-US" u="sng">
                <a:solidFill>
                  <a:srgbClr val="0000FF"/>
                </a:solidFill>
                <a:ea typeface="华文仿宋" panose="02010600040101010101" pitchFamily="2" charset="-122"/>
              </a:rPr>
              <a:t>区域 </a:t>
            </a:r>
            <a:r>
              <a:rPr lang="en-US" altLang="zh-CN" i="1" u="sng">
                <a:solidFill>
                  <a:srgbClr val="0000FF"/>
                </a:solidFill>
                <a:ea typeface="华文仿宋" panose="02010600040101010101" pitchFamily="2" charset="-122"/>
              </a:rPr>
              <a:t>D</a:t>
            </a:r>
            <a:r>
              <a:rPr lang="en-US" altLang="zh-CN" u="sng">
                <a:solidFill>
                  <a:srgbClr val="0000FF"/>
                </a:solidFill>
                <a:ea typeface="华文仿宋" panose="02010600040101010101" pitchFamily="2" charset="-122"/>
              </a:rPr>
              <a:t> </a:t>
            </a:r>
            <a:r>
              <a:rPr lang="zh-CN" altLang="en-US" u="sng">
                <a:solidFill>
                  <a:srgbClr val="0000FF"/>
                </a:solidFill>
                <a:ea typeface="华文仿宋" panose="02010600040101010101" pitchFamily="2" charset="-122"/>
              </a:rPr>
              <a:t>很特别</a:t>
            </a:r>
            <a:r>
              <a:rPr lang="zh-CN" altLang="en-US">
                <a:solidFill>
                  <a:srgbClr val="0000FF"/>
                </a:solidFill>
                <a:ea typeface="华文仿宋" panose="02010600040101010101" pitchFamily="2" charset="-122"/>
              </a:rPr>
              <a:t>！  </a:t>
            </a:r>
            <a:endParaRPr lang="zh-CN" altLang="en-US">
              <a:solidFill>
                <a:srgbClr val="000000"/>
              </a:solidFill>
            </a:endParaRPr>
          </a:p>
        </p:txBody>
      </p:sp>
      <p:grpSp>
        <p:nvGrpSpPr>
          <p:cNvPr id="536701" name="Group 125"/>
          <p:cNvGrpSpPr>
            <a:grpSpLocks/>
          </p:cNvGrpSpPr>
          <p:nvPr/>
        </p:nvGrpSpPr>
        <p:grpSpPr bwMode="auto">
          <a:xfrm>
            <a:off x="1446213" y="3019425"/>
            <a:ext cx="4756150" cy="457200"/>
            <a:chOff x="911" y="1902"/>
            <a:chExt cx="2996" cy="288"/>
          </a:xfrm>
        </p:grpSpPr>
        <p:sp>
          <p:nvSpPr>
            <p:cNvPr id="536679" name="Rectangle 103"/>
            <p:cNvSpPr>
              <a:spLocks noChangeArrowheads="1"/>
            </p:cNvSpPr>
            <p:nvPr/>
          </p:nvSpPr>
          <p:spPr bwMode="auto">
            <a:xfrm>
              <a:off x="911" y="1902"/>
              <a:ext cx="299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olidFill>
                    <a:srgbClr val="000000"/>
                  </a:solidFill>
                </a:rPr>
                <a:t>圆弧围成，它们</a:t>
              </a:r>
              <a:r>
                <a:rPr lang="zh-CN" altLang="en-US">
                  <a:solidFill>
                    <a:srgbClr val="FF0000"/>
                  </a:solidFill>
                </a:rPr>
                <a:t>相交</a:t>
              </a:r>
              <a:r>
                <a:rPr lang="zh-CN" altLang="en-US">
                  <a:solidFill>
                    <a:srgbClr val="000000"/>
                  </a:solidFill>
                </a:rPr>
                <a:t>于      和   ；  </a:t>
              </a:r>
              <a:r>
                <a:rPr lang="zh-CN" altLang="en-US"/>
                <a:t> </a:t>
              </a:r>
            </a:p>
          </p:txBody>
        </p:sp>
        <p:graphicFrame>
          <p:nvGraphicFramePr>
            <p:cNvPr id="536680" name="Object 104"/>
            <p:cNvGraphicFramePr>
              <a:graphicFrameLocks noChangeAspect="1"/>
            </p:cNvGraphicFramePr>
            <p:nvPr/>
          </p:nvGraphicFramePr>
          <p:xfrm>
            <a:off x="2936" y="1951"/>
            <a:ext cx="224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6739" name="公式" r:id="rId28" imgW="355320" imgH="342720" progId="Equation.3">
                    <p:embed/>
                  </p:oleObj>
                </mc:Choice>
                <mc:Fallback>
                  <p:oleObj name="公式" r:id="rId28" imgW="355320" imgH="342720" progId="Equation.3">
                    <p:embed/>
                    <p:pic>
                      <p:nvPicPr>
                        <p:cNvPr id="0" name="Object 10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36" y="1951"/>
                          <a:ext cx="224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36681" name="Object 105"/>
            <p:cNvGraphicFramePr>
              <a:graphicFrameLocks noChangeAspect="1"/>
            </p:cNvGraphicFramePr>
            <p:nvPr/>
          </p:nvGraphicFramePr>
          <p:xfrm>
            <a:off x="3410" y="1951"/>
            <a:ext cx="88" cy="1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6740" name="公式" r:id="rId30" imgW="139680" imgH="279360" progId="Equation.3">
                    <p:embed/>
                  </p:oleObj>
                </mc:Choice>
                <mc:Fallback>
                  <p:oleObj name="公式" r:id="rId30" imgW="139680" imgH="279360" progId="Equation.3">
                    <p:embed/>
                    <p:pic>
                      <p:nvPicPr>
                        <p:cNvPr id="0" name="Object 10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10" y="1951"/>
                          <a:ext cx="88" cy="17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536682" name="Rectangle 106"/>
          <p:cNvSpPr>
            <a:spLocks noChangeArrowheads="1"/>
          </p:cNvSpPr>
          <p:nvPr/>
        </p:nvSpPr>
        <p:spPr bwMode="auto">
          <a:xfrm>
            <a:off x="1041400" y="3646488"/>
            <a:ext cx="2597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>
                <a:solidFill>
                  <a:srgbClr val="000000"/>
                </a:solidFill>
              </a:rPr>
              <a:t>(2) </a:t>
            </a:r>
            <a:r>
              <a:rPr lang="zh-CN" altLang="en-US" u="sng">
                <a:solidFill>
                  <a:srgbClr val="0000FF"/>
                </a:solidFill>
                <a:ea typeface="华文仿宋" panose="02010600040101010101" pitchFamily="2" charset="-122"/>
              </a:rPr>
              <a:t>映射很特别</a:t>
            </a:r>
            <a:r>
              <a:rPr lang="zh-CN" altLang="en-US">
                <a:solidFill>
                  <a:srgbClr val="0000FF"/>
                </a:solidFill>
                <a:ea typeface="华文仿宋" panose="02010600040101010101" pitchFamily="2" charset="-122"/>
              </a:rPr>
              <a:t>！ </a:t>
            </a:r>
            <a:r>
              <a:rPr lang="zh-CN" altLang="en-US">
                <a:solidFill>
                  <a:srgbClr val="000000"/>
                </a:solidFill>
              </a:rPr>
              <a:t> </a:t>
            </a:r>
          </a:p>
        </p:txBody>
      </p:sp>
      <p:grpSp>
        <p:nvGrpSpPr>
          <p:cNvPr id="536702" name="Group 126"/>
          <p:cNvGrpSpPr>
            <a:grpSpLocks/>
          </p:cNvGrpSpPr>
          <p:nvPr/>
        </p:nvGrpSpPr>
        <p:grpSpPr bwMode="auto">
          <a:xfrm>
            <a:off x="3298825" y="3640138"/>
            <a:ext cx="2927350" cy="457200"/>
            <a:chOff x="2078" y="2293"/>
            <a:chExt cx="1844" cy="288"/>
          </a:xfrm>
        </p:grpSpPr>
        <p:sp>
          <p:nvSpPr>
            <p:cNvPr id="536687" name="Rectangle 111"/>
            <p:cNvSpPr>
              <a:spLocks noChangeArrowheads="1"/>
            </p:cNvSpPr>
            <p:nvPr/>
          </p:nvSpPr>
          <p:spPr bwMode="auto">
            <a:xfrm>
              <a:off x="2078" y="2293"/>
              <a:ext cx="18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olidFill>
                    <a:srgbClr val="000000"/>
                  </a:solidFill>
                </a:rPr>
                <a:t>它的分母         将其   </a:t>
              </a:r>
            </a:p>
          </p:txBody>
        </p:sp>
        <p:graphicFrame>
          <p:nvGraphicFramePr>
            <p:cNvPr id="536686" name="Object 110"/>
            <p:cNvGraphicFramePr>
              <a:graphicFrameLocks/>
            </p:cNvGraphicFramePr>
            <p:nvPr/>
          </p:nvGraphicFramePr>
          <p:xfrm>
            <a:off x="2949" y="2325"/>
            <a:ext cx="360" cy="1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6741" name="公式" r:id="rId32" imgW="571320" imgH="291960" progId="Equation.3">
                    <p:embed/>
                  </p:oleObj>
                </mc:Choice>
                <mc:Fallback>
                  <p:oleObj name="公式" r:id="rId32" imgW="571320" imgH="291960" progId="Equation.3">
                    <p:embed/>
                    <p:pic>
                      <p:nvPicPr>
                        <p:cNvPr id="0" name="Object 11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49" y="2325"/>
                          <a:ext cx="360" cy="18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36704" name="Group 128"/>
          <p:cNvGrpSpPr>
            <a:grpSpLocks/>
          </p:cNvGrpSpPr>
          <p:nvPr/>
        </p:nvGrpSpPr>
        <p:grpSpPr bwMode="auto">
          <a:xfrm>
            <a:off x="1449388" y="4708525"/>
            <a:ext cx="4832350" cy="457200"/>
            <a:chOff x="913" y="2966"/>
            <a:chExt cx="3044" cy="288"/>
          </a:xfrm>
        </p:grpSpPr>
        <p:sp>
          <p:nvSpPr>
            <p:cNvPr id="536688" name="Rectangle 112"/>
            <p:cNvSpPr>
              <a:spLocks noChangeArrowheads="1"/>
            </p:cNvSpPr>
            <p:nvPr/>
          </p:nvSpPr>
          <p:spPr bwMode="auto">
            <a:xfrm>
              <a:off x="913" y="2966"/>
              <a:ext cx="30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olidFill>
                    <a:srgbClr val="000000"/>
                  </a:solidFill>
                </a:rPr>
                <a:t>它的分子         将另一个</a:t>
              </a:r>
              <a:r>
                <a:rPr lang="zh-CN" altLang="en-US">
                  <a:solidFill>
                    <a:srgbClr val="FF0000"/>
                  </a:solidFill>
                </a:rPr>
                <a:t>交点</a:t>
              </a:r>
              <a:r>
                <a:rPr lang="zh-CN" altLang="en-US">
                  <a:solidFill>
                    <a:srgbClr val="000000"/>
                  </a:solidFill>
                </a:rPr>
                <a:t>    映    </a:t>
              </a:r>
            </a:p>
          </p:txBody>
        </p:sp>
        <p:graphicFrame>
          <p:nvGraphicFramePr>
            <p:cNvPr id="536689" name="Object 113"/>
            <p:cNvGraphicFramePr>
              <a:graphicFrameLocks/>
            </p:cNvGraphicFramePr>
            <p:nvPr/>
          </p:nvGraphicFramePr>
          <p:xfrm>
            <a:off x="1775" y="3007"/>
            <a:ext cx="352" cy="1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6742" name="公式" r:id="rId34" imgW="558720" imgH="291960" progId="Equation.3">
                    <p:embed/>
                  </p:oleObj>
                </mc:Choice>
                <mc:Fallback>
                  <p:oleObj name="公式" r:id="rId34" imgW="558720" imgH="291960" progId="Equation.3">
                    <p:embed/>
                    <p:pic>
                      <p:nvPicPr>
                        <p:cNvPr id="0" name="Object 113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75" y="3007"/>
                          <a:ext cx="352" cy="18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36690" name="Object 114"/>
            <p:cNvGraphicFramePr>
              <a:graphicFrameLocks noChangeAspect="1"/>
            </p:cNvGraphicFramePr>
            <p:nvPr/>
          </p:nvGraphicFramePr>
          <p:xfrm>
            <a:off x="3372" y="3017"/>
            <a:ext cx="88" cy="1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6743" name="公式" r:id="rId36" imgW="139680" imgH="279360" progId="Equation.3">
                    <p:embed/>
                  </p:oleObj>
                </mc:Choice>
                <mc:Fallback>
                  <p:oleObj name="公式" r:id="rId36" imgW="139680" imgH="279360" progId="Equation.3">
                    <p:embed/>
                    <p:pic>
                      <p:nvPicPr>
                        <p:cNvPr id="0" name="Object 11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72" y="3017"/>
                          <a:ext cx="88" cy="17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536691" name="Rectangle 115"/>
          <p:cNvSpPr>
            <a:spLocks noChangeArrowheads="1"/>
          </p:cNvSpPr>
          <p:nvPr/>
        </p:nvSpPr>
        <p:spPr bwMode="auto">
          <a:xfrm>
            <a:off x="1447800" y="5259388"/>
            <a:ext cx="1860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射为原点。  </a:t>
            </a:r>
            <a:endParaRPr lang="zh-CN" altLang="en-US"/>
          </a:p>
        </p:txBody>
      </p:sp>
      <p:sp>
        <p:nvSpPr>
          <p:cNvPr id="536692" name="Rectangle 116"/>
          <p:cNvSpPr>
            <a:spLocks noChangeArrowheads="1"/>
          </p:cNvSpPr>
          <p:nvPr/>
        </p:nvSpPr>
        <p:spPr bwMode="auto">
          <a:xfrm>
            <a:off x="1447800" y="5819775"/>
            <a:ext cx="34607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顶点在原点的</a:t>
            </a:r>
            <a:r>
              <a:rPr lang="zh-CN" altLang="en-US" u="sng">
                <a:solidFill>
                  <a:schemeClr val="folHlink"/>
                </a:solidFill>
                <a:ea typeface="楷体_GB2312" pitchFamily="49" charset="-122"/>
              </a:rPr>
              <a:t>角形域</a:t>
            </a:r>
            <a:r>
              <a:rPr lang="zh-CN" altLang="en-US">
                <a:solidFill>
                  <a:srgbClr val="000000"/>
                </a:solidFill>
              </a:rPr>
              <a:t>。  </a:t>
            </a:r>
            <a:r>
              <a:rPr lang="zh-CN" altLang="en-US"/>
              <a:t> </a:t>
            </a:r>
          </a:p>
        </p:txBody>
      </p:sp>
      <p:graphicFrame>
        <p:nvGraphicFramePr>
          <p:cNvPr id="536693" name="Object 117"/>
          <p:cNvGraphicFramePr>
            <a:graphicFrameLocks noChangeAspect="1"/>
          </p:cNvGraphicFramePr>
          <p:nvPr/>
        </p:nvGraphicFramePr>
        <p:xfrm>
          <a:off x="6534150" y="2862263"/>
          <a:ext cx="293688" cy="263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6744" name="公式" r:id="rId38" imgW="380880" imgH="342720" progId="Equation.3">
                  <p:embed/>
                </p:oleObj>
              </mc:Choice>
              <mc:Fallback>
                <p:oleObj name="公式" r:id="rId38" imgW="380880" imgH="342720" progId="Equation.3">
                  <p:embed/>
                  <p:pic>
                    <p:nvPicPr>
                      <p:cNvPr id="0" name="Object 1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34150" y="2862263"/>
                        <a:ext cx="293688" cy="263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6694" name="Object 118"/>
          <p:cNvGraphicFramePr>
            <a:graphicFrameLocks noChangeAspect="1"/>
          </p:cNvGraphicFramePr>
          <p:nvPr/>
        </p:nvGraphicFramePr>
        <p:xfrm>
          <a:off x="8372475" y="2865438"/>
          <a:ext cx="127000" cy="204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6745" name="公式" r:id="rId40" imgW="164880" imgH="266400" progId="Equation.3">
                  <p:embed/>
                </p:oleObj>
              </mc:Choice>
              <mc:Fallback>
                <p:oleObj name="公式" r:id="rId40" imgW="164880" imgH="266400" progId="Equation.3">
                  <p:embed/>
                  <p:pic>
                    <p:nvPicPr>
                      <p:cNvPr id="0" name="Object 1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72475" y="2865438"/>
                        <a:ext cx="127000" cy="2047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36695" name="Oval 119"/>
          <p:cNvSpPr>
            <a:spLocks noChangeAspect="1" noChangeArrowheads="1"/>
          </p:cNvSpPr>
          <p:nvPr/>
        </p:nvSpPr>
        <p:spPr bwMode="auto">
          <a:xfrm>
            <a:off x="6632575" y="2765425"/>
            <a:ext cx="65088" cy="63500"/>
          </a:xfrm>
          <a:prstGeom prst="ellipse">
            <a:avLst/>
          </a:prstGeom>
          <a:solidFill>
            <a:schemeClr val="bg1"/>
          </a:solidFill>
          <a:ln w="19050" algn="ctr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36696" name="Oval 120"/>
          <p:cNvSpPr>
            <a:spLocks noChangeAspect="1" noChangeArrowheads="1"/>
          </p:cNvSpPr>
          <p:nvPr/>
        </p:nvSpPr>
        <p:spPr bwMode="auto">
          <a:xfrm>
            <a:off x="8389938" y="2759075"/>
            <a:ext cx="65087" cy="63500"/>
          </a:xfrm>
          <a:prstGeom prst="ellipse">
            <a:avLst/>
          </a:prstGeom>
          <a:solidFill>
            <a:schemeClr val="bg1"/>
          </a:solidFill>
          <a:ln w="19050" algn="ctr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aphicFrame>
        <p:nvGraphicFramePr>
          <p:cNvPr id="536697" name="Object 121"/>
          <p:cNvGraphicFramePr>
            <a:graphicFrameLocks noChangeAspect="1"/>
          </p:cNvGraphicFramePr>
          <p:nvPr/>
        </p:nvGraphicFramePr>
        <p:xfrm>
          <a:off x="7102475" y="4283075"/>
          <a:ext cx="204788" cy="146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6746" name="公式" r:id="rId42" imgW="266400" imgH="190440" progId="Equation.3">
                  <p:embed/>
                </p:oleObj>
              </mc:Choice>
              <mc:Fallback>
                <p:oleObj name="公式" r:id="rId42" imgW="266400" imgH="190440" progId="Equation.3">
                  <p:embed/>
                  <p:pic>
                    <p:nvPicPr>
                      <p:cNvPr id="0" name="Object 1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02475" y="4283075"/>
                        <a:ext cx="204788" cy="1460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6698" name="Object 122"/>
          <p:cNvGraphicFramePr>
            <a:graphicFrameLocks noChangeAspect="1"/>
          </p:cNvGraphicFramePr>
          <p:nvPr/>
        </p:nvGraphicFramePr>
        <p:xfrm>
          <a:off x="7100888" y="6007100"/>
          <a:ext cx="204787" cy="146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6747" name="公式" r:id="rId44" imgW="266400" imgH="190440" progId="Equation.3">
                  <p:embed/>
                </p:oleObj>
              </mc:Choice>
              <mc:Fallback>
                <p:oleObj name="公式" r:id="rId44" imgW="266400" imgH="190440" progId="Equation.3">
                  <p:embed/>
                  <p:pic>
                    <p:nvPicPr>
                      <p:cNvPr id="0" name="Object 1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00888" y="6007100"/>
                        <a:ext cx="204787" cy="1460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36699" name="Rectangle 123"/>
          <p:cNvSpPr>
            <a:spLocks noChangeArrowheads="1"/>
          </p:cNvSpPr>
          <p:nvPr/>
        </p:nvSpPr>
        <p:spPr bwMode="auto">
          <a:xfrm>
            <a:off x="3679825" y="2487613"/>
            <a:ext cx="2546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它的边界由两段   </a:t>
            </a:r>
          </a:p>
        </p:txBody>
      </p:sp>
      <p:sp>
        <p:nvSpPr>
          <p:cNvPr id="536700" name="Rectangle 124"/>
          <p:cNvSpPr>
            <a:spLocks noChangeArrowheads="1"/>
          </p:cNvSpPr>
          <p:nvPr/>
        </p:nvSpPr>
        <p:spPr bwMode="auto">
          <a:xfrm>
            <a:off x="2986088" y="5251450"/>
            <a:ext cx="3148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从而将区域 </a:t>
            </a:r>
            <a:r>
              <a:rPr lang="en-US" altLang="zh-CN" i="1">
                <a:solidFill>
                  <a:srgbClr val="000000"/>
                </a:solidFill>
              </a:rPr>
              <a:t>D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映射为  </a:t>
            </a:r>
          </a:p>
        </p:txBody>
      </p:sp>
      <p:pic>
        <p:nvPicPr>
          <p:cNvPr id="536705" name="Picture 129"/>
          <p:cNvPicPr>
            <a:picLocks noChangeAspect="1" noChangeArrowheads="1"/>
          </p:cNvPicPr>
          <p:nvPr/>
        </p:nvPicPr>
        <p:blipFill>
          <a:blip r:embed="rId4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300" y="6343650"/>
            <a:ext cx="13335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6726" name="Picture 150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6727" name="Picture 151"/>
          <p:cNvPicPr>
            <a:picLocks noChangeAspect="1" noChangeArrowheads="1"/>
          </p:cNvPicPr>
          <p:nvPr/>
        </p:nvPicPr>
        <p:blipFill>
          <a:blip r:embed="rId47">
            <a:lum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490538"/>
            <a:ext cx="8609012" cy="1209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36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536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536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536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536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5367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536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5367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000"/>
                                        <p:tgtEl>
                                          <p:spTgt spid="5366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000"/>
                                        <p:tgtEl>
                                          <p:spTgt spid="536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1000"/>
                                        <p:tgtEl>
                                          <p:spTgt spid="5366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7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7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7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367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367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367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3670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3670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3670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3670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3670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3670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3670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3670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6675" grpId="0"/>
      <p:bldP spid="536676" grpId="0"/>
      <p:bldP spid="536682" grpId="0"/>
      <p:bldP spid="536691" grpId="0"/>
      <p:bldP spid="536692" grpId="0"/>
      <p:bldP spid="536699" grpId="0"/>
      <p:bldP spid="536700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1747" name="Picture 5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1748" name="Picture 5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1749" name="Picture 5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1750" name="Picture 54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1751" name="Picture 5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1752" name="Picture 5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1753" name="Picture 5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1754" name="Picture 58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1755" name="Picture 5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1756" name="Picture 6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1757" name="Picture 6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1758" name="Picture 62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1759" name="Picture 6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1760" name="Picture 64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1761" name="Picture 6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1762" name="Picture 6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1763" name="Picture 6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1764" name="Picture 68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1765" name="Picture 6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1766" name="Picture 70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41698" name="Rectangle 2"/>
          <p:cNvSpPr>
            <a:spLocks noChangeArrowheads="1"/>
          </p:cNvSpPr>
          <p:nvPr/>
        </p:nvSpPr>
        <p:spPr bwMode="auto">
          <a:xfrm>
            <a:off x="533400" y="536575"/>
            <a:ext cx="33972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0"/>
              </a:spcBef>
            </a:pPr>
            <a:r>
              <a:rPr lang="zh-CN" altLang="en-US" sz="2800">
                <a:solidFill>
                  <a:srgbClr val="000099"/>
                </a:solidFill>
              </a:rPr>
              <a:t>五、</a:t>
            </a:r>
            <a:r>
              <a:rPr kumimoji="0" lang="zh-CN" altLang="en-US" sz="2800">
                <a:solidFill>
                  <a:srgbClr val="000099"/>
                </a:solidFill>
              </a:rPr>
              <a:t>保对称点性    </a:t>
            </a:r>
          </a:p>
        </p:txBody>
      </p:sp>
      <p:grpSp>
        <p:nvGrpSpPr>
          <p:cNvPr id="541736" name="Group 40"/>
          <p:cNvGrpSpPr>
            <a:grpSpLocks/>
          </p:cNvGrpSpPr>
          <p:nvPr/>
        </p:nvGrpSpPr>
        <p:grpSpPr bwMode="auto">
          <a:xfrm>
            <a:off x="536575" y="1201738"/>
            <a:ext cx="8399463" cy="1036637"/>
            <a:chOff x="338" y="757"/>
            <a:chExt cx="5291" cy="653"/>
          </a:xfrm>
        </p:grpSpPr>
        <p:sp>
          <p:nvSpPr>
            <p:cNvPr id="541699" name="Rectangle 3"/>
            <p:cNvSpPr>
              <a:spLocks noChangeArrowheads="1"/>
            </p:cNvSpPr>
            <p:nvPr/>
          </p:nvSpPr>
          <p:spPr bwMode="auto">
            <a:xfrm>
              <a:off x="338" y="757"/>
              <a:ext cx="69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zh-CN" altLang="en-US">
                  <a:solidFill>
                    <a:srgbClr val="0000FF"/>
                  </a:solidFill>
                </a:rPr>
                <a:t>引理    </a:t>
              </a:r>
            </a:p>
          </p:txBody>
        </p:sp>
        <p:sp>
          <p:nvSpPr>
            <p:cNvPr id="541700" name="Rectangle 4"/>
            <p:cNvSpPr>
              <a:spLocks noChangeArrowheads="1"/>
            </p:cNvSpPr>
            <p:nvPr/>
          </p:nvSpPr>
          <p:spPr bwMode="auto">
            <a:xfrm>
              <a:off x="849" y="757"/>
              <a:ext cx="478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olidFill>
                    <a:srgbClr val="000000"/>
                  </a:solidFill>
                </a:rPr>
                <a:t>扩充复平面上两点          关于“</a:t>
              </a:r>
              <a:r>
                <a:rPr lang="zh-CN" altLang="en-US" u="sng">
                  <a:solidFill>
                    <a:schemeClr val="folHlink"/>
                  </a:solidFill>
                  <a:ea typeface="楷体_GB2312" pitchFamily="49" charset="-122"/>
                </a:rPr>
                <a:t>圆</a:t>
              </a:r>
              <a:r>
                <a:rPr lang="zh-CN" altLang="en-US">
                  <a:solidFill>
                    <a:srgbClr val="000000"/>
                  </a:solidFill>
                </a:rPr>
                <a:t>”</a:t>
              </a:r>
              <a:r>
                <a:rPr lang="zh-CN" altLang="en-US" sz="1200">
                  <a:solidFill>
                    <a:srgbClr val="000000"/>
                  </a:solidFill>
                </a:rPr>
                <a:t> </a:t>
              </a:r>
              <a:r>
                <a:rPr lang="en-US" altLang="zh-CN" i="1">
                  <a:solidFill>
                    <a:srgbClr val="000000"/>
                  </a:solidFill>
                </a:rPr>
                <a:t>C</a:t>
              </a:r>
              <a:r>
                <a:rPr lang="en-US" altLang="zh-CN">
                  <a:solidFill>
                    <a:srgbClr val="000000"/>
                  </a:solidFill>
                </a:rPr>
                <a:t> </a:t>
              </a:r>
              <a:r>
                <a:rPr lang="zh-CN" altLang="en-US">
                  <a:solidFill>
                    <a:srgbClr val="000000"/>
                  </a:solidFill>
                </a:rPr>
                <a:t>对称的充要条件是   </a:t>
              </a:r>
            </a:p>
          </p:txBody>
        </p:sp>
        <p:sp>
          <p:nvSpPr>
            <p:cNvPr id="541701" name="Rectangle 5"/>
            <p:cNvSpPr>
              <a:spLocks noChangeArrowheads="1"/>
            </p:cNvSpPr>
            <p:nvPr/>
          </p:nvSpPr>
          <p:spPr bwMode="auto">
            <a:xfrm>
              <a:off x="849" y="1122"/>
              <a:ext cx="32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olidFill>
                    <a:srgbClr val="000000"/>
                  </a:solidFill>
                </a:rPr>
                <a:t>过          的任意“</a:t>
              </a:r>
              <a:r>
                <a:rPr lang="zh-CN" altLang="en-US" u="sng">
                  <a:solidFill>
                    <a:schemeClr val="folHlink"/>
                  </a:solidFill>
                  <a:ea typeface="楷体_GB2312" pitchFamily="49" charset="-122"/>
                </a:rPr>
                <a:t>圆</a:t>
              </a:r>
              <a:r>
                <a:rPr lang="zh-CN" altLang="en-US">
                  <a:solidFill>
                    <a:srgbClr val="000000"/>
                  </a:solidFill>
                </a:rPr>
                <a:t>”     都与</a:t>
              </a:r>
              <a:r>
                <a:rPr lang="zh-CN" altLang="en-US" sz="1200">
                  <a:solidFill>
                    <a:srgbClr val="000000"/>
                  </a:solidFill>
                </a:rPr>
                <a:t> </a:t>
              </a:r>
              <a:r>
                <a:rPr lang="en-US" altLang="zh-CN" i="1">
                  <a:solidFill>
                    <a:srgbClr val="000000"/>
                  </a:solidFill>
                </a:rPr>
                <a:t>C</a:t>
              </a:r>
              <a:r>
                <a:rPr lang="en-US" altLang="zh-CN">
                  <a:solidFill>
                    <a:srgbClr val="000000"/>
                  </a:solidFill>
                </a:rPr>
                <a:t> </a:t>
              </a:r>
              <a:r>
                <a:rPr lang="zh-CN" altLang="en-US">
                  <a:solidFill>
                    <a:srgbClr val="000000"/>
                  </a:solidFill>
                </a:rPr>
                <a:t>正交。  </a:t>
              </a:r>
            </a:p>
          </p:txBody>
        </p:sp>
        <p:graphicFrame>
          <p:nvGraphicFramePr>
            <p:cNvPr id="541702" name="Object 6"/>
            <p:cNvGraphicFramePr>
              <a:graphicFrameLocks/>
            </p:cNvGraphicFramePr>
            <p:nvPr/>
          </p:nvGraphicFramePr>
          <p:xfrm>
            <a:off x="2469" y="771"/>
            <a:ext cx="432" cy="2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41778" name="公式" r:id="rId5" imgW="685800" imgH="368280" progId="Equation.3">
                    <p:embed/>
                  </p:oleObj>
                </mc:Choice>
                <mc:Fallback>
                  <p:oleObj name="公式" r:id="rId5" imgW="685800" imgH="368280" progId="Equation.3">
                    <p:embed/>
                    <p:pic>
                      <p:nvPicPr>
                        <p:cNvPr id="0" name="Object 6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69" y="771"/>
                          <a:ext cx="432" cy="23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41703" name="Object 7"/>
            <p:cNvGraphicFramePr>
              <a:graphicFrameLocks/>
            </p:cNvGraphicFramePr>
            <p:nvPr/>
          </p:nvGraphicFramePr>
          <p:xfrm>
            <a:off x="1135" y="1135"/>
            <a:ext cx="432" cy="2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41779" name="公式" r:id="rId7" imgW="685800" imgH="368280" progId="Equation.3">
                    <p:embed/>
                  </p:oleObj>
                </mc:Choice>
                <mc:Fallback>
                  <p:oleObj name="公式" r:id="rId7" imgW="685800" imgH="368280" progId="Equation.3">
                    <p:embed/>
                    <p:pic>
                      <p:nvPicPr>
                        <p:cNvPr id="0" name="Object 7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35" y="1135"/>
                          <a:ext cx="432" cy="23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41704" name="Object 8"/>
            <p:cNvGraphicFramePr>
              <a:graphicFrameLocks/>
            </p:cNvGraphicFramePr>
            <p:nvPr/>
          </p:nvGraphicFramePr>
          <p:xfrm>
            <a:off x="2577" y="1183"/>
            <a:ext cx="176" cy="16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41780" name="公式" r:id="rId9" imgW="279360" imgH="266400" progId="Equation.3">
                    <p:embed/>
                  </p:oleObj>
                </mc:Choice>
                <mc:Fallback>
                  <p:oleObj name="公式" r:id="rId9" imgW="279360" imgH="266400" progId="Equation.3">
                    <p:embed/>
                    <p:pic>
                      <p:nvPicPr>
                        <p:cNvPr id="0" name="Object 8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77" y="1183"/>
                          <a:ext cx="176" cy="16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541706" name="Rectangle 10"/>
          <p:cNvSpPr>
            <a:spLocks noChangeArrowheads="1"/>
          </p:cNvSpPr>
          <p:nvPr/>
        </p:nvSpPr>
        <p:spPr bwMode="auto">
          <a:xfrm>
            <a:off x="1344613" y="2960688"/>
            <a:ext cx="54530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>
                <a:solidFill>
                  <a:srgbClr val="000000"/>
                </a:solidFill>
              </a:rPr>
              <a:t>(1) </a:t>
            </a:r>
            <a:r>
              <a:rPr lang="zh-CN" altLang="en-US">
                <a:solidFill>
                  <a:srgbClr val="000000"/>
                </a:solidFill>
              </a:rPr>
              <a:t>当</a:t>
            </a:r>
            <a:r>
              <a:rPr lang="zh-CN" altLang="en-US" sz="1200">
                <a:solidFill>
                  <a:srgbClr val="000000"/>
                </a:solidFill>
              </a:rPr>
              <a:t> </a:t>
            </a:r>
            <a:r>
              <a:rPr lang="en-US" altLang="zh-CN" i="1">
                <a:solidFill>
                  <a:srgbClr val="000000"/>
                </a:solidFill>
              </a:rPr>
              <a:t>C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为直线时，结论显然</a:t>
            </a:r>
            <a:r>
              <a:rPr lang="en-US" altLang="zh-CN">
                <a:solidFill>
                  <a:srgbClr val="FF0000"/>
                </a:solidFill>
                <a:latin typeface="宋体" panose="02010600030101010101" pitchFamily="2" charset="-122"/>
              </a:rPr>
              <a:t>(</a:t>
            </a:r>
            <a:r>
              <a:rPr lang="en-US" altLang="zh-CN">
                <a:solidFill>
                  <a:srgbClr val="FF0000"/>
                </a:solidFill>
              </a:rPr>
              <a:t>?</a:t>
            </a:r>
            <a:r>
              <a:rPr lang="en-US" altLang="zh-CN">
                <a:solidFill>
                  <a:srgbClr val="FF0000"/>
                </a:solidFill>
                <a:latin typeface="宋体" panose="02010600030101010101" pitchFamily="2" charset="-122"/>
              </a:rPr>
              <a:t>)</a:t>
            </a:r>
            <a:r>
              <a:rPr lang="zh-CN" altLang="en-US">
                <a:solidFill>
                  <a:srgbClr val="000000"/>
                </a:solidFill>
              </a:rPr>
              <a:t>成立。 </a:t>
            </a:r>
          </a:p>
        </p:txBody>
      </p:sp>
      <p:grpSp>
        <p:nvGrpSpPr>
          <p:cNvPr id="541737" name="Group 41"/>
          <p:cNvGrpSpPr>
            <a:grpSpLocks/>
          </p:cNvGrpSpPr>
          <p:nvPr/>
        </p:nvGrpSpPr>
        <p:grpSpPr bwMode="auto">
          <a:xfrm>
            <a:off x="1350963" y="3624263"/>
            <a:ext cx="3843337" cy="2176462"/>
            <a:chOff x="851" y="1929"/>
            <a:chExt cx="2421" cy="1371"/>
          </a:xfrm>
        </p:grpSpPr>
        <p:sp>
          <p:nvSpPr>
            <p:cNvPr id="541707" name="Rectangle 11"/>
            <p:cNvSpPr>
              <a:spLocks noChangeArrowheads="1"/>
            </p:cNvSpPr>
            <p:nvPr/>
          </p:nvSpPr>
          <p:spPr bwMode="auto">
            <a:xfrm>
              <a:off x="851" y="1929"/>
              <a:ext cx="242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>
                  <a:solidFill>
                    <a:srgbClr val="000000"/>
                  </a:solidFill>
                </a:rPr>
                <a:t>(2) </a:t>
              </a:r>
              <a:r>
                <a:rPr lang="zh-CN" altLang="en-US">
                  <a:solidFill>
                    <a:srgbClr val="000000"/>
                  </a:solidFill>
                </a:rPr>
                <a:t>当</a:t>
              </a:r>
              <a:r>
                <a:rPr lang="zh-CN" altLang="en-US" sz="1200">
                  <a:solidFill>
                    <a:srgbClr val="000000"/>
                  </a:solidFill>
                </a:rPr>
                <a:t> </a:t>
              </a:r>
              <a:r>
                <a:rPr lang="en-US" altLang="zh-CN" i="1">
                  <a:solidFill>
                    <a:srgbClr val="000000"/>
                  </a:solidFill>
                </a:rPr>
                <a:t>C</a:t>
              </a:r>
              <a:r>
                <a:rPr lang="en-US" altLang="zh-CN">
                  <a:solidFill>
                    <a:srgbClr val="000000"/>
                  </a:solidFill>
                </a:rPr>
                <a:t> </a:t>
              </a:r>
              <a:r>
                <a:rPr lang="zh-CN" altLang="en-US">
                  <a:solidFill>
                    <a:srgbClr val="000000"/>
                  </a:solidFill>
                </a:rPr>
                <a:t>为半径有限的圆，  </a:t>
              </a:r>
            </a:p>
          </p:txBody>
        </p:sp>
        <p:sp>
          <p:nvSpPr>
            <p:cNvPr id="541708" name="Rectangle 12"/>
            <p:cNvSpPr>
              <a:spLocks noChangeArrowheads="1"/>
            </p:cNvSpPr>
            <p:nvPr/>
          </p:nvSpPr>
          <p:spPr bwMode="auto">
            <a:xfrm>
              <a:off x="1124" y="2293"/>
              <a:ext cx="204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olidFill>
                    <a:srgbClr val="000000"/>
                  </a:solidFill>
                </a:rPr>
                <a:t>且在    和     中有一个   </a:t>
              </a:r>
            </a:p>
          </p:txBody>
        </p:sp>
        <p:graphicFrame>
          <p:nvGraphicFramePr>
            <p:cNvPr id="541709" name="Object 13"/>
            <p:cNvGraphicFramePr>
              <a:graphicFrameLocks/>
            </p:cNvGraphicFramePr>
            <p:nvPr/>
          </p:nvGraphicFramePr>
          <p:xfrm>
            <a:off x="1595" y="2303"/>
            <a:ext cx="168" cy="2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41781" name="公式" r:id="rId11" imgW="266400" imgH="368280" progId="Equation.3">
                    <p:embed/>
                  </p:oleObj>
                </mc:Choice>
                <mc:Fallback>
                  <p:oleObj name="公式" r:id="rId11" imgW="266400" imgH="368280" progId="Equation.3">
                    <p:embed/>
                    <p:pic>
                      <p:nvPicPr>
                        <p:cNvPr id="0" name="Object 13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95" y="2303"/>
                          <a:ext cx="168" cy="23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41710" name="Rectangle 14"/>
            <p:cNvSpPr>
              <a:spLocks noChangeArrowheads="1"/>
            </p:cNvSpPr>
            <p:nvPr/>
          </p:nvSpPr>
          <p:spPr bwMode="auto">
            <a:xfrm>
              <a:off x="1122" y="2653"/>
              <a:ext cx="204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olidFill>
                    <a:srgbClr val="000000"/>
                  </a:solidFill>
                </a:rPr>
                <a:t>为无穷远点时， 结论   </a:t>
              </a:r>
            </a:p>
          </p:txBody>
        </p:sp>
        <p:graphicFrame>
          <p:nvGraphicFramePr>
            <p:cNvPr id="541711" name="Object 15"/>
            <p:cNvGraphicFramePr>
              <a:graphicFrameLocks/>
            </p:cNvGraphicFramePr>
            <p:nvPr/>
          </p:nvGraphicFramePr>
          <p:xfrm>
            <a:off x="1981" y="2301"/>
            <a:ext cx="184" cy="2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41782" name="公式" r:id="rId13" imgW="291960" imgH="368280" progId="Equation.3">
                    <p:embed/>
                  </p:oleObj>
                </mc:Choice>
                <mc:Fallback>
                  <p:oleObj name="公式" r:id="rId13" imgW="291960" imgH="368280" progId="Equation.3">
                    <p:embed/>
                    <p:pic>
                      <p:nvPicPr>
                        <p:cNvPr id="0" name="Object 15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81" y="2301"/>
                          <a:ext cx="184" cy="23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41712" name="Rectangle 16"/>
            <p:cNvSpPr>
              <a:spLocks noChangeArrowheads="1"/>
            </p:cNvSpPr>
            <p:nvPr/>
          </p:nvSpPr>
          <p:spPr bwMode="auto">
            <a:xfrm>
              <a:off x="1122" y="3012"/>
              <a:ext cx="146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olidFill>
                    <a:srgbClr val="000000"/>
                  </a:solidFill>
                </a:rPr>
                <a:t>显然</a:t>
              </a:r>
              <a:r>
                <a:rPr lang="en-US" altLang="zh-CN">
                  <a:solidFill>
                    <a:srgbClr val="FF0000"/>
                  </a:solidFill>
                  <a:latin typeface="宋体" panose="02010600030101010101" pitchFamily="2" charset="-122"/>
                </a:rPr>
                <a:t>(</a:t>
              </a:r>
              <a:r>
                <a:rPr lang="en-US" altLang="zh-CN">
                  <a:solidFill>
                    <a:srgbClr val="FF0000"/>
                  </a:solidFill>
                </a:rPr>
                <a:t>?</a:t>
              </a:r>
              <a:r>
                <a:rPr lang="en-US" altLang="zh-CN">
                  <a:solidFill>
                    <a:srgbClr val="FF0000"/>
                  </a:solidFill>
                  <a:latin typeface="宋体" panose="02010600030101010101" pitchFamily="2" charset="-122"/>
                </a:rPr>
                <a:t>)</a:t>
              </a:r>
              <a:r>
                <a:rPr lang="zh-CN" altLang="en-US">
                  <a:solidFill>
                    <a:srgbClr val="000000"/>
                  </a:solidFill>
                </a:rPr>
                <a:t>成立。  </a:t>
              </a:r>
            </a:p>
          </p:txBody>
        </p:sp>
      </p:grpSp>
      <p:grpSp>
        <p:nvGrpSpPr>
          <p:cNvPr id="541739" name="Group 43"/>
          <p:cNvGrpSpPr>
            <a:grpSpLocks/>
          </p:cNvGrpSpPr>
          <p:nvPr/>
        </p:nvGrpSpPr>
        <p:grpSpPr bwMode="auto">
          <a:xfrm>
            <a:off x="5540375" y="4572000"/>
            <a:ext cx="3014663" cy="1400175"/>
            <a:chOff x="3490" y="2526"/>
            <a:chExt cx="1899" cy="882"/>
          </a:xfrm>
        </p:grpSpPr>
        <p:sp>
          <p:nvSpPr>
            <p:cNvPr id="541724" name="Oval 28"/>
            <p:cNvSpPr>
              <a:spLocks noChangeArrowheads="1"/>
            </p:cNvSpPr>
            <p:nvPr/>
          </p:nvSpPr>
          <p:spPr bwMode="auto">
            <a:xfrm>
              <a:off x="3490" y="2692"/>
              <a:ext cx="635" cy="635"/>
            </a:xfrm>
            <a:prstGeom prst="ellipse">
              <a:avLst/>
            </a:prstGeom>
            <a:noFill/>
            <a:ln w="19050" algn="ctr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541725" name="Group 29"/>
            <p:cNvGrpSpPr>
              <a:grpSpLocks noChangeAspect="1"/>
            </p:cNvGrpSpPr>
            <p:nvPr/>
          </p:nvGrpSpPr>
          <p:grpSpPr bwMode="auto">
            <a:xfrm rot="19778811" flipH="1">
              <a:off x="4116" y="3116"/>
              <a:ext cx="89" cy="46"/>
              <a:chOff x="4813" y="2181"/>
              <a:chExt cx="169" cy="87"/>
            </a:xfrm>
          </p:grpSpPr>
          <p:sp>
            <p:nvSpPr>
              <p:cNvPr id="541726" name="Line 30"/>
              <p:cNvSpPr>
                <a:spLocks noChangeAspect="1" noChangeShapeType="1"/>
              </p:cNvSpPr>
              <p:nvPr/>
            </p:nvSpPr>
            <p:spPr bwMode="auto">
              <a:xfrm>
                <a:off x="4813" y="2181"/>
                <a:ext cx="87" cy="86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41727" name="Line 31"/>
              <p:cNvSpPr>
                <a:spLocks noChangeAspect="1" noChangeShapeType="1"/>
              </p:cNvSpPr>
              <p:nvPr/>
            </p:nvSpPr>
            <p:spPr bwMode="auto">
              <a:xfrm flipH="1">
                <a:off x="4895" y="2182"/>
                <a:ext cx="87" cy="86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541728" name="Line 32"/>
            <p:cNvSpPr>
              <a:spLocks noChangeShapeType="1"/>
            </p:cNvSpPr>
            <p:nvPr/>
          </p:nvSpPr>
          <p:spPr bwMode="auto">
            <a:xfrm rot="16200000" flipV="1">
              <a:off x="4345" y="2316"/>
              <a:ext cx="378" cy="1710"/>
            </a:xfrm>
            <a:prstGeom prst="line">
              <a:avLst/>
            </a:prstGeom>
            <a:noFill/>
            <a:ln w="19050">
              <a:solidFill>
                <a:srgbClr val="3399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41729" name="Oval 33"/>
            <p:cNvSpPr>
              <a:spLocks noChangeAspect="1" noChangeArrowheads="1"/>
            </p:cNvSpPr>
            <p:nvPr/>
          </p:nvSpPr>
          <p:spPr bwMode="auto">
            <a:xfrm>
              <a:off x="5044" y="3266"/>
              <a:ext cx="40" cy="40"/>
            </a:xfrm>
            <a:prstGeom prst="ellipse">
              <a:avLst/>
            </a:prstGeom>
            <a:solidFill>
              <a:srgbClr val="FF0000"/>
            </a:solidFill>
            <a:ln w="19050" algn="ctr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41730" name="Oval 34"/>
            <p:cNvSpPr>
              <a:spLocks noChangeAspect="1" noChangeArrowheads="1"/>
            </p:cNvSpPr>
            <p:nvPr/>
          </p:nvSpPr>
          <p:spPr bwMode="auto">
            <a:xfrm>
              <a:off x="3794" y="2994"/>
              <a:ext cx="40" cy="40"/>
            </a:xfrm>
            <a:prstGeom prst="ellipse">
              <a:avLst/>
            </a:prstGeom>
            <a:solidFill>
              <a:srgbClr val="FF0000"/>
            </a:solidFill>
            <a:ln w="19050" algn="ctr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541731" name="Object 35"/>
            <p:cNvGraphicFramePr>
              <a:graphicFrameLocks noChangeAspect="1"/>
            </p:cNvGraphicFramePr>
            <p:nvPr/>
          </p:nvGraphicFramePr>
          <p:xfrm>
            <a:off x="4572" y="3011"/>
            <a:ext cx="135" cy="13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41783" name="公式" r:id="rId15" imgW="279360" imgH="266400" progId="Equation.3">
                    <p:embed/>
                  </p:oleObj>
                </mc:Choice>
                <mc:Fallback>
                  <p:oleObj name="公式" r:id="rId15" imgW="279360" imgH="266400" progId="Equation.3">
                    <p:embed/>
                    <p:pic>
                      <p:nvPicPr>
                        <p:cNvPr id="0" name="Object 3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72" y="3011"/>
                          <a:ext cx="135" cy="13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41732" name="Object 36"/>
            <p:cNvGraphicFramePr>
              <a:graphicFrameLocks noChangeAspect="1"/>
            </p:cNvGraphicFramePr>
            <p:nvPr/>
          </p:nvGraphicFramePr>
          <p:xfrm>
            <a:off x="3727" y="2526"/>
            <a:ext cx="129" cy="1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41784" name="公式" r:id="rId17" imgW="266400" imgH="279360" progId="Equation.3">
                    <p:embed/>
                  </p:oleObj>
                </mc:Choice>
                <mc:Fallback>
                  <p:oleObj name="公式" r:id="rId17" imgW="266400" imgH="279360" progId="Equation.3">
                    <p:embed/>
                    <p:pic>
                      <p:nvPicPr>
                        <p:cNvPr id="0" name="Object 3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27" y="2526"/>
                          <a:ext cx="129" cy="13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41733" name="Object 37"/>
            <p:cNvGraphicFramePr>
              <a:graphicFrameLocks noChangeAspect="1"/>
            </p:cNvGraphicFramePr>
            <p:nvPr/>
          </p:nvGraphicFramePr>
          <p:xfrm>
            <a:off x="3763" y="2811"/>
            <a:ext cx="129" cy="17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41785" name="公式" r:id="rId19" imgW="266400" imgH="368280" progId="Equation.3">
                    <p:embed/>
                  </p:oleObj>
                </mc:Choice>
                <mc:Fallback>
                  <p:oleObj name="公式" r:id="rId19" imgW="266400" imgH="368280" progId="Equation.3">
                    <p:embed/>
                    <p:pic>
                      <p:nvPicPr>
                        <p:cNvPr id="0" name="Object 3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63" y="2811"/>
                          <a:ext cx="129" cy="17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41734" name="Object 38"/>
            <p:cNvGraphicFramePr>
              <a:graphicFrameLocks noChangeAspect="1"/>
            </p:cNvGraphicFramePr>
            <p:nvPr/>
          </p:nvGraphicFramePr>
          <p:xfrm>
            <a:off x="4988" y="3067"/>
            <a:ext cx="375" cy="17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41786" name="公式" r:id="rId21" imgW="774360" imgH="368280" progId="Equation.3">
                    <p:embed/>
                  </p:oleObj>
                </mc:Choice>
                <mc:Fallback>
                  <p:oleObj name="公式" r:id="rId21" imgW="774360" imgH="368280" progId="Equation.3">
                    <p:embed/>
                    <p:pic>
                      <p:nvPicPr>
                        <p:cNvPr id="0" name="Object 3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88" y="3067"/>
                          <a:ext cx="375" cy="17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41735" name="Line 39"/>
            <p:cNvSpPr>
              <a:spLocks noChangeAspect="1" noChangeShapeType="1"/>
            </p:cNvSpPr>
            <p:nvPr/>
          </p:nvSpPr>
          <p:spPr bwMode="auto">
            <a:xfrm rot="10800000" flipV="1">
              <a:off x="4050" y="2790"/>
              <a:ext cx="137" cy="618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541745" name="Group 49"/>
          <p:cNvGrpSpPr>
            <a:grpSpLocks/>
          </p:cNvGrpSpPr>
          <p:nvPr/>
        </p:nvGrpSpPr>
        <p:grpSpPr bwMode="auto">
          <a:xfrm>
            <a:off x="5905500" y="3095625"/>
            <a:ext cx="2667000" cy="1658938"/>
            <a:chOff x="3720" y="1596"/>
            <a:chExt cx="1680" cy="1045"/>
          </a:xfrm>
        </p:grpSpPr>
        <p:sp>
          <p:nvSpPr>
            <p:cNvPr id="541713" name="Line 17"/>
            <p:cNvSpPr>
              <a:spLocks noChangeShapeType="1"/>
            </p:cNvSpPr>
            <p:nvPr/>
          </p:nvSpPr>
          <p:spPr bwMode="auto">
            <a:xfrm flipV="1">
              <a:off x="3720" y="2111"/>
              <a:ext cx="168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41714" name="Line 18"/>
            <p:cNvSpPr>
              <a:spLocks noChangeShapeType="1"/>
            </p:cNvSpPr>
            <p:nvPr/>
          </p:nvSpPr>
          <p:spPr bwMode="auto">
            <a:xfrm rot="16200000" flipV="1">
              <a:off x="4419" y="2122"/>
              <a:ext cx="1038" cy="0"/>
            </a:xfrm>
            <a:prstGeom prst="line">
              <a:avLst/>
            </a:prstGeom>
            <a:noFill/>
            <a:ln w="19050">
              <a:solidFill>
                <a:srgbClr val="3399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41715" name="Oval 19"/>
            <p:cNvSpPr>
              <a:spLocks noChangeAspect="1" noChangeArrowheads="1"/>
            </p:cNvSpPr>
            <p:nvPr/>
          </p:nvSpPr>
          <p:spPr bwMode="auto">
            <a:xfrm>
              <a:off x="4917" y="1839"/>
              <a:ext cx="40" cy="40"/>
            </a:xfrm>
            <a:prstGeom prst="ellipse">
              <a:avLst/>
            </a:prstGeom>
            <a:solidFill>
              <a:srgbClr val="FF0000"/>
            </a:solidFill>
            <a:ln w="19050" algn="ctr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41716" name="Oval 20"/>
            <p:cNvSpPr>
              <a:spLocks noChangeAspect="1" noChangeArrowheads="1"/>
            </p:cNvSpPr>
            <p:nvPr/>
          </p:nvSpPr>
          <p:spPr bwMode="auto">
            <a:xfrm>
              <a:off x="4918" y="2338"/>
              <a:ext cx="40" cy="40"/>
            </a:xfrm>
            <a:prstGeom prst="ellipse">
              <a:avLst/>
            </a:prstGeom>
            <a:solidFill>
              <a:srgbClr val="FF0000"/>
            </a:solidFill>
            <a:ln w="19050" algn="ctr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541717" name="Object 21"/>
            <p:cNvGraphicFramePr>
              <a:graphicFrameLocks noChangeAspect="1"/>
            </p:cNvGraphicFramePr>
            <p:nvPr/>
          </p:nvGraphicFramePr>
          <p:xfrm>
            <a:off x="4974" y="1720"/>
            <a:ext cx="129" cy="17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41787" name="公式" r:id="rId23" imgW="266400" imgH="368280" progId="Equation.3">
                    <p:embed/>
                  </p:oleObj>
                </mc:Choice>
                <mc:Fallback>
                  <p:oleObj name="公式" r:id="rId23" imgW="266400" imgH="368280" progId="Equation.3">
                    <p:embed/>
                    <p:pic>
                      <p:nvPicPr>
                        <p:cNvPr id="0" name="Object 2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74" y="1720"/>
                          <a:ext cx="129" cy="17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41718" name="Object 22"/>
            <p:cNvGraphicFramePr>
              <a:graphicFrameLocks noChangeAspect="1"/>
            </p:cNvGraphicFramePr>
            <p:nvPr/>
          </p:nvGraphicFramePr>
          <p:xfrm>
            <a:off x="4981" y="2292"/>
            <a:ext cx="135" cy="17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41788" name="公式" r:id="rId25" imgW="279360" imgH="368280" progId="Equation.3">
                    <p:embed/>
                  </p:oleObj>
                </mc:Choice>
                <mc:Fallback>
                  <p:oleObj name="公式" r:id="rId25" imgW="279360" imgH="368280" progId="Equation.3">
                    <p:embed/>
                    <p:pic>
                      <p:nvPicPr>
                        <p:cNvPr id="0" name="Object 2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81" y="2292"/>
                          <a:ext cx="135" cy="17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41719" name="Object 23"/>
            <p:cNvGraphicFramePr>
              <a:graphicFrameLocks noChangeAspect="1"/>
            </p:cNvGraphicFramePr>
            <p:nvPr/>
          </p:nvGraphicFramePr>
          <p:xfrm>
            <a:off x="4775" y="1596"/>
            <a:ext cx="135" cy="13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41789" name="公式" r:id="rId27" imgW="279360" imgH="266400" progId="Equation.3">
                    <p:embed/>
                  </p:oleObj>
                </mc:Choice>
                <mc:Fallback>
                  <p:oleObj name="公式" r:id="rId27" imgW="279360" imgH="266400" progId="Equation.3">
                    <p:embed/>
                    <p:pic>
                      <p:nvPicPr>
                        <p:cNvPr id="0" name="Object 2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75" y="1596"/>
                          <a:ext cx="135" cy="13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41720" name="Object 24"/>
            <p:cNvGraphicFramePr>
              <a:graphicFrameLocks noChangeAspect="1"/>
            </p:cNvGraphicFramePr>
            <p:nvPr/>
          </p:nvGraphicFramePr>
          <p:xfrm>
            <a:off x="3916" y="1953"/>
            <a:ext cx="129" cy="1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41790" name="公式" r:id="rId29" imgW="266400" imgH="279360" progId="Equation.3">
                    <p:embed/>
                  </p:oleObj>
                </mc:Choice>
                <mc:Fallback>
                  <p:oleObj name="公式" r:id="rId29" imgW="266400" imgH="279360" progId="Equation.3">
                    <p:embed/>
                    <p:pic>
                      <p:nvPicPr>
                        <p:cNvPr id="0" name="Object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16" y="1953"/>
                          <a:ext cx="129" cy="13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541721" name="Group 25"/>
            <p:cNvGrpSpPr>
              <a:grpSpLocks noChangeAspect="1"/>
            </p:cNvGrpSpPr>
            <p:nvPr/>
          </p:nvGrpSpPr>
          <p:grpSpPr bwMode="auto">
            <a:xfrm rot="18900000" flipH="1">
              <a:off x="4943" y="2139"/>
              <a:ext cx="89" cy="46"/>
              <a:chOff x="4813" y="2181"/>
              <a:chExt cx="169" cy="87"/>
            </a:xfrm>
          </p:grpSpPr>
          <p:sp>
            <p:nvSpPr>
              <p:cNvPr id="541722" name="Line 26"/>
              <p:cNvSpPr>
                <a:spLocks noChangeAspect="1" noChangeShapeType="1"/>
              </p:cNvSpPr>
              <p:nvPr/>
            </p:nvSpPr>
            <p:spPr bwMode="auto">
              <a:xfrm>
                <a:off x="4813" y="2181"/>
                <a:ext cx="87" cy="86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41723" name="Line 27"/>
              <p:cNvSpPr>
                <a:spLocks noChangeAspect="1" noChangeShapeType="1"/>
              </p:cNvSpPr>
              <p:nvPr/>
            </p:nvSpPr>
            <p:spPr bwMode="auto">
              <a:xfrm flipH="1">
                <a:off x="4895" y="2182"/>
                <a:ext cx="87" cy="86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541740" name="Oval 44"/>
            <p:cNvSpPr>
              <a:spLocks noChangeAspect="1" noChangeArrowheads="1"/>
            </p:cNvSpPr>
            <p:nvPr/>
          </p:nvSpPr>
          <p:spPr bwMode="auto">
            <a:xfrm>
              <a:off x="4397" y="1776"/>
              <a:ext cx="657" cy="657"/>
            </a:xfrm>
            <a:prstGeom prst="ellipse">
              <a:avLst/>
            </a:prstGeom>
            <a:noFill/>
            <a:ln w="19050" algn="ctr">
              <a:solidFill>
                <a:srgbClr val="008000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41741" name="Line 45"/>
            <p:cNvSpPr>
              <a:spLocks noChangeShapeType="1"/>
            </p:cNvSpPr>
            <p:nvPr/>
          </p:nvSpPr>
          <p:spPr bwMode="auto">
            <a:xfrm rot="16200000" flipV="1">
              <a:off x="4165" y="2100"/>
              <a:ext cx="453" cy="0"/>
            </a:xfrm>
            <a:prstGeom prst="line">
              <a:avLst/>
            </a:prstGeom>
            <a:noFill/>
            <a:ln w="19050">
              <a:solidFill>
                <a:srgbClr val="CC0066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41743" name="Line 47"/>
            <p:cNvSpPr>
              <a:spLocks noChangeAspect="1" noChangeShapeType="1"/>
            </p:cNvSpPr>
            <p:nvPr/>
          </p:nvSpPr>
          <p:spPr bwMode="auto">
            <a:xfrm rot="18900000" flipH="1">
              <a:off x="4426" y="2113"/>
              <a:ext cx="46" cy="45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41744" name="Line 48"/>
            <p:cNvSpPr>
              <a:spLocks noChangeAspect="1" noChangeShapeType="1"/>
            </p:cNvSpPr>
            <p:nvPr/>
          </p:nvSpPr>
          <p:spPr bwMode="auto">
            <a:xfrm rot="-2700000">
              <a:off x="4397" y="2144"/>
              <a:ext cx="46" cy="45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541770" name="Group 74"/>
          <p:cNvGrpSpPr>
            <a:grpSpLocks/>
          </p:cNvGrpSpPr>
          <p:nvPr/>
        </p:nvGrpSpPr>
        <p:grpSpPr bwMode="auto">
          <a:xfrm>
            <a:off x="6376988" y="1811338"/>
            <a:ext cx="1581150" cy="366712"/>
            <a:chOff x="3759" y="3745"/>
            <a:chExt cx="996" cy="231"/>
          </a:xfrm>
        </p:grpSpPr>
        <p:sp>
          <p:nvSpPr>
            <p:cNvPr id="541771" name="Rectangle 75"/>
            <p:cNvSpPr>
              <a:spLocks noChangeArrowheads="1"/>
            </p:cNvSpPr>
            <p:nvPr/>
          </p:nvSpPr>
          <p:spPr bwMode="auto">
            <a:xfrm>
              <a:off x="3783" y="3759"/>
              <a:ext cx="882" cy="204"/>
            </a:xfrm>
            <a:prstGeom prst="rect">
              <a:avLst/>
            </a:prstGeom>
            <a:solidFill>
              <a:srgbClr val="FFDDDD"/>
            </a:solidFill>
            <a:ln w="9525">
              <a:solidFill>
                <a:srgbClr val="69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41772" name="Rectangle 76"/>
            <p:cNvSpPr>
              <a:spLocks noChangeArrowheads="1"/>
            </p:cNvSpPr>
            <p:nvPr/>
          </p:nvSpPr>
          <p:spPr bwMode="auto">
            <a:xfrm>
              <a:off x="3759" y="3745"/>
              <a:ext cx="99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kumimoji="0"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P149 </a:t>
              </a:r>
              <a:r>
                <a:rPr kumimoji="0" lang="zh-CN" altLang="en-US" sz="1800">
                  <a:solidFill>
                    <a:srgbClr val="8443B9"/>
                  </a:solidFill>
                  <a:ea typeface="楷体_GB2312" pitchFamily="49" charset="-122"/>
                </a:rPr>
                <a:t>引理</a:t>
              </a:r>
              <a:r>
                <a:rPr kumimoji="0"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6.1  </a:t>
              </a:r>
              <a:endParaRPr kumimoji="0" lang="en-US" altLang="zh-CN" sz="1800">
                <a:solidFill>
                  <a:srgbClr val="916399"/>
                </a:solidFill>
                <a:ea typeface="楷体_GB2312" pitchFamily="49" charset="-122"/>
              </a:endParaRPr>
            </a:p>
          </p:txBody>
        </p:sp>
      </p:grpSp>
      <p:grpSp>
        <p:nvGrpSpPr>
          <p:cNvPr id="541773" name="Group 77"/>
          <p:cNvGrpSpPr>
            <a:grpSpLocks/>
          </p:cNvGrpSpPr>
          <p:nvPr/>
        </p:nvGrpSpPr>
        <p:grpSpPr bwMode="auto">
          <a:xfrm>
            <a:off x="1473200" y="2457450"/>
            <a:ext cx="3322638" cy="336550"/>
            <a:chOff x="1336" y="2838"/>
            <a:chExt cx="2093" cy="212"/>
          </a:xfrm>
        </p:grpSpPr>
        <p:sp>
          <p:nvSpPr>
            <p:cNvPr id="541774" name="AutoShape 78">
              <a:hlinkClick r:id="rId31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1336" y="2859"/>
              <a:ext cx="357" cy="174"/>
            </a:xfrm>
            <a:prstGeom prst="rightArrow">
              <a:avLst>
                <a:gd name="adj1" fmla="val 50000"/>
                <a:gd name="adj2" fmla="val 51293"/>
              </a:avLst>
            </a:prstGeom>
            <a:solidFill>
              <a:srgbClr val="CCFFFF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41775" name="Text Box 79"/>
            <p:cNvSpPr txBox="1">
              <a:spLocks noChangeArrowheads="1"/>
            </p:cNvSpPr>
            <p:nvPr/>
          </p:nvSpPr>
          <p:spPr bwMode="auto">
            <a:xfrm>
              <a:off x="1699" y="2838"/>
              <a:ext cx="1730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kumimoji="0" lang="en-US" altLang="zh-CN" sz="1600">
                  <a:solidFill>
                    <a:srgbClr val="B2B2B2"/>
                  </a:solidFill>
                  <a:latin typeface="楷体_GB2312" pitchFamily="49" charset="-122"/>
                  <a:ea typeface="楷体_GB2312" pitchFamily="49" charset="-122"/>
                </a:rPr>
                <a:t>(</a:t>
              </a:r>
              <a:r>
                <a:rPr kumimoji="0" lang="zh-CN" altLang="en-US" sz="1600">
                  <a:solidFill>
                    <a:srgbClr val="B2B2B2"/>
                  </a:solidFill>
                  <a:latin typeface="楷体_GB2312" pitchFamily="49" charset="-122"/>
                  <a:ea typeface="楷体_GB2312" pitchFamily="49" charset="-122"/>
                </a:rPr>
                <a:t>一道中学的几何题，跳过</a:t>
              </a:r>
              <a:r>
                <a:rPr kumimoji="0" lang="en-US" altLang="zh-CN" sz="1600">
                  <a:solidFill>
                    <a:srgbClr val="B2B2B2"/>
                  </a:solidFill>
                  <a:latin typeface="楷体_GB2312" pitchFamily="49" charset="-122"/>
                  <a:ea typeface="楷体_GB2312" pitchFamily="49" charset="-122"/>
                </a:rPr>
                <a:t>?)</a:t>
              </a:r>
              <a:endParaRPr kumimoji="0" lang="en-US" altLang="zh-CN" sz="1600">
                <a:solidFill>
                  <a:srgbClr val="B2B2B2"/>
                </a:solidFill>
                <a:ea typeface="楷体_GB2312" pitchFamily="49" charset="-122"/>
              </a:endParaRPr>
            </a:p>
          </p:txBody>
        </p:sp>
      </p:grpSp>
      <p:sp>
        <p:nvSpPr>
          <p:cNvPr id="541776" name="Rectangle 80"/>
          <p:cNvSpPr>
            <a:spLocks noChangeArrowheads="1"/>
          </p:cNvSpPr>
          <p:nvPr/>
        </p:nvSpPr>
        <p:spPr bwMode="auto">
          <a:xfrm>
            <a:off x="534988" y="2371725"/>
            <a:ext cx="7969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FF"/>
                </a:solidFill>
              </a:rPr>
              <a:t>证明</a:t>
            </a:r>
          </a:p>
        </p:txBody>
      </p:sp>
      <p:pic>
        <p:nvPicPr>
          <p:cNvPr id="541777" name="Picture 81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1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41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1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5417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1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541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1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5417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1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6" presetID="63" presetClass="path" presetSubtype="0" repeatCount="indefinite" accel="50000" decel="50000" autoRev="1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4.44444E-6 3.7037E-7 L 0.04201 3.7037E-7 " pathEditMode="relative" rAng="0" ptsTypes="AA">
                                      <p:cBhvr>
                                        <p:cTn id="27" dur="1000" fill="hold"/>
                                        <p:tgtEl>
                                          <p:spTgt spid="5417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0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1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541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1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5417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1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5417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1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5417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1698" grpId="0"/>
      <p:bldP spid="541706" grpId="0"/>
      <p:bldP spid="541776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0819" name="Picture 14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0820" name="Picture 14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0821" name="Picture 14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0822" name="Picture 150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0823" name="Picture 15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0824" name="Picture 15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0825" name="Picture 15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0826" name="Picture 154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0827" name="Picture 15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0828" name="Picture 15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0829" name="Picture 15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0830" name="Picture 158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0831" name="Picture 15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0832" name="Picture 160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0833" name="Picture 16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0834" name="Picture 16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0835" name="Picture 16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0836" name="Picture 164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0837" name="Picture 16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0838" name="Picture 166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40674" name="Rectangle 2"/>
          <p:cNvSpPr>
            <a:spLocks noChangeArrowheads="1"/>
          </p:cNvSpPr>
          <p:nvPr/>
        </p:nvSpPr>
        <p:spPr bwMode="auto">
          <a:xfrm>
            <a:off x="533400" y="536575"/>
            <a:ext cx="32480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0"/>
              </a:spcBef>
            </a:pPr>
            <a:r>
              <a:rPr lang="zh-CN" altLang="en-US" sz="2800">
                <a:solidFill>
                  <a:srgbClr val="000099"/>
                </a:solidFill>
              </a:rPr>
              <a:t>五、</a:t>
            </a:r>
            <a:r>
              <a:rPr kumimoji="0" lang="zh-CN" altLang="en-US" sz="2800">
                <a:solidFill>
                  <a:srgbClr val="000099"/>
                </a:solidFill>
              </a:rPr>
              <a:t>保对称点性    </a:t>
            </a:r>
          </a:p>
        </p:txBody>
      </p:sp>
      <p:sp>
        <p:nvSpPr>
          <p:cNvPr id="540675" name="Rectangle 3"/>
          <p:cNvSpPr>
            <a:spLocks noChangeArrowheads="1"/>
          </p:cNvSpPr>
          <p:nvPr/>
        </p:nvSpPr>
        <p:spPr bwMode="auto">
          <a:xfrm>
            <a:off x="536575" y="1201738"/>
            <a:ext cx="1022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zh-CN" altLang="en-US">
                <a:solidFill>
                  <a:srgbClr val="0000FF"/>
                </a:solidFill>
              </a:rPr>
              <a:t>引理   </a:t>
            </a:r>
          </a:p>
        </p:txBody>
      </p:sp>
      <p:sp>
        <p:nvSpPr>
          <p:cNvPr id="540676" name="Rectangle 4"/>
          <p:cNvSpPr>
            <a:spLocks noChangeArrowheads="1"/>
          </p:cNvSpPr>
          <p:nvPr/>
        </p:nvSpPr>
        <p:spPr bwMode="auto">
          <a:xfrm>
            <a:off x="1347788" y="1201738"/>
            <a:ext cx="76946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扩充复平面上两点          关于“</a:t>
            </a:r>
            <a:r>
              <a:rPr lang="zh-CN" altLang="en-US" u="sng">
                <a:solidFill>
                  <a:schemeClr val="folHlink"/>
                </a:solidFill>
                <a:ea typeface="楷体_GB2312" pitchFamily="49" charset="-122"/>
              </a:rPr>
              <a:t>圆</a:t>
            </a:r>
            <a:r>
              <a:rPr lang="zh-CN" altLang="en-US">
                <a:solidFill>
                  <a:srgbClr val="000000"/>
                </a:solidFill>
              </a:rPr>
              <a:t>”</a:t>
            </a:r>
            <a:r>
              <a:rPr lang="zh-CN" altLang="en-US" sz="1200">
                <a:solidFill>
                  <a:srgbClr val="000000"/>
                </a:solidFill>
              </a:rPr>
              <a:t> </a:t>
            </a:r>
            <a:r>
              <a:rPr lang="en-US" altLang="zh-CN" i="1">
                <a:solidFill>
                  <a:srgbClr val="000000"/>
                </a:solidFill>
              </a:rPr>
              <a:t>C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对称的充要条件是    </a:t>
            </a:r>
          </a:p>
        </p:txBody>
      </p:sp>
      <p:sp>
        <p:nvSpPr>
          <p:cNvPr id="540677" name="Rectangle 5"/>
          <p:cNvSpPr>
            <a:spLocks noChangeArrowheads="1"/>
          </p:cNvSpPr>
          <p:nvPr/>
        </p:nvSpPr>
        <p:spPr bwMode="auto">
          <a:xfrm>
            <a:off x="1347788" y="1781175"/>
            <a:ext cx="51498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过          的任意“</a:t>
            </a:r>
            <a:r>
              <a:rPr lang="zh-CN" altLang="en-US" u="sng">
                <a:solidFill>
                  <a:schemeClr val="folHlink"/>
                </a:solidFill>
                <a:ea typeface="楷体_GB2312" pitchFamily="49" charset="-122"/>
              </a:rPr>
              <a:t>圆</a:t>
            </a:r>
            <a:r>
              <a:rPr lang="zh-CN" altLang="en-US">
                <a:solidFill>
                  <a:srgbClr val="000000"/>
                </a:solidFill>
              </a:rPr>
              <a:t>”     都与</a:t>
            </a:r>
            <a:r>
              <a:rPr lang="zh-CN" altLang="en-US" sz="1200">
                <a:solidFill>
                  <a:srgbClr val="000000"/>
                </a:solidFill>
              </a:rPr>
              <a:t> </a:t>
            </a:r>
            <a:r>
              <a:rPr lang="en-US" altLang="zh-CN" i="1">
                <a:solidFill>
                  <a:srgbClr val="000000"/>
                </a:solidFill>
              </a:rPr>
              <a:t>C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正交。  </a:t>
            </a:r>
          </a:p>
        </p:txBody>
      </p:sp>
      <p:graphicFrame>
        <p:nvGraphicFramePr>
          <p:cNvPr id="540678" name="Object 6"/>
          <p:cNvGraphicFramePr>
            <a:graphicFrameLocks/>
          </p:cNvGraphicFramePr>
          <p:nvPr/>
        </p:nvGraphicFramePr>
        <p:xfrm>
          <a:off x="3919538" y="1223963"/>
          <a:ext cx="685800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0840" name="公式" r:id="rId5" imgW="685800" imgH="368280" progId="Equation.3">
                  <p:embed/>
                </p:oleObj>
              </mc:Choice>
              <mc:Fallback>
                <p:oleObj name="公式" r:id="rId5" imgW="685800" imgH="368280" progId="Equation.3">
                  <p:embed/>
                  <p:pic>
                    <p:nvPicPr>
                      <p:cNvPr id="0" name="Object 6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19538" y="1223963"/>
                        <a:ext cx="685800" cy="368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40679" name="Object 7"/>
          <p:cNvGraphicFramePr>
            <a:graphicFrameLocks/>
          </p:cNvGraphicFramePr>
          <p:nvPr/>
        </p:nvGraphicFramePr>
        <p:xfrm>
          <a:off x="1801813" y="1801813"/>
          <a:ext cx="685800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0841" name="公式" r:id="rId7" imgW="685800" imgH="368280" progId="Equation.3">
                  <p:embed/>
                </p:oleObj>
              </mc:Choice>
              <mc:Fallback>
                <p:oleObj name="公式" r:id="rId7" imgW="685800" imgH="368280" progId="Equation.3">
                  <p:embed/>
                  <p:pic>
                    <p:nvPicPr>
                      <p:cNvPr id="0" name="Object 7"/>
                      <p:cNvPicPr>
                        <a:picLocks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01813" y="1801813"/>
                        <a:ext cx="685800" cy="368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40680" name="Object 8"/>
          <p:cNvGraphicFramePr>
            <a:graphicFrameLocks/>
          </p:cNvGraphicFramePr>
          <p:nvPr/>
        </p:nvGraphicFramePr>
        <p:xfrm>
          <a:off x="4090988" y="1878013"/>
          <a:ext cx="279400" cy="266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0842" name="公式" r:id="rId9" imgW="279360" imgH="266400" progId="Equation.3">
                  <p:embed/>
                </p:oleObj>
              </mc:Choice>
              <mc:Fallback>
                <p:oleObj name="公式" r:id="rId9" imgW="279360" imgH="266400" progId="Equation.3">
                  <p:embed/>
                  <p:pic>
                    <p:nvPicPr>
                      <p:cNvPr id="0" name="Object 8"/>
                      <p:cNvPicPr>
                        <a:picLocks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90988" y="1878013"/>
                        <a:ext cx="279400" cy="266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40681" name="Rectangle 9"/>
          <p:cNvSpPr>
            <a:spLocks noChangeArrowheads="1"/>
          </p:cNvSpPr>
          <p:nvPr/>
        </p:nvSpPr>
        <p:spPr bwMode="auto">
          <a:xfrm>
            <a:off x="533400" y="2398713"/>
            <a:ext cx="1022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zh-CN" altLang="en-US">
                <a:solidFill>
                  <a:srgbClr val="0000FF"/>
                </a:solidFill>
              </a:rPr>
              <a:t>证明   </a:t>
            </a:r>
          </a:p>
        </p:txBody>
      </p:sp>
      <p:grpSp>
        <p:nvGrpSpPr>
          <p:cNvPr id="540799" name="Group 127"/>
          <p:cNvGrpSpPr>
            <a:grpSpLocks/>
          </p:cNvGrpSpPr>
          <p:nvPr/>
        </p:nvGrpSpPr>
        <p:grpSpPr bwMode="auto">
          <a:xfrm>
            <a:off x="1344613" y="2398713"/>
            <a:ext cx="3867150" cy="1012825"/>
            <a:chOff x="847" y="1511"/>
            <a:chExt cx="2436" cy="638"/>
          </a:xfrm>
        </p:grpSpPr>
        <p:sp>
          <p:nvSpPr>
            <p:cNvPr id="540715" name="Rectangle 43"/>
            <p:cNvSpPr>
              <a:spLocks noChangeArrowheads="1"/>
            </p:cNvSpPr>
            <p:nvPr/>
          </p:nvSpPr>
          <p:spPr bwMode="auto">
            <a:xfrm>
              <a:off x="1122" y="1861"/>
              <a:ext cx="214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olidFill>
                    <a:srgbClr val="000000"/>
                  </a:solidFill>
                </a:rPr>
                <a:t>且    和    </a:t>
              </a:r>
              <a:r>
                <a:rPr lang="zh-CN" altLang="en-US" sz="800">
                  <a:solidFill>
                    <a:srgbClr val="000000"/>
                  </a:solidFill>
                </a:rPr>
                <a:t> </a:t>
              </a:r>
              <a:r>
                <a:rPr lang="zh-CN" altLang="en-US">
                  <a:solidFill>
                    <a:srgbClr val="000000"/>
                  </a:solidFill>
                </a:rPr>
                <a:t>均为有限点， </a:t>
              </a:r>
              <a:r>
                <a:rPr lang="zh-CN" altLang="en-US"/>
                <a:t> </a:t>
              </a:r>
            </a:p>
          </p:txBody>
        </p:sp>
        <p:sp>
          <p:nvSpPr>
            <p:cNvPr id="540682" name="Rectangle 10"/>
            <p:cNvSpPr>
              <a:spLocks noChangeArrowheads="1"/>
            </p:cNvSpPr>
            <p:nvPr/>
          </p:nvSpPr>
          <p:spPr bwMode="auto">
            <a:xfrm>
              <a:off x="847" y="1511"/>
              <a:ext cx="24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>
                  <a:solidFill>
                    <a:srgbClr val="000000"/>
                  </a:solidFill>
                </a:rPr>
                <a:t>(3) </a:t>
              </a:r>
              <a:r>
                <a:rPr lang="zh-CN" altLang="en-US">
                  <a:solidFill>
                    <a:srgbClr val="000000"/>
                  </a:solidFill>
                </a:rPr>
                <a:t>设 </a:t>
              </a:r>
              <a:r>
                <a:rPr lang="en-US" altLang="zh-CN" i="1">
                  <a:solidFill>
                    <a:srgbClr val="000000"/>
                  </a:solidFill>
                </a:rPr>
                <a:t>C</a:t>
              </a:r>
              <a:r>
                <a:rPr lang="en-US" altLang="zh-CN">
                  <a:solidFill>
                    <a:srgbClr val="000000"/>
                  </a:solidFill>
                </a:rPr>
                <a:t> </a:t>
              </a:r>
              <a:r>
                <a:rPr lang="zh-CN" altLang="en-US">
                  <a:solidFill>
                    <a:srgbClr val="000000"/>
                  </a:solidFill>
                </a:rPr>
                <a:t>为半径有限的圆，  </a:t>
              </a:r>
              <a:endParaRPr lang="zh-CN" altLang="en-US"/>
            </a:p>
          </p:txBody>
        </p:sp>
        <p:graphicFrame>
          <p:nvGraphicFramePr>
            <p:cNvPr id="540714" name="Object 42"/>
            <p:cNvGraphicFramePr>
              <a:graphicFrameLocks/>
            </p:cNvGraphicFramePr>
            <p:nvPr/>
          </p:nvGraphicFramePr>
          <p:xfrm>
            <a:off x="1397" y="1871"/>
            <a:ext cx="168" cy="2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40843" name="公式" r:id="rId11" imgW="266400" imgH="368280" progId="Equation.3">
                    <p:embed/>
                  </p:oleObj>
                </mc:Choice>
                <mc:Fallback>
                  <p:oleObj name="公式" r:id="rId11" imgW="266400" imgH="368280" progId="Equation.3">
                    <p:embed/>
                    <p:pic>
                      <p:nvPicPr>
                        <p:cNvPr id="0" name="Object 42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97" y="1871"/>
                          <a:ext cx="168" cy="23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40716" name="Object 44"/>
            <p:cNvGraphicFramePr>
              <a:graphicFrameLocks/>
            </p:cNvGraphicFramePr>
            <p:nvPr/>
          </p:nvGraphicFramePr>
          <p:xfrm>
            <a:off x="1765" y="1869"/>
            <a:ext cx="184" cy="2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40844" name="公式" r:id="rId13" imgW="291960" imgH="368280" progId="Equation.3">
                    <p:embed/>
                  </p:oleObj>
                </mc:Choice>
                <mc:Fallback>
                  <p:oleObj name="公式" r:id="rId13" imgW="291960" imgH="368280" progId="Equation.3">
                    <p:embed/>
                    <p:pic>
                      <p:nvPicPr>
                        <p:cNvPr id="0" name="Object 44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65" y="1869"/>
                          <a:ext cx="184" cy="23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40818" name="Group 146"/>
          <p:cNvGrpSpPr>
            <a:grpSpLocks/>
          </p:cNvGrpSpPr>
          <p:nvPr/>
        </p:nvGrpSpPr>
        <p:grpSpPr bwMode="auto">
          <a:xfrm>
            <a:off x="6323013" y="1965325"/>
            <a:ext cx="1873250" cy="1874838"/>
            <a:chOff x="3983" y="1238"/>
            <a:chExt cx="1180" cy="1181"/>
          </a:xfrm>
        </p:grpSpPr>
        <p:graphicFrame>
          <p:nvGraphicFramePr>
            <p:cNvPr id="540725" name="Object 53"/>
            <p:cNvGraphicFramePr>
              <a:graphicFrameLocks noChangeAspect="1"/>
            </p:cNvGraphicFramePr>
            <p:nvPr/>
          </p:nvGraphicFramePr>
          <p:xfrm>
            <a:off x="4938" y="2075"/>
            <a:ext cx="135" cy="13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40845" name="公式" r:id="rId15" imgW="279360" imgH="266400" progId="Equation.3">
                    <p:embed/>
                  </p:oleObj>
                </mc:Choice>
                <mc:Fallback>
                  <p:oleObj name="公式" r:id="rId15" imgW="279360" imgH="266400" progId="Equation.3">
                    <p:embed/>
                    <p:pic>
                      <p:nvPicPr>
                        <p:cNvPr id="0" name="Object 5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38" y="2075"/>
                          <a:ext cx="135" cy="13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40722" name="Line 50"/>
            <p:cNvSpPr>
              <a:spLocks noChangeAspect="1" noChangeShapeType="1"/>
            </p:cNvSpPr>
            <p:nvPr/>
          </p:nvSpPr>
          <p:spPr bwMode="auto">
            <a:xfrm rot="1768042" flipH="1" flipV="1">
              <a:off x="4009" y="1288"/>
              <a:ext cx="0" cy="709"/>
            </a:xfrm>
            <a:prstGeom prst="line">
              <a:avLst/>
            </a:prstGeom>
            <a:noFill/>
            <a:ln w="19050">
              <a:solidFill>
                <a:srgbClr val="3399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40729" name="Line 57"/>
            <p:cNvSpPr>
              <a:spLocks noChangeAspect="1" noChangeShapeType="1"/>
            </p:cNvSpPr>
            <p:nvPr/>
          </p:nvSpPr>
          <p:spPr bwMode="auto">
            <a:xfrm rot="12568042" flipV="1">
              <a:off x="4144" y="1238"/>
              <a:ext cx="814" cy="539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40733" name="Oval 61"/>
            <p:cNvSpPr>
              <a:spLocks noChangeAspect="1" noChangeArrowheads="1"/>
            </p:cNvSpPr>
            <p:nvPr/>
          </p:nvSpPr>
          <p:spPr bwMode="auto">
            <a:xfrm rot="1768042">
              <a:off x="3990" y="1247"/>
              <a:ext cx="1173" cy="1172"/>
            </a:xfrm>
            <a:prstGeom prst="ellipse">
              <a:avLst/>
            </a:prstGeom>
            <a:noFill/>
            <a:ln w="19050" algn="ctr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40738" name="Line 66"/>
            <p:cNvSpPr>
              <a:spLocks noChangeAspect="1" noChangeShapeType="1"/>
            </p:cNvSpPr>
            <p:nvPr/>
          </p:nvSpPr>
          <p:spPr bwMode="auto">
            <a:xfrm rot="12568042">
              <a:off x="3983" y="1550"/>
              <a:ext cx="104" cy="336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540798" name="Group 126"/>
          <p:cNvGrpSpPr>
            <a:grpSpLocks/>
          </p:cNvGrpSpPr>
          <p:nvPr/>
        </p:nvGrpSpPr>
        <p:grpSpPr bwMode="auto">
          <a:xfrm>
            <a:off x="6194425" y="2405063"/>
            <a:ext cx="476250" cy="141287"/>
            <a:chOff x="3902" y="1515"/>
            <a:chExt cx="300" cy="89"/>
          </a:xfrm>
        </p:grpSpPr>
        <p:sp>
          <p:nvSpPr>
            <p:cNvPr id="540741" name="Line 69"/>
            <p:cNvSpPr>
              <a:spLocks noChangeAspect="1" noChangeShapeType="1"/>
            </p:cNvSpPr>
            <p:nvPr/>
          </p:nvSpPr>
          <p:spPr bwMode="auto">
            <a:xfrm rot="-3631958" flipH="1" flipV="1">
              <a:off x="4051" y="1382"/>
              <a:ext cx="1" cy="300"/>
            </a:xfrm>
            <a:prstGeom prst="line">
              <a:avLst/>
            </a:prstGeom>
            <a:noFill/>
            <a:ln w="12700">
              <a:solidFill>
                <a:srgbClr val="663300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540730" name="Group 58"/>
            <p:cNvGrpSpPr>
              <a:grpSpLocks noChangeAspect="1"/>
            </p:cNvGrpSpPr>
            <p:nvPr/>
          </p:nvGrpSpPr>
          <p:grpSpPr bwMode="auto">
            <a:xfrm rot="4462511" flipH="1">
              <a:off x="3951" y="1537"/>
              <a:ext cx="89" cy="46"/>
              <a:chOff x="4813" y="2181"/>
              <a:chExt cx="169" cy="87"/>
            </a:xfrm>
          </p:grpSpPr>
          <p:sp>
            <p:nvSpPr>
              <p:cNvPr id="540731" name="Line 59"/>
              <p:cNvSpPr>
                <a:spLocks noChangeAspect="1" noChangeShapeType="1"/>
              </p:cNvSpPr>
              <p:nvPr/>
            </p:nvSpPr>
            <p:spPr bwMode="auto">
              <a:xfrm>
                <a:off x="4813" y="2181"/>
                <a:ext cx="87" cy="86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40732" name="Line 60"/>
              <p:cNvSpPr>
                <a:spLocks noChangeAspect="1" noChangeShapeType="1"/>
              </p:cNvSpPr>
              <p:nvPr/>
            </p:nvSpPr>
            <p:spPr bwMode="auto">
              <a:xfrm flipH="1">
                <a:off x="4895" y="2182"/>
                <a:ext cx="87" cy="86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grpSp>
        <p:nvGrpSpPr>
          <p:cNvPr id="540816" name="Group 144"/>
          <p:cNvGrpSpPr>
            <a:grpSpLocks/>
          </p:cNvGrpSpPr>
          <p:nvPr/>
        </p:nvGrpSpPr>
        <p:grpSpPr bwMode="auto">
          <a:xfrm>
            <a:off x="5330825" y="2346325"/>
            <a:ext cx="1490663" cy="1490663"/>
            <a:chOff x="3358" y="1478"/>
            <a:chExt cx="939" cy="939"/>
          </a:xfrm>
        </p:grpSpPr>
        <p:graphicFrame>
          <p:nvGraphicFramePr>
            <p:cNvPr id="540726" name="Object 54"/>
            <p:cNvGraphicFramePr>
              <a:graphicFrameLocks noChangeAspect="1"/>
            </p:cNvGraphicFramePr>
            <p:nvPr/>
          </p:nvGraphicFramePr>
          <p:xfrm>
            <a:off x="3451" y="2088"/>
            <a:ext cx="129" cy="1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40846" name="公式" r:id="rId17" imgW="266400" imgH="279360" progId="Equation.3">
                    <p:embed/>
                  </p:oleObj>
                </mc:Choice>
                <mc:Fallback>
                  <p:oleObj name="公式" r:id="rId17" imgW="266400" imgH="279360" progId="Equation.3">
                    <p:embed/>
                    <p:pic>
                      <p:nvPicPr>
                        <p:cNvPr id="0" name="Object 5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51" y="2088"/>
                          <a:ext cx="129" cy="13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40718" name="Oval 46"/>
            <p:cNvSpPr>
              <a:spLocks noChangeAspect="1" noChangeArrowheads="1"/>
            </p:cNvSpPr>
            <p:nvPr/>
          </p:nvSpPr>
          <p:spPr bwMode="auto">
            <a:xfrm rot="1768042">
              <a:off x="3358" y="1478"/>
              <a:ext cx="939" cy="939"/>
            </a:xfrm>
            <a:prstGeom prst="ellipse">
              <a:avLst/>
            </a:prstGeom>
            <a:noFill/>
            <a:ln w="12700" algn="ctr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40747" name="Text Box 75"/>
            <p:cNvSpPr txBox="1">
              <a:spLocks noChangeArrowheads="1"/>
            </p:cNvSpPr>
            <p:nvPr/>
          </p:nvSpPr>
          <p:spPr bwMode="auto">
            <a:xfrm rot="2368977">
              <a:off x="3582" y="1614"/>
              <a:ext cx="217" cy="2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sz="1900" i="1"/>
                <a:t>R</a:t>
              </a:r>
            </a:p>
          </p:txBody>
        </p:sp>
        <p:sp>
          <p:nvSpPr>
            <p:cNvPr id="540748" name="Line 76"/>
            <p:cNvSpPr>
              <a:spLocks noChangeShapeType="1"/>
            </p:cNvSpPr>
            <p:nvPr/>
          </p:nvSpPr>
          <p:spPr bwMode="auto">
            <a:xfrm flipH="1" flipV="1">
              <a:off x="3466" y="1654"/>
              <a:ext cx="372" cy="29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540817" name="Group 145"/>
          <p:cNvGrpSpPr>
            <a:grpSpLocks/>
          </p:cNvGrpSpPr>
          <p:nvPr/>
        </p:nvGrpSpPr>
        <p:grpSpPr bwMode="auto">
          <a:xfrm>
            <a:off x="6494463" y="1525588"/>
            <a:ext cx="2166937" cy="2143125"/>
            <a:chOff x="4091" y="961"/>
            <a:chExt cx="1365" cy="1350"/>
          </a:xfrm>
        </p:grpSpPr>
        <p:sp>
          <p:nvSpPr>
            <p:cNvPr id="540734" name="Line 62"/>
            <p:cNvSpPr>
              <a:spLocks noChangeAspect="1" noChangeShapeType="1"/>
            </p:cNvSpPr>
            <p:nvPr/>
          </p:nvSpPr>
          <p:spPr bwMode="auto">
            <a:xfrm rot="12568042" flipV="1">
              <a:off x="4091" y="961"/>
              <a:ext cx="1092" cy="1350"/>
            </a:xfrm>
            <a:prstGeom prst="line">
              <a:avLst/>
            </a:prstGeom>
            <a:noFill/>
            <a:ln w="19050">
              <a:solidFill>
                <a:srgbClr val="CC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540743" name="Object 71"/>
            <p:cNvGraphicFramePr>
              <a:graphicFrameLocks noChangeAspect="1"/>
            </p:cNvGraphicFramePr>
            <p:nvPr/>
          </p:nvGraphicFramePr>
          <p:xfrm>
            <a:off x="5284" y="1392"/>
            <a:ext cx="172" cy="1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40847" name="公式" r:id="rId19" imgW="355320" imgH="279360" progId="Equation.3">
                    <p:embed/>
                  </p:oleObj>
                </mc:Choice>
                <mc:Fallback>
                  <p:oleObj name="公式" r:id="rId19" imgW="355320" imgH="279360" progId="Equation.3">
                    <p:embed/>
                    <p:pic>
                      <p:nvPicPr>
                        <p:cNvPr id="0" name="Object 7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284" y="1392"/>
                          <a:ext cx="172" cy="13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40750" name="Line 78"/>
            <p:cNvSpPr>
              <a:spLocks noChangeAspect="1" noChangeShapeType="1"/>
            </p:cNvSpPr>
            <p:nvPr/>
          </p:nvSpPr>
          <p:spPr bwMode="auto">
            <a:xfrm rot="-1205175" flipH="1" flipV="1">
              <a:off x="4276" y="1640"/>
              <a:ext cx="1" cy="283"/>
            </a:xfrm>
            <a:prstGeom prst="line">
              <a:avLst/>
            </a:prstGeom>
            <a:noFill/>
            <a:ln w="12700">
              <a:solidFill>
                <a:srgbClr val="663300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540751" name="Group 79"/>
            <p:cNvGrpSpPr>
              <a:grpSpLocks noChangeAspect="1"/>
            </p:cNvGrpSpPr>
            <p:nvPr/>
          </p:nvGrpSpPr>
          <p:grpSpPr bwMode="auto">
            <a:xfrm rot="6889296" flipH="1">
              <a:off x="4163" y="1728"/>
              <a:ext cx="89" cy="46"/>
              <a:chOff x="4813" y="2181"/>
              <a:chExt cx="169" cy="87"/>
            </a:xfrm>
          </p:grpSpPr>
          <p:sp>
            <p:nvSpPr>
              <p:cNvPr id="540752" name="Line 80"/>
              <p:cNvSpPr>
                <a:spLocks noChangeAspect="1" noChangeShapeType="1"/>
              </p:cNvSpPr>
              <p:nvPr/>
            </p:nvSpPr>
            <p:spPr bwMode="auto">
              <a:xfrm>
                <a:off x="4813" y="2181"/>
                <a:ext cx="87" cy="86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40753" name="Line 81"/>
              <p:cNvSpPr>
                <a:spLocks noChangeAspect="1" noChangeShapeType="1"/>
              </p:cNvSpPr>
              <p:nvPr/>
            </p:nvSpPr>
            <p:spPr bwMode="auto">
              <a:xfrm flipH="1">
                <a:off x="4895" y="2182"/>
                <a:ext cx="87" cy="86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grpSp>
        <p:nvGrpSpPr>
          <p:cNvPr id="540800" name="Group 128"/>
          <p:cNvGrpSpPr>
            <a:grpSpLocks/>
          </p:cNvGrpSpPr>
          <p:nvPr/>
        </p:nvGrpSpPr>
        <p:grpSpPr bwMode="auto">
          <a:xfrm>
            <a:off x="1352550" y="3533775"/>
            <a:ext cx="2384425" cy="457200"/>
            <a:chOff x="852" y="2226"/>
            <a:chExt cx="1502" cy="288"/>
          </a:xfrm>
        </p:grpSpPr>
        <p:sp>
          <p:nvSpPr>
            <p:cNvPr id="540760" name="Rectangle 88"/>
            <p:cNvSpPr>
              <a:spLocks noChangeArrowheads="1"/>
            </p:cNvSpPr>
            <p:nvPr/>
          </p:nvSpPr>
          <p:spPr bwMode="auto">
            <a:xfrm>
              <a:off x="852" y="2226"/>
              <a:ext cx="150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zh-CN" altLang="en-US" u="sng">
                  <a:solidFill>
                    <a:srgbClr val="FF0000"/>
                  </a:solidFill>
                  <a:ea typeface="楷体_GB2312" pitchFamily="49" charset="-122"/>
                </a:rPr>
                <a:t>必要性 </a:t>
              </a:r>
              <a:r>
                <a:rPr lang="zh-CN" altLang="en-US">
                  <a:solidFill>
                    <a:srgbClr val="FF0000"/>
                  </a:solidFill>
                  <a:ea typeface="楷体_GB2312" pitchFamily="49" charset="-122"/>
                </a:rPr>
                <a:t>“       ”    </a:t>
              </a:r>
            </a:p>
          </p:txBody>
        </p:sp>
        <p:graphicFrame>
          <p:nvGraphicFramePr>
            <p:cNvPr id="540761" name="Object 89"/>
            <p:cNvGraphicFramePr>
              <a:graphicFrameLocks noChangeAspect="1"/>
            </p:cNvGraphicFramePr>
            <p:nvPr/>
          </p:nvGraphicFramePr>
          <p:xfrm>
            <a:off x="1679" y="2299"/>
            <a:ext cx="260" cy="16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40848" name="公式" r:id="rId21" imgW="342720" imgH="215640" progId="Equation.3">
                    <p:embed/>
                  </p:oleObj>
                </mc:Choice>
                <mc:Fallback>
                  <p:oleObj name="公式" r:id="rId21" imgW="342720" imgH="215640" progId="Equation.3">
                    <p:embed/>
                    <p:pic>
                      <p:nvPicPr>
                        <p:cNvPr id="0" name="Object 8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79" y="2299"/>
                          <a:ext cx="260" cy="16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40801" name="Group 129"/>
          <p:cNvGrpSpPr>
            <a:grpSpLocks/>
          </p:cNvGrpSpPr>
          <p:nvPr/>
        </p:nvGrpSpPr>
        <p:grpSpPr bwMode="auto">
          <a:xfrm>
            <a:off x="1355725" y="4089400"/>
            <a:ext cx="7677150" cy="457200"/>
            <a:chOff x="854" y="2576"/>
            <a:chExt cx="4836" cy="288"/>
          </a:xfrm>
        </p:grpSpPr>
        <p:sp>
          <p:nvSpPr>
            <p:cNvPr id="540764" name="Rectangle 92"/>
            <p:cNvSpPr>
              <a:spLocks noChangeArrowheads="1"/>
            </p:cNvSpPr>
            <p:nvPr/>
          </p:nvSpPr>
          <p:spPr bwMode="auto">
            <a:xfrm>
              <a:off x="854" y="2576"/>
              <a:ext cx="48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olidFill>
                    <a:schemeClr val="hlink"/>
                  </a:solidFill>
                  <a:ea typeface="华文仿宋" panose="02010600040101010101" pitchFamily="2" charset="-122"/>
                </a:rPr>
                <a:t>已知          关于</a:t>
              </a:r>
              <a:r>
                <a:rPr lang="zh-CN" altLang="en-US" sz="1600">
                  <a:solidFill>
                    <a:schemeClr val="hlink"/>
                  </a:solidFill>
                  <a:ea typeface="华文仿宋" panose="02010600040101010101" pitchFamily="2" charset="-122"/>
                </a:rPr>
                <a:t> </a:t>
              </a:r>
              <a:r>
                <a:rPr lang="en-US" altLang="zh-CN" i="1">
                  <a:solidFill>
                    <a:schemeClr val="hlink"/>
                  </a:solidFill>
                  <a:ea typeface="华文仿宋" panose="02010600040101010101" pitchFamily="2" charset="-122"/>
                </a:rPr>
                <a:t>C</a:t>
              </a:r>
              <a:r>
                <a:rPr lang="en-US" altLang="zh-CN">
                  <a:solidFill>
                    <a:schemeClr val="hlink"/>
                  </a:solidFill>
                  <a:ea typeface="华文仿宋" panose="02010600040101010101" pitchFamily="2" charset="-122"/>
                </a:rPr>
                <a:t> </a:t>
              </a:r>
              <a:r>
                <a:rPr lang="zh-CN" altLang="en-US">
                  <a:solidFill>
                    <a:schemeClr val="hlink"/>
                  </a:solidFill>
                  <a:ea typeface="华文仿宋" panose="02010600040101010101" pitchFamily="2" charset="-122"/>
                </a:rPr>
                <a:t>对称，且    为过          的任意一个圆，  </a:t>
              </a:r>
            </a:p>
          </p:txBody>
        </p:sp>
        <p:graphicFrame>
          <p:nvGraphicFramePr>
            <p:cNvPr id="540763" name="Object 91"/>
            <p:cNvGraphicFramePr>
              <a:graphicFrameLocks/>
            </p:cNvGraphicFramePr>
            <p:nvPr/>
          </p:nvGraphicFramePr>
          <p:xfrm>
            <a:off x="1333" y="2593"/>
            <a:ext cx="432" cy="2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40849" name="公式" r:id="rId23" imgW="685800" imgH="368280" progId="Equation.3">
                    <p:embed/>
                  </p:oleObj>
                </mc:Choice>
                <mc:Fallback>
                  <p:oleObj name="公式" r:id="rId23" imgW="685800" imgH="368280" progId="Equation.3">
                    <p:embed/>
                    <p:pic>
                      <p:nvPicPr>
                        <p:cNvPr id="0" name="Object 91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2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33" y="2593"/>
                          <a:ext cx="432" cy="23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40766" name="Object 94"/>
            <p:cNvGraphicFramePr>
              <a:graphicFrameLocks/>
            </p:cNvGraphicFramePr>
            <p:nvPr/>
          </p:nvGraphicFramePr>
          <p:xfrm>
            <a:off x="3167" y="2639"/>
            <a:ext cx="176" cy="16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40850" name="公式" r:id="rId25" imgW="279360" imgH="266400" progId="Equation.3">
                    <p:embed/>
                  </p:oleObj>
                </mc:Choice>
                <mc:Fallback>
                  <p:oleObj name="公式" r:id="rId25" imgW="279360" imgH="266400" progId="Equation.3">
                    <p:embed/>
                    <p:pic>
                      <p:nvPicPr>
                        <p:cNvPr id="0" name="Object 94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2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67" y="2639"/>
                          <a:ext cx="176" cy="16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40767" name="Object 95"/>
            <p:cNvGraphicFramePr>
              <a:graphicFrameLocks/>
            </p:cNvGraphicFramePr>
            <p:nvPr/>
          </p:nvGraphicFramePr>
          <p:xfrm>
            <a:off x="3761" y="2591"/>
            <a:ext cx="432" cy="2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40851" name="公式" r:id="rId27" imgW="685800" imgH="368280" progId="Equation.3">
                    <p:embed/>
                  </p:oleObj>
                </mc:Choice>
                <mc:Fallback>
                  <p:oleObj name="公式" r:id="rId27" imgW="685800" imgH="368280" progId="Equation.3">
                    <p:embed/>
                    <p:pic>
                      <p:nvPicPr>
                        <p:cNvPr id="0" name="Object 95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2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61" y="2591"/>
                          <a:ext cx="432" cy="23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40802" name="Group 130"/>
          <p:cNvGrpSpPr>
            <a:grpSpLocks/>
          </p:cNvGrpSpPr>
          <p:nvPr/>
        </p:nvGrpSpPr>
        <p:grpSpPr bwMode="auto">
          <a:xfrm>
            <a:off x="1354138" y="4640263"/>
            <a:ext cx="2709862" cy="457200"/>
            <a:chOff x="853" y="2923"/>
            <a:chExt cx="1707" cy="288"/>
          </a:xfrm>
        </p:grpSpPr>
        <p:sp>
          <p:nvSpPr>
            <p:cNvPr id="540769" name="Rectangle 97"/>
            <p:cNvSpPr>
              <a:spLocks noChangeArrowheads="1"/>
            </p:cNvSpPr>
            <p:nvPr/>
          </p:nvSpPr>
          <p:spPr bwMode="auto">
            <a:xfrm>
              <a:off x="853" y="2923"/>
              <a:ext cx="170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>
                  <a:solidFill>
                    <a:srgbClr val="CC0066"/>
                  </a:solidFill>
                  <a:latin typeface="楷体_GB2312" pitchFamily="49" charset="-122"/>
                  <a:ea typeface="楷体_GB2312" pitchFamily="49" charset="-122"/>
                </a:rPr>
                <a:t>[</a:t>
              </a:r>
              <a:r>
                <a:rPr lang="zh-CN" altLang="en-US">
                  <a:solidFill>
                    <a:srgbClr val="CC0066"/>
                  </a:solidFill>
                  <a:ea typeface="楷体_GB2312" pitchFamily="49" charset="-122"/>
                </a:rPr>
                <a:t>当    为直线时，   </a:t>
              </a:r>
              <a:endParaRPr lang="zh-CN" altLang="en-US">
                <a:solidFill>
                  <a:srgbClr val="CC0066"/>
                </a:solidFill>
                <a:latin typeface="楷体_GB2312" pitchFamily="49" charset="-122"/>
                <a:ea typeface="楷体_GB2312" pitchFamily="49" charset="-122"/>
              </a:endParaRPr>
            </a:p>
          </p:txBody>
        </p:sp>
        <p:graphicFrame>
          <p:nvGraphicFramePr>
            <p:cNvPr id="540770" name="Object 98"/>
            <p:cNvGraphicFramePr>
              <a:graphicFrameLocks/>
            </p:cNvGraphicFramePr>
            <p:nvPr/>
          </p:nvGraphicFramePr>
          <p:xfrm>
            <a:off x="1215" y="2985"/>
            <a:ext cx="176" cy="16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40852" name="公式" r:id="rId29" imgW="279360" imgH="266400" progId="Equation.3">
                    <p:embed/>
                  </p:oleObj>
                </mc:Choice>
                <mc:Fallback>
                  <p:oleObj name="公式" r:id="rId29" imgW="279360" imgH="266400" progId="Equation.3">
                    <p:embed/>
                    <p:pic>
                      <p:nvPicPr>
                        <p:cNvPr id="0" name="Object 98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3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15" y="2985"/>
                          <a:ext cx="176" cy="16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40804" name="Group 132"/>
          <p:cNvGrpSpPr>
            <a:grpSpLocks/>
          </p:cNvGrpSpPr>
          <p:nvPr/>
        </p:nvGrpSpPr>
        <p:grpSpPr bwMode="auto">
          <a:xfrm>
            <a:off x="1355725" y="5211763"/>
            <a:ext cx="4110038" cy="457200"/>
            <a:chOff x="854" y="3283"/>
            <a:chExt cx="2589" cy="288"/>
          </a:xfrm>
        </p:grpSpPr>
        <p:sp>
          <p:nvSpPr>
            <p:cNvPr id="540773" name="Rectangle 101"/>
            <p:cNvSpPr>
              <a:spLocks noChangeArrowheads="1"/>
            </p:cNvSpPr>
            <p:nvPr/>
          </p:nvSpPr>
          <p:spPr bwMode="auto">
            <a:xfrm>
              <a:off x="854" y="3283"/>
              <a:ext cx="258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olidFill>
                    <a:srgbClr val="000000"/>
                  </a:solidFill>
                </a:rPr>
                <a:t>如图，设    与</a:t>
              </a:r>
              <a:r>
                <a:rPr lang="zh-CN" altLang="en-US" sz="1600">
                  <a:solidFill>
                    <a:srgbClr val="000000"/>
                  </a:solidFill>
                </a:rPr>
                <a:t> </a:t>
              </a:r>
              <a:r>
                <a:rPr lang="en-US" altLang="zh-CN" i="1">
                  <a:solidFill>
                    <a:srgbClr val="000000"/>
                  </a:solidFill>
                </a:rPr>
                <a:t>C</a:t>
              </a:r>
              <a:r>
                <a:rPr lang="en-US" altLang="zh-CN">
                  <a:solidFill>
                    <a:srgbClr val="000000"/>
                  </a:solidFill>
                </a:rPr>
                <a:t> </a:t>
              </a:r>
              <a:r>
                <a:rPr lang="zh-CN" altLang="en-US">
                  <a:solidFill>
                    <a:srgbClr val="000000"/>
                  </a:solidFill>
                </a:rPr>
                <a:t>交于    点，   </a:t>
              </a:r>
            </a:p>
          </p:txBody>
        </p:sp>
        <p:graphicFrame>
          <p:nvGraphicFramePr>
            <p:cNvPr id="540776" name="Object 104"/>
            <p:cNvGraphicFramePr>
              <a:graphicFrameLocks/>
            </p:cNvGraphicFramePr>
            <p:nvPr/>
          </p:nvGraphicFramePr>
          <p:xfrm>
            <a:off x="1697" y="3335"/>
            <a:ext cx="176" cy="16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40853" name="公式" r:id="rId31" imgW="279360" imgH="266400" progId="Equation.3">
                    <p:embed/>
                  </p:oleObj>
                </mc:Choice>
                <mc:Fallback>
                  <p:oleObj name="公式" r:id="rId31" imgW="279360" imgH="266400" progId="Equation.3">
                    <p:embed/>
                    <p:pic>
                      <p:nvPicPr>
                        <p:cNvPr id="0" name="Object 104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97" y="3335"/>
                          <a:ext cx="176" cy="16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40777" name="Object 105"/>
            <p:cNvGraphicFramePr>
              <a:graphicFrameLocks/>
            </p:cNvGraphicFramePr>
            <p:nvPr/>
          </p:nvGraphicFramePr>
          <p:xfrm>
            <a:off x="2701" y="3337"/>
            <a:ext cx="136" cy="1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40854" name="公式" r:id="rId32" imgW="215640" imgH="279360" progId="Equation.3">
                    <p:embed/>
                  </p:oleObj>
                </mc:Choice>
                <mc:Fallback>
                  <p:oleObj name="公式" r:id="rId32" imgW="215640" imgH="279360" progId="Equation.3">
                    <p:embed/>
                    <p:pic>
                      <p:nvPicPr>
                        <p:cNvPr id="0" name="Object 105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3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01" y="3337"/>
                          <a:ext cx="136" cy="17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40808" name="Group 136"/>
          <p:cNvGrpSpPr>
            <a:grpSpLocks/>
          </p:cNvGrpSpPr>
          <p:nvPr/>
        </p:nvGrpSpPr>
        <p:grpSpPr bwMode="auto">
          <a:xfrm>
            <a:off x="6108700" y="5751513"/>
            <a:ext cx="2605088" cy="457200"/>
            <a:chOff x="3848" y="3623"/>
            <a:chExt cx="1641" cy="288"/>
          </a:xfrm>
        </p:grpSpPr>
        <p:sp>
          <p:nvSpPr>
            <p:cNvPr id="540806" name="Rectangle 134"/>
            <p:cNvSpPr>
              <a:spLocks noChangeArrowheads="1"/>
            </p:cNvSpPr>
            <p:nvPr/>
          </p:nvSpPr>
          <p:spPr bwMode="auto">
            <a:xfrm>
              <a:off x="3848" y="3623"/>
              <a:ext cx="164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olidFill>
                    <a:srgbClr val="000000"/>
                  </a:solidFill>
                </a:rPr>
                <a:t>故     与 </a:t>
              </a:r>
              <a:r>
                <a:rPr lang="en-US" altLang="zh-CN" i="1">
                  <a:solidFill>
                    <a:srgbClr val="000000"/>
                  </a:solidFill>
                </a:rPr>
                <a:t>C</a:t>
              </a:r>
              <a:r>
                <a:rPr lang="en-US" altLang="zh-CN">
                  <a:solidFill>
                    <a:srgbClr val="000000"/>
                  </a:solidFill>
                </a:rPr>
                <a:t> </a:t>
              </a:r>
              <a:r>
                <a:rPr lang="zh-CN" altLang="en-US">
                  <a:solidFill>
                    <a:srgbClr val="000000"/>
                  </a:solidFill>
                </a:rPr>
                <a:t>正交。  </a:t>
              </a:r>
            </a:p>
          </p:txBody>
        </p:sp>
        <p:graphicFrame>
          <p:nvGraphicFramePr>
            <p:cNvPr id="540781" name="Object 109"/>
            <p:cNvGraphicFramePr>
              <a:graphicFrameLocks/>
            </p:cNvGraphicFramePr>
            <p:nvPr/>
          </p:nvGraphicFramePr>
          <p:xfrm>
            <a:off x="4136" y="3686"/>
            <a:ext cx="176" cy="16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40855" name="公式" r:id="rId34" imgW="279360" imgH="266400" progId="Equation.3">
                    <p:embed/>
                  </p:oleObj>
                </mc:Choice>
                <mc:Fallback>
                  <p:oleObj name="公式" r:id="rId34" imgW="279360" imgH="266400" progId="Equation.3">
                    <p:embed/>
                    <p:pic>
                      <p:nvPicPr>
                        <p:cNvPr id="0" name="Object 109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36" y="3686"/>
                          <a:ext cx="176" cy="16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40807" name="Group 135"/>
          <p:cNvGrpSpPr>
            <a:grpSpLocks/>
          </p:cNvGrpSpPr>
          <p:nvPr/>
        </p:nvGrpSpPr>
        <p:grpSpPr bwMode="auto">
          <a:xfrm>
            <a:off x="1355725" y="5754688"/>
            <a:ext cx="5081588" cy="457200"/>
            <a:chOff x="854" y="3625"/>
            <a:chExt cx="3201" cy="288"/>
          </a:xfrm>
        </p:grpSpPr>
        <p:sp>
          <p:nvSpPr>
            <p:cNvPr id="540778" name="Rectangle 106"/>
            <p:cNvSpPr>
              <a:spLocks noChangeArrowheads="1"/>
            </p:cNvSpPr>
            <p:nvPr/>
          </p:nvSpPr>
          <p:spPr bwMode="auto">
            <a:xfrm>
              <a:off x="854" y="3625"/>
              <a:ext cx="320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olidFill>
                    <a:srgbClr val="000000"/>
                  </a:solidFill>
                </a:rPr>
                <a:t>由切割线定理有，      为的    切线，  </a:t>
              </a:r>
            </a:p>
          </p:txBody>
        </p:sp>
        <p:graphicFrame>
          <p:nvGraphicFramePr>
            <p:cNvPr id="540779" name="Object 107"/>
            <p:cNvGraphicFramePr>
              <a:graphicFrameLocks/>
            </p:cNvGraphicFramePr>
            <p:nvPr/>
          </p:nvGraphicFramePr>
          <p:xfrm>
            <a:off x="2443" y="3683"/>
            <a:ext cx="280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40856" name="公式" r:id="rId35" imgW="444240" imgH="342720" progId="Equation.3">
                    <p:embed/>
                  </p:oleObj>
                </mc:Choice>
                <mc:Fallback>
                  <p:oleObj name="公式" r:id="rId35" imgW="444240" imgH="342720" progId="Equation.3">
                    <p:embed/>
                    <p:pic>
                      <p:nvPicPr>
                        <p:cNvPr id="0" name="Object 107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3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43" y="3683"/>
                          <a:ext cx="280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40780" name="Object 108"/>
            <p:cNvGraphicFramePr>
              <a:graphicFrameLocks/>
            </p:cNvGraphicFramePr>
            <p:nvPr/>
          </p:nvGraphicFramePr>
          <p:xfrm>
            <a:off x="3141" y="3693"/>
            <a:ext cx="176" cy="16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40857" name="公式" r:id="rId37" imgW="279360" imgH="266400" progId="Equation.3">
                    <p:embed/>
                  </p:oleObj>
                </mc:Choice>
                <mc:Fallback>
                  <p:oleObj name="公式" r:id="rId37" imgW="279360" imgH="266400" progId="Equation.3">
                    <p:embed/>
                    <p:pic>
                      <p:nvPicPr>
                        <p:cNvPr id="0" name="Object 108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41" y="3693"/>
                          <a:ext cx="176" cy="16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40785" name="Line 113"/>
            <p:cNvSpPr>
              <a:spLocks noChangeShapeType="1"/>
            </p:cNvSpPr>
            <p:nvPr/>
          </p:nvSpPr>
          <p:spPr bwMode="auto">
            <a:xfrm>
              <a:off x="2444" y="3680"/>
              <a:ext cx="282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540810" name="Group 138"/>
          <p:cNvGrpSpPr>
            <a:grpSpLocks/>
          </p:cNvGrpSpPr>
          <p:nvPr/>
        </p:nvGrpSpPr>
        <p:grpSpPr bwMode="auto">
          <a:xfrm>
            <a:off x="3665538" y="4633913"/>
            <a:ext cx="4837112" cy="457200"/>
            <a:chOff x="2309" y="2919"/>
            <a:chExt cx="3047" cy="288"/>
          </a:xfrm>
        </p:grpSpPr>
        <p:graphicFrame>
          <p:nvGraphicFramePr>
            <p:cNvPr id="540771" name="Object 99"/>
            <p:cNvGraphicFramePr>
              <a:graphicFrameLocks/>
            </p:cNvGraphicFramePr>
            <p:nvPr/>
          </p:nvGraphicFramePr>
          <p:xfrm>
            <a:off x="3567" y="2972"/>
            <a:ext cx="224" cy="1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40858" name="公式" r:id="rId38" imgW="355320" imgH="279360" progId="Equation.3">
                    <p:embed/>
                  </p:oleObj>
                </mc:Choice>
                <mc:Fallback>
                  <p:oleObj name="公式" r:id="rId38" imgW="355320" imgH="279360" progId="Equation.3">
                    <p:embed/>
                    <p:pic>
                      <p:nvPicPr>
                        <p:cNvPr id="0" name="Object 99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3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67" y="2972"/>
                          <a:ext cx="224" cy="17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40772" name="Object 100"/>
            <p:cNvGraphicFramePr>
              <a:graphicFrameLocks/>
            </p:cNvGraphicFramePr>
            <p:nvPr/>
          </p:nvGraphicFramePr>
          <p:xfrm>
            <a:off x="2583" y="2970"/>
            <a:ext cx="568" cy="1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40859" name="公式" r:id="rId40" imgW="901440" imgH="279360" progId="Equation.3">
                    <p:embed/>
                  </p:oleObj>
                </mc:Choice>
                <mc:Fallback>
                  <p:oleObj name="公式" r:id="rId40" imgW="901440" imgH="279360" progId="Equation.3">
                    <p:embed/>
                    <p:pic>
                      <p:nvPicPr>
                        <p:cNvPr id="0" name="Object 100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4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83" y="2970"/>
                          <a:ext cx="568" cy="17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40793" name="Rectangle 121"/>
            <p:cNvSpPr>
              <a:spLocks noChangeArrowheads="1"/>
            </p:cNvSpPr>
            <p:nvPr/>
          </p:nvSpPr>
          <p:spPr bwMode="auto">
            <a:xfrm>
              <a:off x="2309" y="2919"/>
              <a:ext cx="304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olidFill>
                    <a:srgbClr val="CC0066"/>
                  </a:solidFill>
                  <a:ea typeface="楷体_GB2312" pitchFamily="49" charset="-122"/>
                </a:rPr>
                <a:t>即             时，     显然与</a:t>
              </a:r>
              <a:r>
                <a:rPr lang="zh-CN" altLang="en-US" sz="1600">
                  <a:solidFill>
                    <a:srgbClr val="CC0066"/>
                  </a:solidFill>
                  <a:ea typeface="楷体_GB2312" pitchFamily="49" charset="-122"/>
                </a:rPr>
                <a:t> </a:t>
              </a:r>
              <a:r>
                <a:rPr lang="en-US" altLang="zh-CN" i="1">
                  <a:solidFill>
                    <a:srgbClr val="CC0066"/>
                  </a:solidFill>
                  <a:ea typeface="楷体_GB2312" pitchFamily="49" charset="-122"/>
                </a:rPr>
                <a:t>C</a:t>
              </a:r>
              <a:r>
                <a:rPr lang="en-US" altLang="zh-CN" sz="2000">
                  <a:solidFill>
                    <a:srgbClr val="CC0066"/>
                  </a:solidFill>
                  <a:ea typeface="楷体_GB2312" pitchFamily="49" charset="-122"/>
                </a:rPr>
                <a:t> </a:t>
              </a:r>
              <a:r>
                <a:rPr lang="zh-CN" altLang="en-US">
                  <a:solidFill>
                    <a:srgbClr val="CC0066"/>
                  </a:solidFill>
                  <a:ea typeface="楷体_GB2312" pitchFamily="49" charset="-122"/>
                </a:rPr>
                <a:t>正交</a:t>
              </a:r>
              <a:r>
                <a:rPr lang="zh-CN" altLang="en-US" sz="1600">
                  <a:solidFill>
                    <a:srgbClr val="CC0066"/>
                  </a:solidFill>
                  <a:ea typeface="楷体_GB2312" pitchFamily="49" charset="-122"/>
                </a:rPr>
                <a:t> </a:t>
              </a:r>
              <a:r>
                <a:rPr lang="en-US" altLang="zh-CN">
                  <a:solidFill>
                    <a:srgbClr val="CC0066"/>
                  </a:solidFill>
                  <a:latin typeface="楷体_GB2312" pitchFamily="49" charset="-122"/>
                  <a:ea typeface="楷体_GB2312" pitchFamily="49" charset="-122"/>
                </a:rPr>
                <a:t>]  </a:t>
              </a:r>
            </a:p>
          </p:txBody>
        </p:sp>
      </p:grpSp>
      <p:grpSp>
        <p:nvGrpSpPr>
          <p:cNvPr id="540811" name="Group 139"/>
          <p:cNvGrpSpPr>
            <a:grpSpLocks/>
          </p:cNvGrpSpPr>
          <p:nvPr/>
        </p:nvGrpSpPr>
        <p:grpSpPr bwMode="auto">
          <a:xfrm>
            <a:off x="5056188" y="5160963"/>
            <a:ext cx="3587750" cy="506412"/>
            <a:chOff x="3185" y="3251"/>
            <a:chExt cx="2260" cy="319"/>
          </a:xfrm>
        </p:grpSpPr>
        <p:sp>
          <p:nvSpPr>
            <p:cNvPr id="540782" name="Line 110"/>
            <p:cNvSpPr>
              <a:spLocks noChangeShapeType="1"/>
            </p:cNvSpPr>
            <p:nvPr/>
          </p:nvSpPr>
          <p:spPr bwMode="auto">
            <a:xfrm>
              <a:off x="3666" y="3324"/>
              <a:ext cx="282" cy="0"/>
            </a:xfrm>
            <a:prstGeom prst="line">
              <a:avLst/>
            </a:prstGeom>
            <a:noFill/>
            <a:ln w="12700">
              <a:solidFill>
                <a:schemeClr val="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40783" name="Line 111"/>
            <p:cNvSpPr>
              <a:spLocks noChangeShapeType="1"/>
            </p:cNvSpPr>
            <p:nvPr/>
          </p:nvSpPr>
          <p:spPr bwMode="auto">
            <a:xfrm>
              <a:off x="4078" y="3328"/>
              <a:ext cx="282" cy="0"/>
            </a:xfrm>
            <a:prstGeom prst="line">
              <a:avLst/>
            </a:prstGeom>
            <a:noFill/>
            <a:ln w="12700">
              <a:solidFill>
                <a:schemeClr val="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40784" name="Line 112"/>
            <p:cNvSpPr>
              <a:spLocks noChangeShapeType="1"/>
            </p:cNvSpPr>
            <p:nvPr/>
          </p:nvSpPr>
          <p:spPr bwMode="auto">
            <a:xfrm>
              <a:off x="4996" y="3328"/>
              <a:ext cx="282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540805" name="Group 133"/>
            <p:cNvGrpSpPr>
              <a:grpSpLocks/>
            </p:cNvGrpSpPr>
            <p:nvPr/>
          </p:nvGrpSpPr>
          <p:grpSpPr bwMode="auto">
            <a:xfrm>
              <a:off x="3185" y="3251"/>
              <a:ext cx="2260" cy="319"/>
              <a:chOff x="3185" y="3251"/>
              <a:chExt cx="2260" cy="319"/>
            </a:xfrm>
          </p:grpSpPr>
          <p:graphicFrame>
            <p:nvGraphicFramePr>
              <p:cNvPr id="540786" name="Object 114"/>
              <p:cNvGraphicFramePr>
                <a:graphicFrameLocks/>
              </p:cNvGraphicFramePr>
              <p:nvPr/>
            </p:nvGraphicFramePr>
            <p:xfrm>
              <a:off x="4845" y="3330"/>
              <a:ext cx="600" cy="21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40860" name="公式" r:id="rId42" imgW="952200" imgH="342720" progId="Equation.3">
                      <p:embed/>
                    </p:oleObj>
                  </mc:Choice>
                  <mc:Fallback>
                    <p:oleObj name="公式" r:id="rId42" imgW="952200" imgH="342720" progId="Equation.3">
                      <p:embed/>
                      <p:pic>
                        <p:nvPicPr>
                          <p:cNvPr id="0" name="Object 114"/>
                          <p:cNvPicPr>
                            <a:picLocks noChangeArrowheads="1"/>
                          </p:cNvPicPr>
                          <p:nvPr/>
                        </p:nvPicPr>
                        <p:blipFill>
                          <a:blip r:embed="rId43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845" y="3330"/>
                            <a:ext cx="600" cy="21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540787" name="Object 115"/>
              <p:cNvGraphicFramePr>
                <a:graphicFrameLocks/>
              </p:cNvGraphicFramePr>
              <p:nvPr/>
            </p:nvGraphicFramePr>
            <p:xfrm>
              <a:off x="3657" y="3274"/>
              <a:ext cx="1160" cy="27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40861" name="公式" r:id="rId44" imgW="1841400" imgH="431640" progId="Equation.3">
                      <p:embed/>
                    </p:oleObj>
                  </mc:Choice>
                  <mc:Fallback>
                    <p:oleObj name="公式" r:id="rId44" imgW="1841400" imgH="431640" progId="Equation.3">
                      <p:embed/>
                      <p:pic>
                        <p:nvPicPr>
                          <p:cNvPr id="0" name="Object 115"/>
                          <p:cNvPicPr>
                            <a:picLocks noChangeArrowheads="1"/>
                          </p:cNvPicPr>
                          <p:nvPr/>
                        </p:nvPicPr>
                        <p:blipFill>
                          <a:blip r:embed="rId4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657" y="3274"/>
                            <a:ext cx="1160" cy="272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540788" name="Object 116"/>
              <p:cNvGraphicFramePr>
                <a:graphicFrameLocks/>
              </p:cNvGraphicFramePr>
              <p:nvPr/>
            </p:nvGraphicFramePr>
            <p:xfrm>
              <a:off x="5297" y="3251"/>
              <a:ext cx="88" cy="22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40862" name="公式" r:id="rId46" imgW="139680" imgH="355320" progId="Equation.3">
                      <p:embed/>
                    </p:oleObj>
                  </mc:Choice>
                  <mc:Fallback>
                    <p:oleObj name="公式" r:id="rId46" imgW="139680" imgH="355320" progId="Equation.3">
                      <p:embed/>
                      <p:pic>
                        <p:nvPicPr>
                          <p:cNvPr id="0" name="Object 116"/>
                          <p:cNvPicPr>
                            <a:picLocks noChangeArrowheads="1"/>
                          </p:cNvPicPr>
                          <p:nvPr/>
                        </p:nvPicPr>
                        <p:blipFill>
                          <a:blip r:embed="rId4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297" y="3251"/>
                            <a:ext cx="88" cy="224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540797" name="Rectangle 125"/>
              <p:cNvSpPr>
                <a:spLocks noChangeArrowheads="1"/>
              </p:cNvSpPr>
              <p:nvPr/>
            </p:nvSpPr>
            <p:spPr bwMode="auto">
              <a:xfrm>
                <a:off x="3185" y="3282"/>
                <a:ext cx="646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zh-CN" altLang="en-US">
                    <a:solidFill>
                      <a:srgbClr val="000000"/>
                    </a:solidFill>
                  </a:rPr>
                  <a:t>则有   </a:t>
                </a:r>
              </a:p>
            </p:txBody>
          </p:sp>
        </p:grpSp>
      </p:grpSp>
      <p:grpSp>
        <p:nvGrpSpPr>
          <p:cNvPr id="540815" name="Group 143"/>
          <p:cNvGrpSpPr>
            <a:grpSpLocks/>
          </p:cNvGrpSpPr>
          <p:nvPr/>
        </p:nvGrpSpPr>
        <p:grpSpPr bwMode="auto">
          <a:xfrm>
            <a:off x="6361113" y="2179638"/>
            <a:ext cx="165100" cy="293687"/>
            <a:chOff x="4007" y="1373"/>
            <a:chExt cx="104" cy="185"/>
          </a:xfrm>
        </p:grpSpPr>
        <p:graphicFrame>
          <p:nvGraphicFramePr>
            <p:cNvPr id="540745" name="Object 73"/>
            <p:cNvGraphicFramePr>
              <a:graphicFrameLocks noChangeAspect="1"/>
            </p:cNvGraphicFramePr>
            <p:nvPr/>
          </p:nvGraphicFramePr>
          <p:xfrm>
            <a:off x="4007" y="1373"/>
            <a:ext cx="104" cy="13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40863" name="公式" r:id="rId48" imgW="215640" imgH="279360" progId="Equation.3">
                    <p:embed/>
                  </p:oleObj>
                </mc:Choice>
                <mc:Fallback>
                  <p:oleObj name="公式" r:id="rId48" imgW="215640" imgH="279360" progId="Equation.3">
                    <p:embed/>
                    <p:pic>
                      <p:nvPicPr>
                        <p:cNvPr id="0" name="Object 7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07" y="1373"/>
                          <a:ext cx="104" cy="13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40742" name="Oval 70"/>
            <p:cNvSpPr>
              <a:spLocks noChangeAspect="1" noChangeArrowheads="1"/>
            </p:cNvSpPr>
            <p:nvPr/>
          </p:nvSpPr>
          <p:spPr bwMode="auto">
            <a:xfrm rot="1768042">
              <a:off x="4057" y="1531"/>
              <a:ext cx="27" cy="27"/>
            </a:xfrm>
            <a:prstGeom prst="ellipse">
              <a:avLst/>
            </a:prstGeom>
            <a:solidFill>
              <a:srgbClr val="CC0066"/>
            </a:solidFill>
            <a:ln w="19050" algn="ctr">
              <a:solidFill>
                <a:srgbClr val="CC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540812" name="Group 140"/>
          <p:cNvGrpSpPr>
            <a:grpSpLocks/>
          </p:cNvGrpSpPr>
          <p:nvPr/>
        </p:nvGrpSpPr>
        <p:grpSpPr bwMode="auto">
          <a:xfrm>
            <a:off x="5999163" y="3071813"/>
            <a:ext cx="204787" cy="284162"/>
            <a:chOff x="3779" y="1935"/>
            <a:chExt cx="129" cy="179"/>
          </a:xfrm>
        </p:grpSpPr>
        <p:graphicFrame>
          <p:nvGraphicFramePr>
            <p:cNvPr id="540744" name="Object 72"/>
            <p:cNvGraphicFramePr>
              <a:graphicFrameLocks noChangeAspect="1"/>
            </p:cNvGraphicFramePr>
            <p:nvPr/>
          </p:nvGraphicFramePr>
          <p:xfrm>
            <a:off x="3779" y="1978"/>
            <a:ext cx="129" cy="1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40864" name="公式" r:id="rId50" imgW="266400" imgH="279360" progId="Equation.3">
                    <p:embed/>
                  </p:oleObj>
                </mc:Choice>
                <mc:Fallback>
                  <p:oleObj name="公式" r:id="rId50" imgW="266400" imgH="279360" progId="Equation.3">
                    <p:embed/>
                    <p:pic>
                      <p:nvPicPr>
                        <p:cNvPr id="0" name="Object 7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79" y="1978"/>
                          <a:ext cx="129" cy="13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40724" name="Oval 52"/>
            <p:cNvSpPr>
              <a:spLocks noChangeAspect="1" noChangeArrowheads="1"/>
            </p:cNvSpPr>
            <p:nvPr/>
          </p:nvSpPr>
          <p:spPr bwMode="auto">
            <a:xfrm rot="1768042">
              <a:off x="3825" y="1935"/>
              <a:ext cx="27" cy="27"/>
            </a:xfrm>
            <a:prstGeom prst="ellipse">
              <a:avLst/>
            </a:prstGeom>
            <a:solidFill>
              <a:srgbClr val="800000"/>
            </a:solidFill>
            <a:ln w="19050" algn="ctr">
              <a:solidFill>
                <a:srgbClr val="8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540813" name="Group 141"/>
          <p:cNvGrpSpPr>
            <a:grpSpLocks/>
          </p:cNvGrpSpPr>
          <p:nvPr/>
        </p:nvGrpSpPr>
        <p:grpSpPr bwMode="auto">
          <a:xfrm>
            <a:off x="6311900" y="2928938"/>
            <a:ext cx="285750" cy="284162"/>
            <a:chOff x="3976" y="1845"/>
            <a:chExt cx="180" cy="179"/>
          </a:xfrm>
        </p:grpSpPr>
        <p:graphicFrame>
          <p:nvGraphicFramePr>
            <p:cNvPr id="540727" name="Object 55"/>
            <p:cNvGraphicFramePr>
              <a:graphicFrameLocks noChangeAspect="1"/>
            </p:cNvGraphicFramePr>
            <p:nvPr/>
          </p:nvGraphicFramePr>
          <p:xfrm>
            <a:off x="4027" y="1845"/>
            <a:ext cx="129" cy="17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40865" name="公式" r:id="rId52" imgW="266400" imgH="368280" progId="Equation.3">
                    <p:embed/>
                  </p:oleObj>
                </mc:Choice>
                <mc:Fallback>
                  <p:oleObj name="公式" r:id="rId52" imgW="266400" imgH="368280" progId="Equation.3">
                    <p:embed/>
                    <p:pic>
                      <p:nvPicPr>
                        <p:cNvPr id="0" name="Object 5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27" y="1845"/>
                          <a:ext cx="129" cy="17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40723" name="Oval 51"/>
            <p:cNvSpPr>
              <a:spLocks noChangeAspect="1" noChangeArrowheads="1"/>
            </p:cNvSpPr>
            <p:nvPr/>
          </p:nvSpPr>
          <p:spPr bwMode="auto">
            <a:xfrm rot="1768042">
              <a:off x="3976" y="1871"/>
              <a:ext cx="45" cy="45"/>
            </a:xfrm>
            <a:prstGeom prst="ellipse">
              <a:avLst/>
            </a:prstGeom>
            <a:solidFill>
              <a:srgbClr val="FF0000"/>
            </a:solidFill>
            <a:ln w="19050" algn="ctr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540814" name="Group 142"/>
          <p:cNvGrpSpPr>
            <a:grpSpLocks/>
          </p:cNvGrpSpPr>
          <p:nvPr/>
        </p:nvGrpSpPr>
        <p:grpSpPr bwMode="auto">
          <a:xfrm>
            <a:off x="7861300" y="2312988"/>
            <a:ext cx="214313" cy="325437"/>
            <a:chOff x="4952" y="1457"/>
            <a:chExt cx="135" cy="205"/>
          </a:xfrm>
        </p:grpSpPr>
        <p:graphicFrame>
          <p:nvGraphicFramePr>
            <p:cNvPr id="540728" name="Object 56"/>
            <p:cNvGraphicFramePr>
              <a:graphicFrameLocks noChangeAspect="1"/>
            </p:cNvGraphicFramePr>
            <p:nvPr/>
          </p:nvGraphicFramePr>
          <p:xfrm>
            <a:off x="4952" y="1483"/>
            <a:ext cx="135" cy="17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40866" name="公式" r:id="rId54" imgW="279360" imgH="368280" progId="Equation.3">
                    <p:embed/>
                  </p:oleObj>
                </mc:Choice>
                <mc:Fallback>
                  <p:oleObj name="公式" r:id="rId54" imgW="279360" imgH="368280" progId="Equation.3">
                    <p:embed/>
                    <p:pic>
                      <p:nvPicPr>
                        <p:cNvPr id="0" name="Object 5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52" y="1483"/>
                          <a:ext cx="135" cy="17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40736" name="Oval 64"/>
            <p:cNvSpPr>
              <a:spLocks noChangeAspect="1" noChangeArrowheads="1"/>
            </p:cNvSpPr>
            <p:nvPr/>
          </p:nvSpPr>
          <p:spPr bwMode="auto">
            <a:xfrm rot="1768042">
              <a:off x="5013" y="1457"/>
              <a:ext cx="45" cy="46"/>
            </a:xfrm>
            <a:prstGeom prst="ellipse">
              <a:avLst/>
            </a:prstGeom>
            <a:solidFill>
              <a:srgbClr val="FF0000"/>
            </a:solidFill>
            <a:ln w="19050" algn="ctr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pic>
        <p:nvPicPr>
          <p:cNvPr id="540839" name="Picture 167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0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407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08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5408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0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5408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0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5408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0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5408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0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5408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0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5408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0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5408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0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5408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0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0"/>
                                        <p:tgtEl>
                                          <p:spTgt spid="5408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0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540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0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1000"/>
                                        <p:tgtEl>
                                          <p:spTgt spid="540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0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1000"/>
                                        <p:tgtEl>
                                          <p:spTgt spid="5408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0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1000"/>
                                        <p:tgtEl>
                                          <p:spTgt spid="5408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0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1000"/>
                                        <p:tgtEl>
                                          <p:spTgt spid="5408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0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1000"/>
                                        <p:tgtEl>
                                          <p:spTgt spid="5408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0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1000"/>
                                        <p:tgtEl>
                                          <p:spTgt spid="5407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840" name="Picture 12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2841" name="Picture 12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2842" name="Picture 12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2843" name="Picture 12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2844" name="Picture 12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2845" name="Picture 12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2846" name="Picture 12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2847" name="Picture 127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2848" name="Picture 12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2849" name="Picture 12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2850" name="Picture 13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2851" name="Picture 131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2852" name="Picture 13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2853" name="Picture 13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2854" name="Picture 13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2855" name="Picture 13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2856" name="Picture 13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2857" name="Picture 137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2858" name="Picture 13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2859" name="Picture 139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42724" name="Rectangle 4"/>
          <p:cNvSpPr>
            <a:spLocks noChangeArrowheads="1"/>
          </p:cNvSpPr>
          <p:nvPr/>
        </p:nvSpPr>
        <p:spPr bwMode="auto">
          <a:xfrm>
            <a:off x="1781175" y="2954338"/>
            <a:ext cx="34226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且    和    </a:t>
            </a:r>
            <a:r>
              <a:rPr lang="zh-CN" altLang="en-US" sz="800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均为有限点，</a:t>
            </a:r>
            <a:r>
              <a:rPr lang="zh-CN" altLang="en-US"/>
              <a:t>  </a:t>
            </a:r>
          </a:p>
        </p:txBody>
      </p:sp>
      <p:sp>
        <p:nvSpPr>
          <p:cNvPr id="542725" name="Rectangle 5"/>
          <p:cNvSpPr>
            <a:spLocks noChangeArrowheads="1"/>
          </p:cNvSpPr>
          <p:nvPr/>
        </p:nvSpPr>
        <p:spPr bwMode="auto">
          <a:xfrm>
            <a:off x="533400" y="536575"/>
            <a:ext cx="365283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0"/>
              </a:spcBef>
            </a:pPr>
            <a:r>
              <a:rPr lang="zh-CN" altLang="en-US" sz="2800">
                <a:solidFill>
                  <a:srgbClr val="000099"/>
                </a:solidFill>
              </a:rPr>
              <a:t>五、</a:t>
            </a:r>
            <a:r>
              <a:rPr kumimoji="0" lang="zh-CN" altLang="en-US" sz="2800">
                <a:solidFill>
                  <a:srgbClr val="000099"/>
                </a:solidFill>
              </a:rPr>
              <a:t>保对称点性     </a:t>
            </a:r>
          </a:p>
        </p:txBody>
      </p:sp>
      <p:sp>
        <p:nvSpPr>
          <p:cNvPr id="542726" name="Rectangle 6"/>
          <p:cNvSpPr>
            <a:spLocks noChangeArrowheads="1"/>
          </p:cNvSpPr>
          <p:nvPr/>
        </p:nvSpPr>
        <p:spPr bwMode="auto">
          <a:xfrm>
            <a:off x="536575" y="1201738"/>
            <a:ext cx="1022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zh-CN" altLang="en-US">
                <a:solidFill>
                  <a:srgbClr val="0000FF"/>
                </a:solidFill>
              </a:rPr>
              <a:t>引理   </a:t>
            </a:r>
          </a:p>
        </p:txBody>
      </p:sp>
      <p:sp>
        <p:nvSpPr>
          <p:cNvPr id="542727" name="Rectangle 7"/>
          <p:cNvSpPr>
            <a:spLocks noChangeArrowheads="1"/>
          </p:cNvSpPr>
          <p:nvPr/>
        </p:nvSpPr>
        <p:spPr bwMode="auto">
          <a:xfrm>
            <a:off x="1347788" y="1201738"/>
            <a:ext cx="75422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扩充复平面上两点          关于“</a:t>
            </a:r>
            <a:r>
              <a:rPr lang="zh-CN" altLang="en-US" u="sng">
                <a:solidFill>
                  <a:schemeClr val="folHlink"/>
                </a:solidFill>
                <a:ea typeface="楷体_GB2312" pitchFamily="49" charset="-122"/>
              </a:rPr>
              <a:t>圆</a:t>
            </a:r>
            <a:r>
              <a:rPr lang="zh-CN" altLang="en-US">
                <a:solidFill>
                  <a:srgbClr val="000000"/>
                </a:solidFill>
              </a:rPr>
              <a:t>”</a:t>
            </a:r>
            <a:r>
              <a:rPr lang="zh-CN" altLang="en-US" sz="1200">
                <a:solidFill>
                  <a:srgbClr val="000000"/>
                </a:solidFill>
              </a:rPr>
              <a:t> </a:t>
            </a:r>
            <a:r>
              <a:rPr lang="en-US" altLang="zh-CN" i="1">
                <a:solidFill>
                  <a:srgbClr val="000000"/>
                </a:solidFill>
              </a:rPr>
              <a:t>C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对称的充要条件是  </a:t>
            </a:r>
          </a:p>
        </p:txBody>
      </p:sp>
      <p:sp>
        <p:nvSpPr>
          <p:cNvPr id="542728" name="Rectangle 8"/>
          <p:cNvSpPr>
            <a:spLocks noChangeArrowheads="1"/>
          </p:cNvSpPr>
          <p:nvPr/>
        </p:nvSpPr>
        <p:spPr bwMode="auto">
          <a:xfrm>
            <a:off x="1347788" y="1781175"/>
            <a:ext cx="51657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过          的任意“</a:t>
            </a:r>
            <a:r>
              <a:rPr lang="zh-CN" altLang="en-US" u="sng">
                <a:solidFill>
                  <a:schemeClr val="folHlink"/>
                </a:solidFill>
                <a:ea typeface="楷体_GB2312" pitchFamily="49" charset="-122"/>
              </a:rPr>
              <a:t>圆</a:t>
            </a:r>
            <a:r>
              <a:rPr lang="zh-CN" altLang="en-US">
                <a:solidFill>
                  <a:srgbClr val="000000"/>
                </a:solidFill>
              </a:rPr>
              <a:t>”     都与</a:t>
            </a:r>
            <a:r>
              <a:rPr lang="zh-CN" altLang="en-US" sz="1200">
                <a:solidFill>
                  <a:srgbClr val="000000"/>
                </a:solidFill>
              </a:rPr>
              <a:t> </a:t>
            </a:r>
            <a:r>
              <a:rPr lang="en-US" altLang="zh-CN" i="1">
                <a:solidFill>
                  <a:srgbClr val="000000"/>
                </a:solidFill>
              </a:rPr>
              <a:t>C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正交。  </a:t>
            </a:r>
          </a:p>
        </p:txBody>
      </p:sp>
      <p:graphicFrame>
        <p:nvGraphicFramePr>
          <p:cNvPr id="542729" name="Object 9"/>
          <p:cNvGraphicFramePr>
            <a:graphicFrameLocks/>
          </p:cNvGraphicFramePr>
          <p:nvPr/>
        </p:nvGraphicFramePr>
        <p:xfrm>
          <a:off x="3919538" y="1223963"/>
          <a:ext cx="685800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2861" name="公式" r:id="rId5" imgW="685800" imgH="368280" progId="Equation.3">
                  <p:embed/>
                </p:oleObj>
              </mc:Choice>
              <mc:Fallback>
                <p:oleObj name="公式" r:id="rId5" imgW="685800" imgH="368280" progId="Equation.3">
                  <p:embed/>
                  <p:pic>
                    <p:nvPicPr>
                      <p:cNvPr id="0" name="Object 9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19538" y="1223963"/>
                        <a:ext cx="685800" cy="368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42730" name="Object 10"/>
          <p:cNvGraphicFramePr>
            <a:graphicFrameLocks/>
          </p:cNvGraphicFramePr>
          <p:nvPr/>
        </p:nvGraphicFramePr>
        <p:xfrm>
          <a:off x="1801813" y="1801813"/>
          <a:ext cx="685800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2862" name="公式" r:id="rId7" imgW="685800" imgH="368280" progId="Equation.3">
                  <p:embed/>
                </p:oleObj>
              </mc:Choice>
              <mc:Fallback>
                <p:oleObj name="公式" r:id="rId7" imgW="685800" imgH="368280" progId="Equation.3">
                  <p:embed/>
                  <p:pic>
                    <p:nvPicPr>
                      <p:cNvPr id="0" name="Object 10"/>
                      <p:cNvPicPr>
                        <a:picLocks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01813" y="1801813"/>
                        <a:ext cx="685800" cy="368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42731" name="Object 11"/>
          <p:cNvGraphicFramePr>
            <a:graphicFrameLocks/>
          </p:cNvGraphicFramePr>
          <p:nvPr/>
        </p:nvGraphicFramePr>
        <p:xfrm>
          <a:off x="4090988" y="1878013"/>
          <a:ext cx="279400" cy="266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2863" name="公式" r:id="rId9" imgW="279360" imgH="266400" progId="Equation.3">
                  <p:embed/>
                </p:oleObj>
              </mc:Choice>
              <mc:Fallback>
                <p:oleObj name="公式" r:id="rId9" imgW="279360" imgH="266400" progId="Equation.3">
                  <p:embed/>
                  <p:pic>
                    <p:nvPicPr>
                      <p:cNvPr id="0" name="Object 11"/>
                      <p:cNvPicPr>
                        <a:picLocks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90988" y="1878013"/>
                        <a:ext cx="279400" cy="266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42732" name="Rectangle 12"/>
          <p:cNvSpPr>
            <a:spLocks noChangeArrowheads="1"/>
          </p:cNvSpPr>
          <p:nvPr/>
        </p:nvSpPr>
        <p:spPr bwMode="auto">
          <a:xfrm>
            <a:off x="533400" y="2398713"/>
            <a:ext cx="1022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zh-CN" altLang="en-US">
                <a:solidFill>
                  <a:srgbClr val="0000FF"/>
                </a:solidFill>
              </a:rPr>
              <a:t>证明   </a:t>
            </a:r>
          </a:p>
        </p:txBody>
      </p:sp>
      <p:sp>
        <p:nvSpPr>
          <p:cNvPr id="542733" name="Rectangle 13"/>
          <p:cNvSpPr>
            <a:spLocks noChangeArrowheads="1"/>
          </p:cNvSpPr>
          <p:nvPr/>
        </p:nvSpPr>
        <p:spPr bwMode="auto">
          <a:xfrm>
            <a:off x="1344613" y="2398713"/>
            <a:ext cx="38814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>
                <a:solidFill>
                  <a:srgbClr val="000000"/>
                </a:solidFill>
              </a:rPr>
              <a:t>(3) </a:t>
            </a:r>
            <a:r>
              <a:rPr lang="zh-CN" altLang="en-US">
                <a:solidFill>
                  <a:srgbClr val="000000"/>
                </a:solidFill>
              </a:rPr>
              <a:t>设 </a:t>
            </a:r>
            <a:r>
              <a:rPr lang="en-US" altLang="zh-CN" i="1">
                <a:solidFill>
                  <a:srgbClr val="000000"/>
                </a:solidFill>
              </a:rPr>
              <a:t>C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为半径有限的圆，  </a:t>
            </a:r>
            <a:endParaRPr lang="zh-CN" altLang="en-US"/>
          </a:p>
        </p:txBody>
      </p:sp>
      <p:graphicFrame>
        <p:nvGraphicFramePr>
          <p:cNvPr id="542734" name="Object 14"/>
          <p:cNvGraphicFramePr>
            <a:graphicFrameLocks/>
          </p:cNvGraphicFramePr>
          <p:nvPr/>
        </p:nvGraphicFramePr>
        <p:xfrm>
          <a:off x="2217738" y="2970213"/>
          <a:ext cx="266700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2864" name="公式" r:id="rId11" imgW="266400" imgH="368280" progId="Equation.3">
                  <p:embed/>
                </p:oleObj>
              </mc:Choice>
              <mc:Fallback>
                <p:oleObj name="公式" r:id="rId11" imgW="266400" imgH="368280" progId="Equation.3">
                  <p:embed/>
                  <p:pic>
                    <p:nvPicPr>
                      <p:cNvPr id="0" name="Object 14"/>
                      <p:cNvPicPr>
                        <a:picLocks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17738" y="2970213"/>
                        <a:ext cx="266700" cy="368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42735" name="Object 15"/>
          <p:cNvGraphicFramePr>
            <a:graphicFrameLocks/>
          </p:cNvGraphicFramePr>
          <p:nvPr/>
        </p:nvGraphicFramePr>
        <p:xfrm>
          <a:off x="2801938" y="2967038"/>
          <a:ext cx="292100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2865" name="公式" r:id="rId13" imgW="291960" imgH="368280" progId="Equation.3">
                  <p:embed/>
                </p:oleObj>
              </mc:Choice>
              <mc:Fallback>
                <p:oleObj name="公式" r:id="rId13" imgW="291960" imgH="368280" progId="Equation.3">
                  <p:embed/>
                  <p:pic>
                    <p:nvPicPr>
                      <p:cNvPr id="0" name="Object 15"/>
                      <p:cNvPicPr>
                        <a:picLocks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01938" y="2967038"/>
                        <a:ext cx="292100" cy="368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42830" name="Group 110"/>
          <p:cNvGrpSpPr>
            <a:grpSpLocks/>
          </p:cNvGrpSpPr>
          <p:nvPr/>
        </p:nvGrpSpPr>
        <p:grpSpPr bwMode="auto">
          <a:xfrm>
            <a:off x="1352550" y="3533775"/>
            <a:ext cx="2459038" cy="457200"/>
            <a:chOff x="852" y="2226"/>
            <a:chExt cx="1549" cy="288"/>
          </a:xfrm>
        </p:grpSpPr>
        <p:sp>
          <p:nvSpPr>
            <p:cNvPr id="542764" name="Rectangle 44"/>
            <p:cNvSpPr>
              <a:spLocks noChangeArrowheads="1"/>
            </p:cNvSpPr>
            <p:nvPr/>
          </p:nvSpPr>
          <p:spPr bwMode="auto">
            <a:xfrm>
              <a:off x="852" y="2226"/>
              <a:ext cx="154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zh-CN" altLang="en-US" u="sng">
                  <a:solidFill>
                    <a:srgbClr val="FF0000"/>
                  </a:solidFill>
                  <a:ea typeface="楷体_GB2312" pitchFamily="49" charset="-122"/>
                </a:rPr>
                <a:t>充分性 </a:t>
              </a:r>
              <a:r>
                <a:rPr lang="zh-CN" altLang="en-US">
                  <a:solidFill>
                    <a:srgbClr val="FF0000"/>
                  </a:solidFill>
                  <a:ea typeface="楷体_GB2312" pitchFamily="49" charset="-122"/>
                </a:rPr>
                <a:t>“       ”    </a:t>
              </a:r>
            </a:p>
          </p:txBody>
        </p:sp>
        <p:graphicFrame>
          <p:nvGraphicFramePr>
            <p:cNvPr id="542765" name="Object 45"/>
            <p:cNvGraphicFramePr>
              <a:graphicFrameLocks noChangeAspect="1"/>
            </p:cNvGraphicFramePr>
            <p:nvPr/>
          </p:nvGraphicFramePr>
          <p:xfrm>
            <a:off x="1679" y="2299"/>
            <a:ext cx="260" cy="16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42866" name="公式" r:id="rId15" imgW="342720" imgH="215640" progId="Equation.3">
                    <p:embed/>
                  </p:oleObj>
                </mc:Choice>
                <mc:Fallback>
                  <p:oleObj name="公式" r:id="rId15" imgW="342720" imgH="215640" progId="Equation.3">
                    <p:embed/>
                    <p:pic>
                      <p:nvPicPr>
                        <p:cNvPr id="0" name="Object 4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79" y="2299"/>
                          <a:ext cx="260" cy="16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42832" name="Group 112"/>
          <p:cNvGrpSpPr>
            <a:grpSpLocks/>
          </p:cNvGrpSpPr>
          <p:nvPr/>
        </p:nvGrpSpPr>
        <p:grpSpPr bwMode="auto">
          <a:xfrm>
            <a:off x="1355725" y="4089400"/>
            <a:ext cx="5086350" cy="457200"/>
            <a:chOff x="854" y="2576"/>
            <a:chExt cx="3204" cy="288"/>
          </a:xfrm>
        </p:grpSpPr>
        <p:sp>
          <p:nvSpPr>
            <p:cNvPr id="542723" name="Rectangle 3"/>
            <p:cNvSpPr>
              <a:spLocks noChangeArrowheads="1"/>
            </p:cNvSpPr>
            <p:nvPr/>
          </p:nvSpPr>
          <p:spPr bwMode="auto">
            <a:xfrm>
              <a:off x="854" y="2576"/>
              <a:ext cx="320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olidFill>
                    <a:schemeClr val="hlink"/>
                  </a:solidFill>
                  <a:ea typeface="华文仿宋" panose="02010600040101010101" pitchFamily="2" charset="-122"/>
                </a:rPr>
                <a:t>已知过          的任意圆都与</a:t>
              </a:r>
              <a:r>
                <a:rPr lang="zh-CN" altLang="en-US" sz="1600">
                  <a:solidFill>
                    <a:schemeClr val="hlink"/>
                  </a:solidFill>
                  <a:ea typeface="华文仿宋" panose="02010600040101010101" pitchFamily="2" charset="-122"/>
                </a:rPr>
                <a:t> </a:t>
              </a:r>
              <a:r>
                <a:rPr lang="en-US" altLang="zh-CN" i="1">
                  <a:solidFill>
                    <a:schemeClr val="hlink"/>
                  </a:solidFill>
                  <a:ea typeface="华文仿宋" panose="02010600040101010101" pitchFamily="2" charset="-122"/>
                </a:rPr>
                <a:t>C</a:t>
              </a:r>
              <a:r>
                <a:rPr lang="en-US" altLang="zh-CN">
                  <a:solidFill>
                    <a:schemeClr val="hlink"/>
                  </a:solidFill>
                  <a:ea typeface="华文仿宋" panose="02010600040101010101" pitchFamily="2" charset="-122"/>
                </a:rPr>
                <a:t> </a:t>
              </a:r>
              <a:r>
                <a:rPr lang="zh-CN" altLang="en-US">
                  <a:solidFill>
                    <a:schemeClr val="hlink"/>
                  </a:solidFill>
                  <a:ea typeface="华文仿宋" panose="02010600040101010101" pitchFamily="2" charset="-122"/>
                </a:rPr>
                <a:t>正交，  </a:t>
              </a:r>
            </a:p>
          </p:txBody>
        </p:sp>
        <p:graphicFrame>
          <p:nvGraphicFramePr>
            <p:cNvPr id="542766" name="Object 46"/>
            <p:cNvGraphicFramePr>
              <a:graphicFrameLocks/>
            </p:cNvGraphicFramePr>
            <p:nvPr/>
          </p:nvGraphicFramePr>
          <p:xfrm>
            <a:off x="1507" y="2599"/>
            <a:ext cx="432" cy="2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42867" name="公式" r:id="rId17" imgW="685800" imgH="368280" progId="Equation.3">
                    <p:embed/>
                  </p:oleObj>
                </mc:Choice>
                <mc:Fallback>
                  <p:oleObj name="公式" r:id="rId17" imgW="685800" imgH="368280" progId="Equation.3">
                    <p:embed/>
                    <p:pic>
                      <p:nvPicPr>
                        <p:cNvPr id="0" name="Object 46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07" y="2599"/>
                          <a:ext cx="432" cy="23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42838" name="Group 118"/>
          <p:cNvGrpSpPr>
            <a:grpSpLocks/>
          </p:cNvGrpSpPr>
          <p:nvPr/>
        </p:nvGrpSpPr>
        <p:grpSpPr bwMode="auto">
          <a:xfrm>
            <a:off x="1458913" y="5765800"/>
            <a:ext cx="2717800" cy="431800"/>
            <a:chOff x="919" y="3632"/>
            <a:chExt cx="1712" cy="272"/>
          </a:xfrm>
        </p:grpSpPr>
        <p:graphicFrame>
          <p:nvGraphicFramePr>
            <p:cNvPr id="542722" name="Object 2"/>
            <p:cNvGraphicFramePr>
              <a:graphicFrameLocks/>
            </p:cNvGraphicFramePr>
            <p:nvPr/>
          </p:nvGraphicFramePr>
          <p:xfrm>
            <a:off x="2151" y="3632"/>
            <a:ext cx="480" cy="2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42868" name="公式" r:id="rId19" imgW="761760" imgH="431640" progId="Equation.3">
                    <p:embed/>
                  </p:oleObj>
                </mc:Choice>
                <mc:Fallback>
                  <p:oleObj name="公式" r:id="rId19" imgW="761760" imgH="431640" progId="Equation.3">
                    <p:embed/>
                    <p:pic>
                      <p:nvPicPr>
                        <p:cNvPr id="0" name="Object 2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51" y="3632"/>
                          <a:ext cx="480" cy="27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42780" name="Line 60"/>
            <p:cNvSpPr>
              <a:spLocks noChangeShapeType="1"/>
            </p:cNvSpPr>
            <p:nvPr/>
          </p:nvSpPr>
          <p:spPr bwMode="auto">
            <a:xfrm>
              <a:off x="936" y="3678"/>
              <a:ext cx="282" cy="0"/>
            </a:xfrm>
            <a:prstGeom prst="line">
              <a:avLst/>
            </a:prstGeom>
            <a:noFill/>
            <a:ln w="12700">
              <a:solidFill>
                <a:schemeClr val="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42781" name="Line 61"/>
            <p:cNvSpPr>
              <a:spLocks noChangeShapeType="1"/>
            </p:cNvSpPr>
            <p:nvPr/>
          </p:nvSpPr>
          <p:spPr bwMode="auto">
            <a:xfrm>
              <a:off x="1348" y="3682"/>
              <a:ext cx="282" cy="0"/>
            </a:xfrm>
            <a:prstGeom prst="line">
              <a:avLst/>
            </a:prstGeom>
            <a:noFill/>
            <a:ln w="12700">
              <a:solidFill>
                <a:schemeClr val="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42782" name="Line 62"/>
            <p:cNvSpPr>
              <a:spLocks noChangeShapeType="1"/>
            </p:cNvSpPr>
            <p:nvPr/>
          </p:nvSpPr>
          <p:spPr bwMode="auto">
            <a:xfrm>
              <a:off x="1840" y="3682"/>
              <a:ext cx="282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542784" name="Object 64"/>
            <p:cNvGraphicFramePr>
              <a:graphicFrameLocks/>
            </p:cNvGraphicFramePr>
            <p:nvPr/>
          </p:nvGraphicFramePr>
          <p:xfrm>
            <a:off x="919" y="3666"/>
            <a:ext cx="1200" cy="2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42869" name="公式" r:id="rId21" imgW="1904760" imgH="368280" progId="Equation.3">
                    <p:embed/>
                  </p:oleObj>
                </mc:Choice>
                <mc:Fallback>
                  <p:oleObj name="公式" r:id="rId21" imgW="1904760" imgH="368280" progId="Equation.3">
                    <p:embed/>
                    <p:pic>
                      <p:nvPicPr>
                        <p:cNvPr id="0" name="Object 64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19" y="3666"/>
                          <a:ext cx="1200" cy="23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42835" name="Group 115"/>
          <p:cNvGrpSpPr>
            <a:grpSpLocks/>
          </p:cNvGrpSpPr>
          <p:nvPr/>
        </p:nvGrpSpPr>
        <p:grpSpPr bwMode="auto">
          <a:xfrm>
            <a:off x="1354138" y="4640263"/>
            <a:ext cx="4408487" cy="457200"/>
            <a:chOff x="853" y="2923"/>
            <a:chExt cx="2777" cy="288"/>
          </a:xfrm>
        </p:grpSpPr>
        <p:sp>
          <p:nvSpPr>
            <p:cNvPr id="542769" name="Rectangle 49"/>
            <p:cNvSpPr>
              <a:spLocks noChangeArrowheads="1"/>
            </p:cNvSpPr>
            <p:nvPr/>
          </p:nvSpPr>
          <p:spPr bwMode="auto">
            <a:xfrm>
              <a:off x="853" y="2923"/>
              <a:ext cx="277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>
                  <a:solidFill>
                    <a:srgbClr val="CC0066"/>
                  </a:solidFill>
                  <a:latin typeface="楷体_GB2312" pitchFamily="49" charset="-122"/>
                  <a:ea typeface="楷体_GB2312" pitchFamily="49" charset="-122"/>
                </a:rPr>
                <a:t>[</a:t>
              </a:r>
              <a:r>
                <a:rPr lang="zh-CN" altLang="en-US">
                  <a:solidFill>
                    <a:srgbClr val="CC0066"/>
                  </a:solidFill>
                  <a:ea typeface="楷体_GB2312" pitchFamily="49" charset="-122"/>
                </a:rPr>
                <a:t>由过          的</a:t>
              </a:r>
              <a:r>
                <a:rPr lang="zh-CN" altLang="en-US" u="sng">
                  <a:solidFill>
                    <a:schemeClr val="folHlink"/>
                  </a:solidFill>
                  <a:ea typeface="楷体_GB2312" pitchFamily="49" charset="-122"/>
                </a:rPr>
                <a:t>圆</a:t>
              </a:r>
              <a:r>
                <a:rPr lang="zh-CN" altLang="en-US">
                  <a:solidFill>
                    <a:srgbClr val="CC0066"/>
                  </a:solidFill>
                  <a:ea typeface="楷体_GB2312" pitchFamily="49" charset="-122"/>
                </a:rPr>
                <a:t>     与</a:t>
              </a:r>
              <a:r>
                <a:rPr lang="zh-CN" altLang="en-US" sz="1400">
                  <a:solidFill>
                    <a:srgbClr val="CC0066"/>
                  </a:solidFill>
                  <a:ea typeface="楷体_GB2312" pitchFamily="49" charset="-122"/>
                </a:rPr>
                <a:t> </a:t>
              </a:r>
              <a:r>
                <a:rPr lang="en-US" altLang="zh-CN" i="1">
                  <a:solidFill>
                    <a:srgbClr val="CC0066"/>
                  </a:solidFill>
                  <a:ea typeface="楷体_GB2312" pitchFamily="49" charset="-122"/>
                </a:rPr>
                <a:t>C</a:t>
              </a:r>
              <a:r>
                <a:rPr lang="en-US" altLang="zh-CN">
                  <a:solidFill>
                    <a:srgbClr val="CC0066"/>
                  </a:solidFill>
                  <a:ea typeface="楷体_GB2312" pitchFamily="49" charset="-122"/>
                </a:rPr>
                <a:t> </a:t>
              </a:r>
              <a:r>
                <a:rPr lang="zh-CN" altLang="en-US">
                  <a:solidFill>
                    <a:srgbClr val="CC0066"/>
                  </a:solidFill>
                  <a:ea typeface="楷体_GB2312" pitchFamily="49" charset="-122"/>
                </a:rPr>
                <a:t>正交，  </a:t>
              </a:r>
              <a:endParaRPr lang="zh-CN" altLang="en-US">
                <a:solidFill>
                  <a:srgbClr val="CC0066"/>
                </a:solidFill>
                <a:latin typeface="楷体_GB2312" pitchFamily="49" charset="-122"/>
                <a:ea typeface="楷体_GB2312" pitchFamily="49" charset="-122"/>
              </a:endParaRPr>
            </a:p>
          </p:txBody>
        </p:sp>
        <p:graphicFrame>
          <p:nvGraphicFramePr>
            <p:cNvPr id="542771" name="Object 51"/>
            <p:cNvGraphicFramePr>
              <a:graphicFrameLocks/>
            </p:cNvGraphicFramePr>
            <p:nvPr/>
          </p:nvGraphicFramePr>
          <p:xfrm>
            <a:off x="2287" y="2967"/>
            <a:ext cx="224" cy="1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42870" name="公式" r:id="rId23" imgW="355320" imgH="279360" progId="Equation.3">
                    <p:embed/>
                  </p:oleObj>
                </mc:Choice>
                <mc:Fallback>
                  <p:oleObj name="公式" r:id="rId23" imgW="355320" imgH="279360" progId="Equation.3">
                    <p:embed/>
                    <p:pic>
                      <p:nvPicPr>
                        <p:cNvPr id="0" name="Object 51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2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87" y="2967"/>
                          <a:ext cx="224" cy="17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42785" name="Object 65"/>
            <p:cNvGraphicFramePr>
              <a:graphicFrameLocks/>
            </p:cNvGraphicFramePr>
            <p:nvPr/>
          </p:nvGraphicFramePr>
          <p:xfrm>
            <a:off x="1431" y="2931"/>
            <a:ext cx="432" cy="2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42871" name="公式" r:id="rId25" imgW="685800" imgH="368280" progId="Equation.3">
                    <p:embed/>
                  </p:oleObj>
                </mc:Choice>
                <mc:Fallback>
                  <p:oleObj name="公式" r:id="rId25" imgW="685800" imgH="368280" progId="Equation.3">
                    <p:embed/>
                    <p:pic>
                      <p:nvPicPr>
                        <p:cNvPr id="0" name="Object 65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2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31" y="2931"/>
                          <a:ext cx="432" cy="23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42837" name="Group 117"/>
          <p:cNvGrpSpPr>
            <a:grpSpLocks/>
          </p:cNvGrpSpPr>
          <p:nvPr/>
        </p:nvGrpSpPr>
        <p:grpSpPr bwMode="auto">
          <a:xfrm>
            <a:off x="1355725" y="5211763"/>
            <a:ext cx="5256213" cy="457200"/>
            <a:chOff x="854" y="3283"/>
            <a:chExt cx="3311" cy="288"/>
          </a:xfrm>
        </p:grpSpPr>
        <p:sp>
          <p:nvSpPr>
            <p:cNvPr id="542773" name="Rectangle 53"/>
            <p:cNvSpPr>
              <a:spLocks noChangeArrowheads="1"/>
            </p:cNvSpPr>
            <p:nvPr/>
          </p:nvSpPr>
          <p:spPr bwMode="auto">
            <a:xfrm>
              <a:off x="854" y="3283"/>
              <a:ext cx="331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olidFill>
                    <a:srgbClr val="000000"/>
                  </a:solidFill>
                </a:rPr>
                <a:t>又    与</a:t>
              </a:r>
              <a:r>
                <a:rPr lang="zh-CN" altLang="en-US" sz="1600">
                  <a:solidFill>
                    <a:srgbClr val="000000"/>
                  </a:solidFill>
                </a:rPr>
                <a:t> </a:t>
              </a:r>
              <a:r>
                <a:rPr lang="en-US" altLang="zh-CN" i="1">
                  <a:solidFill>
                    <a:srgbClr val="000000"/>
                  </a:solidFill>
                </a:rPr>
                <a:t>C</a:t>
              </a:r>
              <a:r>
                <a:rPr lang="en-US" altLang="zh-CN">
                  <a:solidFill>
                    <a:srgbClr val="000000"/>
                  </a:solidFill>
                </a:rPr>
                <a:t> </a:t>
              </a:r>
              <a:r>
                <a:rPr lang="zh-CN" altLang="en-US">
                  <a:solidFill>
                    <a:srgbClr val="000000"/>
                  </a:solidFill>
                </a:rPr>
                <a:t>正交，故        为的    切线，  </a:t>
              </a:r>
            </a:p>
          </p:txBody>
        </p:sp>
        <p:graphicFrame>
          <p:nvGraphicFramePr>
            <p:cNvPr id="542774" name="Object 54"/>
            <p:cNvGraphicFramePr>
              <a:graphicFrameLocks/>
            </p:cNvGraphicFramePr>
            <p:nvPr/>
          </p:nvGraphicFramePr>
          <p:xfrm>
            <a:off x="1121" y="3341"/>
            <a:ext cx="176" cy="16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42872" name="公式" r:id="rId27" imgW="279360" imgH="266400" progId="Equation.3">
                    <p:embed/>
                  </p:oleObj>
                </mc:Choice>
                <mc:Fallback>
                  <p:oleObj name="公式" r:id="rId27" imgW="279360" imgH="266400" progId="Equation.3">
                    <p:embed/>
                    <p:pic>
                      <p:nvPicPr>
                        <p:cNvPr id="0" name="Object 54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21" y="3341"/>
                          <a:ext cx="176" cy="16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542793" name="Group 73"/>
            <p:cNvGrpSpPr>
              <a:grpSpLocks/>
            </p:cNvGrpSpPr>
            <p:nvPr/>
          </p:nvGrpSpPr>
          <p:grpSpPr bwMode="auto">
            <a:xfrm>
              <a:off x="2513" y="3324"/>
              <a:ext cx="283" cy="231"/>
              <a:chOff x="4037" y="3336"/>
              <a:chExt cx="283" cy="231"/>
            </a:xfrm>
          </p:grpSpPr>
          <p:graphicFrame>
            <p:nvGraphicFramePr>
              <p:cNvPr id="542787" name="Object 67"/>
              <p:cNvGraphicFramePr>
                <a:graphicFrameLocks/>
              </p:cNvGraphicFramePr>
              <p:nvPr/>
            </p:nvGraphicFramePr>
            <p:xfrm>
              <a:off x="4037" y="3351"/>
              <a:ext cx="280" cy="21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42873" name="公式" r:id="rId28" imgW="444240" imgH="342720" progId="Equation.3">
                      <p:embed/>
                    </p:oleObj>
                  </mc:Choice>
                  <mc:Fallback>
                    <p:oleObj name="公式" r:id="rId28" imgW="444240" imgH="342720" progId="Equation.3">
                      <p:embed/>
                      <p:pic>
                        <p:nvPicPr>
                          <p:cNvPr id="0" name="Object 67"/>
                          <p:cNvPicPr>
                            <a:picLocks noChangeArrowheads="1"/>
                          </p:cNvPicPr>
                          <p:nvPr/>
                        </p:nvPicPr>
                        <p:blipFill>
                          <a:blip r:embed="rId29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037" y="3351"/>
                            <a:ext cx="280" cy="21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542788" name="Line 68"/>
              <p:cNvSpPr>
                <a:spLocks noChangeShapeType="1"/>
              </p:cNvSpPr>
              <p:nvPr/>
            </p:nvSpPr>
            <p:spPr bwMode="auto">
              <a:xfrm>
                <a:off x="4038" y="3336"/>
                <a:ext cx="282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aphicFrame>
          <p:nvGraphicFramePr>
            <p:cNvPr id="542790" name="Object 70"/>
            <p:cNvGraphicFramePr>
              <a:graphicFrameLocks/>
            </p:cNvGraphicFramePr>
            <p:nvPr/>
          </p:nvGraphicFramePr>
          <p:xfrm>
            <a:off x="3241" y="3343"/>
            <a:ext cx="176" cy="16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42874" name="公式" r:id="rId30" imgW="279360" imgH="266400" progId="Equation.3">
                    <p:embed/>
                  </p:oleObj>
                </mc:Choice>
                <mc:Fallback>
                  <p:oleObj name="公式" r:id="rId30" imgW="279360" imgH="266400" progId="Equation.3">
                    <p:embed/>
                    <p:pic>
                      <p:nvPicPr>
                        <p:cNvPr id="0" name="Object 70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41" y="3343"/>
                          <a:ext cx="176" cy="16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42839" name="Group 119"/>
          <p:cNvGrpSpPr>
            <a:grpSpLocks/>
          </p:cNvGrpSpPr>
          <p:nvPr/>
        </p:nvGrpSpPr>
        <p:grpSpPr bwMode="auto">
          <a:xfrm>
            <a:off x="4276725" y="5762625"/>
            <a:ext cx="3292475" cy="457200"/>
            <a:chOff x="2694" y="3630"/>
            <a:chExt cx="2074" cy="288"/>
          </a:xfrm>
        </p:grpSpPr>
        <p:sp>
          <p:nvSpPr>
            <p:cNvPr id="542791" name="Rectangle 71"/>
            <p:cNvSpPr>
              <a:spLocks noChangeArrowheads="1"/>
            </p:cNvSpPr>
            <p:nvPr/>
          </p:nvSpPr>
          <p:spPr bwMode="auto">
            <a:xfrm>
              <a:off x="2694" y="3630"/>
              <a:ext cx="207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olidFill>
                    <a:srgbClr val="000000"/>
                  </a:solidFill>
                </a:rPr>
                <a:t>故          关于 </a:t>
              </a:r>
              <a:r>
                <a:rPr lang="en-US" altLang="zh-CN" i="1">
                  <a:solidFill>
                    <a:srgbClr val="000000"/>
                  </a:solidFill>
                </a:rPr>
                <a:t>C</a:t>
              </a:r>
              <a:r>
                <a:rPr lang="en-US" altLang="zh-CN">
                  <a:solidFill>
                    <a:srgbClr val="000000"/>
                  </a:solidFill>
                </a:rPr>
                <a:t> </a:t>
              </a:r>
              <a:r>
                <a:rPr lang="zh-CN" altLang="en-US">
                  <a:solidFill>
                    <a:srgbClr val="000000"/>
                  </a:solidFill>
                </a:rPr>
                <a:t>对称。  </a:t>
              </a:r>
            </a:p>
          </p:txBody>
        </p:sp>
        <p:graphicFrame>
          <p:nvGraphicFramePr>
            <p:cNvPr id="542792" name="Object 72"/>
            <p:cNvGraphicFramePr>
              <a:graphicFrameLocks/>
            </p:cNvGraphicFramePr>
            <p:nvPr/>
          </p:nvGraphicFramePr>
          <p:xfrm>
            <a:off x="2981" y="3641"/>
            <a:ext cx="432" cy="2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42875" name="公式" r:id="rId31" imgW="685800" imgH="368280" progId="Equation.3">
                    <p:embed/>
                  </p:oleObj>
                </mc:Choice>
                <mc:Fallback>
                  <p:oleObj name="公式" r:id="rId31" imgW="685800" imgH="368280" progId="Equation.3">
                    <p:embed/>
                    <p:pic>
                      <p:nvPicPr>
                        <p:cNvPr id="0" name="Object 72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81" y="3641"/>
                          <a:ext cx="432" cy="23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542794" name="Rectangle 74"/>
          <p:cNvSpPr>
            <a:spLocks noChangeArrowheads="1"/>
          </p:cNvSpPr>
          <p:nvPr/>
        </p:nvSpPr>
        <p:spPr bwMode="auto">
          <a:xfrm>
            <a:off x="6305550" y="5211763"/>
            <a:ext cx="26336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由切割线定理有    </a:t>
            </a:r>
          </a:p>
        </p:txBody>
      </p:sp>
      <p:grpSp>
        <p:nvGrpSpPr>
          <p:cNvPr id="542795" name="Group 75"/>
          <p:cNvGrpSpPr>
            <a:grpSpLocks/>
          </p:cNvGrpSpPr>
          <p:nvPr/>
        </p:nvGrpSpPr>
        <p:grpSpPr bwMode="auto">
          <a:xfrm>
            <a:off x="6323013" y="1965325"/>
            <a:ext cx="1873250" cy="1874838"/>
            <a:chOff x="3983" y="1238"/>
            <a:chExt cx="1180" cy="1181"/>
          </a:xfrm>
        </p:grpSpPr>
        <p:graphicFrame>
          <p:nvGraphicFramePr>
            <p:cNvPr id="542796" name="Object 76"/>
            <p:cNvGraphicFramePr>
              <a:graphicFrameLocks noChangeAspect="1"/>
            </p:cNvGraphicFramePr>
            <p:nvPr/>
          </p:nvGraphicFramePr>
          <p:xfrm>
            <a:off x="4938" y="2075"/>
            <a:ext cx="135" cy="13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42876" name="公式" r:id="rId32" imgW="279360" imgH="266400" progId="Equation.3">
                    <p:embed/>
                  </p:oleObj>
                </mc:Choice>
                <mc:Fallback>
                  <p:oleObj name="公式" r:id="rId32" imgW="279360" imgH="266400" progId="Equation.3">
                    <p:embed/>
                    <p:pic>
                      <p:nvPicPr>
                        <p:cNvPr id="0" name="Object 7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38" y="2075"/>
                          <a:ext cx="135" cy="13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42797" name="Line 77"/>
            <p:cNvSpPr>
              <a:spLocks noChangeAspect="1" noChangeShapeType="1"/>
            </p:cNvSpPr>
            <p:nvPr/>
          </p:nvSpPr>
          <p:spPr bwMode="auto">
            <a:xfrm rot="1768042" flipH="1" flipV="1">
              <a:off x="4009" y="1288"/>
              <a:ext cx="0" cy="709"/>
            </a:xfrm>
            <a:prstGeom prst="line">
              <a:avLst/>
            </a:prstGeom>
            <a:noFill/>
            <a:ln w="19050">
              <a:solidFill>
                <a:srgbClr val="3399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42798" name="Line 78"/>
            <p:cNvSpPr>
              <a:spLocks noChangeAspect="1" noChangeShapeType="1"/>
            </p:cNvSpPr>
            <p:nvPr/>
          </p:nvSpPr>
          <p:spPr bwMode="auto">
            <a:xfrm rot="12568042" flipV="1">
              <a:off x="4144" y="1238"/>
              <a:ext cx="814" cy="539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42799" name="Oval 79"/>
            <p:cNvSpPr>
              <a:spLocks noChangeAspect="1" noChangeArrowheads="1"/>
            </p:cNvSpPr>
            <p:nvPr/>
          </p:nvSpPr>
          <p:spPr bwMode="auto">
            <a:xfrm rot="1768042">
              <a:off x="3990" y="1247"/>
              <a:ext cx="1173" cy="1172"/>
            </a:xfrm>
            <a:prstGeom prst="ellipse">
              <a:avLst/>
            </a:prstGeom>
            <a:noFill/>
            <a:ln w="19050" algn="ctr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42800" name="Line 80"/>
            <p:cNvSpPr>
              <a:spLocks noChangeAspect="1" noChangeShapeType="1"/>
            </p:cNvSpPr>
            <p:nvPr/>
          </p:nvSpPr>
          <p:spPr bwMode="auto">
            <a:xfrm rot="12568042">
              <a:off x="3983" y="1550"/>
              <a:ext cx="104" cy="336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542801" name="Group 81"/>
          <p:cNvGrpSpPr>
            <a:grpSpLocks/>
          </p:cNvGrpSpPr>
          <p:nvPr/>
        </p:nvGrpSpPr>
        <p:grpSpPr bwMode="auto">
          <a:xfrm>
            <a:off x="6194425" y="2405063"/>
            <a:ext cx="476250" cy="141287"/>
            <a:chOff x="3902" y="1515"/>
            <a:chExt cx="300" cy="89"/>
          </a:xfrm>
        </p:grpSpPr>
        <p:sp>
          <p:nvSpPr>
            <p:cNvPr id="542802" name="Line 82"/>
            <p:cNvSpPr>
              <a:spLocks noChangeAspect="1" noChangeShapeType="1"/>
            </p:cNvSpPr>
            <p:nvPr/>
          </p:nvSpPr>
          <p:spPr bwMode="auto">
            <a:xfrm rot="-3631958" flipH="1" flipV="1">
              <a:off x="4051" y="1382"/>
              <a:ext cx="1" cy="300"/>
            </a:xfrm>
            <a:prstGeom prst="line">
              <a:avLst/>
            </a:prstGeom>
            <a:noFill/>
            <a:ln w="12700">
              <a:solidFill>
                <a:srgbClr val="663300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542803" name="Group 83"/>
            <p:cNvGrpSpPr>
              <a:grpSpLocks noChangeAspect="1"/>
            </p:cNvGrpSpPr>
            <p:nvPr/>
          </p:nvGrpSpPr>
          <p:grpSpPr bwMode="auto">
            <a:xfrm rot="4462511" flipH="1">
              <a:off x="3951" y="1537"/>
              <a:ext cx="89" cy="46"/>
              <a:chOff x="4813" y="2181"/>
              <a:chExt cx="169" cy="87"/>
            </a:xfrm>
          </p:grpSpPr>
          <p:sp>
            <p:nvSpPr>
              <p:cNvPr id="542804" name="Line 84"/>
              <p:cNvSpPr>
                <a:spLocks noChangeAspect="1" noChangeShapeType="1"/>
              </p:cNvSpPr>
              <p:nvPr/>
            </p:nvSpPr>
            <p:spPr bwMode="auto">
              <a:xfrm>
                <a:off x="4813" y="2181"/>
                <a:ext cx="87" cy="86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42805" name="Line 85"/>
              <p:cNvSpPr>
                <a:spLocks noChangeAspect="1" noChangeShapeType="1"/>
              </p:cNvSpPr>
              <p:nvPr/>
            </p:nvSpPr>
            <p:spPr bwMode="auto">
              <a:xfrm flipH="1">
                <a:off x="4895" y="2182"/>
                <a:ext cx="87" cy="86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grpSp>
        <p:nvGrpSpPr>
          <p:cNvPr id="542806" name="Group 86"/>
          <p:cNvGrpSpPr>
            <a:grpSpLocks/>
          </p:cNvGrpSpPr>
          <p:nvPr/>
        </p:nvGrpSpPr>
        <p:grpSpPr bwMode="auto">
          <a:xfrm>
            <a:off x="5330825" y="2346325"/>
            <a:ext cx="1490663" cy="1490663"/>
            <a:chOff x="3358" y="1478"/>
            <a:chExt cx="939" cy="939"/>
          </a:xfrm>
        </p:grpSpPr>
        <p:graphicFrame>
          <p:nvGraphicFramePr>
            <p:cNvPr id="542807" name="Object 87"/>
            <p:cNvGraphicFramePr>
              <a:graphicFrameLocks noChangeAspect="1"/>
            </p:cNvGraphicFramePr>
            <p:nvPr/>
          </p:nvGraphicFramePr>
          <p:xfrm>
            <a:off x="3451" y="2088"/>
            <a:ext cx="129" cy="1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42877" name="公式" r:id="rId34" imgW="266400" imgH="279360" progId="Equation.3">
                    <p:embed/>
                  </p:oleObj>
                </mc:Choice>
                <mc:Fallback>
                  <p:oleObj name="公式" r:id="rId34" imgW="266400" imgH="279360" progId="Equation.3">
                    <p:embed/>
                    <p:pic>
                      <p:nvPicPr>
                        <p:cNvPr id="0" name="Object 8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51" y="2088"/>
                          <a:ext cx="129" cy="13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42808" name="Oval 88"/>
            <p:cNvSpPr>
              <a:spLocks noChangeAspect="1" noChangeArrowheads="1"/>
            </p:cNvSpPr>
            <p:nvPr/>
          </p:nvSpPr>
          <p:spPr bwMode="auto">
            <a:xfrm rot="1768042">
              <a:off x="3358" y="1478"/>
              <a:ext cx="939" cy="939"/>
            </a:xfrm>
            <a:prstGeom prst="ellipse">
              <a:avLst/>
            </a:prstGeom>
            <a:noFill/>
            <a:ln w="12700" algn="ctr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42809" name="Text Box 89"/>
            <p:cNvSpPr txBox="1">
              <a:spLocks noChangeArrowheads="1"/>
            </p:cNvSpPr>
            <p:nvPr/>
          </p:nvSpPr>
          <p:spPr bwMode="auto">
            <a:xfrm rot="2368977">
              <a:off x="3582" y="1614"/>
              <a:ext cx="217" cy="2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sz="1900" i="1"/>
                <a:t>R</a:t>
              </a:r>
            </a:p>
          </p:txBody>
        </p:sp>
        <p:sp>
          <p:nvSpPr>
            <p:cNvPr id="542810" name="Line 90"/>
            <p:cNvSpPr>
              <a:spLocks noChangeShapeType="1"/>
            </p:cNvSpPr>
            <p:nvPr/>
          </p:nvSpPr>
          <p:spPr bwMode="auto">
            <a:xfrm flipH="1" flipV="1">
              <a:off x="3466" y="1654"/>
              <a:ext cx="372" cy="29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542811" name="Group 91"/>
          <p:cNvGrpSpPr>
            <a:grpSpLocks/>
          </p:cNvGrpSpPr>
          <p:nvPr/>
        </p:nvGrpSpPr>
        <p:grpSpPr bwMode="auto">
          <a:xfrm>
            <a:off x="6494463" y="1525588"/>
            <a:ext cx="2166937" cy="2143125"/>
            <a:chOff x="4091" y="961"/>
            <a:chExt cx="1365" cy="1350"/>
          </a:xfrm>
        </p:grpSpPr>
        <p:sp>
          <p:nvSpPr>
            <p:cNvPr id="542812" name="Line 92"/>
            <p:cNvSpPr>
              <a:spLocks noChangeAspect="1" noChangeShapeType="1"/>
            </p:cNvSpPr>
            <p:nvPr/>
          </p:nvSpPr>
          <p:spPr bwMode="auto">
            <a:xfrm rot="12568042" flipV="1">
              <a:off x="4091" y="961"/>
              <a:ext cx="1092" cy="1350"/>
            </a:xfrm>
            <a:prstGeom prst="line">
              <a:avLst/>
            </a:prstGeom>
            <a:noFill/>
            <a:ln w="19050">
              <a:solidFill>
                <a:srgbClr val="CC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542813" name="Object 93"/>
            <p:cNvGraphicFramePr>
              <a:graphicFrameLocks noChangeAspect="1"/>
            </p:cNvGraphicFramePr>
            <p:nvPr/>
          </p:nvGraphicFramePr>
          <p:xfrm>
            <a:off x="5284" y="1392"/>
            <a:ext cx="172" cy="1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42878" name="公式" r:id="rId36" imgW="355320" imgH="279360" progId="Equation.3">
                    <p:embed/>
                  </p:oleObj>
                </mc:Choice>
                <mc:Fallback>
                  <p:oleObj name="公式" r:id="rId36" imgW="355320" imgH="279360" progId="Equation.3">
                    <p:embed/>
                    <p:pic>
                      <p:nvPicPr>
                        <p:cNvPr id="0" name="Object 9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284" y="1392"/>
                          <a:ext cx="172" cy="13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42814" name="Line 94"/>
            <p:cNvSpPr>
              <a:spLocks noChangeAspect="1" noChangeShapeType="1"/>
            </p:cNvSpPr>
            <p:nvPr/>
          </p:nvSpPr>
          <p:spPr bwMode="auto">
            <a:xfrm rot="-1205175" flipH="1" flipV="1">
              <a:off x="4276" y="1640"/>
              <a:ext cx="1" cy="283"/>
            </a:xfrm>
            <a:prstGeom prst="line">
              <a:avLst/>
            </a:prstGeom>
            <a:noFill/>
            <a:ln w="12700">
              <a:solidFill>
                <a:srgbClr val="663300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542815" name="Group 95"/>
            <p:cNvGrpSpPr>
              <a:grpSpLocks noChangeAspect="1"/>
            </p:cNvGrpSpPr>
            <p:nvPr/>
          </p:nvGrpSpPr>
          <p:grpSpPr bwMode="auto">
            <a:xfrm rot="6889296" flipH="1">
              <a:off x="4163" y="1728"/>
              <a:ext cx="89" cy="46"/>
              <a:chOff x="4813" y="2181"/>
              <a:chExt cx="169" cy="87"/>
            </a:xfrm>
          </p:grpSpPr>
          <p:sp>
            <p:nvSpPr>
              <p:cNvPr id="542816" name="Line 96"/>
              <p:cNvSpPr>
                <a:spLocks noChangeAspect="1" noChangeShapeType="1"/>
              </p:cNvSpPr>
              <p:nvPr/>
            </p:nvSpPr>
            <p:spPr bwMode="auto">
              <a:xfrm>
                <a:off x="4813" y="2181"/>
                <a:ext cx="87" cy="86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42817" name="Line 97"/>
              <p:cNvSpPr>
                <a:spLocks noChangeAspect="1" noChangeShapeType="1"/>
              </p:cNvSpPr>
              <p:nvPr/>
            </p:nvSpPr>
            <p:spPr bwMode="auto">
              <a:xfrm flipH="1">
                <a:off x="4895" y="2182"/>
                <a:ext cx="87" cy="86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grpSp>
        <p:nvGrpSpPr>
          <p:cNvPr id="542818" name="Group 98"/>
          <p:cNvGrpSpPr>
            <a:grpSpLocks/>
          </p:cNvGrpSpPr>
          <p:nvPr/>
        </p:nvGrpSpPr>
        <p:grpSpPr bwMode="auto">
          <a:xfrm>
            <a:off x="6361113" y="2179638"/>
            <a:ext cx="165100" cy="293687"/>
            <a:chOff x="4007" y="1373"/>
            <a:chExt cx="104" cy="185"/>
          </a:xfrm>
        </p:grpSpPr>
        <p:graphicFrame>
          <p:nvGraphicFramePr>
            <p:cNvPr id="542819" name="Object 99"/>
            <p:cNvGraphicFramePr>
              <a:graphicFrameLocks noChangeAspect="1"/>
            </p:cNvGraphicFramePr>
            <p:nvPr/>
          </p:nvGraphicFramePr>
          <p:xfrm>
            <a:off x="4007" y="1373"/>
            <a:ext cx="104" cy="13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42879" name="公式" r:id="rId38" imgW="215640" imgH="279360" progId="Equation.3">
                    <p:embed/>
                  </p:oleObj>
                </mc:Choice>
                <mc:Fallback>
                  <p:oleObj name="公式" r:id="rId38" imgW="215640" imgH="279360" progId="Equation.3">
                    <p:embed/>
                    <p:pic>
                      <p:nvPicPr>
                        <p:cNvPr id="0" name="Object 9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07" y="1373"/>
                          <a:ext cx="104" cy="13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42820" name="Oval 100"/>
            <p:cNvSpPr>
              <a:spLocks noChangeAspect="1" noChangeArrowheads="1"/>
            </p:cNvSpPr>
            <p:nvPr/>
          </p:nvSpPr>
          <p:spPr bwMode="auto">
            <a:xfrm rot="1768042">
              <a:off x="4057" y="1531"/>
              <a:ext cx="27" cy="27"/>
            </a:xfrm>
            <a:prstGeom prst="ellipse">
              <a:avLst/>
            </a:prstGeom>
            <a:solidFill>
              <a:srgbClr val="CC0066"/>
            </a:solidFill>
            <a:ln w="19050" algn="ctr">
              <a:solidFill>
                <a:srgbClr val="CC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542821" name="Group 101"/>
          <p:cNvGrpSpPr>
            <a:grpSpLocks/>
          </p:cNvGrpSpPr>
          <p:nvPr/>
        </p:nvGrpSpPr>
        <p:grpSpPr bwMode="auto">
          <a:xfrm>
            <a:off x="5999163" y="3071813"/>
            <a:ext cx="204787" cy="284162"/>
            <a:chOff x="3779" y="1935"/>
            <a:chExt cx="129" cy="179"/>
          </a:xfrm>
        </p:grpSpPr>
        <p:graphicFrame>
          <p:nvGraphicFramePr>
            <p:cNvPr id="542822" name="Object 102"/>
            <p:cNvGraphicFramePr>
              <a:graphicFrameLocks noChangeAspect="1"/>
            </p:cNvGraphicFramePr>
            <p:nvPr/>
          </p:nvGraphicFramePr>
          <p:xfrm>
            <a:off x="3779" y="1978"/>
            <a:ext cx="129" cy="1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42880" name="公式" r:id="rId40" imgW="266400" imgH="279360" progId="Equation.3">
                    <p:embed/>
                  </p:oleObj>
                </mc:Choice>
                <mc:Fallback>
                  <p:oleObj name="公式" r:id="rId40" imgW="266400" imgH="279360" progId="Equation.3">
                    <p:embed/>
                    <p:pic>
                      <p:nvPicPr>
                        <p:cNvPr id="0" name="Object 10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79" y="1978"/>
                          <a:ext cx="129" cy="13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42823" name="Oval 103"/>
            <p:cNvSpPr>
              <a:spLocks noChangeAspect="1" noChangeArrowheads="1"/>
            </p:cNvSpPr>
            <p:nvPr/>
          </p:nvSpPr>
          <p:spPr bwMode="auto">
            <a:xfrm rot="1768042">
              <a:off x="3825" y="1935"/>
              <a:ext cx="27" cy="27"/>
            </a:xfrm>
            <a:prstGeom prst="ellipse">
              <a:avLst/>
            </a:prstGeom>
            <a:solidFill>
              <a:srgbClr val="800000"/>
            </a:solidFill>
            <a:ln w="19050" algn="ctr">
              <a:solidFill>
                <a:srgbClr val="8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542824" name="Group 104"/>
          <p:cNvGrpSpPr>
            <a:grpSpLocks/>
          </p:cNvGrpSpPr>
          <p:nvPr/>
        </p:nvGrpSpPr>
        <p:grpSpPr bwMode="auto">
          <a:xfrm>
            <a:off x="6311900" y="2928938"/>
            <a:ext cx="285750" cy="284162"/>
            <a:chOff x="3976" y="1845"/>
            <a:chExt cx="180" cy="179"/>
          </a:xfrm>
        </p:grpSpPr>
        <p:graphicFrame>
          <p:nvGraphicFramePr>
            <p:cNvPr id="542825" name="Object 105"/>
            <p:cNvGraphicFramePr>
              <a:graphicFrameLocks noChangeAspect="1"/>
            </p:cNvGraphicFramePr>
            <p:nvPr/>
          </p:nvGraphicFramePr>
          <p:xfrm>
            <a:off x="4027" y="1845"/>
            <a:ext cx="129" cy="17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42881" name="公式" r:id="rId42" imgW="266400" imgH="368280" progId="Equation.3">
                    <p:embed/>
                  </p:oleObj>
                </mc:Choice>
                <mc:Fallback>
                  <p:oleObj name="公式" r:id="rId42" imgW="266400" imgH="368280" progId="Equation.3">
                    <p:embed/>
                    <p:pic>
                      <p:nvPicPr>
                        <p:cNvPr id="0" name="Object 10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27" y="1845"/>
                          <a:ext cx="129" cy="17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42826" name="Oval 106"/>
            <p:cNvSpPr>
              <a:spLocks noChangeAspect="1" noChangeArrowheads="1"/>
            </p:cNvSpPr>
            <p:nvPr/>
          </p:nvSpPr>
          <p:spPr bwMode="auto">
            <a:xfrm rot="1768042">
              <a:off x="3976" y="1871"/>
              <a:ext cx="45" cy="45"/>
            </a:xfrm>
            <a:prstGeom prst="ellipse">
              <a:avLst/>
            </a:prstGeom>
            <a:solidFill>
              <a:srgbClr val="FF0000"/>
            </a:solidFill>
            <a:ln w="19050" algn="ctr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542827" name="Group 107"/>
          <p:cNvGrpSpPr>
            <a:grpSpLocks/>
          </p:cNvGrpSpPr>
          <p:nvPr/>
        </p:nvGrpSpPr>
        <p:grpSpPr bwMode="auto">
          <a:xfrm>
            <a:off x="7861300" y="2312988"/>
            <a:ext cx="214313" cy="325437"/>
            <a:chOff x="4952" y="1457"/>
            <a:chExt cx="135" cy="205"/>
          </a:xfrm>
        </p:grpSpPr>
        <p:graphicFrame>
          <p:nvGraphicFramePr>
            <p:cNvPr id="542828" name="Object 108"/>
            <p:cNvGraphicFramePr>
              <a:graphicFrameLocks noChangeAspect="1"/>
            </p:cNvGraphicFramePr>
            <p:nvPr/>
          </p:nvGraphicFramePr>
          <p:xfrm>
            <a:off x="4952" y="1483"/>
            <a:ext cx="135" cy="17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42882" name="公式" r:id="rId44" imgW="279360" imgH="368280" progId="Equation.3">
                    <p:embed/>
                  </p:oleObj>
                </mc:Choice>
                <mc:Fallback>
                  <p:oleObj name="公式" r:id="rId44" imgW="279360" imgH="368280" progId="Equation.3">
                    <p:embed/>
                    <p:pic>
                      <p:nvPicPr>
                        <p:cNvPr id="0" name="Object 10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52" y="1483"/>
                          <a:ext cx="135" cy="17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42829" name="Oval 109"/>
            <p:cNvSpPr>
              <a:spLocks noChangeAspect="1" noChangeArrowheads="1"/>
            </p:cNvSpPr>
            <p:nvPr/>
          </p:nvSpPr>
          <p:spPr bwMode="auto">
            <a:xfrm rot="1768042">
              <a:off x="5013" y="1457"/>
              <a:ext cx="45" cy="46"/>
            </a:xfrm>
            <a:prstGeom prst="ellipse">
              <a:avLst/>
            </a:prstGeom>
            <a:solidFill>
              <a:srgbClr val="FF0000"/>
            </a:solidFill>
            <a:ln w="19050" algn="ctr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542833" name="Group 113"/>
          <p:cNvGrpSpPr>
            <a:grpSpLocks/>
          </p:cNvGrpSpPr>
          <p:nvPr/>
        </p:nvGrpSpPr>
        <p:grpSpPr bwMode="auto">
          <a:xfrm>
            <a:off x="6108700" y="4081463"/>
            <a:ext cx="2952750" cy="457200"/>
            <a:chOff x="3848" y="2571"/>
            <a:chExt cx="1860" cy="288"/>
          </a:xfrm>
        </p:grpSpPr>
        <p:graphicFrame>
          <p:nvGraphicFramePr>
            <p:cNvPr id="542768" name="Object 48"/>
            <p:cNvGraphicFramePr>
              <a:graphicFrameLocks/>
            </p:cNvGraphicFramePr>
            <p:nvPr/>
          </p:nvGraphicFramePr>
          <p:xfrm>
            <a:off x="4127" y="2609"/>
            <a:ext cx="432" cy="2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42883" name="公式" r:id="rId46" imgW="685800" imgH="368280" progId="Equation.3">
                    <p:embed/>
                  </p:oleObj>
                </mc:Choice>
                <mc:Fallback>
                  <p:oleObj name="公式" r:id="rId46" imgW="685800" imgH="368280" progId="Equation.3">
                    <p:embed/>
                    <p:pic>
                      <p:nvPicPr>
                        <p:cNvPr id="0" name="Object 48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4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27" y="2609"/>
                          <a:ext cx="432" cy="23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42831" name="Rectangle 111"/>
            <p:cNvSpPr>
              <a:spLocks noChangeArrowheads="1"/>
            </p:cNvSpPr>
            <p:nvPr/>
          </p:nvSpPr>
          <p:spPr bwMode="auto">
            <a:xfrm>
              <a:off x="3848" y="2571"/>
              <a:ext cx="186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olidFill>
                    <a:schemeClr val="hlink"/>
                  </a:solidFill>
                  <a:ea typeface="华文仿宋" panose="02010600040101010101" pitchFamily="2" charset="-122"/>
                </a:rPr>
                <a:t>故          被</a:t>
              </a:r>
              <a:r>
                <a:rPr lang="zh-CN" altLang="en-US" sz="1600">
                  <a:solidFill>
                    <a:schemeClr val="hlink"/>
                  </a:solidFill>
                  <a:ea typeface="华文仿宋" panose="02010600040101010101" pitchFamily="2" charset="-122"/>
                </a:rPr>
                <a:t> </a:t>
              </a:r>
              <a:r>
                <a:rPr lang="en-US" altLang="zh-CN" i="1">
                  <a:solidFill>
                    <a:schemeClr val="hlink"/>
                  </a:solidFill>
                  <a:ea typeface="华文仿宋" panose="02010600040101010101" pitchFamily="2" charset="-122"/>
                </a:rPr>
                <a:t>C</a:t>
              </a:r>
              <a:r>
                <a:rPr lang="en-US" altLang="zh-CN">
                  <a:solidFill>
                    <a:schemeClr val="hlink"/>
                  </a:solidFill>
                  <a:ea typeface="华文仿宋" panose="02010600040101010101" pitchFamily="2" charset="-122"/>
                </a:rPr>
                <a:t> </a:t>
              </a:r>
              <a:r>
                <a:rPr lang="zh-CN" altLang="en-US">
                  <a:solidFill>
                    <a:schemeClr val="hlink"/>
                  </a:solidFill>
                  <a:ea typeface="华文仿宋" panose="02010600040101010101" pitchFamily="2" charset="-122"/>
                </a:rPr>
                <a:t>隔开，  </a:t>
              </a:r>
            </a:p>
          </p:txBody>
        </p:sp>
      </p:grpSp>
      <p:grpSp>
        <p:nvGrpSpPr>
          <p:cNvPr id="542836" name="Group 116"/>
          <p:cNvGrpSpPr>
            <a:grpSpLocks/>
          </p:cNvGrpSpPr>
          <p:nvPr/>
        </p:nvGrpSpPr>
        <p:grpSpPr bwMode="auto">
          <a:xfrm>
            <a:off x="5426075" y="4643438"/>
            <a:ext cx="3438525" cy="457200"/>
            <a:chOff x="3418" y="2925"/>
            <a:chExt cx="2166" cy="288"/>
          </a:xfrm>
        </p:grpSpPr>
        <p:graphicFrame>
          <p:nvGraphicFramePr>
            <p:cNvPr id="542786" name="Object 66"/>
            <p:cNvGraphicFramePr>
              <a:graphicFrameLocks/>
            </p:cNvGraphicFramePr>
            <p:nvPr/>
          </p:nvGraphicFramePr>
          <p:xfrm>
            <a:off x="3715" y="2929"/>
            <a:ext cx="432" cy="2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42884" name="公式" r:id="rId48" imgW="685800" imgH="368280" progId="Equation.3">
                    <p:embed/>
                  </p:oleObj>
                </mc:Choice>
                <mc:Fallback>
                  <p:oleObj name="公式" r:id="rId48" imgW="685800" imgH="368280" progId="Equation.3">
                    <p:embed/>
                    <p:pic>
                      <p:nvPicPr>
                        <p:cNvPr id="0" name="Object 66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4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15" y="2929"/>
                          <a:ext cx="432" cy="23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42834" name="Rectangle 114"/>
            <p:cNvSpPr>
              <a:spLocks noChangeArrowheads="1"/>
            </p:cNvSpPr>
            <p:nvPr/>
          </p:nvSpPr>
          <p:spPr bwMode="auto">
            <a:xfrm>
              <a:off x="3418" y="2925"/>
              <a:ext cx="216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olidFill>
                    <a:srgbClr val="CC0066"/>
                  </a:solidFill>
                  <a:ea typeface="楷体_GB2312" pitchFamily="49" charset="-122"/>
                </a:rPr>
                <a:t>知          与圆心</a:t>
              </a:r>
              <a:r>
                <a:rPr lang="zh-CN" altLang="en-US" sz="1400">
                  <a:solidFill>
                    <a:srgbClr val="CC0066"/>
                  </a:solidFill>
                  <a:ea typeface="楷体_GB2312" pitchFamily="49" charset="-122"/>
                </a:rPr>
                <a:t> </a:t>
              </a:r>
              <a:r>
                <a:rPr lang="en-US" altLang="zh-CN" i="1">
                  <a:solidFill>
                    <a:srgbClr val="CC0066"/>
                  </a:solidFill>
                  <a:ea typeface="楷体_GB2312" pitchFamily="49" charset="-122"/>
                </a:rPr>
                <a:t>O</a:t>
              </a:r>
              <a:r>
                <a:rPr lang="en-US" altLang="zh-CN" sz="1400">
                  <a:solidFill>
                    <a:srgbClr val="CC0066"/>
                  </a:solidFill>
                  <a:ea typeface="楷体_GB2312" pitchFamily="49" charset="-122"/>
                </a:rPr>
                <a:t> </a:t>
              </a:r>
              <a:r>
                <a:rPr lang="zh-CN" altLang="en-US">
                  <a:solidFill>
                    <a:srgbClr val="CC0066"/>
                  </a:solidFill>
                  <a:ea typeface="楷体_GB2312" pitchFamily="49" charset="-122"/>
                </a:rPr>
                <a:t>共线</a:t>
              </a:r>
              <a:r>
                <a:rPr lang="zh-CN" altLang="en-US" sz="1200">
                  <a:solidFill>
                    <a:srgbClr val="CC0066"/>
                  </a:solidFill>
                  <a:ea typeface="楷体_GB2312" pitchFamily="49" charset="-122"/>
                </a:rPr>
                <a:t> </a:t>
              </a:r>
              <a:r>
                <a:rPr lang="en-US" altLang="zh-CN">
                  <a:solidFill>
                    <a:srgbClr val="CC0066"/>
                  </a:solidFill>
                  <a:latin typeface="楷体_GB2312" pitchFamily="49" charset="-122"/>
                  <a:ea typeface="楷体_GB2312" pitchFamily="49" charset="-122"/>
                </a:rPr>
                <a:t>]</a:t>
              </a:r>
              <a:r>
                <a:rPr lang="en-US" altLang="zh-CN">
                  <a:solidFill>
                    <a:srgbClr val="CC0066"/>
                  </a:solidFill>
                  <a:ea typeface="楷体_GB2312" pitchFamily="49" charset="-122"/>
                </a:rPr>
                <a:t>  </a:t>
              </a:r>
            </a:p>
          </p:txBody>
        </p:sp>
      </p:grpSp>
      <p:pic>
        <p:nvPicPr>
          <p:cNvPr id="542860" name="Picture 140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428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5428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5428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5427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542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5428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5428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5428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5428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0"/>
                                        <p:tgtEl>
                                          <p:spTgt spid="5428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542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1000"/>
                                        <p:tgtEl>
                                          <p:spTgt spid="5428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1000"/>
                                        <p:tgtEl>
                                          <p:spTgt spid="5428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94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0130" name="Picture 11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0131" name="Picture 11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0132" name="Picture 11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0133" name="Picture 117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0134" name="Picture 11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0135" name="Picture 11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0136" name="Picture 12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0137" name="Picture 121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0138" name="Picture 12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0139" name="Picture 12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0140" name="Picture 12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0141" name="Picture 12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0142" name="Picture 12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0143" name="Picture 127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0144" name="Picture 12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0145" name="Picture 12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0146" name="Picture 13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0147" name="Picture 131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0148" name="Picture 13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0149" name="Picture 133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0030" name="Rectangle 14"/>
          <p:cNvSpPr>
            <a:spLocks noChangeArrowheads="1"/>
          </p:cNvSpPr>
          <p:nvPr/>
        </p:nvSpPr>
        <p:spPr bwMode="auto">
          <a:xfrm>
            <a:off x="533400" y="536575"/>
            <a:ext cx="34829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0"/>
              </a:spcBef>
            </a:pPr>
            <a:r>
              <a:rPr lang="zh-CN" altLang="en-US" sz="2800">
                <a:solidFill>
                  <a:srgbClr val="000099"/>
                </a:solidFill>
              </a:rPr>
              <a:t>五、</a:t>
            </a:r>
            <a:r>
              <a:rPr kumimoji="0" lang="zh-CN" altLang="en-US" sz="2800">
                <a:solidFill>
                  <a:srgbClr val="000099"/>
                </a:solidFill>
              </a:rPr>
              <a:t>保对称点性    </a:t>
            </a:r>
          </a:p>
        </p:txBody>
      </p:sp>
      <p:grpSp>
        <p:nvGrpSpPr>
          <p:cNvPr id="470117" name="Group 101"/>
          <p:cNvGrpSpPr>
            <a:grpSpLocks/>
          </p:cNvGrpSpPr>
          <p:nvPr/>
        </p:nvGrpSpPr>
        <p:grpSpPr bwMode="auto">
          <a:xfrm>
            <a:off x="536575" y="1201738"/>
            <a:ext cx="8570913" cy="1036637"/>
            <a:chOff x="338" y="757"/>
            <a:chExt cx="5399" cy="653"/>
          </a:xfrm>
        </p:grpSpPr>
        <p:sp>
          <p:nvSpPr>
            <p:cNvPr id="470033" name="Rectangle 17"/>
            <p:cNvSpPr>
              <a:spLocks noChangeArrowheads="1"/>
            </p:cNvSpPr>
            <p:nvPr/>
          </p:nvSpPr>
          <p:spPr bwMode="auto">
            <a:xfrm>
              <a:off x="849" y="1122"/>
              <a:ext cx="336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/>
                <a:t>的象点            也关于象曲线</a:t>
              </a:r>
              <a:r>
                <a:rPr lang="zh-CN" altLang="en-US" i="1"/>
                <a:t>     </a:t>
              </a:r>
              <a:r>
                <a:rPr lang="zh-CN" altLang="en-US" sz="1200" i="1"/>
                <a:t> </a:t>
              </a:r>
              <a:r>
                <a:rPr lang="zh-CN" altLang="en-US"/>
                <a:t>对称。  </a:t>
              </a:r>
            </a:p>
          </p:txBody>
        </p:sp>
        <p:sp>
          <p:nvSpPr>
            <p:cNvPr id="470032" name="Rectangle 16"/>
            <p:cNvSpPr>
              <a:spLocks noChangeArrowheads="1"/>
            </p:cNvSpPr>
            <p:nvPr/>
          </p:nvSpPr>
          <p:spPr bwMode="auto">
            <a:xfrm>
              <a:off x="849" y="757"/>
              <a:ext cx="488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/>
                <a:t>设点         </a:t>
              </a:r>
              <a:r>
                <a:rPr lang="zh-CN" altLang="en-US" sz="1200"/>
                <a:t> </a:t>
              </a:r>
              <a:r>
                <a:rPr lang="zh-CN" altLang="en-US"/>
                <a:t>关于圆周</a:t>
              </a:r>
              <a:r>
                <a:rPr lang="zh-CN" altLang="en-US" sz="1000"/>
                <a:t> </a:t>
              </a:r>
              <a:r>
                <a:rPr lang="en-US" altLang="zh-CN" i="1"/>
                <a:t>C</a:t>
              </a:r>
              <a:r>
                <a:rPr lang="en-US" altLang="zh-CN" sz="2000" i="1"/>
                <a:t> </a:t>
              </a:r>
              <a:r>
                <a:rPr lang="zh-CN" altLang="en-US"/>
                <a:t>对称，则在分式线性映射下，它们  </a:t>
              </a:r>
            </a:p>
          </p:txBody>
        </p:sp>
        <p:graphicFrame>
          <p:nvGraphicFramePr>
            <p:cNvPr id="470028" name="Object 12"/>
            <p:cNvGraphicFramePr>
              <a:graphicFrameLocks/>
            </p:cNvGraphicFramePr>
            <p:nvPr/>
          </p:nvGraphicFramePr>
          <p:xfrm>
            <a:off x="1333" y="769"/>
            <a:ext cx="410" cy="2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70154" name="公式" r:id="rId5" imgW="685800" imgH="368280" progId="Equation.3">
                    <p:embed/>
                  </p:oleObj>
                </mc:Choice>
                <mc:Fallback>
                  <p:oleObj name="公式" r:id="rId5" imgW="685800" imgH="368280" progId="Equation.3">
                    <p:embed/>
                    <p:pic>
                      <p:nvPicPr>
                        <p:cNvPr id="0" name="Object 12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33" y="769"/>
                          <a:ext cx="410" cy="23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70029" name="Object 13"/>
            <p:cNvGraphicFramePr>
              <a:graphicFrameLocks/>
            </p:cNvGraphicFramePr>
            <p:nvPr/>
          </p:nvGraphicFramePr>
          <p:xfrm>
            <a:off x="3239" y="1175"/>
            <a:ext cx="216" cy="1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70155" name="公式" r:id="rId7" imgW="342720" imgH="291960" progId="Equation.3">
                    <p:embed/>
                  </p:oleObj>
                </mc:Choice>
                <mc:Fallback>
                  <p:oleObj name="公式" r:id="rId7" imgW="342720" imgH="291960" progId="Equation.3">
                    <p:embed/>
                    <p:pic>
                      <p:nvPicPr>
                        <p:cNvPr id="0" name="Object 13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39" y="1175"/>
                          <a:ext cx="216" cy="18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70031" name="Rectangle 15"/>
            <p:cNvSpPr>
              <a:spLocks noChangeArrowheads="1"/>
            </p:cNvSpPr>
            <p:nvPr/>
          </p:nvSpPr>
          <p:spPr bwMode="auto">
            <a:xfrm>
              <a:off x="338" y="757"/>
              <a:ext cx="69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zh-CN" altLang="en-US">
                  <a:solidFill>
                    <a:srgbClr val="0000FF"/>
                  </a:solidFill>
                </a:rPr>
                <a:t>定理    </a:t>
              </a:r>
            </a:p>
          </p:txBody>
        </p:sp>
        <p:graphicFrame>
          <p:nvGraphicFramePr>
            <p:cNvPr id="470034" name="Object 18"/>
            <p:cNvGraphicFramePr>
              <a:graphicFrameLocks/>
            </p:cNvGraphicFramePr>
            <p:nvPr/>
          </p:nvGraphicFramePr>
          <p:xfrm>
            <a:off x="1519" y="1139"/>
            <a:ext cx="536" cy="2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70156" name="公式" r:id="rId9" imgW="850680" imgH="368280" progId="Equation.3">
                    <p:embed/>
                  </p:oleObj>
                </mc:Choice>
                <mc:Fallback>
                  <p:oleObj name="公式" r:id="rId9" imgW="850680" imgH="368280" progId="Equation.3">
                    <p:embed/>
                    <p:pic>
                      <p:nvPicPr>
                        <p:cNvPr id="0" name="Object 18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19" y="1139"/>
                          <a:ext cx="536" cy="23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70121" name="Group 105"/>
          <p:cNvGrpSpPr>
            <a:grpSpLocks/>
          </p:cNvGrpSpPr>
          <p:nvPr/>
        </p:nvGrpSpPr>
        <p:grpSpPr bwMode="auto">
          <a:xfrm>
            <a:off x="5283200" y="2508250"/>
            <a:ext cx="1498600" cy="1509713"/>
            <a:chOff x="3328" y="1580"/>
            <a:chExt cx="944" cy="951"/>
          </a:xfrm>
        </p:grpSpPr>
        <p:graphicFrame>
          <p:nvGraphicFramePr>
            <p:cNvPr id="470065" name="Object 49"/>
            <p:cNvGraphicFramePr>
              <a:graphicFrameLocks/>
            </p:cNvGraphicFramePr>
            <p:nvPr/>
          </p:nvGraphicFramePr>
          <p:xfrm>
            <a:off x="3482" y="2243"/>
            <a:ext cx="166" cy="14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70157" name="公式" r:id="rId11" imgW="342720" imgH="291960" progId="Equation.3">
                    <p:embed/>
                  </p:oleObj>
                </mc:Choice>
                <mc:Fallback>
                  <p:oleObj name="公式" r:id="rId11" imgW="342720" imgH="291960" progId="Equation.3">
                    <p:embed/>
                    <p:pic>
                      <p:nvPicPr>
                        <p:cNvPr id="0" name="Object 4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82" y="2243"/>
                          <a:ext cx="166" cy="14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70068" name="Oval 52"/>
            <p:cNvSpPr>
              <a:spLocks noChangeAspect="1" noChangeArrowheads="1"/>
            </p:cNvSpPr>
            <p:nvPr/>
          </p:nvSpPr>
          <p:spPr bwMode="auto">
            <a:xfrm rot="1768042">
              <a:off x="3328" y="1580"/>
              <a:ext cx="944" cy="951"/>
            </a:xfrm>
            <a:prstGeom prst="ellipse">
              <a:avLst/>
            </a:prstGeom>
            <a:noFill/>
            <a:ln w="12700" algn="ctr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470122" name="Group 106"/>
          <p:cNvGrpSpPr>
            <a:grpSpLocks/>
          </p:cNvGrpSpPr>
          <p:nvPr/>
        </p:nvGrpSpPr>
        <p:grpSpPr bwMode="auto">
          <a:xfrm>
            <a:off x="6292850" y="2138363"/>
            <a:ext cx="1871663" cy="1882775"/>
            <a:chOff x="3964" y="1347"/>
            <a:chExt cx="1179" cy="1186"/>
          </a:xfrm>
        </p:grpSpPr>
        <p:graphicFrame>
          <p:nvGraphicFramePr>
            <p:cNvPr id="470064" name="Object 48"/>
            <p:cNvGraphicFramePr>
              <a:graphicFrameLocks/>
            </p:cNvGraphicFramePr>
            <p:nvPr/>
          </p:nvGraphicFramePr>
          <p:xfrm>
            <a:off x="4815" y="2242"/>
            <a:ext cx="173" cy="13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70158" name="公式" r:id="rId13" imgW="355320" imgH="279360" progId="Equation.3">
                    <p:embed/>
                  </p:oleObj>
                </mc:Choice>
                <mc:Fallback>
                  <p:oleObj name="公式" r:id="rId13" imgW="355320" imgH="279360" progId="Equation.3">
                    <p:embed/>
                    <p:pic>
                      <p:nvPicPr>
                        <p:cNvPr id="0" name="Object 4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15" y="2242"/>
                          <a:ext cx="173" cy="13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70071" name="Oval 55"/>
            <p:cNvSpPr>
              <a:spLocks noChangeAspect="1" noChangeArrowheads="1"/>
            </p:cNvSpPr>
            <p:nvPr/>
          </p:nvSpPr>
          <p:spPr bwMode="auto">
            <a:xfrm rot="1768042">
              <a:off x="3964" y="1347"/>
              <a:ext cx="1179" cy="1186"/>
            </a:xfrm>
            <a:prstGeom prst="ellipse">
              <a:avLst/>
            </a:prstGeom>
            <a:noFill/>
            <a:ln w="19050" algn="ctr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470119" name="Group 103"/>
          <p:cNvGrpSpPr>
            <a:grpSpLocks/>
          </p:cNvGrpSpPr>
          <p:nvPr/>
        </p:nvGrpSpPr>
        <p:grpSpPr bwMode="auto">
          <a:xfrm>
            <a:off x="2832100" y="2501900"/>
            <a:ext cx="1514475" cy="1514475"/>
            <a:chOff x="1784" y="1576"/>
            <a:chExt cx="954" cy="954"/>
          </a:xfrm>
        </p:grpSpPr>
        <p:sp>
          <p:nvSpPr>
            <p:cNvPr id="470043" name="Oval 27"/>
            <p:cNvSpPr>
              <a:spLocks noChangeAspect="1" noChangeArrowheads="1"/>
            </p:cNvSpPr>
            <p:nvPr/>
          </p:nvSpPr>
          <p:spPr bwMode="auto">
            <a:xfrm rot="2248441">
              <a:off x="1784" y="1576"/>
              <a:ext cx="954" cy="954"/>
            </a:xfrm>
            <a:prstGeom prst="ellipse">
              <a:avLst/>
            </a:prstGeom>
            <a:noFill/>
            <a:ln w="19050" algn="ctr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470092" name="Object 76"/>
            <p:cNvGraphicFramePr>
              <a:graphicFrameLocks/>
            </p:cNvGraphicFramePr>
            <p:nvPr/>
          </p:nvGraphicFramePr>
          <p:xfrm>
            <a:off x="2509" y="2237"/>
            <a:ext cx="136" cy="12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70159" name="公式" r:id="rId15" imgW="279360" imgH="266400" progId="Equation.3">
                    <p:embed/>
                  </p:oleObj>
                </mc:Choice>
                <mc:Fallback>
                  <p:oleObj name="公式" r:id="rId15" imgW="279360" imgH="266400" progId="Equation.3">
                    <p:embed/>
                    <p:pic>
                      <p:nvPicPr>
                        <p:cNvPr id="0" name="Object 7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09" y="2237"/>
                          <a:ext cx="136" cy="12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70118" name="Group 102"/>
          <p:cNvGrpSpPr>
            <a:grpSpLocks/>
          </p:cNvGrpSpPr>
          <p:nvPr/>
        </p:nvGrpSpPr>
        <p:grpSpPr bwMode="auto">
          <a:xfrm>
            <a:off x="2003425" y="2663825"/>
            <a:ext cx="1212850" cy="1212850"/>
            <a:chOff x="1262" y="1678"/>
            <a:chExt cx="764" cy="764"/>
          </a:xfrm>
        </p:grpSpPr>
        <p:sp>
          <p:nvSpPr>
            <p:cNvPr id="470040" name="Oval 24"/>
            <p:cNvSpPr>
              <a:spLocks noChangeAspect="1" noChangeArrowheads="1"/>
            </p:cNvSpPr>
            <p:nvPr/>
          </p:nvSpPr>
          <p:spPr bwMode="auto">
            <a:xfrm rot="2248441">
              <a:off x="1262" y="1678"/>
              <a:ext cx="764" cy="764"/>
            </a:xfrm>
            <a:prstGeom prst="ellipse">
              <a:avLst/>
            </a:prstGeom>
            <a:noFill/>
            <a:ln w="12700" algn="ctr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470093" name="Object 77"/>
            <p:cNvGraphicFramePr>
              <a:graphicFrameLocks/>
            </p:cNvGraphicFramePr>
            <p:nvPr/>
          </p:nvGraphicFramePr>
          <p:xfrm>
            <a:off x="1446" y="2244"/>
            <a:ext cx="129" cy="1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70160" name="公式" r:id="rId17" imgW="266400" imgH="279360" progId="Equation.3">
                    <p:embed/>
                  </p:oleObj>
                </mc:Choice>
                <mc:Fallback>
                  <p:oleObj name="公式" r:id="rId17" imgW="266400" imgH="279360" progId="Equation.3">
                    <p:embed/>
                    <p:pic>
                      <p:nvPicPr>
                        <p:cNvPr id="0" name="Object 7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46" y="2244"/>
                          <a:ext cx="129" cy="13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70128" name="Group 112"/>
          <p:cNvGrpSpPr>
            <a:grpSpLocks/>
          </p:cNvGrpSpPr>
          <p:nvPr/>
        </p:nvGrpSpPr>
        <p:grpSpPr bwMode="auto">
          <a:xfrm>
            <a:off x="533400" y="4303713"/>
            <a:ext cx="6664325" cy="457200"/>
            <a:chOff x="336" y="2711"/>
            <a:chExt cx="4198" cy="288"/>
          </a:xfrm>
        </p:grpSpPr>
        <p:sp>
          <p:nvSpPr>
            <p:cNvPr id="470100" name="Rectangle 84"/>
            <p:cNvSpPr>
              <a:spLocks noChangeArrowheads="1"/>
            </p:cNvSpPr>
            <p:nvPr/>
          </p:nvSpPr>
          <p:spPr bwMode="auto">
            <a:xfrm>
              <a:off x="336" y="2711"/>
              <a:ext cx="64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zh-CN" altLang="en-US">
                  <a:solidFill>
                    <a:srgbClr val="0000FF"/>
                  </a:solidFill>
                </a:rPr>
                <a:t>证明   </a:t>
              </a:r>
            </a:p>
          </p:txBody>
        </p:sp>
        <p:sp>
          <p:nvSpPr>
            <p:cNvPr id="470101" name="Rectangle 85"/>
            <p:cNvSpPr>
              <a:spLocks noChangeArrowheads="1"/>
            </p:cNvSpPr>
            <p:nvPr/>
          </p:nvSpPr>
          <p:spPr bwMode="auto">
            <a:xfrm>
              <a:off x="847" y="2711"/>
              <a:ext cx="368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>
                  <a:solidFill>
                    <a:srgbClr val="000000"/>
                  </a:solidFill>
                </a:rPr>
                <a:t>(1) </a:t>
              </a:r>
              <a:r>
                <a:rPr lang="zh-CN" altLang="en-US">
                  <a:solidFill>
                    <a:srgbClr val="000000"/>
                  </a:solidFill>
                </a:rPr>
                <a:t>设</a:t>
              </a:r>
              <a:r>
                <a:rPr lang="zh-CN" altLang="en-US" i="1">
                  <a:solidFill>
                    <a:srgbClr val="000000"/>
                  </a:solidFill>
                </a:rPr>
                <a:t>     </a:t>
              </a:r>
              <a:r>
                <a:rPr lang="zh-CN" altLang="en-US" sz="1200" i="1">
                  <a:solidFill>
                    <a:srgbClr val="000000"/>
                  </a:solidFill>
                </a:rPr>
                <a:t> </a:t>
              </a:r>
              <a:r>
                <a:rPr lang="zh-CN" altLang="en-US">
                  <a:solidFill>
                    <a:srgbClr val="000000"/>
                  </a:solidFill>
                </a:rPr>
                <a:t>是过点            的任意一个“</a:t>
              </a:r>
              <a:r>
                <a:rPr lang="zh-CN" altLang="en-US" u="sng">
                  <a:solidFill>
                    <a:schemeClr val="folHlink"/>
                  </a:solidFill>
                  <a:ea typeface="楷体_GB2312" pitchFamily="49" charset="-122"/>
                </a:rPr>
                <a:t>圆</a:t>
              </a:r>
              <a:r>
                <a:rPr lang="zh-CN" altLang="en-US">
                  <a:solidFill>
                    <a:srgbClr val="000000"/>
                  </a:solidFill>
                </a:rPr>
                <a:t>”，   </a:t>
              </a:r>
              <a:endParaRPr lang="zh-CN" altLang="en-US"/>
            </a:p>
          </p:txBody>
        </p:sp>
        <p:graphicFrame>
          <p:nvGraphicFramePr>
            <p:cNvPr id="470102" name="Object 86"/>
            <p:cNvGraphicFramePr>
              <a:graphicFrameLocks/>
            </p:cNvGraphicFramePr>
            <p:nvPr/>
          </p:nvGraphicFramePr>
          <p:xfrm>
            <a:off x="1393" y="2763"/>
            <a:ext cx="224" cy="1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70161" name="公式" r:id="rId19" imgW="355320" imgH="279360" progId="Equation.3">
                    <p:embed/>
                  </p:oleObj>
                </mc:Choice>
                <mc:Fallback>
                  <p:oleObj name="公式" r:id="rId19" imgW="355320" imgH="279360" progId="Equation.3">
                    <p:embed/>
                    <p:pic>
                      <p:nvPicPr>
                        <p:cNvPr id="0" name="Object 86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93" y="2763"/>
                          <a:ext cx="224" cy="17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70103" name="Object 87"/>
            <p:cNvGraphicFramePr>
              <a:graphicFrameLocks/>
            </p:cNvGraphicFramePr>
            <p:nvPr/>
          </p:nvGraphicFramePr>
          <p:xfrm>
            <a:off x="2207" y="2733"/>
            <a:ext cx="536" cy="2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70162" name="公式" r:id="rId21" imgW="850680" imgH="368280" progId="Equation.3">
                    <p:embed/>
                  </p:oleObj>
                </mc:Choice>
                <mc:Fallback>
                  <p:oleObj name="公式" r:id="rId21" imgW="850680" imgH="368280" progId="Equation.3">
                    <p:embed/>
                    <p:pic>
                      <p:nvPicPr>
                        <p:cNvPr id="0" name="Object 87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07" y="2733"/>
                          <a:ext cx="536" cy="23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70120" name="Group 104"/>
          <p:cNvGrpSpPr>
            <a:grpSpLocks/>
          </p:cNvGrpSpPr>
          <p:nvPr/>
        </p:nvGrpSpPr>
        <p:grpSpPr bwMode="auto">
          <a:xfrm>
            <a:off x="2954338" y="2270125"/>
            <a:ext cx="1774825" cy="1552575"/>
            <a:chOff x="1861" y="1430"/>
            <a:chExt cx="1118" cy="978"/>
          </a:xfrm>
        </p:grpSpPr>
        <p:sp>
          <p:nvSpPr>
            <p:cNvPr id="470044" name="Line 28"/>
            <p:cNvSpPr>
              <a:spLocks noChangeAspect="1" noChangeShapeType="1"/>
            </p:cNvSpPr>
            <p:nvPr/>
          </p:nvSpPr>
          <p:spPr bwMode="auto">
            <a:xfrm rot="13048441" flipV="1">
              <a:off x="1861" y="1430"/>
              <a:ext cx="791" cy="978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470104" name="Object 88"/>
            <p:cNvGraphicFramePr>
              <a:graphicFrameLocks/>
            </p:cNvGraphicFramePr>
            <p:nvPr/>
          </p:nvGraphicFramePr>
          <p:xfrm>
            <a:off x="2843" y="1791"/>
            <a:ext cx="136" cy="12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70163" name="公式" r:id="rId22" imgW="279360" imgH="266400" progId="Equation.3">
                    <p:embed/>
                  </p:oleObj>
                </mc:Choice>
                <mc:Fallback>
                  <p:oleObj name="公式" r:id="rId22" imgW="279360" imgH="266400" progId="Equation.3">
                    <p:embed/>
                    <p:pic>
                      <p:nvPicPr>
                        <p:cNvPr id="0" name="Object 8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43" y="1791"/>
                          <a:ext cx="136" cy="12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70123" name="Group 107"/>
          <p:cNvGrpSpPr>
            <a:grpSpLocks/>
          </p:cNvGrpSpPr>
          <p:nvPr/>
        </p:nvGrpSpPr>
        <p:grpSpPr bwMode="auto">
          <a:xfrm>
            <a:off x="6407150" y="1851025"/>
            <a:ext cx="2130425" cy="1933575"/>
            <a:chOff x="4036" y="1166"/>
            <a:chExt cx="1342" cy="1218"/>
          </a:xfrm>
        </p:grpSpPr>
        <p:sp>
          <p:nvSpPr>
            <p:cNvPr id="470072" name="Line 56"/>
            <p:cNvSpPr>
              <a:spLocks noChangeAspect="1" noChangeShapeType="1"/>
            </p:cNvSpPr>
            <p:nvPr/>
          </p:nvSpPr>
          <p:spPr bwMode="auto">
            <a:xfrm rot="12568042" flipV="1">
              <a:off x="4036" y="1166"/>
              <a:ext cx="978" cy="1218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470105" name="Object 89"/>
            <p:cNvGraphicFramePr>
              <a:graphicFrameLocks/>
            </p:cNvGraphicFramePr>
            <p:nvPr/>
          </p:nvGraphicFramePr>
          <p:xfrm>
            <a:off x="5205" y="1510"/>
            <a:ext cx="173" cy="13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70164" name="公式" r:id="rId24" imgW="355320" imgH="279360" progId="Equation.3">
                    <p:embed/>
                  </p:oleObj>
                </mc:Choice>
                <mc:Fallback>
                  <p:oleObj name="公式" r:id="rId24" imgW="355320" imgH="279360" progId="Equation.3">
                    <p:embed/>
                    <p:pic>
                      <p:nvPicPr>
                        <p:cNvPr id="0" name="Object 8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205" y="1510"/>
                          <a:ext cx="173" cy="13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470106" name="Rectangle 90"/>
          <p:cNvSpPr>
            <a:spLocks noChangeArrowheads="1"/>
          </p:cNvSpPr>
          <p:nvPr/>
        </p:nvSpPr>
        <p:spPr bwMode="auto">
          <a:xfrm>
            <a:off x="1781175" y="4878388"/>
            <a:ext cx="66167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由于分式线性映射具有</a:t>
            </a:r>
            <a:r>
              <a:rPr lang="zh-CN" altLang="en-US">
                <a:solidFill>
                  <a:srgbClr val="FF0000"/>
                </a:solidFill>
              </a:rPr>
              <a:t>双方单值性</a:t>
            </a:r>
            <a:r>
              <a:rPr lang="zh-CN" altLang="en-US">
                <a:solidFill>
                  <a:srgbClr val="000000"/>
                </a:solidFill>
              </a:rPr>
              <a:t>和</a:t>
            </a:r>
            <a:r>
              <a:rPr lang="zh-CN" altLang="en-US">
                <a:solidFill>
                  <a:srgbClr val="FF0000"/>
                </a:solidFill>
              </a:rPr>
              <a:t>保圆性</a:t>
            </a:r>
            <a:r>
              <a:rPr lang="zh-CN" altLang="en-US">
                <a:solidFill>
                  <a:srgbClr val="000000"/>
                </a:solidFill>
              </a:rPr>
              <a:t>，    </a:t>
            </a:r>
            <a:endParaRPr lang="zh-CN" altLang="en-US"/>
          </a:p>
        </p:txBody>
      </p:sp>
      <p:grpSp>
        <p:nvGrpSpPr>
          <p:cNvPr id="470129" name="Group 113"/>
          <p:cNvGrpSpPr>
            <a:grpSpLocks/>
          </p:cNvGrpSpPr>
          <p:nvPr/>
        </p:nvGrpSpPr>
        <p:grpSpPr bwMode="auto">
          <a:xfrm>
            <a:off x="1778000" y="5446713"/>
            <a:ext cx="6799263" cy="457200"/>
            <a:chOff x="1120" y="3431"/>
            <a:chExt cx="4283" cy="288"/>
          </a:xfrm>
        </p:grpSpPr>
        <p:sp>
          <p:nvSpPr>
            <p:cNvPr id="470107" name="Rectangle 91"/>
            <p:cNvSpPr>
              <a:spLocks noChangeArrowheads="1"/>
            </p:cNvSpPr>
            <p:nvPr/>
          </p:nvSpPr>
          <p:spPr bwMode="auto">
            <a:xfrm>
              <a:off x="1120" y="3431"/>
              <a:ext cx="428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olidFill>
                    <a:srgbClr val="000000"/>
                  </a:solidFill>
                </a:rPr>
                <a:t>因此     </a:t>
              </a:r>
              <a:r>
                <a:rPr lang="zh-CN" altLang="en-US" sz="1200">
                  <a:solidFill>
                    <a:srgbClr val="000000"/>
                  </a:solidFill>
                </a:rPr>
                <a:t> </a:t>
              </a:r>
              <a:r>
                <a:rPr lang="zh-CN" altLang="en-US">
                  <a:solidFill>
                    <a:srgbClr val="000000"/>
                  </a:solidFill>
                </a:rPr>
                <a:t>的原像     一定是过点          的一个“</a:t>
              </a:r>
              <a:r>
                <a:rPr lang="zh-CN" altLang="en-US" u="sng">
                  <a:solidFill>
                    <a:schemeClr val="folHlink"/>
                  </a:solidFill>
                  <a:ea typeface="楷体_GB2312" pitchFamily="49" charset="-122"/>
                </a:rPr>
                <a:t>圆</a:t>
              </a:r>
              <a:r>
                <a:rPr lang="zh-CN" altLang="en-US">
                  <a:solidFill>
                    <a:srgbClr val="000000"/>
                  </a:solidFill>
                </a:rPr>
                <a:t>”；  </a:t>
              </a:r>
              <a:endParaRPr lang="zh-CN" altLang="en-US"/>
            </a:p>
          </p:txBody>
        </p:sp>
        <p:graphicFrame>
          <p:nvGraphicFramePr>
            <p:cNvPr id="470108" name="Object 92"/>
            <p:cNvGraphicFramePr>
              <a:graphicFrameLocks/>
            </p:cNvGraphicFramePr>
            <p:nvPr/>
          </p:nvGraphicFramePr>
          <p:xfrm>
            <a:off x="1577" y="3487"/>
            <a:ext cx="224" cy="1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70165" name="公式" r:id="rId26" imgW="355320" imgH="279360" progId="Equation.3">
                    <p:embed/>
                  </p:oleObj>
                </mc:Choice>
                <mc:Fallback>
                  <p:oleObj name="公式" r:id="rId26" imgW="355320" imgH="279360" progId="Equation.3">
                    <p:embed/>
                    <p:pic>
                      <p:nvPicPr>
                        <p:cNvPr id="0" name="Object 92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77" y="3487"/>
                          <a:ext cx="224" cy="17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70109" name="Object 93"/>
            <p:cNvGraphicFramePr>
              <a:graphicFrameLocks/>
            </p:cNvGraphicFramePr>
            <p:nvPr/>
          </p:nvGraphicFramePr>
          <p:xfrm>
            <a:off x="2439" y="3495"/>
            <a:ext cx="176" cy="16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70166" name="公式" r:id="rId27" imgW="279360" imgH="266400" progId="Equation.3">
                    <p:embed/>
                  </p:oleObj>
                </mc:Choice>
                <mc:Fallback>
                  <p:oleObj name="公式" r:id="rId27" imgW="279360" imgH="266400" progId="Equation.3">
                    <p:embed/>
                    <p:pic>
                      <p:nvPicPr>
                        <p:cNvPr id="0" name="Object 93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2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39" y="3495"/>
                          <a:ext cx="176" cy="16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70110" name="Object 94"/>
            <p:cNvGraphicFramePr>
              <a:graphicFrameLocks/>
            </p:cNvGraphicFramePr>
            <p:nvPr/>
          </p:nvGraphicFramePr>
          <p:xfrm>
            <a:off x="3659" y="3443"/>
            <a:ext cx="410" cy="2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70167" name="公式" r:id="rId29" imgW="685800" imgH="368280" progId="Equation.3">
                    <p:embed/>
                  </p:oleObj>
                </mc:Choice>
                <mc:Fallback>
                  <p:oleObj name="公式" r:id="rId29" imgW="685800" imgH="368280" progId="Equation.3">
                    <p:embed/>
                    <p:pic>
                      <p:nvPicPr>
                        <p:cNvPr id="0" name="Object 94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59" y="3443"/>
                          <a:ext cx="410" cy="23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70116" name="Group 100"/>
          <p:cNvGrpSpPr>
            <a:grpSpLocks/>
          </p:cNvGrpSpPr>
          <p:nvPr/>
        </p:nvGrpSpPr>
        <p:grpSpPr bwMode="auto">
          <a:xfrm>
            <a:off x="7785100" y="2474913"/>
            <a:ext cx="284163" cy="381000"/>
            <a:chOff x="4904" y="1559"/>
            <a:chExt cx="179" cy="240"/>
          </a:xfrm>
        </p:grpSpPr>
        <p:graphicFrame>
          <p:nvGraphicFramePr>
            <p:cNvPr id="470067" name="Object 51"/>
            <p:cNvGraphicFramePr>
              <a:graphicFrameLocks/>
            </p:cNvGraphicFramePr>
            <p:nvPr/>
          </p:nvGraphicFramePr>
          <p:xfrm>
            <a:off x="4904" y="1621"/>
            <a:ext cx="179" cy="17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70168" name="公式" r:id="rId30" imgW="368280" imgH="368280" progId="Equation.3">
                    <p:embed/>
                  </p:oleObj>
                </mc:Choice>
                <mc:Fallback>
                  <p:oleObj name="公式" r:id="rId30" imgW="368280" imgH="368280" progId="Equation.3">
                    <p:embed/>
                    <p:pic>
                      <p:nvPicPr>
                        <p:cNvPr id="0" name="Object 5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04" y="1621"/>
                          <a:ext cx="179" cy="17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70073" name="Oval 57"/>
            <p:cNvSpPr>
              <a:spLocks noChangeAspect="1" noChangeArrowheads="1"/>
            </p:cNvSpPr>
            <p:nvPr/>
          </p:nvSpPr>
          <p:spPr bwMode="auto">
            <a:xfrm rot="1768042">
              <a:off x="4992" y="1559"/>
              <a:ext cx="46" cy="47"/>
            </a:xfrm>
            <a:prstGeom prst="ellipse">
              <a:avLst/>
            </a:prstGeom>
            <a:solidFill>
              <a:srgbClr val="FF0000"/>
            </a:solidFill>
            <a:ln w="19050" algn="ctr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470115" name="Group 99"/>
          <p:cNvGrpSpPr>
            <a:grpSpLocks/>
          </p:cNvGrpSpPr>
          <p:nvPr/>
        </p:nvGrpSpPr>
        <p:grpSpPr bwMode="auto">
          <a:xfrm>
            <a:off x="6270625" y="3127375"/>
            <a:ext cx="363538" cy="282575"/>
            <a:chOff x="3950" y="1970"/>
            <a:chExt cx="229" cy="178"/>
          </a:xfrm>
        </p:grpSpPr>
        <p:graphicFrame>
          <p:nvGraphicFramePr>
            <p:cNvPr id="470066" name="Object 50"/>
            <p:cNvGraphicFramePr>
              <a:graphicFrameLocks/>
            </p:cNvGraphicFramePr>
            <p:nvPr/>
          </p:nvGraphicFramePr>
          <p:xfrm>
            <a:off x="4013" y="1970"/>
            <a:ext cx="166" cy="17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70169" name="公式" r:id="rId32" imgW="342720" imgH="368280" progId="Equation.3">
                    <p:embed/>
                  </p:oleObj>
                </mc:Choice>
                <mc:Fallback>
                  <p:oleObj name="公式" r:id="rId32" imgW="342720" imgH="368280" progId="Equation.3">
                    <p:embed/>
                    <p:pic>
                      <p:nvPicPr>
                        <p:cNvPr id="0" name="Object 5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13" y="1970"/>
                          <a:ext cx="166" cy="17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70075" name="Oval 59"/>
            <p:cNvSpPr>
              <a:spLocks noChangeAspect="1" noChangeArrowheads="1"/>
            </p:cNvSpPr>
            <p:nvPr/>
          </p:nvSpPr>
          <p:spPr bwMode="auto">
            <a:xfrm rot="1768042">
              <a:off x="3950" y="1978"/>
              <a:ext cx="45" cy="46"/>
            </a:xfrm>
            <a:prstGeom prst="ellipse">
              <a:avLst/>
            </a:prstGeom>
            <a:solidFill>
              <a:srgbClr val="FF0000"/>
            </a:solidFill>
            <a:ln w="19050" algn="ctr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470114" name="Group 98"/>
          <p:cNvGrpSpPr>
            <a:grpSpLocks/>
          </p:cNvGrpSpPr>
          <p:nvPr/>
        </p:nvGrpSpPr>
        <p:grpSpPr bwMode="auto">
          <a:xfrm>
            <a:off x="5764213" y="3146425"/>
            <a:ext cx="307975" cy="225425"/>
            <a:chOff x="3631" y="1982"/>
            <a:chExt cx="194" cy="142"/>
          </a:xfrm>
        </p:grpSpPr>
        <p:graphicFrame>
          <p:nvGraphicFramePr>
            <p:cNvPr id="470079" name="Object 63"/>
            <p:cNvGraphicFramePr>
              <a:graphicFrameLocks/>
            </p:cNvGraphicFramePr>
            <p:nvPr/>
          </p:nvGraphicFramePr>
          <p:xfrm>
            <a:off x="3631" y="1982"/>
            <a:ext cx="166" cy="14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70170" name="公式" r:id="rId34" imgW="342720" imgH="291960" progId="Equation.3">
                    <p:embed/>
                  </p:oleObj>
                </mc:Choice>
                <mc:Fallback>
                  <p:oleObj name="公式" r:id="rId34" imgW="342720" imgH="291960" progId="Equation.3">
                    <p:embed/>
                    <p:pic>
                      <p:nvPicPr>
                        <p:cNvPr id="0" name="Object 63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31" y="1982"/>
                          <a:ext cx="166" cy="14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70086" name="Oval 70"/>
            <p:cNvSpPr>
              <a:spLocks noChangeAspect="1" noChangeArrowheads="1"/>
            </p:cNvSpPr>
            <p:nvPr/>
          </p:nvSpPr>
          <p:spPr bwMode="auto">
            <a:xfrm rot="1768042">
              <a:off x="3798" y="2043"/>
              <a:ext cx="27" cy="27"/>
            </a:xfrm>
            <a:prstGeom prst="ellipse">
              <a:avLst/>
            </a:prstGeom>
            <a:solidFill>
              <a:srgbClr val="800000"/>
            </a:solidFill>
            <a:ln w="19050" algn="ctr">
              <a:solidFill>
                <a:srgbClr val="8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470112" name="Group 96"/>
          <p:cNvGrpSpPr>
            <a:grpSpLocks/>
          </p:cNvGrpSpPr>
          <p:nvPr/>
        </p:nvGrpSpPr>
        <p:grpSpPr bwMode="auto">
          <a:xfrm>
            <a:off x="2798763" y="3162300"/>
            <a:ext cx="287337" cy="282575"/>
            <a:chOff x="1763" y="1992"/>
            <a:chExt cx="181" cy="178"/>
          </a:xfrm>
        </p:grpSpPr>
        <p:sp>
          <p:nvSpPr>
            <p:cNvPr id="470047" name="Oval 31"/>
            <p:cNvSpPr>
              <a:spLocks noChangeAspect="1" noChangeArrowheads="1"/>
            </p:cNvSpPr>
            <p:nvPr/>
          </p:nvSpPr>
          <p:spPr bwMode="auto">
            <a:xfrm rot="2248441">
              <a:off x="1763" y="2007"/>
              <a:ext cx="48" cy="47"/>
            </a:xfrm>
            <a:prstGeom prst="ellipse">
              <a:avLst/>
            </a:prstGeom>
            <a:solidFill>
              <a:srgbClr val="FF0000"/>
            </a:solidFill>
            <a:ln w="19050" algn="ctr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470094" name="Object 78"/>
            <p:cNvGraphicFramePr>
              <a:graphicFrameLocks/>
            </p:cNvGraphicFramePr>
            <p:nvPr/>
          </p:nvGraphicFramePr>
          <p:xfrm>
            <a:off x="1815" y="1992"/>
            <a:ext cx="129" cy="17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70171" name="公式" r:id="rId36" imgW="266400" imgH="368280" progId="Equation.3">
                    <p:embed/>
                  </p:oleObj>
                </mc:Choice>
                <mc:Fallback>
                  <p:oleObj name="公式" r:id="rId36" imgW="266400" imgH="368280" progId="Equation.3">
                    <p:embed/>
                    <p:pic>
                      <p:nvPicPr>
                        <p:cNvPr id="0" name="Object 7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15" y="1992"/>
                          <a:ext cx="129" cy="17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70113" name="Group 97"/>
          <p:cNvGrpSpPr>
            <a:grpSpLocks/>
          </p:cNvGrpSpPr>
          <p:nvPr/>
        </p:nvGrpSpPr>
        <p:grpSpPr bwMode="auto">
          <a:xfrm>
            <a:off x="4090988" y="2849563"/>
            <a:ext cx="215900" cy="317500"/>
            <a:chOff x="2577" y="1795"/>
            <a:chExt cx="136" cy="200"/>
          </a:xfrm>
        </p:grpSpPr>
        <p:sp>
          <p:nvSpPr>
            <p:cNvPr id="470045" name="Oval 29"/>
            <p:cNvSpPr>
              <a:spLocks noChangeAspect="1" noChangeArrowheads="1"/>
            </p:cNvSpPr>
            <p:nvPr/>
          </p:nvSpPr>
          <p:spPr bwMode="auto">
            <a:xfrm rot="2248441">
              <a:off x="2648" y="1795"/>
              <a:ext cx="45" cy="45"/>
            </a:xfrm>
            <a:prstGeom prst="ellipse">
              <a:avLst/>
            </a:prstGeom>
            <a:solidFill>
              <a:srgbClr val="FF0000"/>
            </a:solidFill>
            <a:ln w="19050" algn="ctr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470095" name="Object 79"/>
            <p:cNvGraphicFramePr>
              <a:graphicFrameLocks/>
            </p:cNvGraphicFramePr>
            <p:nvPr/>
          </p:nvGraphicFramePr>
          <p:xfrm>
            <a:off x="2577" y="1817"/>
            <a:ext cx="136" cy="17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70172" name="公式" r:id="rId38" imgW="279360" imgH="368280" progId="Equation.3">
                    <p:embed/>
                  </p:oleObj>
                </mc:Choice>
                <mc:Fallback>
                  <p:oleObj name="公式" r:id="rId38" imgW="279360" imgH="368280" progId="Equation.3">
                    <p:embed/>
                    <p:pic>
                      <p:nvPicPr>
                        <p:cNvPr id="0" name="Object 7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77" y="1817"/>
                          <a:ext cx="136" cy="17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70111" name="Group 95"/>
          <p:cNvGrpSpPr>
            <a:grpSpLocks/>
          </p:cNvGrpSpPr>
          <p:nvPr/>
        </p:nvGrpSpPr>
        <p:grpSpPr bwMode="auto">
          <a:xfrm>
            <a:off x="2360613" y="3167063"/>
            <a:ext cx="284162" cy="215900"/>
            <a:chOff x="1487" y="1995"/>
            <a:chExt cx="179" cy="136"/>
          </a:xfrm>
        </p:grpSpPr>
        <p:sp>
          <p:nvSpPr>
            <p:cNvPr id="470058" name="Oval 42"/>
            <p:cNvSpPr>
              <a:spLocks noChangeAspect="1" noChangeArrowheads="1"/>
            </p:cNvSpPr>
            <p:nvPr/>
          </p:nvSpPr>
          <p:spPr bwMode="auto">
            <a:xfrm rot="2248441">
              <a:off x="1639" y="2050"/>
              <a:ext cx="27" cy="27"/>
            </a:xfrm>
            <a:prstGeom prst="ellipse">
              <a:avLst/>
            </a:prstGeom>
            <a:solidFill>
              <a:srgbClr val="800000"/>
            </a:solidFill>
            <a:ln w="19050" algn="ctr">
              <a:solidFill>
                <a:srgbClr val="8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470096" name="Object 80"/>
            <p:cNvGraphicFramePr>
              <a:graphicFrameLocks/>
            </p:cNvGraphicFramePr>
            <p:nvPr/>
          </p:nvGraphicFramePr>
          <p:xfrm>
            <a:off x="1487" y="1995"/>
            <a:ext cx="129" cy="1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70173" name="公式" r:id="rId40" imgW="266400" imgH="279360" progId="Equation.3">
                    <p:embed/>
                  </p:oleObj>
                </mc:Choice>
                <mc:Fallback>
                  <p:oleObj name="公式" r:id="rId40" imgW="266400" imgH="279360" progId="Equation.3">
                    <p:embed/>
                    <p:pic>
                      <p:nvPicPr>
                        <p:cNvPr id="0" name="Object 8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4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87" y="1995"/>
                          <a:ext cx="129" cy="13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70150" name="Group 134"/>
          <p:cNvGrpSpPr>
            <a:grpSpLocks/>
          </p:cNvGrpSpPr>
          <p:nvPr/>
        </p:nvGrpSpPr>
        <p:grpSpPr bwMode="auto">
          <a:xfrm>
            <a:off x="606425" y="1717675"/>
            <a:ext cx="787400" cy="915988"/>
            <a:chOff x="371" y="1047"/>
            <a:chExt cx="496" cy="577"/>
          </a:xfrm>
        </p:grpSpPr>
        <p:sp>
          <p:nvSpPr>
            <p:cNvPr id="470151" name="Rectangle 135"/>
            <p:cNvSpPr>
              <a:spLocks noChangeArrowheads="1"/>
            </p:cNvSpPr>
            <p:nvPr/>
          </p:nvSpPr>
          <p:spPr bwMode="auto">
            <a:xfrm>
              <a:off x="401" y="1073"/>
              <a:ext cx="360" cy="528"/>
            </a:xfrm>
            <a:prstGeom prst="rect">
              <a:avLst/>
            </a:prstGeom>
            <a:solidFill>
              <a:srgbClr val="FFDDDD"/>
            </a:solidFill>
            <a:ln w="9525">
              <a:solidFill>
                <a:srgbClr val="69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70152" name="Rectangle 136"/>
            <p:cNvSpPr>
              <a:spLocks noChangeArrowheads="1"/>
            </p:cNvSpPr>
            <p:nvPr/>
          </p:nvSpPr>
          <p:spPr bwMode="auto">
            <a:xfrm>
              <a:off x="371" y="1047"/>
              <a:ext cx="496" cy="5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kumimoji="0"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P150</a:t>
              </a:r>
            </a:p>
            <a:p>
              <a:pPr>
                <a:spcBef>
                  <a:spcPct val="0"/>
                </a:spcBef>
              </a:pPr>
              <a:r>
                <a:rPr kumimoji="0" lang="zh-CN" altLang="en-US" sz="1800">
                  <a:solidFill>
                    <a:srgbClr val="8443B9"/>
                  </a:solidFill>
                  <a:ea typeface="楷体_GB2312" pitchFamily="49" charset="-122"/>
                </a:rPr>
                <a:t>定理</a:t>
              </a:r>
            </a:p>
            <a:p>
              <a:pPr>
                <a:spcBef>
                  <a:spcPct val="0"/>
                </a:spcBef>
              </a:pPr>
              <a:r>
                <a:rPr kumimoji="0" lang="zh-CN" altLang="en-US" sz="1800">
                  <a:solidFill>
                    <a:srgbClr val="8443B9"/>
                  </a:solidFill>
                  <a:ea typeface="楷体_GB2312" pitchFamily="49" charset="-122"/>
                </a:rPr>
                <a:t> </a:t>
              </a:r>
              <a:r>
                <a:rPr kumimoji="0" lang="zh-CN" altLang="en-US" sz="1000">
                  <a:solidFill>
                    <a:srgbClr val="8443B9"/>
                  </a:solidFill>
                  <a:ea typeface="楷体_GB2312" pitchFamily="49" charset="-122"/>
                </a:rPr>
                <a:t> </a:t>
              </a:r>
              <a:r>
                <a:rPr kumimoji="0"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6.7  </a:t>
              </a:r>
              <a:r>
                <a:rPr kumimoji="0" lang="en-US" altLang="zh-CN" sz="1800">
                  <a:solidFill>
                    <a:srgbClr val="916399"/>
                  </a:solidFill>
                  <a:ea typeface="楷体_GB2312" pitchFamily="49" charset="-122"/>
                </a:rPr>
                <a:t>  </a:t>
              </a:r>
            </a:p>
          </p:txBody>
        </p:sp>
      </p:grpSp>
      <p:pic>
        <p:nvPicPr>
          <p:cNvPr id="470153" name="Picture 137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70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470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470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470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470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470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470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470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470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000"/>
                                        <p:tgtEl>
                                          <p:spTgt spid="470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470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1000"/>
                                        <p:tgtEl>
                                          <p:spTgt spid="470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470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1000"/>
                                        <p:tgtEl>
                                          <p:spTgt spid="470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1000"/>
                                        <p:tgtEl>
                                          <p:spTgt spid="470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1000"/>
                                        <p:tgtEl>
                                          <p:spTgt spid="470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1000"/>
                                        <p:tgtEl>
                                          <p:spTgt spid="470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0106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4893" name="Picture 12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4894" name="Picture 12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4895" name="Picture 12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4896" name="Picture 128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4897" name="Picture 12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4898" name="Picture 13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4899" name="Picture 13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4900" name="Picture 132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4901" name="Picture 13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4902" name="Picture 13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4903" name="Picture 13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4904" name="Picture 136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4905" name="Picture 13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4906" name="Picture 138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4907" name="Picture 13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4908" name="Picture 14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4909" name="Picture 14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4910" name="Picture 142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4911" name="Picture 14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4912" name="Picture 144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44775" name="Rectangle 7"/>
          <p:cNvSpPr>
            <a:spLocks noChangeArrowheads="1"/>
          </p:cNvSpPr>
          <p:nvPr/>
        </p:nvSpPr>
        <p:spPr bwMode="auto">
          <a:xfrm>
            <a:off x="533400" y="536575"/>
            <a:ext cx="34385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0"/>
              </a:spcBef>
            </a:pPr>
            <a:r>
              <a:rPr lang="zh-CN" altLang="en-US" sz="2800">
                <a:solidFill>
                  <a:srgbClr val="000099"/>
                </a:solidFill>
              </a:rPr>
              <a:t>五、</a:t>
            </a:r>
            <a:r>
              <a:rPr kumimoji="0" lang="zh-CN" altLang="en-US" sz="2800">
                <a:solidFill>
                  <a:srgbClr val="000099"/>
                </a:solidFill>
              </a:rPr>
              <a:t>保对称点性    </a:t>
            </a:r>
          </a:p>
        </p:txBody>
      </p:sp>
      <p:grpSp>
        <p:nvGrpSpPr>
          <p:cNvPr id="544889" name="Group 121"/>
          <p:cNvGrpSpPr>
            <a:grpSpLocks/>
          </p:cNvGrpSpPr>
          <p:nvPr/>
        </p:nvGrpSpPr>
        <p:grpSpPr bwMode="auto">
          <a:xfrm>
            <a:off x="1344613" y="4303713"/>
            <a:ext cx="6024562" cy="457200"/>
            <a:chOff x="847" y="2711"/>
            <a:chExt cx="3795" cy="288"/>
          </a:xfrm>
        </p:grpSpPr>
        <p:sp>
          <p:nvSpPr>
            <p:cNvPr id="544820" name="Rectangle 52"/>
            <p:cNvSpPr>
              <a:spLocks noChangeArrowheads="1"/>
            </p:cNvSpPr>
            <p:nvPr/>
          </p:nvSpPr>
          <p:spPr bwMode="auto">
            <a:xfrm>
              <a:off x="847" y="2711"/>
              <a:ext cx="379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>
                  <a:solidFill>
                    <a:srgbClr val="000000"/>
                  </a:solidFill>
                </a:rPr>
                <a:t>(2) </a:t>
              </a:r>
              <a:r>
                <a:rPr lang="zh-CN" altLang="en-US">
                  <a:solidFill>
                    <a:srgbClr val="000000"/>
                  </a:solidFill>
                </a:rPr>
                <a:t>根据引理的必要性可得，    与 </a:t>
              </a:r>
              <a:r>
                <a:rPr lang="en-US" altLang="zh-CN" i="1">
                  <a:solidFill>
                    <a:srgbClr val="000000"/>
                  </a:solidFill>
                </a:rPr>
                <a:t>C</a:t>
              </a:r>
              <a:r>
                <a:rPr lang="en-US" altLang="zh-CN">
                  <a:solidFill>
                    <a:srgbClr val="000000"/>
                  </a:solidFill>
                </a:rPr>
                <a:t> </a:t>
              </a:r>
              <a:r>
                <a:rPr lang="zh-CN" altLang="en-US">
                  <a:solidFill>
                    <a:srgbClr val="000000"/>
                  </a:solidFill>
                </a:rPr>
                <a:t>正交，  </a:t>
              </a:r>
              <a:endParaRPr lang="zh-CN" altLang="en-US"/>
            </a:p>
          </p:txBody>
        </p:sp>
        <p:graphicFrame>
          <p:nvGraphicFramePr>
            <p:cNvPr id="544830" name="Object 62"/>
            <p:cNvGraphicFramePr>
              <a:graphicFrameLocks/>
            </p:cNvGraphicFramePr>
            <p:nvPr/>
          </p:nvGraphicFramePr>
          <p:xfrm>
            <a:off x="3271" y="2773"/>
            <a:ext cx="176" cy="16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44914" name="公式" r:id="rId5" imgW="279360" imgH="266400" progId="Equation.3">
                    <p:embed/>
                  </p:oleObj>
                </mc:Choice>
                <mc:Fallback>
                  <p:oleObj name="公式" r:id="rId5" imgW="279360" imgH="266400" progId="Equation.3">
                    <p:embed/>
                    <p:pic>
                      <p:nvPicPr>
                        <p:cNvPr id="0" name="Object 62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71" y="2773"/>
                          <a:ext cx="176" cy="16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44890" name="Group 122"/>
          <p:cNvGrpSpPr>
            <a:grpSpLocks/>
          </p:cNvGrpSpPr>
          <p:nvPr/>
        </p:nvGrpSpPr>
        <p:grpSpPr bwMode="auto">
          <a:xfrm>
            <a:off x="1781175" y="4878388"/>
            <a:ext cx="6996113" cy="457200"/>
            <a:chOff x="1122" y="3073"/>
            <a:chExt cx="4407" cy="288"/>
          </a:xfrm>
        </p:grpSpPr>
        <p:sp>
          <p:nvSpPr>
            <p:cNvPr id="544825" name="Rectangle 57"/>
            <p:cNvSpPr>
              <a:spLocks noChangeArrowheads="1"/>
            </p:cNvSpPr>
            <p:nvPr/>
          </p:nvSpPr>
          <p:spPr bwMode="auto">
            <a:xfrm>
              <a:off x="1122" y="3073"/>
              <a:ext cx="440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olidFill>
                    <a:srgbClr val="000000"/>
                  </a:solidFill>
                </a:rPr>
                <a:t>由于分式线性映射具有</a:t>
              </a:r>
              <a:r>
                <a:rPr lang="zh-CN" altLang="en-US">
                  <a:solidFill>
                    <a:srgbClr val="FF0000"/>
                  </a:solidFill>
                </a:rPr>
                <a:t>保角性</a:t>
              </a:r>
              <a:r>
                <a:rPr lang="zh-CN" altLang="en-US">
                  <a:solidFill>
                    <a:srgbClr val="000000"/>
                  </a:solidFill>
                </a:rPr>
                <a:t>，故      与      正交， </a:t>
              </a:r>
            </a:p>
          </p:txBody>
        </p:sp>
        <p:graphicFrame>
          <p:nvGraphicFramePr>
            <p:cNvPr id="544832" name="Object 64"/>
            <p:cNvGraphicFramePr>
              <a:graphicFrameLocks/>
            </p:cNvGraphicFramePr>
            <p:nvPr/>
          </p:nvGraphicFramePr>
          <p:xfrm>
            <a:off x="4113" y="3119"/>
            <a:ext cx="224" cy="1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44915" name="公式" r:id="rId7" imgW="355320" imgH="279360" progId="Equation.3">
                    <p:embed/>
                  </p:oleObj>
                </mc:Choice>
                <mc:Fallback>
                  <p:oleObj name="公式" r:id="rId7" imgW="355320" imgH="279360" progId="Equation.3">
                    <p:embed/>
                    <p:pic>
                      <p:nvPicPr>
                        <p:cNvPr id="0" name="Object 64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13" y="3119"/>
                          <a:ext cx="224" cy="17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44833" name="Object 65"/>
            <p:cNvGraphicFramePr>
              <a:graphicFrameLocks/>
            </p:cNvGraphicFramePr>
            <p:nvPr/>
          </p:nvGraphicFramePr>
          <p:xfrm>
            <a:off x="4591" y="3109"/>
            <a:ext cx="216" cy="1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44916" name="公式" r:id="rId9" imgW="342720" imgH="291960" progId="Equation.3">
                    <p:embed/>
                  </p:oleObj>
                </mc:Choice>
                <mc:Fallback>
                  <p:oleObj name="公式" r:id="rId9" imgW="342720" imgH="291960" progId="Equation.3">
                    <p:embed/>
                    <p:pic>
                      <p:nvPicPr>
                        <p:cNvPr id="0" name="Object 65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91" y="3109"/>
                          <a:ext cx="216" cy="18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44891" name="Group 123"/>
          <p:cNvGrpSpPr>
            <a:grpSpLocks/>
          </p:cNvGrpSpPr>
          <p:nvPr/>
        </p:nvGrpSpPr>
        <p:grpSpPr bwMode="auto">
          <a:xfrm>
            <a:off x="1778000" y="5446713"/>
            <a:ext cx="7223125" cy="457200"/>
            <a:chOff x="1120" y="3431"/>
            <a:chExt cx="4550" cy="288"/>
          </a:xfrm>
        </p:grpSpPr>
        <p:sp>
          <p:nvSpPr>
            <p:cNvPr id="544826" name="Rectangle 58"/>
            <p:cNvSpPr>
              <a:spLocks noChangeArrowheads="1"/>
            </p:cNvSpPr>
            <p:nvPr/>
          </p:nvSpPr>
          <p:spPr bwMode="auto">
            <a:xfrm>
              <a:off x="1120" y="3431"/>
              <a:ext cx="455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olidFill>
                    <a:srgbClr val="000000"/>
                  </a:solidFill>
                </a:rPr>
                <a:t>再根据引理的充分性可得，</a:t>
              </a:r>
              <a:r>
                <a:rPr lang="zh-CN" altLang="en-US"/>
                <a:t>点            关于</a:t>
              </a:r>
              <a:r>
                <a:rPr lang="zh-CN" altLang="en-US" i="1"/>
                <a:t>      </a:t>
              </a:r>
              <a:r>
                <a:rPr lang="zh-CN" altLang="en-US"/>
                <a:t>对称。  </a:t>
              </a:r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544835" name="Object 67"/>
            <p:cNvGraphicFramePr>
              <a:graphicFrameLocks/>
            </p:cNvGraphicFramePr>
            <p:nvPr/>
          </p:nvGraphicFramePr>
          <p:xfrm>
            <a:off x="3707" y="3449"/>
            <a:ext cx="536" cy="2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44917" name="公式" r:id="rId11" imgW="850680" imgH="368280" progId="Equation.3">
                    <p:embed/>
                  </p:oleObj>
                </mc:Choice>
                <mc:Fallback>
                  <p:oleObj name="公式" r:id="rId11" imgW="850680" imgH="368280" progId="Equation.3">
                    <p:embed/>
                    <p:pic>
                      <p:nvPicPr>
                        <p:cNvPr id="0" name="Object 67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07" y="3449"/>
                          <a:ext cx="536" cy="23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44836" name="Object 68"/>
            <p:cNvGraphicFramePr>
              <a:graphicFrameLocks/>
            </p:cNvGraphicFramePr>
            <p:nvPr/>
          </p:nvGraphicFramePr>
          <p:xfrm>
            <a:off x="4689" y="3483"/>
            <a:ext cx="216" cy="1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44918" name="公式" r:id="rId13" imgW="342720" imgH="291960" progId="Equation.3">
                    <p:embed/>
                  </p:oleObj>
                </mc:Choice>
                <mc:Fallback>
                  <p:oleObj name="公式" r:id="rId13" imgW="342720" imgH="291960" progId="Equation.3">
                    <p:embed/>
                    <p:pic>
                      <p:nvPicPr>
                        <p:cNvPr id="0" name="Object 68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89" y="3483"/>
                          <a:ext cx="216" cy="18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544837" name="Rectangle 69"/>
          <p:cNvSpPr>
            <a:spLocks noChangeArrowheads="1"/>
          </p:cNvSpPr>
          <p:nvPr/>
        </p:nvSpPr>
        <p:spPr bwMode="auto">
          <a:xfrm>
            <a:off x="1347788" y="1781175"/>
            <a:ext cx="52705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/>
              <a:t>的象点            也关于象曲线</a:t>
            </a:r>
            <a:r>
              <a:rPr lang="zh-CN" altLang="en-US" i="1"/>
              <a:t>     </a:t>
            </a:r>
            <a:r>
              <a:rPr lang="zh-CN" altLang="en-US" sz="1200" i="1"/>
              <a:t> </a:t>
            </a:r>
            <a:r>
              <a:rPr lang="zh-CN" altLang="en-US"/>
              <a:t>对称。 </a:t>
            </a:r>
          </a:p>
        </p:txBody>
      </p:sp>
      <p:sp>
        <p:nvSpPr>
          <p:cNvPr id="544838" name="Rectangle 70"/>
          <p:cNvSpPr>
            <a:spLocks noChangeArrowheads="1"/>
          </p:cNvSpPr>
          <p:nvPr/>
        </p:nvSpPr>
        <p:spPr bwMode="auto">
          <a:xfrm>
            <a:off x="1347788" y="1201738"/>
            <a:ext cx="77597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/>
              <a:t>设点         </a:t>
            </a:r>
            <a:r>
              <a:rPr lang="zh-CN" altLang="en-US" sz="1200"/>
              <a:t> </a:t>
            </a:r>
            <a:r>
              <a:rPr lang="zh-CN" altLang="en-US"/>
              <a:t>关于圆周</a:t>
            </a:r>
            <a:r>
              <a:rPr lang="zh-CN" altLang="en-US" sz="1000"/>
              <a:t> </a:t>
            </a:r>
            <a:r>
              <a:rPr lang="en-US" altLang="zh-CN" i="1"/>
              <a:t>C</a:t>
            </a:r>
            <a:r>
              <a:rPr lang="en-US" altLang="zh-CN" sz="2000" i="1"/>
              <a:t> </a:t>
            </a:r>
            <a:r>
              <a:rPr lang="zh-CN" altLang="en-US"/>
              <a:t>对称，则在分式线性映射下，它们  </a:t>
            </a:r>
          </a:p>
        </p:txBody>
      </p:sp>
      <p:graphicFrame>
        <p:nvGraphicFramePr>
          <p:cNvPr id="544839" name="Object 71"/>
          <p:cNvGraphicFramePr>
            <a:graphicFrameLocks/>
          </p:cNvGraphicFramePr>
          <p:nvPr/>
        </p:nvGraphicFramePr>
        <p:xfrm>
          <a:off x="2116138" y="1220788"/>
          <a:ext cx="650875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4919" name="公式" r:id="rId15" imgW="685800" imgH="368280" progId="Equation.3">
                  <p:embed/>
                </p:oleObj>
              </mc:Choice>
              <mc:Fallback>
                <p:oleObj name="公式" r:id="rId15" imgW="685800" imgH="368280" progId="Equation.3">
                  <p:embed/>
                  <p:pic>
                    <p:nvPicPr>
                      <p:cNvPr id="0" name="Object 71"/>
                      <p:cNvPicPr>
                        <a:picLocks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6138" y="1220788"/>
                        <a:ext cx="650875" cy="368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44840" name="Object 72"/>
          <p:cNvGraphicFramePr>
            <a:graphicFrameLocks/>
          </p:cNvGraphicFramePr>
          <p:nvPr/>
        </p:nvGraphicFramePr>
        <p:xfrm>
          <a:off x="5141913" y="1865313"/>
          <a:ext cx="342900" cy="292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4920" name="公式" r:id="rId17" imgW="342720" imgH="291960" progId="Equation.3">
                  <p:embed/>
                </p:oleObj>
              </mc:Choice>
              <mc:Fallback>
                <p:oleObj name="公式" r:id="rId17" imgW="342720" imgH="291960" progId="Equation.3">
                  <p:embed/>
                  <p:pic>
                    <p:nvPicPr>
                      <p:cNvPr id="0" name="Object 72"/>
                      <p:cNvPicPr>
                        <a:picLocks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41913" y="1865313"/>
                        <a:ext cx="342900" cy="292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44841" name="Rectangle 73"/>
          <p:cNvSpPr>
            <a:spLocks noChangeArrowheads="1"/>
          </p:cNvSpPr>
          <p:nvPr/>
        </p:nvSpPr>
        <p:spPr bwMode="auto">
          <a:xfrm>
            <a:off x="536575" y="1201738"/>
            <a:ext cx="1098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zh-CN" altLang="en-US">
                <a:solidFill>
                  <a:srgbClr val="0000FF"/>
                </a:solidFill>
              </a:rPr>
              <a:t>定理    </a:t>
            </a:r>
          </a:p>
        </p:txBody>
      </p:sp>
      <p:graphicFrame>
        <p:nvGraphicFramePr>
          <p:cNvPr id="544842" name="Object 74"/>
          <p:cNvGraphicFramePr>
            <a:graphicFrameLocks/>
          </p:cNvGraphicFramePr>
          <p:nvPr/>
        </p:nvGraphicFramePr>
        <p:xfrm>
          <a:off x="2411413" y="1808163"/>
          <a:ext cx="850900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4921" name="公式" r:id="rId18" imgW="850680" imgH="368280" progId="Equation.3">
                  <p:embed/>
                </p:oleObj>
              </mc:Choice>
              <mc:Fallback>
                <p:oleObj name="公式" r:id="rId18" imgW="850680" imgH="368280" progId="Equation.3">
                  <p:embed/>
                  <p:pic>
                    <p:nvPicPr>
                      <p:cNvPr id="0" name="Object 74"/>
                      <p:cNvPicPr>
                        <a:picLocks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11413" y="1808163"/>
                        <a:ext cx="850900" cy="368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44844" name="Oval 76"/>
          <p:cNvSpPr>
            <a:spLocks noChangeAspect="1" noChangeArrowheads="1"/>
          </p:cNvSpPr>
          <p:nvPr/>
        </p:nvSpPr>
        <p:spPr bwMode="auto">
          <a:xfrm rot="2248441">
            <a:off x="2003425" y="2663825"/>
            <a:ext cx="1212850" cy="1212850"/>
          </a:xfrm>
          <a:prstGeom prst="ellipse">
            <a:avLst/>
          </a:prstGeom>
          <a:noFill/>
          <a:ln w="12700" algn="ctr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44846" name="Oval 78"/>
          <p:cNvSpPr>
            <a:spLocks noChangeAspect="1" noChangeArrowheads="1"/>
          </p:cNvSpPr>
          <p:nvPr/>
        </p:nvSpPr>
        <p:spPr bwMode="auto">
          <a:xfrm rot="2248441">
            <a:off x="2832100" y="2501900"/>
            <a:ext cx="1514475" cy="1514475"/>
          </a:xfrm>
          <a:prstGeom prst="ellipse">
            <a:avLst/>
          </a:prstGeom>
          <a:noFill/>
          <a:ln w="19050" algn="ctr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44847" name="Line 79"/>
          <p:cNvSpPr>
            <a:spLocks noChangeAspect="1" noChangeShapeType="1"/>
          </p:cNvSpPr>
          <p:nvPr/>
        </p:nvSpPr>
        <p:spPr bwMode="auto">
          <a:xfrm rot="13048441" flipV="1">
            <a:off x="2954338" y="2270125"/>
            <a:ext cx="1255712" cy="155257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44848" name="Oval 80"/>
          <p:cNvSpPr>
            <a:spLocks noChangeAspect="1" noChangeArrowheads="1"/>
          </p:cNvSpPr>
          <p:nvPr/>
        </p:nvSpPr>
        <p:spPr bwMode="auto">
          <a:xfrm rot="2248441">
            <a:off x="4203700" y="2849563"/>
            <a:ext cx="71438" cy="71437"/>
          </a:xfrm>
          <a:prstGeom prst="ellipse">
            <a:avLst/>
          </a:prstGeom>
          <a:solidFill>
            <a:srgbClr val="FF0000"/>
          </a:solidFill>
          <a:ln w="19050" algn="ctr">
            <a:solidFill>
              <a:srgbClr val="0000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44849" name="Oval 81"/>
          <p:cNvSpPr>
            <a:spLocks noChangeAspect="1" noChangeArrowheads="1"/>
          </p:cNvSpPr>
          <p:nvPr/>
        </p:nvSpPr>
        <p:spPr bwMode="auto">
          <a:xfrm rot="2248441">
            <a:off x="2798763" y="3186113"/>
            <a:ext cx="76200" cy="74612"/>
          </a:xfrm>
          <a:prstGeom prst="ellipse">
            <a:avLst/>
          </a:prstGeom>
          <a:solidFill>
            <a:srgbClr val="FF0000"/>
          </a:solidFill>
          <a:ln w="19050" algn="ctr">
            <a:solidFill>
              <a:srgbClr val="0000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544887" name="Group 119"/>
          <p:cNvGrpSpPr>
            <a:grpSpLocks/>
          </p:cNvGrpSpPr>
          <p:nvPr/>
        </p:nvGrpSpPr>
        <p:grpSpPr bwMode="auto">
          <a:xfrm>
            <a:off x="2767013" y="2454275"/>
            <a:ext cx="447675" cy="915988"/>
            <a:chOff x="1743" y="1546"/>
            <a:chExt cx="282" cy="577"/>
          </a:xfrm>
        </p:grpSpPr>
        <p:sp>
          <p:nvSpPr>
            <p:cNvPr id="544845" name="Line 77"/>
            <p:cNvSpPr>
              <a:spLocks noChangeAspect="1" noChangeShapeType="1"/>
            </p:cNvSpPr>
            <p:nvPr/>
          </p:nvSpPr>
          <p:spPr bwMode="auto">
            <a:xfrm rot="2248441" flipH="1" flipV="1">
              <a:off x="1825" y="1546"/>
              <a:ext cx="0" cy="577"/>
            </a:xfrm>
            <a:prstGeom prst="line">
              <a:avLst/>
            </a:prstGeom>
            <a:noFill/>
            <a:ln w="19050">
              <a:solidFill>
                <a:srgbClr val="3399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44850" name="Line 82"/>
            <p:cNvSpPr>
              <a:spLocks noChangeAspect="1" noChangeShapeType="1"/>
            </p:cNvSpPr>
            <p:nvPr/>
          </p:nvSpPr>
          <p:spPr bwMode="auto">
            <a:xfrm rot="-3151559" flipH="1" flipV="1">
              <a:off x="1868" y="1623"/>
              <a:ext cx="1" cy="251"/>
            </a:xfrm>
            <a:prstGeom prst="line">
              <a:avLst/>
            </a:prstGeom>
            <a:noFill/>
            <a:ln w="12700">
              <a:solidFill>
                <a:srgbClr val="663300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544851" name="Group 83"/>
            <p:cNvGrpSpPr>
              <a:grpSpLocks noChangeAspect="1"/>
            </p:cNvGrpSpPr>
            <p:nvPr/>
          </p:nvGrpSpPr>
          <p:grpSpPr bwMode="auto">
            <a:xfrm rot="4942910" flipH="1">
              <a:off x="1770" y="1747"/>
              <a:ext cx="88" cy="45"/>
              <a:chOff x="4813" y="2181"/>
              <a:chExt cx="169" cy="87"/>
            </a:xfrm>
          </p:grpSpPr>
          <p:sp>
            <p:nvSpPr>
              <p:cNvPr id="544852" name="Line 84"/>
              <p:cNvSpPr>
                <a:spLocks noChangeAspect="1" noChangeShapeType="1"/>
              </p:cNvSpPr>
              <p:nvPr/>
            </p:nvSpPr>
            <p:spPr bwMode="auto">
              <a:xfrm>
                <a:off x="4813" y="2181"/>
                <a:ext cx="87" cy="86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44853" name="Line 85"/>
              <p:cNvSpPr>
                <a:spLocks noChangeAspect="1" noChangeShapeType="1"/>
              </p:cNvSpPr>
              <p:nvPr/>
            </p:nvSpPr>
            <p:spPr bwMode="auto">
              <a:xfrm flipH="1">
                <a:off x="4895" y="2182"/>
                <a:ext cx="87" cy="86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544855" name="Line 87"/>
            <p:cNvSpPr>
              <a:spLocks noChangeAspect="1" noChangeShapeType="1"/>
            </p:cNvSpPr>
            <p:nvPr/>
          </p:nvSpPr>
          <p:spPr bwMode="auto">
            <a:xfrm rot="-724775" flipH="1" flipV="1">
              <a:off x="2024" y="1862"/>
              <a:ext cx="1" cy="230"/>
            </a:xfrm>
            <a:prstGeom prst="line">
              <a:avLst/>
            </a:prstGeom>
            <a:noFill/>
            <a:ln w="12700">
              <a:solidFill>
                <a:srgbClr val="663300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544856" name="Group 88"/>
            <p:cNvGrpSpPr>
              <a:grpSpLocks/>
            </p:cNvGrpSpPr>
            <p:nvPr/>
          </p:nvGrpSpPr>
          <p:grpSpPr bwMode="auto">
            <a:xfrm rot="7369695" flipH="1">
              <a:off x="1916" y="1912"/>
              <a:ext cx="91" cy="45"/>
              <a:chOff x="4813" y="2181"/>
              <a:chExt cx="169" cy="87"/>
            </a:xfrm>
          </p:grpSpPr>
          <p:sp>
            <p:nvSpPr>
              <p:cNvPr id="544857" name="Line 89"/>
              <p:cNvSpPr>
                <a:spLocks noChangeShapeType="1"/>
              </p:cNvSpPr>
              <p:nvPr/>
            </p:nvSpPr>
            <p:spPr bwMode="auto">
              <a:xfrm>
                <a:off x="4813" y="2181"/>
                <a:ext cx="87" cy="86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44858" name="Line 90"/>
              <p:cNvSpPr>
                <a:spLocks noChangeShapeType="1"/>
              </p:cNvSpPr>
              <p:nvPr/>
            </p:nvSpPr>
            <p:spPr bwMode="auto">
              <a:xfrm flipH="1">
                <a:off x="4895" y="2182"/>
                <a:ext cx="87" cy="86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graphicFrame>
        <p:nvGraphicFramePr>
          <p:cNvPr id="544859" name="Object 91"/>
          <p:cNvGraphicFramePr>
            <a:graphicFrameLocks/>
          </p:cNvGraphicFramePr>
          <p:nvPr/>
        </p:nvGraphicFramePr>
        <p:xfrm>
          <a:off x="7643813" y="3559175"/>
          <a:ext cx="274637" cy="214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4922" name="公式" r:id="rId19" imgW="355320" imgH="279360" progId="Equation.3">
                  <p:embed/>
                </p:oleObj>
              </mc:Choice>
              <mc:Fallback>
                <p:oleObj name="公式" r:id="rId19" imgW="355320" imgH="279360" progId="Equation.3">
                  <p:embed/>
                  <p:pic>
                    <p:nvPicPr>
                      <p:cNvPr id="0" name="Object 9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43813" y="3559175"/>
                        <a:ext cx="274637" cy="2143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44860" name="Object 92"/>
          <p:cNvGraphicFramePr>
            <a:graphicFrameLocks/>
          </p:cNvGraphicFramePr>
          <p:nvPr/>
        </p:nvGraphicFramePr>
        <p:xfrm>
          <a:off x="5527675" y="3560763"/>
          <a:ext cx="263525" cy="225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4923" name="公式" r:id="rId21" imgW="342720" imgH="291960" progId="Equation.3">
                  <p:embed/>
                </p:oleObj>
              </mc:Choice>
              <mc:Fallback>
                <p:oleObj name="公式" r:id="rId21" imgW="342720" imgH="291960" progId="Equation.3">
                  <p:embed/>
                  <p:pic>
                    <p:nvPicPr>
                      <p:cNvPr id="0" name="Object 92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27675" y="3560763"/>
                        <a:ext cx="263525" cy="2254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44861" name="Object 93"/>
          <p:cNvGraphicFramePr>
            <a:graphicFrameLocks/>
          </p:cNvGraphicFramePr>
          <p:nvPr/>
        </p:nvGraphicFramePr>
        <p:xfrm>
          <a:off x="6370638" y="3127375"/>
          <a:ext cx="263525" cy="282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4924" name="公式" r:id="rId23" imgW="342720" imgH="368280" progId="Equation.3">
                  <p:embed/>
                </p:oleObj>
              </mc:Choice>
              <mc:Fallback>
                <p:oleObj name="公式" r:id="rId23" imgW="342720" imgH="368280" progId="Equation.3">
                  <p:embed/>
                  <p:pic>
                    <p:nvPicPr>
                      <p:cNvPr id="0" name="Object 93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70638" y="3127375"/>
                        <a:ext cx="263525" cy="282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44862" name="Object 94"/>
          <p:cNvGraphicFramePr>
            <a:graphicFrameLocks/>
          </p:cNvGraphicFramePr>
          <p:nvPr/>
        </p:nvGraphicFramePr>
        <p:xfrm>
          <a:off x="7785100" y="2573338"/>
          <a:ext cx="284163" cy="282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4925" name="公式" r:id="rId25" imgW="368280" imgH="368280" progId="Equation.3">
                  <p:embed/>
                </p:oleObj>
              </mc:Choice>
              <mc:Fallback>
                <p:oleObj name="公式" r:id="rId25" imgW="368280" imgH="368280" progId="Equation.3">
                  <p:embed/>
                  <p:pic>
                    <p:nvPicPr>
                      <p:cNvPr id="0" name="Object 94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85100" y="2573338"/>
                        <a:ext cx="284163" cy="282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44864" name="Oval 96"/>
          <p:cNvSpPr>
            <a:spLocks noChangeAspect="1" noChangeArrowheads="1"/>
          </p:cNvSpPr>
          <p:nvPr/>
        </p:nvSpPr>
        <p:spPr bwMode="auto">
          <a:xfrm rot="1768042">
            <a:off x="5283200" y="2508250"/>
            <a:ext cx="1498600" cy="1509713"/>
          </a:xfrm>
          <a:prstGeom prst="ellipse">
            <a:avLst/>
          </a:prstGeom>
          <a:noFill/>
          <a:ln w="12700" algn="ctr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44866" name="Oval 98"/>
          <p:cNvSpPr>
            <a:spLocks noChangeAspect="1" noChangeArrowheads="1"/>
          </p:cNvSpPr>
          <p:nvPr/>
        </p:nvSpPr>
        <p:spPr bwMode="auto">
          <a:xfrm rot="1768042">
            <a:off x="6292850" y="2138363"/>
            <a:ext cx="1871663" cy="1882775"/>
          </a:xfrm>
          <a:prstGeom prst="ellipse">
            <a:avLst/>
          </a:prstGeom>
          <a:noFill/>
          <a:ln w="19050" algn="ctr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44867" name="Line 99"/>
          <p:cNvSpPr>
            <a:spLocks noChangeAspect="1" noChangeShapeType="1"/>
          </p:cNvSpPr>
          <p:nvPr/>
        </p:nvSpPr>
        <p:spPr bwMode="auto">
          <a:xfrm rot="12568042" flipV="1">
            <a:off x="6407150" y="1851025"/>
            <a:ext cx="1552575" cy="193357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44868" name="Oval 100"/>
          <p:cNvSpPr>
            <a:spLocks noChangeAspect="1" noChangeArrowheads="1"/>
          </p:cNvSpPr>
          <p:nvPr/>
        </p:nvSpPr>
        <p:spPr bwMode="auto">
          <a:xfrm rot="1768042">
            <a:off x="7924800" y="2474913"/>
            <a:ext cx="73025" cy="74612"/>
          </a:xfrm>
          <a:prstGeom prst="ellipse">
            <a:avLst/>
          </a:prstGeom>
          <a:solidFill>
            <a:srgbClr val="FF0000"/>
          </a:solidFill>
          <a:ln w="19050" algn="ctr">
            <a:solidFill>
              <a:srgbClr val="0000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44869" name="Oval 101"/>
          <p:cNvSpPr>
            <a:spLocks noChangeAspect="1" noChangeArrowheads="1"/>
          </p:cNvSpPr>
          <p:nvPr/>
        </p:nvSpPr>
        <p:spPr bwMode="auto">
          <a:xfrm rot="1768042">
            <a:off x="6270625" y="3140075"/>
            <a:ext cx="71438" cy="73025"/>
          </a:xfrm>
          <a:prstGeom prst="ellipse">
            <a:avLst/>
          </a:prstGeom>
          <a:solidFill>
            <a:srgbClr val="FF0000"/>
          </a:solidFill>
          <a:ln w="19050" algn="ctr">
            <a:solidFill>
              <a:srgbClr val="0000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544888" name="Group 120"/>
          <p:cNvGrpSpPr>
            <a:grpSpLocks/>
          </p:cNvGrpSpPr>
          <p:nvPr/>
        </p:nvGrpSpPr>
        <p:grpSpPr bwMode="auto">
          <a:xfrm>
            <a:off x="6151563" y="2203450"/>
            <a:ext cx="598487" cy="1139825"/>
            <a:chOff x="3875" y="1388"/>
            <a:chExt cx="377" cy="718"/>
          </a:xfrm>
        </p:grpSpPr>
        <p:sp>
          <p:nvSpPr>
            <p:cNvPr id="544865" name="Line 97"/>
            <p:cNvSpPr>
              <a:spLocks noChangeAspect="1" noChangeShapeType="1"/>
            </p:cNvSpPr>
            <p:nvPr/>
          </p:nvSpPr>
          <p:spPr bwMode="auto">
            <a:xfrm rot="1768042" flipH="1" flipV="1">
              <a:off x="3983" y="1388"/>
              <a:ext cx="0" cy="718"/>
            </a:xfrm>
            <a:prstGeom prst="line">
              <a:avLst/>
            </a:prstGeom>
            <a:noFill/>
            <a:ln w="19050">
              <a:solidFill>
                <a:srgbClr val="3399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44870" name="Line 102"/>
            <p:cNvSpPr>
              <a:spLocks noChangeAspect="1" noChangeShapeType="1"/>
            </p:cNvSpPr>
            <p:nvPr/>
          </p:nvSpPr>
          <p:spPr bwMode="auto">
            <a:xfrm rot="-3631958" flipH="1" flipV="1">
              <a:off x="4025" y="1484"/>
              <a:ext cx="1" cy="302"/>
            </a:xfrm>
            <a:prstGeom prst="line">
              <a:avLst/>
            </a:prstGeom>
            <a:noFill/>
            <a:ln w="12700">
              <a:solidFill>
                <a:srgbClr val="663300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544871" name="Group 103"/>
            <p:cNvGrpSpPr>
              <a:grpSpLocks noChangeAspect="1"/>
            </p:cNvGrpSpPr>
            <p:nvPr/>
          </p:nvGrpSpPr>
          <p:grpSpPr bwMode="auto">
            <a:xfrm rot="4462511" flipH="1">
              <a:off x="3925" y="1640"/>
              <a:ext cx="90" cy="46"/>
              <a:chOff x="4813" y="2181"/>
              <a:chExt cx="169" cy="87"/>
            </a:xfrm>
          </p:grpSpPr>
          <p:sp>
            <p:nvSpPr>
              <p:cNvPr id="544872" name="Line 104"/>
              <p:cNvSpPr>
                <a:spLocks noChangeAspect="1" noChangeShapeType="1"/>
              </p:cNvSpPr>
              <p:nvPr/>
            </p:nvSpPr>
            <p:spPr bwMode="auto">
              <a:xfrm>
                <a:off x="4813" y="2181"/>
                <a:ext cx="87" cy="86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44873" name="Line 105"/>
              <p:cNvSpPr>
                <a:spLocks noChangeAspect="1" noChangeShapeType="1"/>
              </p:cNvSpPr>
              <p:nvPr/>
            </p:nvSpPr>
            <p:spPr bwMode="auto">
              <a:xfrm flipH="1">
                <a:off x="4895" y="2182"/>
                <a:ext cx="87" cy="86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544875" name="Line 107"/>
            <p:cNvSpPr>
              <a:spLocks noChangeAspect="1" noChangeShapeType="1"/>
            </p:cNvSpPr>
            <p:nvPr/>
          </p:nvSpPr>
          <p:spPr bwMode="auto">
            <a:xfrm rot="-1205175" flipH="1" flipV="1">
              <a:off x="4251" y="1744"/>
              <a:ext cx="1" cy="287"/>
            </a:xfrm>
            <a:prstGeom prst="line">
              <a:avLst/>
            </a:prstGeom>
            <a:noFill/>
            <a:ln w="12700">
              <a:solidFill>
                <a:srgbClr val="663300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544876" name="Group 108"/>
            <p:cNvGrpSpPr>
              <a:grpSpLocks noChangeAspect="1"/>
            </p:cNvGrpSpPr>
            <p:nvPr/>
          </p:nvGrpSpPr>
          <p:grpSpPr bwMode="auto">
            <a:xfrm rot="6889296" flipH="1">
              <a:off x="4138" y="1833"/>
              <a:ext cx="90" cy="46"/>
              <a:chOff x="4813" y="2181"/>
              <a:chExt cx="169" cy="87"/>
            </a:xfrm>
          </p:grpSpPr>
          <p:sp>
            <p:nvSpPr>
              <p:cNvPr id="544877" name="Line 109"/>
              <p:cNvSpPr>
                <a:spLocks noChangeAspect="1" noChangeShapeType="1"/>
              </p:cNvSpPr>
              <p:nvPr/>
            </p:nvSpPr>
            <p:spPr bwMode="auto">
              <a:xfrm>
                <a:off x="4813" y="2181"/>
                <a:ext cx="87" cy="86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44878" name="Line 110"/>
              <p:cNvSpPr>
                <a:spLocks noChangeAspect="1" noChangeShapeType="1"/>
              </p:cNvSpPr>
              <p:nvPr/>
            </p:nvSpPr>
            <p:spPr bwMode="auto">
              <a:xfrm flipH="1">
                <a:off x="4895" y="2182"/>
                <a:ext cx="87" cy="86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graphicFrame>
        <p:nvGraphicFramePr>
          <p:cNvPr id="544879" name="Object 111"/>
          <p:cNvGraphicFramePr>
            <a:graphicFrameLocks/>
          </p:cNvGraphicFramePr>
          <p:nvPr/>
        </p:nvGraphicFramePr>
        <p:xfrm>
          <a:off x="3983038" y="3551238"/>
          <a:ext cx="215900" cy="204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4926" name="公式" r:id="rId27" imgW="279360" imgH="266400" progId="Equation.3">
                  <p:embed/>
                </p:oleObj>
              </mc:Choice>
              <mc:Fallback>
                <p:oleObj name="公式" r:id="rId27" imgW="279360" imgH="266400" progId="Equation.3">
                  <p:embed/>
                  <p:pic>
                    <p:nvPicPr>
                      <p:cNvPr id="0" name="Object 11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83038" y="3551238"/>
                        <a:ext cx="215900" cy="2047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44880" name="Object 112"/>
          <p:cNvGraphicFramePr>
            <a:graphicFrameLocks/>
          </p:cNvGraphicFramePr>
          <p:nvPr/>
        </p:nvGraphicFramePr>
        <p:xfrm>
          <a:off x="2295525" y="3562350"/>
          <a:ext cx="204788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4927" name="公式" r:id="rId29" imgW="266400" imgH="279360" progId="Equation.3">
                  <p:embed/>
                </p:oleObj>
              </mc:Choice>
              <mc:Fallback>
                <p:oleObj name="公式" r:id="rId29" imgW="266400" imgH="279360" progId="Equation.3">
                  <p:embed/>
                  <p:pic>
                    <p:nvPicPr>
                      <p:cNvPr id="0" name="Object 112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95525" y="3562350"/>
                        <a:ext cx="204788" cy="215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44881" name="Object 113"/>
          <p:cNvGraphicFramePr>
            <a:graphicFrameLocks/>
          </p:cNvGraphicFramePr>
          <p:nvPr/>
        </p:nvGraphicFramePr>
        <p:xfrm>
          <a:off x="2881313" y="3162300"/>
          <a:ext cx="204787" cy="282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4928" name="公式" r:id="rId31" imgW="266400" imgH="368280" progId="Equation.3">
                  <p:embed/>
                </p:oleObj>
              </mc:Choice>
              <mc:Fallback>
                <p:oleObj name="公式" r:id="rId31" imgW="266400" imgH="368280" progId="Equation.3">
                  <p:embed/>
                  <p:pic>
                    <p:nvPicPr>
                      <p:cNvPr id="0" name="Object 113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81313" y="3162300"/>
                        <a:ext cx="204787" cy="282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44882" name="Object 114"/>
          <p:cNvGraphicFramePr>
            <a:graphicFrameLocks/>
          </p:cNvGraphicFramePr>
          <p:nvPr/>
        </p:nvGraphicFramePr>
        <p:xfrm>
          <a:off x="4090988" y="2884488"/>
          <a:ext cx="215900" cy="282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4929" name="公式" r:id="rId33" imgW="279360" imgH="368280" progId="Equation.3">
                  <p:embed/>
                </p:oleObj>
              </mc:Choice>
              <mc:Fallback>
                <p:oleObj name="公式" r:id="rId33" imgW="279360" imgH="368280" progId="Equation.3">
                  <p:embed/>
                  <p:pic>
                    <p:nvPicPr>
                      <p:cNvPr id="0" name="Object 114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3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90988" y="2884488"/>
                        <a:ext cx="215900" cy="282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44884" name="Object 116"/>
          <p:cNvGraphicFramePr>
            <a:graphicFrameLocks/>
          </p:cNvGraphicFramePr>
          <p:nvPr/>
        </p:nvGraphicFramePr>
        <p:xfrm>
          <a:off x="4513263" y="2843213"/>
          <a:ext cx="215900" cy="204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4930" name="公式" r:id="rId35" imgW="279360" imgH="266400" progId="Equation.3">
                  <p:embed/>
                </p:oleObj>
              </mc:Choice>
              <mc:Fallback>
                <p:oleObj name="公式" r:id="rId35" imgW="279360" imgH="266400" progId="Equation.3">
                  <p:embed/>
                  <p:pic>
                    <p:nvPicPr>
                      <p:cNvPr id="0" name="Object 116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3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3263" y="2843213"/>
                        <a:ext cx="215900" cy="2047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44885" name="Object 117"/>
          <p:cNvGraphicFramePr>
            <a:graphicFrameLocks/>
          </p:cNvGraphicFramePr>
          <p:nvPr/>
        </p:nvGraphicFramePr>
        <p:xfrm>
          <a:off x="8262938" y="2397125"/>
          <a:ext cx="274637" cy="214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4931" name="公式" r:id="rId37" imgW="355320" imgH="279360" progId="Equation.3">
                  <p:embed/>
                </p:oleObj>
              </mc:Choice>
              <mc:Fallback>
                <p:oleObj name="公式" r:id="rId37" imgW="355320" imgH="279360" progId="Equation.3">
                  <p:embed/>
                  <p:pic>
                    <p:nvPicPr>
                      <p:cNvPr id="0" name="Object 117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3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62938" y="2397125"/>
                        <a:ext cx="274637" cy="2143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44886" name="Rectangle 118"/>
          <p:cNvSpPr>
            <a:spLocks noChangeArrowheads="1"/>
          </p:cNvSpPr>
          <p:nvPr/>
        </p:nvSpPr>
        <p:spPr bwMode="auto">
          <a:xfrm>
            <a:off x="533400" y="4303713"/>
            <a:ext cx="10255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zh-CN" altLang="en-US">
                <a:solidFill>
                  <a:srgbClr val="0000FF"/>
                </a:solidFill>
              </a:rPr>
              <a:t>证明   </a:t>
            </a:r>
          </a:p>
        </p:txBody>
      </p:sp>
      <p:sp>
        <p:nvSpPr>
          <p:cNvPr id="544854" name="Oval 86"/>
          <p:cNvSpPr>
            <a:spLocks noChangeAspect="1" noChangeArrowheads="1"/>
          </p:cNvSpPr>
          <p:nvPr/>
        </p:nvSpPr>
        <p:spPr bwMode="auto">
          <a:xfrm rot="2248441">
            <a:off x="2601913" y="3254375"/>
            <a:ext cx="42862" cy="42863"/>
          </a:xfrm>
          <a:prstGeom prst="ellipse">
            <a:avLst/>
          </a:prstGeom>
          <a:solidFill>
            <a:srgbClr val="800000"/>
          </a:solidFill>
          <a:ln w="19050" algn="ctr">
            <a:solidFill>
              <a:srgbClr val="8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aphicFrame>
        <p:nvGraphicFramePr>
          <p:cNvPr id="544883" name="Object 115"/>
          <p:cNvGraphicFramePr>
            <a:graphicFrameLocks/>
          </p:cNvGraphicFramePr>
          <p:nvPr/>
        </p:nvGraphicFramePr>
        <p:xfrm>
          <a:off x="2360613" y="3167063"/>
          <a:ext cx="204787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4932" name="公式" r:id="rId39" imgW="266400" imgH="279360" progId="Equation.3">
                  <p:embed/>
                </p:oleObj>
              </mc:Choice>
              <mc:Fallback>
                <p:oleObj name="公式" r:id="rId39" imgW="266400" imgH="279360" progId="Equation.3">
                  <p:embed/>
                  <p:pic>
                    <p:nvPicPr>
                      <p:cNvPr id="0" name="Object 115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4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0613" y="3167063"/>
                        <a:ext cx="204787" cy="215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44863" name="Object 95"/>
          <p:cNvGraphicFramePr>
            <a:graphicFrameLocks/>
          </p:cNvGraphicFramePr>
          <p:nvPr/>
        </p:nvGraphicFramePr>
        <p:xfrm>
          <a:off x="5764213" y="3146425"/>
          <a:ext cx="263525" cy="225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4933" name="公式" r:id="rId41" imgW="342720" imgH="291960" progId="Equation.3">
                  <p:embed/>
                </p:oleObj>
              </mc:Choice>
              <mc:Fallback>
                <p:oleObj name="公式" r:id="rId41" imgW="342720" imgH="291960" progId="Equation.3">
                  <p:embed/>
                  <p:pic>
                    <p:nvPicPr>
                      <p:cNvPr id="0" name="Object 95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4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64213" y="3146425"/>
                        <a:ext cx="263525" cy="2254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44874" name="Oval 106"/>
          <p:cNvSpPr>
            <a:spLocks noChangeAspect="1" noChangeArrowheads="1"/>
          </p:cNvSpPr>
          <p:nvPr/>
        </p:nvSpPr>
        <p:spPr bwMode="auto">
          <a:xfrm rot="1768042">
            <a:off x="6029325" y="3243263"/>
            <a:ext cx="42863" cy="42862"/>
          </a:xfrm>
          <a:prstGeom prst="ellipse">
            <a:avLst/>
          </a:prstGeom>
          <a:solidFill>
            <a:srgbClr val="800000"/>
          </a:solidFill>
          <a:ln w="19050" algn="ctr">
            <a:solidFill>
              <a:srgbClr val="8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pic>
        <p:nvPicPr>
          <p:cNvPr id="544892" name="Picture 124"/>
          <p:cNvPicPr>
            <a:picLocks noChangeAspect="1" noChangeArrowheads="1"/>
          </p:cNvPicPr>
          <p:nvPr/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300" y="6343650"/>
            <a:ext cx="13335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4913" name="Picture 145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4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448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4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5448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4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544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4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5448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4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544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4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48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48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48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448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448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448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4489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4489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4489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4489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4489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4489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4489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4489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6478" name="Picture 6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6479" name="Picture 6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6480" name="Picture 6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6481" name="Picture 6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6482" name="Picture 6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6483" name="Picture 6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6484" name="Picture 6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6485" name="Picture 69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6486" name="Picture 7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6487" name="Picture 7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6488" name="Picture 7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6489" name="Picture 7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6490" name="Picture 7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6491" name="Picture 7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6492" name="Picture 7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6493" name="Picture 7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6494" name="Picture 7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6495" name="Picture 79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6496" name="Picture 8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6497" name="Picture 81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6440" name="Rectangle 24"/>
          <p:cNvSpPr>
            <a:spLocks noChangeArrowheads="1"/>
          </p:cNvSpPr>
          <p:nvPr/>
        </p:nvSpPr>
        <p:spPr bwMode="auto">
          <a:xfrm>
            <a:off x="530225" y="1258888"/>
            <a:ext cx="1022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r>
              <a:rPr lang="zh-CN" altLang="en-US">
                <a:solidFill>
                  <a:srgbClr val="0000FF"/>
                </a:solidFill>
              </a:rPr>
              <a:t>分析   </a:t>
            </a:r>
          </a:p>
        </p:txBody>
      </p:sp>
      <p:sp>
        <p:nvSpPr>
          <p:cNvPr id="316442" name="Rectangle 26"/>
          <p:cNvSpPr>
            <a:spLocks noChangeArrowheads="1"/>
          </p:cNvSpPr>
          <p:nvPr/>
        </p:nvSpPr>
        <p:spPr bwMode="auto">
          <a:xfrm>
            <a:off x="533400" y="531813"/>
            <a:ext cx="5986463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800">
                <a:solidFill>
                  <a:srgbClr val="000099"/>
                </a:solidFill>
              </a:rPr>
              <a:t>六、唯一决定分式线性映射的条件     </a:t>
            </a:r>
          </a:p>
        </p:txBody>
      </p:sp>
      <p:grpSp>
        <p:nvGrpSpPr>
          <p:cNvPr id="316474" name="Group 58"/>
          <p:cNvGrpSpPr>
            <a:grpSpLocks/>
          </p:cNvGrpSpPr>
          <p:nvPr/>
        </p:nvGrpSpPr>
        <p:grpSpPr bwMode="auto">
          <a:xfrm>
            <a:off x="1350963" y="1114425"/>
            <a:ext cx="7416800" cy="788988"/>
            <a:chOff x="851" y="702"/>
            <a:chExt cx="4672" cy="497"/>
          </a:xfrm>
        </p:grpSpPr>
        <p:sp>
          <p:nvSpPr>
            <p:cNvPr id="316439" name="Rectangle 23"/>
            <p:cNvSpPr>
              <a:spLocks noChangeArrowheads="1"/>
            </p:cNvSpPr>
            <p:nvPr/>
          </p:nvSpPr>
          <p:spPr bwMode="auto">
            <a:xfrm>
              <a:off x="851" y="790"/>
              <a:ext cx="408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buSzPct val="90000"/>
                <a:buFontTx/>
                <a:buBlip>
                  <a:blip r:embed="rId5"/>
                </a:buBlip>
              </a:pPr>
              <a:r>
                <a:rPr kumimoji="0" lang="en-US" altLang="zh-CN"/>
                <a:t> </a:t>
              </a:r>
              <a:r>
                <a:rPr kumimoji="0" lang="zh-CN" altLang="en-US"/>
                <a:t>分式线性映射                     </a:t>
              </a:r>
              <a:r>
                <a:rPr lang="zh-CN" altLang="en-US">
                  <a:solidFill>
                    <a:schemeClr val="tx2"/>
                  </a:solidFill>
                </a:rPr>
                <a:t>中含有四个常数      </a:t>
              </a:r>
              <a:endParaRPr lang="zh-CN" altLang="en-US"/>
            </a:p>
          </p:txBody>
        </p:sp>
        <p:graphicFrame>
          <p:nvGraphicFramePr>
            <p:cNvPr id="316433" name="Object 17"/>
            <p:cNvGraphicFramePr>
              <a:graphicFrameLocks/>
            </p:cNvGraphicFramePr>
            <p:nvPr/>
          </p:nvGraphicFramePr>
          <p:xfrm>
            <a:off x="2275" y="702"/>
            <a:ext cx="928" cy="49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6503" name="公式" r:id="rId6" imgW="1473120" imgH="787320" progId="Equation.3">
                    <p:embed/>
                  </p:oleObj>
                </mc:Choice>
                <mc:Fallback>
                  <p:oleObj name="公式" r:id="rId6" imgW="1473120" imgH="787320" progId="Equation.3">
                    <p:embed/>
                    <p:pic>
                      <p:nvPicPr>
                        <p:cNvPr id="0" name="Object 17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75" y="702"/>
                          <a:ext cx="928" cy="49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16443" name="Object 27"/>
            <p:cNvGraphicFramePr>
              <a:graphicFrameLocks/>
            </p:cNvGraphicFramePr>
            <p:nvPr/>
          </p:nvGraphicFramePr>
          <p:xfrm>
            <a:off x="4643" y="834"/>
            <a:ext cx="880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6504" name="公式" r:id="rId8" imgW="1396800" imgH="342720" progId="Equation.3">
                    <p:embed/>
                  </p:oleObj>
                </mc:Choice>
                <mc:Fallback>
                  <p:oleObj name="公式" r:id="rId8" imgW="1396800" imgH="342720" progId="Equation.3">
                    <p:embed/>
                    <p:pic>
                      <p:nvPicPr>
                        <p:cNvPr id="0" name="Object 27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43" y="834"/>
                          <a:ext cx="880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16475" name="Group 59"/>
          <p:cNvGrpSpPr>
            <a:grpSpLocks/>
          </p:cNvGrpSpPr>
          <p:nvPr/>
        </p:nvGrpSpPr>
        <p:grpSpPr bwMode="auto">
          <a:xfrm>
            <a:off x="1355725" y="2065338"/>
            <a:ext cx="7646988" cy="1003300"/>
            <a:chOff x="854" y="1301"/>
            <a:chExt cx="4817" cy="632"/>
          </a:xfrm>
        </p:grpSpPr>
        <p:sp>
          <p:nvSpPr>
            <p:cNvPr id="316435" name="Rectangle 19"/>
            <p:cNvSpPr>
              <a:spLocks noChangeArrowheads="1"/>
            </p:cNvSpPr>
            <p:nvPr/>
          </p:nvSpPr>
          <p:spPr bwMode="auto">
            <a:xfrm>
              <a:off x="854" y="1301"/>
              <a:ext cx="481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 algn="ctr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>
                <a:buSzPct val="90000"/>
                <a:buFontTx/>
                <a:buBlip>
                  <a:blip r:embed="rId5"/>
                </a:buBlip>
              </a:pPr>
              <a:r>
                <a:rPr lang="en-US" altLang="zh-CN"/>
                <a:t> </a:t>
              </a:r>
              <a:r>
                <a:rPr lang="zh-CN" altLang="en-US"/>
                <a:t>如果用这四个数中的一个去除分子和分母，则可以将  </a:t>
              </a:r>
            </a:p>
          </p:txBody>
        </p:sp>
        <p:sp>
          <p:nvSpPr>
            <p:cNvPr id="316447" name="Rectangle 31"/>
            <p:cNvSpPr>
              <a:spLocks noChangeArrowheads="1"/>
            </p:cNvSpPr>
            <p:nvPr/>
          </p:nvSpPr>
          <p:spPr bwMode="auto">
            <a:xfrm>
              <a:off x="1022" y="1645"/>
              <a:ext cx="455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0" lang="zh-CN" altLang="en-US"/>
                <a:t>分式线性映射</a:t>
              </a:r>
              <a:r>
                <a:rPr lang="zh-CN" altLang="en-US"/>
                <a:t>中的四个常数化为三个独立的常数。    </a:t>
              </a:r>
            </a:p>
          </p:txBody>
        </p:sp>
      </p:grpSp>
      <p:grpSp>
        <p:nvGrpSpPr>
          <p:cNvPr id="316476" name="Group 60"/>
          <p:cNvGrpSpPr>
            <a:grpSpLocks/>
          </p:cNvGrpSpPr>
          <p:nvPr/>
        </p:nvGrpSpPr>
        <p:grpSpPr bwMode="auto">
          <a:xfrm>
            <a:off x="1352550" y="3249613"/>
            <a:ext cx="7726363" cy="979487"/>
            <a:chOff x="852" y="2047"/>
            <a:chExt cx="4867" cy="617"/>
          </a:xfrm>
        </p:grpSpPr>
        <p:sp>
          <p:nvSpPr>
            <p:cNvPr id="316448" name="Rectangle 32"/>
            <p:cNvSpPr>
              <a:spLocks noChangeArrowheads="1"/>
            </p:cNvSpPr>
            <p:nvPr/>
          </p:nvSpPr>
          <p:spPr bwMode="auto">
            <a:xfrm>
              <a:off x="852" y="2047"/>
              <a:ext cx="486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buSzPct val="90000"/>
                <a:buFontTx/>
                <a:buBlip>
                  <a:blip r:embed="rId5"/>
                </a:buBlip>
              </a:pPr>
              <a:r>
                <a:rPr lang="en-US" altLang="zh-CN"/>
                <a:t> </a:t>
              </a:r>
              <a:r>
                <a:rPr lang="zh-CN" altLang="en-US"/>
                <a:t>由此可见，只需要给定三个条件，就能决定一个分式   </a:t>
              </a:r>
            </a:p>
          </p:txBody>
        </p:sp>
        <p:sp>
          <p:nvSpPr>
            <p:cNvPr id="316449" name="Rectangle 33"/>
            <p:cNvSpPr>
              <a:spLocks noChangeArrowheads="1"/>
            </p:cNvSpPr>
            <p:nvPr/>
          </p:nvSpPr>
          <p:spPr bwMode="auto">
            <a:xfrm>
              <a:off x="1020" y="2376"/>
              <a:ext cx="127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buSzPct val="90000"/>
              </a:pPr>
              <a:r>
                <a:rPr lang="zh-CN" altLang="en-US"/>
                <a:t>线性映射。    </a:t>
              </a:r>
            </a:p>
          </p:txBody>
        </p:sp>
      </p:grpSp>
      <p:graphicFrame>
        <p:nvGraphicFramePr>
          <p:cNvPr id="316502" name="Object 86"/>
          <p:cNvGraphicFramePr>
            <a:graphicFrameLocks noChangeAspect="1"/>
          </p:cNvGraphicFramePr>
          <p:nvPr/>
        </p:nvGraphicFramePr>
        <p:xfrm>
          <a:off x="493713" y="4519613"/>
          <a:ext cx="8535987" cy="2295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6505" name="位图图像" r:id="rId10" imgW="8535591" imgH="2295238" progId="Paint.Picture">
                  <p:embed/>
                </p:oleObj>
              </mc:Choice>
              <mc:Fallback>
                <p:oleObj name="位图图像" r:id="rId10" imgW="8535591" imgH="2295238" progId="Paint.Picture">
                  <p:embed/>
                  <p:pic>
                    <p:nvPicPr>
                      <p:cNvPr id="0" name="Object 8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lum contrast="24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3713" y="4519613"/>
                        <a:ext cx="8535987" cy="2295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16498" name="Group 82"/>
          <p:cNvGrpSpPr>
            <a:grpSpLocks/>
          </p:cNvGrpSpPr>
          <p:nvPr/>
        </p:nvGrpSpPr>
        <p:grpSpPr bwMode="auto">
          <a:xfrm>
            <a:off x="587375" y="5041900"/>
            <a:ext cx="787400" cy="915988"/>
            <a:chOff x="371" y="1047"/>
            <a:chExt cx="496" cy="577"/>
          </a:xfrm>
        </p:grpSpPr>
        <p:sp>
          <p:nvSpPr>
            <p:cNvPr id="316499" name="Rectangle 83"/>
            <p:cNvSpPr>
              <a:spLocks noChangeArrowheads="1"/>
            </p:cNvSpPr>
            <p:nvPr/>
          </p:nvSpPr>
          <p:spPr bwMode="auto">
            <a:xfrm>
              <a:off x="401" y="1073"/>
              <a:ext cx="360" cy="528"/>
            </a:xfrm>
            <a:prstGeom prst="rect">
              <a:avLst/>
            </a:prstGeom>
            <a:solidFill>
              <a:srgbClr val="FFDDDD"/>
            </a:solidFill>
            <a:ln w="9525">
              <a:solidFill>
                <a:srgbClr val="69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16500" name="Rectangle 84"/>
            <p:cNvSpPr>
              <a:spLocks noChangeArrowheads="1"/>
            </p:cNvSpPr>
            <p:nvPr/>
          </p:nvSpPr>
          <p:spPr bwMode="auto">
            <a:xfrm>
              <a:off x="371" y="1047"/>
              <a:ext cx="496" cy="5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kumimoji="0"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P151</a:t>
              </a:r>
            </a:p>
            <a:p>
              <a:pPr>
                <a:spcBef>
                  <a:spcPct val="0"/>
                </a:spcBef>
              </a:pPr>
              <a:r>
                <a:rPr kumimoji="0" lang="zh-CN" altLang="en-US" sz="1800">
                  <a:solidFill>
                    <a:srgbClr val="8443B9"/>
                  </a:solidFill>
                  <a:ea typeface="楷体_GB2312" pitchFamily="49" charset="-122"/>
                </a:rPr>
                <a:t>定理</a:t>
              </a:r>
            </a:p>
            <a:p>
              <a:pPr>
                <a:spcBef>
                  <a:spcPct val="0"/>
                </a:spcBef>
              </a:pPr>
              <a:r>
                <a:rPr kumimoji="0" lang="zh-CN" altLang="en-US" sz="1800">
                  <a:solidFill>
                    <a:srgbClr val="8443B9"/>
                  </a:solidFill>
                  <a:ea typeface="楷体_GB2312" pitchFamily="49" charset="-122"/>
                </a:rPr>
                <a:t> </a:t>
              </a:r>
              <a:r>
                <a:rPr kumimoji="0" lang="zh-CN" altLang="en-US" sz="1000">
                  <a:solidFill>
                    <a:srgbClr val="8443B9"/>
                  </a:solidFill>
                  <a:ea typeface="楷体_GB2312" pitchFamily="49" charset="-122"/>
                </a:rPr>
                <a:t> </a:t>
              </a:r>
              <a:r>
                <a:rPr kumimoji="0"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6.8  </a:t>
              </a:r>
              <a:r>
                <a:rPr kumimoji="0" lang="en-US" altLang="zh-CN" sz="1800">
                  <a:solidFill>
                    <a:srgbClr val="916399"/>
                  </a:solidFill>
                  <a:ea typeface="楷体_GB2312" pitchFamily="49" charset="-122"/>
                </a:rPr>
                <a:t>  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16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316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316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316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316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3165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3164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6440" grpId="0"/>
      <p:bldP spid="316442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2104" name="Picture 4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2105" name="Picture 4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2106" name="Picture 4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2107" name="Picture 4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2108" name="Picture 4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2109" name="Picture 4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2110" name="Picture 4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2111" name="Picture 47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2112" name="Picture 4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2113" name="Picture 4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2114" name="Picture 5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2115" name="Picture 51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2116" name="Picture 5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2117" name="Picture 5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2118" name="Picture 5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2119" name="Picture 5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2120" name="Picture 5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2121" name="Picture 57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2122" name="Picture 5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2123" name="Picture 59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2071" name="Rectangle 7"/>
          <p:cNvSpPr>
            <a:spLocks noChangeArrowheads="1"/>
          </p:cNvSpPr>
          <p:nvPr/>
        </p:nvSpPr>
        <p:spPr bwMode="auto">
          <a:xfrm>
            <a:off x="533400" y="531813"/>
            <a:ext cx="5986463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800">
                <a:solidFill>
                  <a:srgbClr val="000099"/>
                </a:solidFill>
              </a:rPr>
              <a:t>六、唯一决定分式线性映射的条件     </a:t>
            </a:r>
          </a:p>
        </p:txBody>
      </p:sp>
      <p:grpSp>
        <p:nvGrpSpPr>
          <p:cNvPr id="472099" name="Group 35"/>
          <p:cNvGrpSpPr>
            <a:grpSpLocks/>
          </p:cNvGrpSpPr>
          <p:nvPr/>
        </p:nvGrpSpPr>
        <p:grpSpPr bwMode="auto">
          <a:xfrm>
            <a:off x="3492500" y="1009650"/>
            <a:ext cx="4643438" cy="788988"/>
            <a:chOff x="2200" y="636"/>
            <a:chExt cx="2925" cy="497"/>
          </a:xfrm>
        </p:grpSpPr>
        <p:sp>
          <p:nvSpPr>
            <p:cNvPr id="472087" name="Rectangle 23"/>
            <p:cNvSpPr>
              <a:spLocks noChangeArrowheads="1"/>
            </p:cNvSpPr>
            <p:nvPr/>
          </p:nvSpPr>
          <p:spPr bwMode="auto">
            <a:xfrm>
              <a:off x="2200" y="725"/>
              <a:ext cx="29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olidFill>
                    <a:srgbClr val="CC0066"/>
                  </a:solidFill>
                </a:rPr>
                <a:t>设分式线性映射为                    </a:t>
              </a:r>
              <a:r>
                <a:rPr lang="zh-CN" altLang="en-US" sz="800">
                  <a:solidFill>
                    <a:srgbClr val="CC0066"/>
                  </a:solidFill>
                </a:rPr>
                <a:t> </a:t>
              </a:r>
              <a:r>
                <a:rPr lang="zh-CN" altLang="en-US">
                  <a:solidFill>
                    <a:srgbClr val="CC0066"/>
                  </a:solidFill>
                </a:rPr>
                <a:t>，  </a:t>
              </a:r>
            </a:p>
          </p:txBody>
        </p:sp>
        <p:graphicFrame>
          <p:nvGraphicFramePr>
            <p:cNvPr id="472082" name="Object 18"/>
            <p:cNvGraphicFramePr>
              <a:graphicFrameLocks/>
            </p:cNvGraphicFramePr>
            <p:nvPr/>
          </p:nvGraphicFramePr>
          <p:xfrm>
            <a:off x="3829" y="636"/>
            <a:ext cx="928" cy="49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72125" name="公式" r:id="rId5" imgW="1473120" imgH="787320" progId="Equation.3">
                    <p:embed/>
                  </p:oleObj>
                </mc:Choice>
                <mc:Fallback>
                  <p:oleObj name="公式" r:id="rId5" imgW="1473120" imgH="787320" progId="Equation.3">
                    <p:embed/>
                    <p:pic>
                      <p:nvPicPr>
                        <p:cNvPr id="0" name="Object 18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29" y="636"/>
                          <a:ext cx="928" cy="49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72098" name="Group 34"/>
          <p:cNvGrpSpPr>
            <a:grpSpLocks/>
          </p:cNvGrpSpPr>
          <p:nvPr/>
        </p:nvGrpSpPr>
        <p:grpSpPr bwMode="auto">
          <a:xfrm>
            <a:off x="536575" y="1131888"/>
            <a:ext cx="3721100" cy="476250"/>
            <a:chOff x="338" y="713"/>
            <a:chExt cx="2344" cy="300"/>
          </a:xfrm>
        </p:grpSpPr>
        <p:sp>
          <p:nvSpPr>
            <p:cNvPr id="472081" name="Rectangle 17"/>
            <p:cNvSpPr>
              <a:spLocks noChangeArrowheads="1"/>
            </p:cNvSpPr>
            <p:nvPr/>
          </p:nvSpPr>
          <p:spPr bwMode="auto">
            <a:xfrm>
              <a:off x="338" y="725"/>
              <a:ext cx="69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 algn="ctr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r>
                <a:rPr lang="zh-CN" altLang="en-US">
                  <a:solidFill>
                    <a:srgbClr val="0000FF"/>
                  </a:solidFill>
                </a:rPr>
                <a:t>证明    </a:t>
              </a:r>
            </a:p>
          </p:txBody>
        </p:sp>
        <p:sp>
          <p:nvSpPr>
            <p:cNvPr id="472086" name="Rectangle 22"/>
            <p:cNvSpPr>
              <a:spLocks noChangeArrowheads="1"/>
            </p:cNvSpPr>
            <p:nvPr/>
          </p:nvSpPr>
          <p:spPr bwMode="auto">
            <a:xfrm>
              <a:off x="826" y="713"/>
              <a:ext cx="185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>
                  <a:solidFill>
                    <a:srgbClr val="006600"/>
                  </a:solidFill>
                  <a:latin typeface="楷体_GB2312" pitchFamily="49" charset="-122"/>
                  <a:ea typeface="楷体_GB2312" pitchFamily="49" charset="-122"/>
                </a:rPr>
                <a:t>(</a:t>
              </a:r>
              <a:r>
                <a:rPr lang="zh-CN" altLang="en-US">
                  <a:solidFill>
                    <a:srgbClr val="006600"/>
                  </a:solidFill>
                  <a:latin typeface="楷体_GB2312" pitchFamily="49" charset="-122"/>
                  <a:ea typeface="楷体_GB2312" pitchFamily="49" charset="-122"/>
                </a:rPr>
                <a:t>仅证明存在性</a:t>
              </a:r>
              <a:r>
                <a:rPr lang="en-US" altLang="zh-CN">
                  <a:solidFill>
                    <a:srgbClr val="006600"/>
                  </a:solidFill>
                  <a:latin typeface="楷体_GB2312" pitchFamily="49" charset="-122"/>
                  <a:ea typeface="楷体_GB2312" pitchFamily="49" charset="-122"/>
                </a:rPr>
                <a:t>)    </a:t>
              </a:r>
            </a:p>
          </p:txBody>
        </p:sp>
      </p:grpSp>
      <p:grpSp>
        <p:nvGrpSpPr>
          <p:cNvPr id="472100" name="Group 36"/>
          <p:cNvGrpSpPr>
            <a:grpSpLocks/>
          </p:cNvGrpSpPr>
          <p:nvPr/>
        </p:nvGrpSpPr>
        <p:grpSpPr bwMode="auto">
          <a:xfrm>
            <a:off x="1355725" y="1863725"/>
            <a:ext cx="7462838" cy="803275"/>
            <a:chOff x="854" y="1174"/>
            <a:chExt cx="4701" cy="506"/>
          </a:xfrm>
        </p:grpSpPr>
        <p:graphicFrame>
          <p:nvGraphicFramePr>
            <p:cNvPr id="472083" name="Object 19"/>
            <p:cNvGraphicFramePr>
              <a:graphicFrameLocks/>
            </p:cNvGraphicFramePr>
            <p:nvPr/>
          </p:nvGraphicFramePr>
          <p:xfrm>
            <a:off x="1907" y="1183"/>
            <a:ext cx="1136" cy="49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72126" name="公式" r:id="rId7" imgW="1803240" imgH="787320" progId="Equation.3">
                    <p:embed/>
                  </p:oleObj>
                </mc:Choice>
                <mc:Fallback>
                  <p:oleObj name="公式" r:id="rId7" imgW="1803240" imgH="787320" progId="Equation.3">
                    <p:embed/>
                    <p:pic>
                      <p:nvPicPr>
                        <p:cNvPr id="0" name="Object 19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07" y="1183"/>
                          <a:ext cx="1136" cy="49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72088" name="Rectangle 24"/>
            <p:cNvSpPr>
              <a:spLocks noChangeArrowheads="1"/>
            </p:cNvSpPr>
            <p:nvPr/>
          </p:nvSpPr>
          <p:spPr bwMode="auto">
            <a:xfrm>
              <a:off x="854" y="1285"/>
              <a:ext cx="132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olidFill>
                    <a:srgbClr val="CC0066"/>
                  </a:solidFill>
                </a:rPr>
                <a:t>代入条件得     </a:t>
              </a:r>
            </a:p>
          </p:txBody>
        </p:sp>
        <p:graphicFrame>
          <p:nvGraphicFramePr>
            <p:cNvPr id="472089" name="Object 25"/>
            <p:cNvGraphicFramePr>
              <a:graphicFrameLocks/>
            </p:cNvGraphicFramePr>
            <p:nvPr/>
          </p:nvGraphicFramePr>
          <p:xfrm>
            <a:off x="4395" y="1174"/>
            <a:ext cx="1160" cy="50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72127" name="公式" r:id="rId9" imgW="1841400" imgH="799920" progId="Equation.3">
                    <p:embed/>
                  </p:oleObj>
                </mc:Choice>
                <mc:Fallback>
                  <p:oleObj name="公式" r:id="rId9" imgW="1841400" imgH="799920" progId="Equation.3">
                    <p:embed/>
                    <p:pic>
                      <p:nvPicPr>
                        <p:cNvPr id="0" name="Object 25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95" y="1174"/>
                          <a:ext cx="1160" cy="50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72090" name="Object 26"/>
            <p:cNvGraphicFramePr>
              <a:graphicFrameLocks/>
            </p:cNvGraphicFramePr>
            <p:nvPr/>
          </p:nvGraphicFramePr>
          <p:xfrm>
            <a:off x="3139" y="1183"/>
            <a:ext cx="1160" cy="49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72128" name="公式" r:id="rId11" imgW="1841400" imgH="787320" progId="Equation.3">
                    <p:embed/>
                  </p:oleObj>
                </mc:Choice>
                <mc:Fallback>
                  <p:oleObj name="公式" r:id="rId11" imgW="1841400" imgH="787320" progId="Equation.3">
                    <p:embed/>
                    <p:pic>
                      <p:nvPicPr>
                        <p:cNvPr id="0" name="Object 26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39" y="1183"/>
                          <a:ext cx="1160" cy="49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472092" name="Object 28"/>
          <p:cNvGraphicFramePr>
            <a:graphicFrameLocks/>
          </p:cNvGraphicFramePr>
          <p:nvPr/>
        </p:nvGraphicFramePr>
        <p:xfrm>
          <a:off x="5686425" y="2851150"/>
          <a:ext cx="2603500" cy="785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2129" name="公式" r:id="rId13" imgW="2603160" imgH="787320" progId="Equation.3">
                  <p:embed/>
                </p:oleObj>
              </mc:Choice>
              <mc:Fallback>
                <p:oleObj name="公式" r:id="rId13" imgW="2603160" imgH="787320" progId="Equation.3">
                  <p:embed/>
                  <p:pic>
                    <p:nvPicPr>
                      <p:cNvPr id="0" name="Object 28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86425" y="2851150"/>
                        <a:ext cx="2603500" cy="7858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72101" name="Group 37"/>
          <p:cNvGrpSpPr>
            <a:grpSpLocks/>
          </p:cNvGrpSpPr>
          <p:nvPr/>
        </p:nvGrpSpPr>
        <p:grpSpPr bwMode="auto">
          <a:xfrm>
            <a:off x="1720850" y="2854325"/>
            <a:ext cx="3895725" cy="785813"/>
            <a:chOff x="1084" y="1798"/>
            <a:chExt cx="2454" cy="495"/>
          </a:xfrm>
        </p:grpSpPr>
        <p:graphicFrame>
          <p:nvGraphicFramePr>
            <p:cNvPr id="472091" name="Object 27"/>
            <p:cNvGraphicFramePr>
              <a:graphicFrameLocks/>
            </p:cNvGraphicFramePr>
            <p:nvPr/>
          </p:nvGraphicFramePr>
          <p:xfrm>
            <a:off x="1418" y="1798"/>
            <a:ext cx="2120" cy="49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72130" name="公式" r:id="rId15" imgW="3365280" imgH="787320" progId="Equation.3">
                    <p:embed/>
                  </p:oleObj>
                </mc:Choice>
                <mc:Fallback>
                  <p:oleObj name="公式" r:id="rId15" imgW="3365280" imgH="787320" progId="Equation.3">
                    <p:embed/>
                    <p:pic>
                      <p:nvPicPr>
                        <p:cNvPr id="0" name="Object 2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18" y="1798"/>
                          <a:ext cx="2120" cy="49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72093" name="Object 29"/>
            <p:cNvGraphicFramePr>
              <a:graphicFrameLocks/>
            </p:cNvGraphicFramePr>
            <p:nvPr/>
          </p:nvGraphicFramePr>
          <p:xfrm>
            <a:off x="1084" y="1975"/>
            <a:ext cx="216" cy="1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72131" name="公式" r:id="rId17" imgW="342720" imgH="215640" progId="Equation.3">
                    <p:embed/>
                  </p:oleObj>
                </mc:Choice>
                <mc:Fallback>
                  <p:oleObj name="公式" r:id="rId17" imgW="342720" imgH="215640" progId="Equation.3">
                    <p:embed/>
                    <p:pic>
                      <p:nvPicPr>
                        <p:cNvPr id="0" name="Object 2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84" y="1975"/>
                          <a:ext cx="216" cy="13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72102" name="Group 38"/>
          <p:cNvGrpSpPr>
            <a:grpSpLocks/>
          </p:cNvGrpSpPr>
          <p:nvPr/>
        </p:nvGrpSpPr>
        <p:grpSpPr bwMode="auto">
          <a:xfrm>
            <a:off x="1355725" y="3819525"/>
            <a:ext cx="4438650" cy="785813"/>
            <a:chOff x="854" y="2406"/>
            <a:chExt cx="2796" cy="495"/>
          </a:xfrm>
        </p:grpSpPr>
        <p:graphicFrame>
          <p:nvGraphicFramePr>
            <p:cNvPr id="472094" name="Object 30"/>
            <p:cNvGraphicFramePr>
              <a:graphicFrameLocks/>
            </p:cNvGraphicFramePr>
            <p:nvPr/>
          </p:nvGraphicFramePr>
          <p:xfrm>
            <a:off x="1418" y="2406"/>
            <a:ext cx="2232" cy="49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72132" name="公式" r:id="rId19" imgW="3543120" imgH="787320" progId="Equation.3">
                    <p:embed/>
                  </p:oleObj>
                </mc:Choice>
                <mc:Fallback>
                  <p:oleObj name="公式" r:id="rId19" imgW="3543120" imgH="787320" progId="Equation.3">
                    <p:embed/>
                    <p:pic>
                      <p:nvPicPr>
                        <p:cNvPr id="0" name="Object 3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18" y="2406"/>
                          <a:ext cx="2232" cy="49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72096" name="Rectangle 32"/>
            <p:cNvSpPr>
              <a:spLocks noChangeArrowheads="1"/>
            </p:cNvSpPr>
            <p:nvPr/>
          </p:nvSpPr>
          <p:spPr bwMode="auto">
            <a:xfrm>
              <a:off x="854" y="2503"/>
              <a:ext cx="64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/>
                <a:t>同理   </a:t>
              </a:r>
            </a:p>
          </p:txBody>
        </p:sp>
      </p:grpSp>
      <p:grpSp>
        <p:nvGrpSpPr>
          <p:cNvPr id="472103" name="Group 39"/>
          <p:cNvGrpSpPr>
            <a:grpSpLocks/>
          </p:cNvGrpSpPr>
          <p:nvPr/>
        </p:nvGrpSpPr>
        <p:grpSpPr bwMode="auto">
          <a:xfrm>
            <a:off x="1727200" y="4803775"/>
            <a:ext cx="3911600" cy="887413"/>
            <a:chOff x="1088" y="3026"/>
            <a:chExt cx="2464" cy="559"/>
          </a:xfrm>
        </p:grpSpPr>
        <p:graphicFrame>
          <p:nvGraphicFramePr>
            <p:cNvPr id="472095" name="Object 31"/>
            <p:cNvGraphicFramePr>
              <a:graphicFrameLocks/>
            </p:cNvGraphicFramePr>
            <p:nvPr/>
          </p:nvGraphicFramePr>
          <p:xfrm>
            <a:off x="1368" y="3026"/>
            <a:ext cx="2184" cy="55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72133" name="公式" r:id="rId21" imgW="3466800" imgH="888840" progId="Equation.3">
                    <p:embed/>
                  </p:oleObj>
                </mc:Choice>
                <mc:Fallback>
                  <p:oleObj name="公式" r:id="rId21" imgW="3466800" imgH="888840" progId="Equation.3">
                    <p:embed/>
                    <p:pic>
                      <p:nvPicPr>
                        <p:cNvPr id="0" name="Object 3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68" y="3026"/>
                          <a:ext cx="2184" cy="55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72097" name="Object 33"/>
            <p:cNvGraphicFramePr>
              <a:graphicFrameLocks/>
            </p:cNvGraphicFramePr>
            <p:nvPr/>
          </p:nvGraphicFramePr>
          <p:xfrm>
            <a:off x="1088" y="3227"/>
            <a:ext cx="216" cy="1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72134" name="公式" r:id="rId23" imgW="342720" imgH="215640" progId="Equation.3">
                    <p:embed/>
                  </p:oleObj>
                </mc:Choice>
                <mc:Fallback>
                  <p:oleObj name="公式" r:id="rId23" imgW="342720" imgH="215640" progId="Equation.3">
                    <p:embed/>
                    <p:pic>
                      <p:nvPicPr>
                        <p:cNvPr id="0" name="Object 33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88" y="3227"/>
                          <a:ext cx="216" cy="13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472124" name="Picture 60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72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472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472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472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4720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472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472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807" name="Picture 4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1808" name="Picture 4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1809" name="Picture 4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1810" name="Picture 50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1811" name="Picture 5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1812" name="Picture 5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1813" name="Picture 5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1814" name="Picture 54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1815" name="Picture 5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1816" name="Picture 5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1817" name="Picture 5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1818" name="Picture 58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1819" name="Picture 5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1820" name="Picture 60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1821" name="Picture 6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1822" name="Picture 6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1823" name="Picture 6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1824" name="Picture 64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1825" name="Picture 6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1826" name="Picture 66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1763" name="Rectangle 3"/>
          <p:cNvSpPr>
            <a:spLocks noChangeArrowheads="1"/>
          </p:cNvSpPr>
          <p:nvPr/>
        </p:nvSpPr>
        <p:spPr bwMode="auto">
          <a:xfrm>
            <a:off x="536575" y="530225"/>
            <a:ext cx="48053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0"/>
              </a:spcBef>
            </a:pPr>
            <a:r>
              <a:rPr lang="zh-CN" altLang="en-US" sz="2800">
                <a:solidFill>
                  <a:srgbClr val="000099"/>
                </a:solidFill>
              </a:rPr>
              <a:t>二、</a:t>
            </a:r>
            <a:r>
              <a:rPr kumimoji="0" lang="zh-CN" altLang="en-US" sz="2800">
                <a:solidFill>
                  <a:srgbClr val="000099"/>
                </a:solidFill>
              </a:rPr>
              <a:t>分式线性映射的分解    </a:t>
            </a:r>
          </a:p>
        </p:txBody>
      </p:sp>
      <p:sp>
        <p:nvSpPr>
          <p:cNvPr id="501764" name="Rectangle 4"/>
          <p:cNvSpPr>
            <a:spLocks noChangeArrowheads="1"/>
          </p:cNvSpPr>
          <p:nvPr/>
        </p:nvSpPr>
        <p:spPr bwMode="auto">
          <a:xfrm>
            <a:off x="536575" y="1325563"/>
            <a:ext cx="10255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0" lang="zh-CN" altLang="en-US">
                <a:solidFill>
                  <a:srgbClr val="0000FF"/>
                </a:solidFill>
              </a:rPr>
              <a:t>分析   </a:t>
            </a:r>
          </a:p>
        </p:txBody>
      </p:sp>
      <p:sp>
        <p:nvSpPr>
          <p:cNvPr id="501765" name="Rectangle 5"/>
          <p:cNvSpPr>
            <a:spLocks noChangeArrowheads="1"/>
          </p:cNvSpPr>
          <p:nvPr/>
        </p:nvSpPr>
        <p:spPr bwMode="auto">
          <a:xfrm>
            <a:off x="1355725" y="1325563"/>
            <a:ext cx="7535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/>
              <a:t>因此，一个一般形式的分式线性映射可以由下面四种    </a:t>
            </a:r>
            <a:endParaRPr kumimoji="0" lang="zh-CN" altLang="en-US">
              <a:solidFill>
                <a:srgbClr val="000000"/>
              </a:solidFill>
            </a:endParaRPr>
          </a:p>
        </p:txBody>
      </p:sp>
      <p:sp>
        <p:nvSpPr>
          <p:cNvPr id="501780" name="Rectangle 20"/>
          <p:cNvSpPr>
            <a:spLocks noChangeArrowheads="1"/>
          </p:cNvSpPr>
          <p:nvPr/>
        </p:nvSpPr>
        <p:spPr bwMode="auto">
          <a:xfrm>
            <a:off x="1355725" y="1868488"/>
            <a:ext cx="49323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/>
              <a:t>最简单的分式线性映射复合而成。  </a:t>
            </a:r>
          </a:p>
        </p:txBody>
      </p:sp>
      <p:grpSp>
        <p:nvGrpSpPr>
          <p:cNvPr id="501803" name="Group 43"/>
          <p:cNvGrpSpPr>
            <a:grpSpLocks/>
          </p:cNvGrpSpPr>
          <p:nvPr/>
        </p:nvGrpSpPr>
        <p:grpSpPr bwMode="auto">
          <a:xfrm>
            <a:off x="1355725" y="2516188"/>
            <a:ext cx="4095750" cy="476250"/>
            <a:chOff x="854" y="1585"/>
            <a:chExt cx="2580" cy="300"/>
          </a:xfrm>
        </p:grpSpPr>
        <p:graphicFrame>
          <p:nvGraphicFramePr>
            <p:cNvPr id="501776" name="Object 16"/>
            <p:cNvGraphicFramePr>
              <a:graphicFrameLocks/>
            </p:cNvGraphicFramePr>
            <p:nvPr/>
          </p:nvGraphicFramePr>
          <p:xfrm>
            <a:off x="1200" y="1643"/>
            <a:ext cx="792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01828" name="公式" r:id="rId5" imgW="1257120" imgH="342720" progId="Equation.3">
                    <p:embed/>
                  </p:oleObj>
                </mc:Choice>
                <mc:Fallback>
                  <p:oleObj name="公式" r:id="rId5" imgW="1257120" imgH="342720" progId="Equation.3">
                    <p:embed/>
                    <p:pic>
                      <p:nvPicPr>
                        <p:cNvPr id="0" name="Object 1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00" y="1643"/>
                          <a:ext cx="792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01781" name="Rectangle 21"/>
            <p:cNvSpPr>
              <a:spLocks noChangeArrowheads="1"/>
            </p:cNvSpPr>
            <p:nvPr/>
          </p:nvSpPr>
          <p:spPr bwMode="auto">
            <a:xfrm>
              <a:off x="854" y="1585"/>
              <a:ext cx="4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/>
                <a:t>(1)  </a:t>
              </a:r>
            </a:p>
          </p:txBody>
        </p:sp>
        <p:sp>
          <p:nvSpPr>
            <p:cNvPr id="501785" name="Rectangle 25"/>
            <p:cNvSpPr>
              <a:spLocks noChangeArrowheads="1"/>
            </p:cNvSpPr>
            <p:nvPr/>
          </p:nvSpPr>
          <p:spPr bwMode="auto">
            <a:xfrm>
              <a:off x="1998" y="1597"/>
              <a:ext cx="14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>
                  <a:latin typeface="宋体" panose="02010600030101010101" pitchFamily="2" charset="-122"/>
                </a:rPr>
                <a:t>(</a:t>
              </a:r>
              <a:r>
                <a:rPr lang="en-US" altLang="zh-CN" sz="1200"/>
                <a:t> </a:t>
              </a:r>
              <a:r>
                <a:rPr lang="en-US" altLang="zh-CN" i="1"/>
                <a:t>b</a:t>
              </a:r>
              <a:r>
                <a:rPr lang="en-US" altLang="zh-CN" sz="1200" i="1"/>
                <a:t> </a:t>
              </a:r>
              <a:r>
                <a:rPr lang="zh-CN" altLang="en-US"/>
                <a:t>为复数</a:t>
              </a:r>
              <a:r>
                <a:rPr lang="zh-CN" altLang="en-US" sz="1200"/>
                <a:t> </a:t>
              </a:r>
              <a:r>
                <a:rPr lang="en-US" altLang="zh-CN">
                  <a:latin typeface="宋体" panose="02010600030101010101" pitchFamily="2" charset="-122"/>
                </a:rPr>
                <a:t>)</a:t>
              </a:r>
              <a:r>
                <a:rPr lang="zh-CN" altLang="en-US">
                  <a:latin typeface="宋体" panose="02010600030101010101" pitchFamily="2" charset="-122"/>
                </a:rPr>
                <a:t>；  </a:t>
              </a:r>
            </a:p>
          </p:txBody>
        </p:sp>
      </p:grpSp>
      <p:grpSp>
        <p:nvGrpSpPr>
          <p:cNvPr id="501804" name="Group 44"/>
          <p:cNvGrpSpPr>
            <a:grpSpLocks/>
          </p:cNvGrpSpPr>
          <p:nvPr/>
        </p:nvGrpSpPr>
        <p:grpSpPr bwMode="auto">
          <a:xfrm>
            <a:off x="1352550" y="3100388"/>
            <a:ext cx="4213225" cy="508000"/>
            <a:chOff x="852" y="1953"/>
            <a:chExt cx="2654" cy="320"/>
          </a:xfrm>
        </p:grpSpPr>
        <p:graphicFrame>
          <p:nvGraphicFramePr>
            <p:cNvPr id="501777" name="Object 17"/>
            <p:cNvGraphicFramePr>
              <a:graphicFrameLocks/>
            </p:cNvGraphicFramePr>
            <p:nvPr/>
          </p:nvGraphicFramePr>
          <p:xfrm>
            <a:off x="1196" y="1953"/>
            <a:ext cx="808" cy="2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01829" name="公式" r:id="rId7" imgW="1282680" imgH="469800" progId="Equation.3">
                    <p:embed/>
                  </p:oleObj>
                </mc:Choice>
                <mc:Fallback>
                  <p:oleObj name="公式" r:id="rId7" imgW="1282680" imgH="469800" progId="Equation.3">
                    <p:embed/>
                    <p:pic>
                      <p:nvPicPr>
                        <p:cNvPr id="0" name="Object 1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96" y="1953"/>
                          <a:ext cx="808" cy="2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01782" name="Rectangle 22"/>
            <p:cNvSpPr>
              <a:spLocks noChangeArrowheads="1"/>
            </p:cNvSpPr>
            <p:nvPr/>
          </p:nvSpPr>
          <p:spPr bwMode="auto">
            <a:xfrm>
              <a:off x="852" y="1973"/>
              <a:ext cx="4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/>
                <a:t>(2)  </a:t>
              </a:r>
            </a:p>
          </p:txBody>
        </p:sp>
        <p:sp>
          <p:nvSpPr>
            <p:cNvPr id="501786" name="Rectangle 26"/>
            <p:cNvSpPr>
              <a:spLocks noChangeArrowheads="1"/>
            </p:cNvSpPr>
            <p:nvPr/>
          </p:nvSpPr>
          <p:spPr bwMode="auto">
            <a:xfrm>
              <a:off x="1998" y="1985"/>
              <a:ext cx="150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>
                  <a:latin typeface="宋体" panose="02010600030101010101" pitchFamily="2" charset="-122"/>
                </a:rPr>
                <a:t>(</a:t>
              </a:r>
              <a:r>
                <a:rPr lang="en-US" altLang="zh-CN" sz="1200"/>
                <a:t> </a:t>
              </a:r>
              <a:r>
                <a:rPr lang="en-US" altLang="zh-CN" i="1"/>
                <a:t>    </a:t>
              </a:r>
              <a:r>
                <a:rPr lang="zh-CN" altLang="en-US"/>
                <a:t>为实数</a:t>
              </a:r>
              <a:r>
                <a:rPr lang="zh-CN" altLang="en-US" sz="1200"/>
                <a:t> </a:t>
              </a:r>
              <a:r>
                <a:rPr lang="en-US" altLang="zh-CN">
                  <a:latin typeface="宋体" panose="02010600030101010101" pitchFamily="2" charset="-122"/>
                </a:rPr>
                <a:t>)</a:t>
              </a:r>
              <a:r>
                <a:rPr lang="zh-CN" altLang="en-US">
                  <a:latin typeface="宋体" panose="02010600030101010101" pitchFamily="2" charset="-122"/>
                </a:rPr>
                <a:t>；  </a:t>
              </a:r>
            </a:p>
          </p:txBody>
        </p:sp>
        <p:graphicFrame>
          <p:nvGraphicFramePr>
            <p:cNvPr id="501787" name="Object 27"/>
            <p:cNvGraphicFramePr>
              <a:graphicFrameLocks/>
            </p:cNvGraphicFramePr>
            <p:nvPr/>
          </p:nvGraphicFramePr>
          <p:xfrm>
            <a:off x="2176" y="2029"/>
            <a:ext cx="184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01830" name="公式" r:id="rId9" imgW="291960" imgH="380880" progId="Equation.3">
                    <p:embed/>
                  </p:oleObj>
                </mc:Choice>
                <mc:Fallback>
                  <p:oleObj name="公式" r:id="rId9" imgW="291960" imgH="380880" progId="Equation.3">
                    <p:embed/>
                    <p:pic>
                      <p:nvPicPr>
                        <p:cNvPr id="0" name="Object 2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76" y="2029"/>
                          <a:ext cx="184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01805" name="Group 45"/>
          <p:cNvGrpSpPr>
            <a:grpSpLocks/>
          </p:cNvGrpSpPr>
          <p:nvPr/>
        </p:nvGrpSpPr>
        <p:grpSpPr bwMode="auto">
          <a:xfrm>
            <a:off x="1352550" y="3732213"/>
            <a:ext cx="4065588" cy="476250"/>
            <a:chOff x="852" y="2351"/>
            <a:chExt cx="2561" cy="300"/>
          </a:xfrm>
        </p:grpSpPr>
        <p:graphicFrame>
          <p:nvGraphicFramePr>
            <p:cNvPr id="501778" name="Object 18"/>
            <p:cNvGraphicFramePr>
              <a:graphicFrameLocks/>
            </p:cNvGraphicFramePr>
            <p:nvPr/>
          </p:nvGraphicFramePr>
          <p:xfrm>
            <a:off x="1200" y="2451"/>
            <a:ext cx="624" cy="1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01831" name="公式" r:id="rId11" imgW="990360" imgH="279360" progId="Equation.3">
                    <p:embed/>
                  </p:oleObj>
                </mc:Choice>
                <mc:Fallback>
                  <p:oleObj name="公式" r:id="rId11" imgW="990360" imgH="279360" progId="Equation.3">
                    <p:embed/>
                    <p:pic>
                      <p:nvPicPr>
                        <p:cNvPr id="0" name="Object 1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00" y="2451"/>
                          <a:ext cx="624" cy="17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01783" name="Rectangle 23"/>
            <p:cNvSpPr>
              <a:spLocks noChangeArrowheads="1"/>
            </p:cNvSpPr>
            <p:nvPr/>
          </p:nvSpPr>
          <p:spPr bwMode="auto">
            <a:xfrm>
              <a:off x="852" y="2351"/>
              <a:ext cx="4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/>
                <a:t>(3)  </a:t>
              </a:r>
            </a:p>
          </p:txBody>
        </p:sp>
        <p:sp>
          <p:nvSpPr>
            <p:cNvPr id="501788" name="Rectangle 28"/>
            <p:cNvSpPr>
              <a:spLocks noChangeArrowheads="1"/>
            </p:cNvSpPr>
            <p:nvPr/>
          </p:nvSpPr>
          <p:spPr bwMode="auto">
            <a:xfrm>
              <a:off x="1998" y="2363"/>
              <a:ext cx="141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>
                  <a:latin typeface="宋体" panose="02010600030101010101" pitchFamily="2" charset="-122"/>
                </a:rPr>
                <a:t>(</a:t>
              </a:r>
              <a:r>
                <a:rPr lang="en-US" altLang="zh-CN" sz="1200"/>
                <a:t> </a:t>
              </a:r>
              <a:r>
                <a:rPr lang="en-US" altLang="zh-CN" i="1"/>
                <a:t>r</a:t>
              </a:r>
              <a:r>
                <a:rPr lang="en-US" altLang="zh-CN" sz="1200" i="1"/>
                <a:t> </a:t>
              </a:r>
              <a:r>
                <a:rPr lang="zh-CN" altLang="en-US"/>
                <a:t>为正数</a:t>
              </a:r>
              <a:r>
                <a:rPr lang="zh-CN" altLang="en-US" sz="1200"/>
                <a:t> </a:t>
              </a:r>
              <a:r>
                <a:rPr lang="en-US" altLang="zh-CN">
                  <a:latin typeface="宋体" panose="02010600030101010101" pitchFamily="2" charset="-122"/>
                </a:rPr>
                <a:t>)</a:t>
              </a:r>
              <a:r>
                <a:rPr lang="zh-CN" altLang="en-US">
                  <a:latin typeface="宋体" panose="02010600030101010101" pitchFamily="2" charset="-122"/>
                </a:rPr>
                <a:t>；  </a:t>
              </a:r>
            </a:p>
          </p:txBody>
        </p:sp>
      </p:grpSp>
      <p:graphicFrame>
        <p:nvGraphicFramePr>
          <p:cNvPr id="501789" name="Object 29"/>
          <p:cNvGraphicFramePr>
            <a:graphicFrameLocks/>
          </p:cNvGraphicFramePr>
          <p:nvPr/>
        </p:nvGraphicFramePr>
        <p:xfrm>
          <a:off x="4956175" y="2595563"/>
          <a:ext cx="342900" cy="1539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1832" name="公式" r:id="rId13" imgW="342720" imgH="1536480" progId="Equation.3">
                  <p:embed/>
                </p:oleObj>
              </mc:Choice>
              <mc:Fallback>
                <p:oleObj name="公式" r:id="rId13" imgW="342720" imgH="1536480" progId="Equation.3">
                  <p:embed/>
                  <p:pic>
                    <p:nvPicPr>
                      <p:cNvPr id="0" name="Object 29"/>
                      <p:cNvPicPr>
                        <a:picLocks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6175" y="2595563"/>
                        <a:ext cx="342900" cy="15398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1790" name="Rectangle 30"/>
          <p:cNvSpPr>
            <a:spLocks noChangeArrowheads="1"/>
          </p:cNvSpPr>
          <p:nvPr/>
        </p:nvSpPr>
        <p:spPr bwMode="auto">
          <a:xfrm>
            <a:off x="5516563" y="3143250"/>
            <a:ext cx="3613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0" lang="zh-CN" altLang="en-US">
                <a:solidFill>
                  <a:srgbClr val="000000"/>
                </a:solidFill>
              </a:rPr>
              <a:t>复合成</a:t>
            </a:r>
            <a:r>
              <a:rPr kumimoji="0" lang="en-US" altLang="zh-CN">
                <a:solidFill>
                  <a:srgbClr val="000000"/>
                </a:solidFill>
                <a:latin typeface="宋体" panose="02010600030101010101" pitchFamily="2" charset="-122"/>
              </a:rPr>
              <a:t>(</a:t>
            </a:r>
            <a:r>
              <a:rPr kumimoji="0" lang="zh-CN" altLang="en-US">
                <a:solidFill>
                  <a:srgbClr val="000000"/>
                </a:solidFill>
              </a:rPr>
              <a:t>整式</a:t>
            </a:r>
            <a:r>
              <a:rPr kumimoji="0" lang="en-US" altLang="zh-CN">
                <a:solidFill>
                  <a:srgbClr val="000000"/>
                </a:solidFill>
                <a:latin typeface="宋体" panose="02010600030101010101" pitchFamily="2" charset="-122"/>
              </a:rPr>
              <a:t>)</a:t>
            </a:r>
            <a:r>
              <a:rPr kumimoji="0" lang="zh-CN" altLang="en-US">
                <a:solidFill>
                  <a:srgbClr val="000000"/>
                </a:solidFill>
              </a:rPr>
              <a:t>线性映射。 </a:t>
            </a:r>
          </a:p>
        </p:txBody>
      </p:sp>
      <p:sp>
        <p:nvSpPr>
          <p:cNvPr id="501791" name="Rectangle 31"/>
          <p:cNvSpPr>
            <a:spLocks noChangeArrowheads="1"/>
          </p:cNvSpPr>
          <p:nvPr/>
        </p:nvSpPr>
        <p:spPr bwMode="auto">
          <a:xfrm>
            <a:off x="530225" y="5326063"/>
            <a:ext cx="84042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>
              <a:buSzPct val="85000"/>
              <a:buFontTx/>
              <a:buBlip>
                <a:blip r:embed="rId15"/>
              </a:buBlip>
            </a:pPr>
            <a:r>
              <a:rPr lang="en-US" altLang="zh-CN">
                <a:solidFill>
                  <a:srgbClr val="006600"/>
                </a:solidFill>
                <a:ea typeface="仿宋_GB2312" pitchFamily="49" charset="-122"/>
              </a:rPr>
              <a:t> </a:t>
            </a:r>
            <a:r>
              <a:rPr lang="zh-CN" altLang="en-US">
                <a:solidFill>
                  <a:srgbClr val="006600"/>
                </a:solidFill>
                <a:ea typeface="仿宋_GB2312" pitchFamily="49" charset="-122"/>
              </a:rPr>
              <a:t>在后面的讨论中，有时会根据需要，只对</a:t>
            </a:r>
            <a:r>
              <a:rPr kumimoji="0" lang="en-US" altLang="zh-CN">
                <a:solidFill>
                  <a:srgbClr val="006600"/>
                </a:solidFill>
                <a:latin typeface="仿宋_GB2312" pitchFamily="49" charset="-122"/>
                <a:ea typeface="仿宋_GB2312" pitchFamily="49" charset="-122"/>
              </a:rPr>
              <a:t>(</a:t>
            </a:r>
            <a:r>
              <a:rPr kumimoji="0" lang="zh-CN" altLang="en-US">
                <a:solidFill>
                  <a:srgbClr val="006600"/>
                </a:solidFill>
                <a:latin typeface="仿宋_GB2312" pitchFamily="49" charset="-122"/>
                <a:ea typeface="仿宋_GB2312" pitchFamily="49" charset="-122"/>
              </a:rPr>
              <a:t>整式</a:t>
            </a:r>
            <a:r>
              <a:rPr kumimoji="0" lang="en-US" altLang="zh-CN">
                <a:solidFill>
                  <a:srgbClr val="006600"/>
                </a:solidFill>
                <a:latin typeface="仿宋_GB2312" pitchFamily="49" charset="-122"/>
                <a:ea typeface="仿宋_GB2312" pitchFamily="49" charset="-122"/>
              </a:rPr>
              <a:t>)</a:t>
            </a:r>
            <a:r>
              <a:rPr kumimoji="0" lang="zh-CN" altLang="en-US">
                <a:solidFill>
                  <a:srgbClr val="006600"/>
                </a:solidFill>
                <a:latin typeface="仿宋_GB2312" pitchFamily="49" charset="-122"/>
                <a:ea typeface="仿宋_GB2312" pitchFamily="49" charset="-122"/>
              </a:rPr>
              <a:t>线性映射  </a:t>
            </a:r>
            <a:endParaRPr lang="zh-CN" altLang="en-US">
              <a:solidFill>
                <a:srgbClr val="006600"/>
              </a:solidFill>
              <a:ea typeface="仿宋_GB2312" pitchFamily="49" charset="-122"/>
            </a:endParaRPr>
          </a:p>
        </p:txBody>
      </p:sp>
      <p:sp>
        <p:nvSpPr>
          <p:cNvPr id="501795" name="Rectangle 35"/>
          <p:cNvSpPr>
            <a:spLocks noChangeArrowheads="1"/>
          </p:cNvSpPr>
          <p:nvPr/>
        </p:nvSpPr>
        <p:spPr bwMode="auto">
          <a:xfrm>
            <a:off x="781050" y="5886450"/>
            <a:ext cx="44323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buSzPct val="85000"/>
            </a:pPr>
            <a:r>
              <a:rPr kumimoji="0" lang="zh-CN" altLang="en-US">
                <a:solidFill>
                  <a:srgbClr val="006600"/>
                </a:solidFill>
                <a:ea typeface="仿宋_GB2312" pitchFamily="49" charset="-122"/>
              </a:rPr>
              <a:t>和</a:t>
            </a:r>
            <a:r>
              <a:rPr lang="zh-CN" altLang="en-US">
                <a:solidFill>
                  <a:srgbClr val="006600"/>
                </a:solidFill>
                <a:ea typeface="仿宋_GB2312" pitchFamily="49" charset="-122"/>
              </a:rPr>
              <a:t>第</a:t>
            </a:r>
            <a:r>
              <a:rPr lang="zh-CN" altLang="en-US" sz="800">
                <a:solidFill>
                  <a:srgbClr val="006600"/>
                </a:solidFill>
                <a:ea typeface="仿宋_GB2312" pitchFamily="49" charset="-122"/>
              </a:rPr>
              <a:t> </a:t>
            </a:r>
            <a:r>
              <a:rPr lang="en-US" altLang="zh-CN">
                <a:solidFill>
                  <a:srgbClr val="006600"/>
                </a:solidFill>
                <a:ea typeface="仿宋_GB2312" pitchFamily="49" charset="-122"/>
              </a:rPr>
              <a:t>(4)</a:t>
            </a:r>
            <a:r>
              <a:rPr lang="en-US" altLang="zh-CN" sz="1200">
                <a:solidFill>
                  <a:srgbClr val="006600"/>
                </a:solidFill>
                <a:ea typeface="仿宋_GB2312" pitchFamily="49" charset="-122"/>
              </a:rPr>
              <a:t> </a:t>
            </a:r>
            <a:r>
              <a:rPr lang="zh-CN" altLang="en-US">
                <a:solidFill>
                  <a:srgbClr val="006600"/>
                </a:solidFill>
                <a:ea typeface="仿宋_GB2312" pitchFamily="49" charset="-122"/>
              </a:rPr>
              <a:t>种</a:t>
            </a:r>
            <a:r>
              <a:rPr kumimoji="0" lang="zh-CN" altLang="en-US">
                <a:solidFill>
                  <a:srgbClr val="006600"/>
                </a:solidFill>
                <a:ea typeface="仿宋_GB2312" pitchFamily="49" charset="-122"/>
              </a:rPr>
              <a:t>映射分别</a:t>
            </a:r>
            <a:r>
              <a:rPr lang="zh-CN" altLang="en-US">
                <a:solidFill>
                  <a:srgbClr val="006600"/>
                </a:solidFill>
                <a:ea typeface="仿宋_GB2312" pitchFamily="49" charset="-122"/>
              </a:rPr>
              <a:t>进行讨论。  </a:t>
            </a:r>
          </a:p>
        </p:txBody>
      </p:sp>
      <p:graphicFrame>
        <p:nvGraphicFramePr>
          <p:cNvPr id="501796" name="Object 36"/>
          <p:cNvGraphicFramePr>
            <a:graphicFrameLocks/>
          </p:cNvGraphicFramePr>
          <p:nvPr/>
        </p:nvGraphicFramePr>
        <p:xfrm>
          <a:off x="5257800" y="3344863"/>
          <a:ext cx="342900" cy="1666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1833" name="公式" r:id="rId16" imgW="342720" imgH="1536480" progId="Equation.3">
                  <p:embed/>
                </p:oleObj>
              </mc:Choice>
              <mc:Fallback>
                <p:oleObj name="公式" r:id="rId16" imgW="342720" imgH="1536480" progId="Equation.3">
                  <p:embed/>
                  <p:pic>
                    <p:nvPicPr>
                      <p:cNvPr id="0" name="Object 36"/>
                      <p:cNvPicPr>
                        <a:picLocks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57800" y="3344863"/>
                        <a:ext cx="342900" cy="16668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1797" name="Rectangle 37"/>
          <p:cNvSpPr>
            <a:spLocks noChangeArrowheads="1"/>
          </p:cNvSpPr>
          <p:nvPr/>
        </p:nvSpPr>
        <p:spPr bwMode="auto">
          <a:xfrm>
            <a:off x="5818188" y="3949700"/>
            <a:ext cx="3308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0" lang="zh-CN" altLang="en-US">
                <a:solidFill>
                  <a:srgbClr val="000000"/>
                </a:solidFill>
              </a:rPr>
              <a:t>复合成分式线性映射。 </a:t>
            </a:r>
          </a:p>
        </p:txBody>
      </p:sp>
      <p:grpSp>
        <p:nvGrpSpPr>
          <p:cNvPr id="501806" name="Group 46"/>
          <p:cNvGrpSpPr>
            <a:grpSpLocks/>
          </p:cNvGrpSpPr>
          <p:nvPr/>
        </p:nvGrpSpPr>
        <p:grpSpPr bwMode="auto">
          <a:xfrm>
            <a:off x="1349375" y="4359275"/>
            <a:ext cx="1536700" cy="785813"/>
            <a:chOff x="850" y="2746"/>
            <a:chExt cx="968" cy="495"/>
          </a:xfrm>
        </p:grpSpPr>
        <p:sp>
          <p:nvSpPr>
            <p:cNvPr id="501784" name="Rectangle 24"/>
            <p:cNvSpPr>
              <a:spLocks noChangeArrowheads="1"/>
            </p:cNvSpPr>
            <p:nvPr/>
          </p:nvSpPr>
          <p:spPr bwMode="auto">
            <a:xfrm>
              <a:off x="850" y="2823"/>
              <a:ext cx="4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/>
                <a:t>(4)  </a:t>
              </a:r>
            </a:p>
          </p:txBody>
        </p:sp>
        <p:grpSp>
          <p:nvGrpSpPr>
            <p:cNvPr id="501802" name="Group 42"/>
            <p:cNvGrpSpPr>
              <a:grpSpLocks/>
            </p:cNvGrpSpPr>
            <p:nvPr/>
          </p:nvGrpSpPr>
          <p:grpSpPr bwMode="auto">
            <a:xfrm>
              <a:off x="1202" y="2746"/>
              <a:ext cx="616" cy="495"/>
              <a:chOff x="1856" y="2758"/>
              <a:chExt cx="616" cy="495"/>
            </a:xfrm>
          </p:grpSpPr>
          <p:graphicFrame>
            <p:nvGraphicFramePr>
              <p:cNvPr id="501799" name="Object 39"/>
              <p:cNvGraphicFramePr>
                <a:graphicFrameLocks/>
              </p:cNvGraphicFramePr>
              <p:nvPr/>
            </p:nvGraphicFramePr>
            <p:xfrm>
              <a:off x="1856" y="2758"/>
              <a:ext cx="616" cy="49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01834" name="公式" r:id="rId18" imgW="977760" imgH="787320" progId="Equation.3">
                      <p:embed/>
                    </p:oleObj>
                  </mc:Choice>
                  <mc:Fallback>
                    <p:oleObj name="公式" r:id="rId18" imgW="977760" imgH="787320" progId="Equation.3">
                      <p:embed/>
                      <p:pic>
                        <p:nvPicPr>
                          <p:cNvPr id="0" name="Object 39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19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856" y="2758"/>
                            <a:ext cx="616" cy="495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501800" name="Object 40"/>
              <p:cNvGraphicFramePr>
                <a:graphicFrameLocks/>
              </p:cNvGraphicFramePr>
              <p:nvPr/>
            </p:nvGraphicFramePr>
            <p:xfrm>
              <a:off x="2238" y="3014"/>
              <a:ext cx="112" cy="13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01835" name="公式" r:id="rId20" imgW="177480" imgH="215640" progId="Equation.3">
                      <p:embed/>
                    </p:oleObj>
                  </mc:Choice>
                  <mc:Fallback>
                    <p:oleObj name="公式" r:id="rId20" imgW="177480" imgH="215640" progId="Equation.3">
                      <p:embed/>
                      <p:pic>
                        <p:nvPicPr>
                          <p:cNvPr id="0" name="Object 40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21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238" y="3014"/>
                            <a:ext cx="112" cy="13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501801" name="Object 41"/>
              <p:cNvGraphicFramePr>
                <a:graphicFrameLocks/>
              </p:cNvGraphicFramePr>
              <p:nvPr/>
            </p:nvGraphicFramePr>
            <p:xfrm>
              <a:off x="2242" y="2807"/>
              <a:ext cx="104" cy="16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01836" name="公式" r:id="rId22" imgW="164880" imgH="266400" progId="Equation.3">
                      <p:embed/>
                    </p:oleObj>
                  </mc:Choice>
                  <mc:Fallback>
                    <p:oleObj name="公式" r:id="rId22" imgW="164880" imgH="266400" progId="Equation.3">
                      <p:embed/>
                      <p:pic>
                        <p:nvPicPr>
                          <p:cNvPr id="0" name="Object 41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23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242" y="2807"/>
                            <a:ext cx="104" cy="167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pic>
        <p:nvPicPr>
          <p:cNvPr id="501827" name="Picture 67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017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501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5018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501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5018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5018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1000"/>
                                        <p:tgtEl>
                                          <p:spTgt spid="5017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5017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1000"/>
                                        <p:tgtEl>
                                          <p:spTgt spid="501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000"/>
                                        <p:tgtEl>
                                          <p:spTgt spid="501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1000"/>
                                        <p:tgtEl>
                                          <p:spTgt spid="5017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1000"/>
                                        <p:tgtEl>
                                          <p:spTgt spid="5017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765" grpId="0"/>
      <p:bldP spid="501780" grpId="0"/>
      <p:bldP spid="501790" grpId="0"/>
      <p:bldP spid="501791" grpId="0"/>
      <p:bldP spid="501795" grpId="0"/>
      <p:bldP spid="501797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5834" name="Picture 4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5835" name="Picture 4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5836" name="Picture 4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5837" name="Picture 4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5838" name="Picture 4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5839" name="Picture 4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5840" name="Picture 4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5841" name="Picture 49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5842" name="Picture 5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5843" name="Picture 5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5844" name="Picture 5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5845" name="Picture 5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5846" name="Picture 5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5847" name="Picture 5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5848" name="Picture 5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5849" name="Picture 5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5850" name="Picture 5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5851" name="Picture 59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5852" name="Picture 6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5853" name="Picture 61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45794" name="Rectangle 2"/>
          <p:cNvSpPr>
            <a:spLocks noChangeArrowheads="1"/>
          </p:cNvSpPr>
          <p:nvPr/>
        </p:nvSpPr>
        <p:spPr bwMode="auto">
          <a:xfrm>
            <a:off x="3492500" y="1150938"/>
            <a:ext cx="44767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CC0066"/>
                </a:solidFill>
              </a:rPr>
              <a:t>设分式线性映射为                    </a:t>
            </a:r>
            <a:r>
              <a:rPr lang="zh-CN" altLang="en-US" sz="800">
                <a:solidFill>
                  <a:srgbClr val="CC0066"/>
                </a:solidFill>
              </a:rPr>
              <a:t> </a:t>
            </a:r>
            <a:r>
              <a:rPr lang="zh-CN" altLang="en-US">
                <a:solidFill>
                  <a:srgbClr val="CC0066"/>
                </a:solidFill>
              </a:rPr>
              <a:t>，</a:t>
            </a:r>
          </a:p>
        </p:txBody>
      </p:sp>
      <p:sp>
        <p:nvSpPr>
          <p:cNvPr id="545795" name="Rectangle 3"/>
          <p:cNvSpPr>
            <a:spLocks noChangeArrowheads="1"/>
          </p:cNvSpPr>
          <p:nvPr/>
        </p:nvSpPr>
        <p:spPr bwMode="auto">
          <a:xfrm>
            <a:off x="533400" y="531813"/>
            <a:ext cx="5719763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800">
                <a:solidFill>
                  <a:srgbClr val="000099"/>
                </a:solidFill>
              </a:rPr>
              <a:t>六、唯一决定分式线性映射的条件  </a:t>
            </a:r>
          </a:p>
        </p:txBody>
      </p:sp>
      <p:sp>
        <p:nvSpPr>
          <p:cNvPr id="545796" name="Rectangle 4"/>
          <p:cNvSpPr>
            <a:spLocks noChangeArrowheads="1"/>
          </p:cNvSpPr>
          <p:nvPr/>
        </p:nvSpPr>
        <p:spPr bwMode="auto">
          <a:xfrm>
            <a:off x="536575" y="1150938"/>
            <a:ext cx="10191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r>
              <a:rPr lang="zh-CN" altLang="en-US">
                <a:solidFill>
                  <a:srgbClr val="0000FF"/>
                </a:solidFill>
              </a:rPr>
              <a:t>证明   </a:t>
            </a:r>
          </a:p>
        </p:txBody>
      </p:sp>
      <p:graphicFrame>
        <p:nvGraphicFramePr>
          <p:cNvPr id="545797" name="Object 5"/>
          <p:cNvGraphicFramePr>
            <a:graphicFrameLocks/>
          </p:cNvGraphicFramePr>
          <p:nvPr/>
        </p:nvGraphicFramePr>
        <p:xfrm>
          <a:off x="6078538" y="1009650"/>
          <a:ext cx="1473200" cy="788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5855" name="公式" r:id="rId5" imgW="1473120" imgH="787320" progId="Equation.3">
                  <p:embed/>
                </p:oleObj>
              </mc:Choice>
              <mc:Fallback>
                <p:oleObj name="公式" r:id="rId5" imgW="1473120" imgH="787320" progId="Equation.3">
                  <p:embed/>
                  <p:pic>
                    <p:nvPicPr>
                      <p:cNvPr id="0" name="Object 5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78538" y="1009650"/>
                        <a:ext cx="1473200" cy="7889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45798" name="Object 6"/>
          <p:cNvGraphicFramePr>
            <a:graphicFrameLocks/>
          </p:cNvGraphicFramePr>
          <p:nvPr/>
        </p:nvGraphicFramePr>
        <p:xfrm>
          <a:off x="3027363" y="1878013"/>
          <a:ext cx="1803400" cy="788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5856" name="公式" r:id="rId7" imgW="1803240" imgH="787320" progId="Equation.3">
                  <p:embed/>
                </p:oleObj>
              </mc:Choice>
              <mc:Fallback>
                <p:oleObj name="公式" r:id="rId7" imgW="1803240" imgH="787320" progId="Equation.3">
                  <p:embed/>
                  <p:pic>
                    <p:nvPicPr>
                      <p:cNvPr id="0" name="Object 6"/>
                      <p:cNvPicPr>
                        <a:picLocks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27363" y="1878013"/>
                        <a:ext cx="1803400" cy="7889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45799" name="Rectangle 7"/>
          <p:cNvSpPr>
            <a:spLocks noChangeArrowheads="1"/>
          </p:cNvSpPr>
          <p:nvPr/>
        </p:nvSpPr>
        <p:spPr bwMode="auto">
          <a:xfrm>
            <a:off x="1311275" y="1131888"/>
            <a:ext cx="2622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>
                <a:solidFill>
                  <a:srgbClr val="006600"/>
                </a:solidFill>
                <a:latin typeface="楷体_GB2312" pitchFamily="49" charset="-122"/>
                <a:ea typeface="楷体_GB2312" pitchFamily="49" charset="-122"/>
              </a:rPr>
              <a:t>(</a:t>
            </a:r>
            <a:r>
              <a:rPr lang="zh-CN" altLang="en-US">
                <a:solidFill>
                  <a:srgbClr val="006600"/>
                </a:solidFill>
                <a:latin typeface="楷体_GB2312" pitchFamily="49" charset="-122"/>
                <a:ea typeface="楷体_GB2312" pitchFamily="49" charset="-122"/>
              </a:rPr>
              <a:t>仅证明存在性</a:t>
            </a:r>
            <a:r>
              <a:rPr lang="en-US" altLang="zh-CN">
                <a:solidFill>
                  <a:srgbClr val="006600"/>
                </a:solidFill>
                <a:latin typeface="楷体_GB2312" pitchFamily="49" charset="-122"/>
                <a:ea typeface="楷体_GB2312" pitchFamily="49" charset="-122"/>
              </a:rPr>
              <a:t>)  </a:t>
            </a:r>
          </a:p>
        </p:txBody>
      </p:sp>
      <p:sp>
        <p:nvSpPr>
          <p:cNvPr id="545800" name="Rectangle 8"/>
          <p:cNvSpPr>
            <a:spLocks noChangeArrowheads="1"/>
          </p:cNvSpPr>
          <p:nvPr/>
        </p:nvSpPr>
        <p:spPr bwMode="auto">
          <a:xfrm>
            <a:off x="1355725" y="2039938"/>
            <a:ext cx="1860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CC0066"/>
                </a:solidFill>
              </a:rPr>
              <a:t>代入条件得  </a:t>
            </a:r>
          </a:p>
        </p:txBody>
      </p:sp>
      <p:graphicFrame>
        <p:nvGraphicFramePr>
          <p:cNvPr id="545801" name="Object 9"/>
          <p:cNvGraphicFramePr>
            <a:graphicFrameLocks/>
          </p:cNvGraphicFramePr>
          <p:nvPr/>
        </p:nvGraphicFramePr>
        <p:xfrm>
          <a:off x="6977063" y="1863725"/>
          <a:ext cx="1841500" cy="803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5857" name="公式" r:id="rId9" imgW="1841400" imgH="799920" progId="Equation.3">
                  <p:embed/>
                </p:oleObj>
              </mc:Choice>
              <mc:Fallback>
                <p:oleObj name="公式" r:id="rId9" imgW="1841400" imgH="799920" progId="Equation.3">
                  <p:embed/>
                  <p:pic>
                    <p:nvPicPr>
                      <p:cNvPr id="0" name="Object 9"/>
                      <p:cNvPicPr>
                        <a:picLocks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77063" y="1863725"/>
                        <a:ext cx="1841500" cy="8032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45802" name="Object 10"/>
          <p:cNvGraphicFramePr>
            <a:graphicFrameLocks/>
          </p:cNvGraphicFramePr>
          <p:nvPr/>
        </p:nvGraphicFramePr>
        <p:xfrm>
          <a:off x="4983163" y="1878013"/>
          <a:ext cx="1841500" cy="788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5858" name="公式" r:id="rId11" imgW="1841400" imgH="787320" progId="Equation.3">
                  <p:embed/>
                </p:oleObj>
              </mc:Choice>
              <mc:Fallback>
                <p:oleObj name="公式" r:id="rId11" imgW="1841400" imgH="787320" progId="Equation.3">
                  <p:embed/>
                  <p:pic>
                    <p:nvPicPr>
                      <p:cNvPr id="0" name="Object 10"/>
                      <p:cNvPicPr>
                        <a:picLocks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83163" y="1878013"/>
                        <a:ext cx="1841500" cy="7889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45820" name="Group 28"/>
          <p:cNvGrpSpPr>
            <a:grpSpLocks/>
          </p:cNvGrpSpPr>
          <p:nvPr/>
        </p:nvGrpSpPr>
        <p:grpSpPr bwMode="auto">
          <a:xfrm>
            <a:off x="1724025" y="2819400"/>
            <a:ext cx="3911600" cy="887413"/>
            <a:chOff x="1086" y="1776"/>
            <a:chExt cx="2464" cy="559"/>
          </a:xfrm>
        </p:grpSpPr>
        <p:graphicFrame>
          <p:nvGraphicFramePr>
            <p:cNvPr id="545812" name="Object 20"/>
            <p:cNvGraphicFramePr>
              <a:graphicFrameLocks/>
            </p:cNvGraphicFramePr>
            <p:nvPr/>
          </p:nvGraphicFramePr>
          <p:xfrm>
            <a:off x="1366" y="1776"/>
            <a:ext cx="2184" cy="55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45859" name="公式" r:id="rId13" imgW="3466800" imgH="888840" progId="Equation.3">
                    <p:embed/>
                  </p:oleObj>
                </mc:Choice>
                <mc:Fallback>
                  <p:oleObj name="公式" r:id="rId13" imgW="3466800" imgH="888840" progId="Equation.3">
                    <p:embed/>
                    <p:pic>
                      <p:nvPicPr>
                        <p:cNvPr id="0" name="Object 2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66" y="1776"/>
                          <a:ext cx="2184" cy="55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45813" name="Object 21"/>
            <p:cNvGraphicFramePr>
              <a:graphicFrameLocks/>
            </p:cNvGraphicFramePr>
            <p:nvPr/>
          </p:nvGraphicFramePr>
          <p:xfrm>
            <a:off x="1086" y="1977"/>
            <a:ext cx="216" cy="1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45860" name="公式" r:id="rId15" imgW="342720" imgH="215640" progId="Equation.3">
                    <p:embed/>
                  </p:oleObj>
                </mc:Choice>
                <mc:Fallback>
                  <p:oleObj name="公式" r:id="rId15" imgW="342720" imgH="215640" progId="Equation.3">
                    <p:embed/>
                    <p:pic>
                      <p:nvPicPr>
                        <p:cNvPr id="0" name="Object 2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86" y="1977"/>
                          <a:ext cx="216" cy="13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45832" name="Group 40"/>
          <p:cNvGrpSpPr>
            <a:grpSpLocks/>
          </p:cNvGrpSpPr>
          <p:nvPr/>
        </p:nvGrpSpPr>
        <p:grpSpPr bwMode="auto">
          <a:xfrm>
            <a:off x="1355725" y="3771900"/>
            <a:ext cx="4540250" cy="887413"/>
            <a:chOff x="854" y="2376"/>
            <a:chExt cx="2860" cy="559"/>
          </a:xfrm>
        </p:grpSpPr>
        <p:sp>
          <p:nvSpPr>
            <p:cNvPr id="545827" name="Rectangle 35"/>
            <p:cNvSpPr>
              <a:spLocks noChangeArrowheads="1"/>
            </p:cNvSpPr>
            <p:nvPr/>
          </p:nvSpPr>
          <p:spPr bwMode="auto">
            <a:xfrm>
              <a:off x="854" y="2503"/>
              <a:ext cx="64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/>
                <a:t>同理   </a:t>
              </a:r>
            </a:p>
          </p:txBody>
        </p:sp>
        <p:graphicFrame>
          <p:nvGraphicFramePr>
            <p:cNvPr id="545828" name="Object 36"/>
            <p:cNvGraphicFramePr>
              <a:graphicFrameLocks/>
            </p:cNvGraphicFramePr>
            <p:nvPr/>
          </p:nvGraphicFramePr>
          <p:xfrm>
            <a:off x="1370" y="2376"/>
            <a:ext cx="2344" cy="55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45861" name="公式" r:id="rId17" imgW="3720960" imgH="888840" progId="Equation.3">
                    <p:embed/>
                  </p:oleObj>
                </mc:Choice>
                <mc:Fallback>
                  <p:oleObj name="公式" r:id="rId17" imgW="3720960" imgH="888840" progId="Equation.3">
                    <p:embed/>
                    <p:pic>
                      <p:nvPicPr>
                        <p:cNvPr id="0" name="Object 3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70" y="2376"/>
                          <a:ext cx="2344" cy="55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45833" name="Group 41"/>
          <p:cNvGrpSpPr>
            <a:grpSpLocks/>
          </p:cNvGrpSpPr>
          <p:nvPr/>
        </p:nvGrpSpPr>
        <p:grpSpPr bwMode="auto">
          <a:xfrm>
            <a:off x="1720850" y="4797425"/>
            <a:ext cx="5146675" cy="887413"/>
            <a:chOff x="1084" y="3022"/>
            <a:chExt cx="3242" cy="559"/>
          </a:xfrm>
        </p:grpSpPr>
        <p:graphicFrame>
          <p:nvGraphicFramePr>
            <p:cNvPr id="545829" name="Object 37"/>
            <p:cNvGraphicFramePr>
              <a:graphicFrameLocks/>
            </p:cNvGraphicFramePr>
            <p:nvPr/>
          </p:nvGraphicFramePr>
          <p:xfrm>
            <a:off x="1367" y="3022"/>
            <a:ext cx="2959" cy="55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45862" name="公式" r:id="rId19" imgW="4698720" imgH="888840" progId="Equation.3">
                    <p:embed/>
                  </p:oleObj>
                </mc:Choice>
                <mc:Fallback>
                  <p:oleObj name="公式" r:id="rId19" imgW="4698720" imgH="888840" progId="Equation.3">
                    <p:embed/>
                    <p:pic>
                      <p:nvPicPr>
                        <p:cNvPr id="0" name="Object 3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67" y="3022"/>
                          <a:ext cx="2959" cy="55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45830" name="Object 38"/>
            <p:cNvGraphicFramePr>
              <a:graphicFrameLocks/>
            </p:cNvGraphicFramePr>
            <p:nvPr/>
          </p:nvGraphicFramePr>
          <p:xfrm>
            <a:off x="1084" y="3223"/>
            <a:ext cx="216" cy="1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45863" name="公式" r:id="rId21" imgW="342720" imgH="215640" progId="Equation.3">
                    <p:embed/>
                  </p:oleObj>
                </mc:Choice>
                <mc:Fallback>
                  <p:oleObj name="公式" r:id="rId21" imgW="342720" imgH="215640" progId="Equation.3">
                    <p:embed/>
                    <p:pic>
                      <p:nvPicPr>
                        <p:cNvPr id="0" name="Object 3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84" y="3223"/>
                          <a:ext cx="216" cy="13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545831" name="Rectangle 39"/>
          <p:cNvSpPr>
            <a:spLocks noChangeArrowheads="1"/>
          </p:cNvSpPr>
          <p:nvPr/>
        </p:nvSpPr>
        <p:spPr bwMode="auto">
          <a:xfrm>
            <a:off x="1352550" y="5818188"/>
            <a:ext cx="65405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/>
              <a:t>将上式整理后，即得到所要的分式线性映射。   </a:t>
            </a:r>
          </a:p>
        </p:txBody>
      </p:sp>
      <p:pic>
        <p:nvPicPr>
          <p:cNvPr id="545854" name="Picture 62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35 0.29005 L 0.00035 0.00047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5458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44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5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5458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5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5458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5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5458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5831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6858" name="Picture 4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6859" name="Picture 4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6860" name="Picture 4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6861" name="Picture 4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6862" name="Picture 4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6863" name="Picture 4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6864" name="Picture 4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6865" name="Picture 49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6866" name="Picture 5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6867" name="Picture 5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6868" name="Picture 5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6869" name="Picture 5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6870" name="Picture 5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6871" name="Picture 5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6872" name="Picture 5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6873" name="Picture 5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6874" name="Picture 5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6875" name="Picture 59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6877" name="Picture 61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46854" name="Group 38"/>
          <p:cNvGrpSpPr>
            <a:grpSpLocks/>
          </p:cNvGrpSpPr>
          <p:nvPr/>
        </p:nvGrpSpPr>
        <p:grpSpPr bwMode="auto">
          <a:xfrm>
            <a:off x="533400" y="2805113"/>
            <a:ext cx="5649913" cy="461962"/>
            <a:chOff x="336" y="1767"/>
            <a:chExt cx="3559" cy="291"/>
          </a:xfrm>
        </p:grpSpPr>
        <p:sp>
          <p:nvSpPr>
            <p:cNvPr id="546834" name="Rectangle 18"/>
            <p:cNvSpPr>
              <a:spLocks noChangeArrowheads="1"/>
            </p:cNvSpPr>
            <p:nvPr/>
          </p:nvSpPr>
          <p:spPr bwMode="auto">
            <a:xfrm>
              <a:off x="336" y="1767"/>
              <a:ext cx="49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 algn="ctr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r>
                <a:rPr lang="zh-CN" altLang="en-US">
                  <a:solidFill>
                    <a:srgbClr val="FF0000"/>
                  </a:solidFill>
                </a:rPr>
                <a:t>注    </a:t>
              </a:r>
              <a:endParaRPr lang="zh-CN" altLang="en-US">
                <a:solidFill>
                  <a:srgbClr val="0000FF"/>
                </a:solidFill>
              </a:endParaRPr>
            </a:p>
          </p:txBody>
        </p:sp>
        <p:sp>
          <p:nvSpPr>
            <p:cNvPr id="546836" name="Rectangle 20"/>
            <p:cNvSpPr>
              <a:spLocks noChangeArrowheads="1"/>
            </p:cNvSpPr>
            <p:nvPr/>
          </p:nvSpPr>
          <p:spPr bwMode="auto">
            <a:xfrm>
              <a:off x="661" y="1770"/>
              <a:ext cx="323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>
                  <a:solidFill>
                    <a:srgbClr val="000000"/>
                  </a:solidFill>
                </a:rPr>
                <a:t>(1) </a:t>
              </a:r>
              <a:r>
                <a:rPr lang="zh-CN" altLang="en-US">
                  <a:solidFill>
                    <a:srgbClr val="000000"/>
                  </a:solidFill>
                </a:rPr>
                <a:t>由于分式线性映射具有保圆性，   </a:t>
              </a:r>
            </a:p>
          </p:txBody>
        </p:sp>
      </p:grpSp>
      <p:grpSp>
        <p:nvGrpSpPr>
          <p:cNvPr id="546855" name="Group 39"/>
          <p:cNvGrpSpPr>
            <a:grpSpLocks/>
          </p:cNvGrpSpPr>
          <p:nvPr/>
        </p:nvGrpSpPr>
        <p:grpSpPr bwMode="auto">
          <a:xfrm>
            <a:off x="1479550" y="3363913"/>
            <a:ext cx="6137275" cy="1065212"/>
            <a:chOff x="932" y="2119"/>
            <a:chExt cx="3866" cy="671"/>
          </a:xfrm>
        </p:grpSpPr>
        <p:sp>
          <p:nvSpPr>
            <p:cNvPr id="546844" name="Rectangle 28"/>
            <p:cNvSpPr>
              <a:spLocks noChangeArrowheads="1"/>
            </p:cNvSpPr>
            <p:nvPr/>
          </p:nvSpPr>
          <p:spPr bwMode="auto">
            <a:xfrm>
              <a:off x="2142" y="2166"/>
              <a:ext cx="2496" cy="624"/>
            </a:xfrm>
            <a:prstGeom prst="rect">
              <a:avLst/>
            </a:prstGeom>
            <a:solidFill>
              <a:srgbClr val="CCFFFF"/>
            </a:solidFill>
            <a:ln w="9525" algn="ctr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46843" name="Rectangle 27"/>
            <p:cNvSpPr>
              <a:spLocks noChangeArrowheads="1"/>
            </p:cNvSpPr>
            <p:nvPr/>
          </p:nvSpPr>
          <p:spPr bwMode="auto">
            <a:xfrm>
              <a:off x="2130" y="2496"/>
              <a:ext cx="261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olidFill>
                    <a:srgbClr val="000000"/>
                  </a:solidFill>
                </a:rPr>
                <a:t>为过                     三点的</a:t>
              </a:r>
              <a:r>
                <a:rPr lang="zh-CN" altLang="en-US" u="sng">
                  <a:solidFill>
                    <a:schemeClr val="folHlink"/>
                  </a:solidFill>
                  <a:ea typeface="楷体_GB2312" pitchFamily="49" charset="-122"/>
                </a:rPr>
                <a:t>圆</a:t>
              </a:r>
              <a:r>
                <a:rPr lang="zh-CN" altLang="en-US">
                  <a:solidFill>
                    <a:srgbClr val="000000"/>
                  </a:solidFill>
                </a:rPr>
                <a:t>。   </a:t>
              </a:r>
            </a:p>
          </p:txBody>
        </p:sp>
        <p:sp>
          <p:nvSpPr>
            <p:cNvPr id="546842" name="Rectangle 26"/>
            <p:cNvSpPr>
              <a:spLocks noChangeArrowheads="1"/>
            </p:cNvSpPr>
            <p:nvPr/>
          </p:nvSpPr>
          <p:spPr bwMode="auto">
            <a:xfrm>
              <a:off x="2130" y="2172"/>
              <a:ext cx="266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olidFill>
                    <a:srgbClr val="000000"/>
                  </a:solidFill>
                </a:rPr>
                <a:t>把过                  三点的</a:t>
              </a:r>
              <a:r>
                <a:rPr lang="zh-CN" altLang="en-US" u="sng">
                  <a:solidFill>
                    <a:schemeClr val="folHlink"/>
                  </a:solidFill>
                  <a:ea typeface="楷体_GB2312" pitchFamily="49" charset="-122"/>
                </a:rPr>
                <a:t>圆</a:t>
              </a:r>
              <a:r>
                <a:rPr lang="zh-CN" altLang="en-US">
                  <a:solidFill>
                    <a:srgbClr val="000000"/>
                  </a:solidFill>
                </a:rPr>
                <a:t>映射   </a:t>
              </a:r>
            </a:p>
          </p:txBody>
        </p:sp>
        <p:sp>
          <p:nvSpPr>
            <p:cNvPr id="546837" name="Rectangle 21"/>
            <p:cNvSpPr>
              <a:spLocks noChangeArrowheads="1"/>
            </p:cNvSpPr>
            <p:nvPr/>
          </p:nvSpPr>
          <p:spPr bwMode="auto">
            <a:xfrm>
              <a:off x="932" y="2119"/>
              <a:ext cx="132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olidFill>
                    <a:srgbClr val="000000"/>
                  </a:solidFill>
                </a:rPr>
                <a:t>直接应用于： </a:t>
              </a:r>
            </a:p>
          </p:txBody>
        </p:sp>
        <p:graphicFrame>
          <p:nvGraphicFramePr>
            <p:cNvPr id="546838" name="Object 22"/>
            <p:cNvGraphicFramePr>
              <a:graphicFrameLocks/>
            </p:cNvGraphicFramePr>
            <p:nvPr/>
          </p:nvGraphicFramePr>
          <p:xfrm>
            <a:off x="2623" y="2184"/>
            <a:ext cx="768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46883" name="公式" r:id="rId5" imgW="1218960" imgH="380880" progId="Equation.3">
                    <p:embed/>
                  </p:oleObj>
                </mc:Choice>
                <mc:Fallback>
                  <p:oleObj name="公式" r:id="rId5" imgW="1218960" imgH="380880" progId="Equation.3">
                    <p:embed/>
                    <p:pic>
                      <p:nvPicPr>
                        <p:cNvPr id="0" name="Object 22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23" y="2184"/>
                          <a:ext cx="768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46839" name="Object 23"/>
            <p:cNvGraphicFramePr>
              <a:graphicFrameLocks/>
            </p:cNvGraphicFramePr>
            <p:nvPr/>
          </p:nvGraphicFramePr>
          <p:xfrm>
            <a:off x="2617" y="2508"/>
            <a:ext cx="920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46884" name="公式" r:id="rId7" imgW="1460160" imgH="380880" progId="Equation.3">
                    <p:embed/>
                  </p:oleObj>
                </mc:Choice>
                <mc:Fallback>
                  <p:oleObj name="公式" r:id="rId7" imgW="1460160" imgH="380880" progId="Equation.3">
                    <p:embed/>
                    <p:pic>
                      <p:nvPicPr>
                        <p:cNvPr id="0" name="Object 23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17" y="2508"/>
                          <a:ext cx="920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46856" name="Group 40"/>
          <p:cNvGrpSpPr>
            <a:grpSpLocks/>
          </p:cNvGrpSpPr>
          <p:nvPr/>
        </p:nvGrpSpPr>
        <p:grpSpPr bwMode="auto">
          <a:xfrm>
            <a:off x="1046163" y="4743450"/>
            <a:ext cx="6375400" cy="457200"/>
            <a:chOff x="659" y="2988"/>
            <a:chExt cx="4016" cy="288"/>
          </a:xfrm>
        </p:grpSpPr>
        <p:sp>
          <p:nvSpPr>
            <p:cNvPr id="546840" name="Rectangle 24"/>
            <p:cNvSpPr>
              <a:spLocks noChangeArrowheads="1"/>
            </p:cNvSpPr>
            <p:nvPr/>
          </p:nvSpPr>
          <p:spPr bwMode="auto">
            <a:xfrm>
              <a:off x="659" y="2988"/>
              <a:ext cx="394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>
                  <a:solidFill>
                    <a:srgbClr val="000000"/>
                  </a:solidFill>
                </a:rPr>
                <a:t>(2) </a:t>
              </a:r>
              <a:r>
                <a:rPr lang="zh-CN" altLang="en-US">
                  <a:solidFill>
                    <a:srgbClr val="000000"/>
                  </a:solidFill>
                </a:rPr>
                <a:t>如果                  和                     中有一个为   </a:t>
              </a:r>
            </a:p>
          </p:txBody>
        </p:sp>
        <p:graphicFrame>
          <p:nvGraphicFramePr>
            <p:cNvPr id="546841" name="Object 25"/>
            <p:cNvGraphicFramePr>
              <a:graphicFrameLocks/>
            </p:cNvGraphicFramePr>
            <p:nvPr/>
          </p:nvGraphicFramePr>
          <p:xfrm>
            <a:off x="1427" y="3012"/>
            <a:ext cx="768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46885" name="公式" r:id="rId9" imgW="1218960" imgH="380880" progId="Equation.3">
                    <p:embed/>
                  </p:oleObj>
                </mc:Choice>
                <mc:Fallback>
                  <p:oleObj name="公式" r:id="rId9" imgW="1218960" imgH="380880" progId="Equation.3">
                    <p:embed/>
                    <p:pic>
                      <p:nvPicPr>
                        <p:cNvPr id="0" name="Object 25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27" y="3012"/>
                          <a:ext cx="768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46845" name="Object 29"/>
            <p:cNvGraphicFramePr>
              <a:graphicFrameLocks/>
            </p:cNvGraphicFramePr>
            <p:nvPr/>
          </p:nvGraphicFramePr>
          <p:xfrm>
            <a:off x="4443" y="3072"/>
            <a:ext cx="232" cy="1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46886" name="公式" r:id="rId11" imgW="368280" imgH="279360" progId="Equation.3">
                    <p:embed/>
                  </p:oleObj>
                </mc:Choice>
                <mc:Fallback>
                  <p:oleObj name="公式" r:id="rId11" imgW="368280" imgH="279360" progId="Equation.3">
                    <p:embed/>
                    <p:pic>
                      <p:nvPicPr>
                        <p:cNvPr id="0" name="Object 29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43" y="3072"/>
                          <a:ext cx="232" cy="17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46846" name="Object 30"/>
            <p:cNvGraphicFramePr>
              <a:graphicFrameLocks/>
            </p:cNvGraphicFramePr>
            <p:nvPr/>
          </p:nvGraphicFramePr>
          <p:xfrm>
            <a:off x="2483" y="2998"/>
            <a:ext cx="920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46887" name="公式" r:id="rId13" imgW="1460160" imgH="380880" progId="Equation.3">
                    <p:embed/>
                  </p:oleObj>
                </mc:Choice>
                <mc:Fallback>
                  <p:oleObj name="公式" r:id="rId13" imgW="1460160" imgH="380880" progId="Equation.3">
                    <p:embed/>
                    <p:pic>
                      <p:nvPicPr>
                        <p:cNvPr id="0" name="Object 30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83" y="2998"/>
                          <a:ext cx="920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46857" name="Group 41"/>
          <p:cNvGrpSpPr>
            <a:grpSpLocks/>
          </p:cNvGrpSpPr>
          <p:nvPr/>
        </p:nvGrpSpPr>
        <p:grpSpPr bwMode="auto">
          <a:xfrm>
            <a:off x="1476375" y="5322888"/>
            <a:ext cx="5222875" cy="457200"/>
            <a:chOff x="930" y="3353"/>
            <a:chExt cx="3290" cy="288"/>
          </a:xfrm>
        </p:grpSpPr>
        <p:sp>
          <p:nvSpPr>
            <p:cNvPr id="546847" name="Rectangle 31"/>
            <p:cNvSpPr>
              <a:spLocks noChangeArrowheads="1"/>
            </p:cNvSpPr>
            <p:nvPr/>
          </p:nvSpPr>
          <p:spPr bwMode="auto">
            <a:xfrm>
              <a:off x="930" y="3353"/>
              <a:ext cx="329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olidFill>
                    <a:srgbClr val="000000"/>
                  </a:solidFill>
                </a:rPr>
                <a:t>将对应点公式中含有     的项换成</a:t>
              </a:r>
              <a:r>
                <a:rPr lang="zh-CN" altLang="en-US" sz="2000">
                  <a:solidFill>
                    <a:srgbClr val="000000"/>
                  </a:solidFill>
                </a:rPr>
                <a:t> </a:t>
              </a:r>
              <a:r>
                <a:rPr lang="en-US" altLang="zh-CN">
                  <a:solidFill>
                    <a:srgbClr val="000000"/>
                  </a:solidFill>
                </a:rPr>
                <a:t>1</a:t>
              </a:r>
              <a:r>
                <a:rPr lang="zh-CN" altLang="en-US">
                  <a:solidFill>
                    <a:srgbClr val="000000"/>
                  </a:solidFill>
                </a:rPr>
                <a:t>。  </a:t>
              </a:r>
            </a:p>
          </p:txBody>
        </p:sp>
        <p:graphicFrame>
          <p:nvGraphicFramePr>
            <p:cNvPr id="546848" name="Object 32"/>
            <p:cNvGraphicFramePr>
              <a:graphicFrameLocks/>
            </p:cNvGraphicFramePr>
            <p:nvPr/>
          </p:nvGraphicFramePr>
          <p:xfrm>
            <a:off x="2765" y="3442"/>
            <a:ext cx="200" cy="1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46888" name="公式" r:id="rId15" imgW="317160" imgH="279360" progId="Equation.3">
                    <p:embed/>
                  </p:oleObj>
                </mc:Choice>
                <mc:Fallback>
                  <p:oleObj name="公式" r:id="rId15" imgW="317160" imgH="279360" progId="Equation.3">
                    <p:embed/>
                    <p:pic>
                      <p:nvPicPr>
                        <p:cNvPr id="0" name="Object 32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65" y="3442"/>
                          <a:ext cx="200" cy="17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546852" name="Rectangle 36"/>
          <p:cNvSpPr>
            <a:spLocks noChangeArrowheads="1"/>
          </p:cNvSpPr>
          <p:nvPr/>
        </p:nvSpPr>
        <p:spPr bwMode="auto">
          <a:xfrm>
            <a:off x="5775325" y="2806700"/>
            <a:ext cx="33226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因此对应点公式通常     </a:t>
            </a:r>
          </a:p>
        </p:txBody>
      </p:sp>
      <p:sp>
        <p:nvSpPr>
          <p:cNvPr id="546853" name="Rectangle 37"/>
          <p:cNvSpPr>
            <a:spLocks noChangeArrowheads="1"/>
          </p:cNvSpPr>
          <p:nvPr/>
        </p:nvSpPr>
        <p:spPr bwMode="auto">
          <a:xfrm>
            <a:off x="7532688" y="4741863"/>
            <a:ext cx="14081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则只需    </a:t>
            </a:r>
          </a:p>
        </p:txBody>
      </p:sp>
      <p:grpSp>
        <p:nvGrpSpPr>
          <p:cNvPr id="546878" name="Group 62"/>
          <p:cNvGrpSpPr>
            <a:grpSpLocks/>
          </p:cNvGrpSpPr>
          <p:nvPr/>
        </p:nvGrpSpPr>
        <p:grpSpPr bwMode="auto">
          <a:xfrm>
            <a:off x="473075" y="4832350"/>
            <a:ext cx="787400" cy="915988"/>
            <a:chOff x="371" y="1047"/>
            <a:chExt cx="496" cy="577"/>
          </a:xfrm>
        </p:grpSpPr>
        <p:sp>
          <p:nvSpPr>
            <p:cNvPr id="546879" name="Rectangle 63"/>
            <p:cNvSpPr>
              <a:spLocks noChangeArrowheads="1"/>
            </p:cNvSpPr>
            <p:nvPr/>
          </p:nvSpPr>
          <p:spPr bwMode="auto">
            <a:xfrm>
              <a:off x="401" y="1073"/>
              <a:ext cx="360" cy="528"/>
            </a:xfrm>
            <a:prstGeom prst="rect">
              <a:avLst/>
            </a:prstGeom>
            <a:solidFill>
              <a:srgbClr val="FFDDDD"/>
            </a:solidFill>
            <a:ln w="9525">
              <a:solidFill>
                <a:srgbClr val="69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46880" name="Rectangle 64"/>
            <p:cNvSpPr>
              <a:spLocks noChangeArrowheads="1"/>
            </p:cNvSpPr>
            <p:nvPr/>
          </p:nvSpPr>
          <p:spPr bwMode="auto">
            <a:xfrm>
              <a:off x="371" y="1047"/>
              <a:ext cx="496" cy="5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kumimoji="0"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P152</a:t>
              </a:r>
            </a:p>
            <a:p>
              <a:pPr>
                <a:spcBef>
                  <a:spcPct val="0"/>
                </a:spcBef>
              </a:pPr>
              <a:r>
                <a:rPr kumimoji="0" lang="zh-CN" altLang="en-US" sz="1800">
                  <a:solidFill>
                    <a:srgbClr val="8443B9"/>
                  </a:solidFill>
                  <a:ea typeface="楷体_GB2312" pitchFamily="49" charset="-122"/>
                </a:rPr>
                <a:t>推论</a:t>
              </a:r>
            </a:p>
            <a:p>
              <a:pPr>
                <a:spcBef>
                  <a:spcPct val="0"/>
                </a:spcBef>
              </a:pPr>
              <a:r>
                <a:rPr kumimoji="0" lang="zh-CN" altLang="en-US" sz="1800">
                  <a:solidFill>
                    <a:srgbClr val="8443B9"/>
                  </a:solidFill>
                  <a:ea typeface="楷体_GB2312" pitchFamily="49" charset="-122"/>
                </a:rPr>
                <a:t> </a:t>
              </a:r>
              <a:r>
                <a:rPr kumimoji="0" lang="zh-CN" altLang="en-US" sz="1000">
                  <a:solidFill>
                    <a:srgbClr val="8443B9"/>
                  </a:solidFill>
                  <a:ea typeface="楷体_GB2312" pitchFamily="49" charset="-122"/>
                </a:rPr>
                <a:t> </a:t>
              </a:r>
              <a:r>
                <a:rPr kumimoji="0"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6.1  </a:t>
              </a:r>
              <a:r>
                <a:rPr kumimoji="0" lang="en-US" altLang="zh-CN" sz="1800">
                  <a:solidFill>
                    <a:srgbClr val="916399"/>
                  </a:solidFill>
                  <a:ea typeface="楷体_GB2312" pitchFamily="49" charset="-122"/>
                </a:rPr>
                <a:t>  </a:t>
              </a:r>
            </a:p>
          </p:txBody>
        </p:sp>
      </p:grpSp>
      <p:pic>
        <p:nvPicPr>
          <p:cNvPr id="546881" name="Picture 65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46882" name="Object 66"/>
          <p:cNvGraphicFramePr>
            <a:graphicFrameLocks noChangeAspect="1"/>
          </p:cNvGraphicFramePr>
          <p:nvPr/>
        </p:nvGraphicFramePr>
        <p:xfrm>
          <a:off x="496888" y="490538"/>
          <a:ext cx="8609012" cy="2124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6889" name="位图图像" r:id="rId17" imgW="8609524" imgH="2123810" progId="Paint.Picture">
                  <p:embed/>
                </p:oleObj>
              </mc:Choice>
              <mc:Fallback>
                <p:oleObj name="位图图像" r:id="rId17" imgW="8609524" imgH="2123810" progId="Paint.Picture">
                  <p:embed/>
                  <p:pic>
                    <p:nvPicPr>
                      <p:cNvPr id="0" name="Object 6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contrast="3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6888" y="490538"/>
                        <a:ext cx="8609012" cy="2124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46819" name="Rectangle 3"/>
          <p:cNvSpPr>
            <a:spLocks noChangeArrowheads="1"/>
          </p:cNvSpPr>
          <p:nvPr/>
        </p:nvSpPr>
        <p:spPr bwMode="auto">
          <a:xfrm>
            <a:off x="533400" y="531813"/>
            <a:ext cx="5897563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800">
                <a:solidFill>
                  <a:srgbClr val="000099"/>
                </a:solidFill>
              </a:rPr>
              <a:t>六、唯一决定分式线性映射的条件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468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5468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5468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5468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5468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5468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5468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000"/>
                                        <p:tgtEl>
                                          <p:spTgt spid="5468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6852" grpId="0"/>
      <p:bldP spid="546853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8918" name="Picture 5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8919" name="Picture 5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8920" name="Picture 5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8921" name="Picture 57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8922" name="Picture 5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8923" name="Picture 5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8924" name="Picture 6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8925" name="Picture 61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8926" name="Picture 6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8927" name="Picture 6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8928" name="Picture 6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8929" name="Picture 6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8930" name="Picture 6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8931" name="Picture 67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8932" name="Picture 6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8933" name="Picture 6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8934" name="Picture 7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8935" name="Picture 71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8936" name="Picture 7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8937" name="Picture 73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48916" name="Group 52"/>
          <p:cNvGrpSpPr>
            <a:grpSpLocks/>
          </p:cNvGrpSpPr>
          <p:nvPr/>
        </p:nvGrpSpPr>
        <p:grpSpPr bwMode="auto">
          <a:xfrm>
            <a:off x="1354138" y="4573588"/>
            <a:ext cx="4637087" cy="1531937"/>
            <a:chOff x="853" y="2881"/>
            <a:chExt cx="2921" cy="965"/>
          </a:xfrm>
        </p:grpSpPr>
        <p:sp>
          <p:nvSpPr>
            <p:cNvPr id="548897" name="Rectangle 33"/>
            <p:cNvSpPr>
              <a:spLocks noChangeArrowheads="1"/>
            </p:cNvSpPr>
            <p:nvPr/>
          </p:nvSpPr>
          <p:spPr bwMode="auto">
            <a:xfrm>
              <a:off x="1668" y="2904"/>
              <a:ext cx="2106" cy="942"/>
            </a:xfrm>
            <a:prstGeom prst="rect">
              <a:avLst/>
            </a:prstGeom>
            <a:solidFill>
              <a:srgbClr val="CCFFFF"/>
            </a:solidFill>
            <a:ln w="9525" algn="ctr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48891" name="Rectangle 27"/>
            <p:cNvSpPr>
              <a:spLocks noChangeArrowheads="1"/>
            </p:cNvSpPr>
            <p:nvPr/>
          </p:nvSpPr>
          <p:spPr bwMode="auto">
            <a:xfrm>
              <a:off x="853" y="2881"/>
              <a:ext cx="108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/>
                <a:t>特别地，    </a:t>
              </a:r>
            </a:p>
          </p:txBody>
        </p:sp>
        <p:grpSp>
          <p:nvGrpSpPr>
            <p:cNvPr id="548912" name="Group 48"/>
            <p:cNvGrpSpPr>
              <a:grpSpLocks/>
            </p:cNvGrpSpPr>
            <p:nvPr/>
          </p:nvGrpSpPr>
          <p:grpSpPr bwMode="auto">
            <a:xfrm>
              <a:off x="1662" y="2923"/>
              <a:ext cx="2070" cy="288"/>
              <a:chOff x="1662" y="2923"/>
              <a:chExt cx="2070" cy="288"/>
            </a:xfrm>
          </p:grpSpPr>
          <p:sp>
            <p:nvSpPr>
              <p:cNvPr id="548892" name="Rectangle 28"/>
              <p:cNvSpPr>
                <a:spLocks noChangeArrowheads="1"/>
              </p:cNvSpPr>
              <p:nvPr/>
            </p:nvSpPr>
            <p:spPr bwMode="auto">
              <a:xfrm>
                <a:off x="1662" y="2923"/>
                <a:ext cx="549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zh-CN" altLang="en-US"/>
                  <a:t>若     </a:t>
                </a:r>
              </a:p>
            </p:txBody>
          </p:sp>
          <p:graphicFrame>
            <p:nvGraphicFramePr>
              <p:cNvPr id="548893" name="Object 29"/>
              <p:cNvGraphicFramePr>
                <a:graphicFrameLocks/>
              </p:cNvGraphicFramePr>
              <p:nvPr/>
            </p:nvGraphicFramePr>
            <p:xfrm>
              <a:off x="1948" y="2939"/>
              <a:ext cx="1784" cy="23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48944" name="公式" r:id="rId5" imgW="2831760" imgH="368280" progId="Equation.3">
                      <p:embed/>
                    </p:oleObj>
                  </mc:Choice>
                  <mc:Fallback>
                    <p:oleObj name="公式" r:id="rId5" imgW="2831760" imgH="368280" progId="Equation.3">
                      <p:embed/>
                      <p:pic>
                        <p:nvPicPr>
                          <p:cNvPr id="0" name="Object 29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948" y="2939"/>
                            <a:ext cx="1784" cy="232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grpSp>
        <p:nvGrpSpPr>
          <p:cNvPr id="548913" name="Group 49"/>
          <p:cNvGrpSpPr>
            <a:grpSpLocks/>
          </p:cNvGrpSpPr>
          <p:nvPr/>
        </p:nvGrpSpPr>
        <p:grpSpPr bwMode="auto">
          <a:xfrm>
            <a:off x="2635250" y="5191125"/>
            <a:ext cx="3590925" cy="887413"/>
            <a:chOff x="1660" y="3270"/>
            <a:chExt cx="2262" cy="559"/>
          </a:xfrm>
        </p:grpSpPr>
        <p:graphicFrame>
          <p:nvGraphicFramePr>
            <p:cNvPr id="548895" name="Object 31"/>
            <p:cNvGraphicFramePr>
              <a:graphicFrameLocks/>
            </p:cNvGraphicFramePr>
            <p:nvPr/>
          </p:nvGraphicFramePr>
          <p:xfrm>
            <a:off x="1958" y="3270"/>
            <a:ext cx="1072" cy="55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48945" name="公式" r:id="rId7" imgW="1701720" imgH="888840" progId="Equation.3">
                    <p:embed/>
                  </p:oleObj>
                </mc:Choice>
                <mc:Fallback>
                  <p:oleObj name="公式" r:id="rId7" imgW="1701720" imgH="888840" progId="Equation.3">
                    <p:embed/>
                    <p:pic>
                      <p:nvPicPr>
                        <p:cNvPr id="0" name="Object 3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58" y="3270"/>
                          <a:ext cx="1072" cy="55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48894" name="Rectangle 30"/>
            <p:cNvSpPr>
              <a:spLocks noChangeArrowheads="1"/>
            </p:cNvSpPr>
            <p:nvPr/>
          </p:nvSpPr>
          <p:spPr bwMode="auto">
            <a:xfrm>
              <a:off x="1660" y="3401"/>
              <a:ext cx="45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/>
                <a:t>则   </a:t>
              </a:r>
            </a:p>
          </p:txBody>
        </p:sp>
        <p:sp>
          <p:nvSpPr>
            <p:cNvPr id="548896" name="Rectangle 32"/>
            <p:cNvSpPr>
              <a:spLocks noChangeArrowheads="1"/>
            </p:cNvSpPr>
            <p:nvPr/>
          </p:nvSpPr>
          <p:spPr bwMode="auto">
            <a:xfrm>
              <a:off x="3014" y="3405"/>
              <a:ext cx="90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>
                  <a:latin typeface="宋体" panose="02010600030101010101" pitchFamily="2" charset="-122"/>
                </a:rPr>
                <a:t>(</a:t>
              </a:r>
              <a:r>
                <a:rPr lang="en-US" altLang="zh-CN" i="1"/>
                <a:t>k</a:t>
              </a:r>
              <a:r>
                <a:rPr lang="en-US" altLang="zh-CN" sz="1000" i="1"/>
                <a:t> </a:t>
              </a:r>
              <a:r>
                <a:rPr lang="zh-CN" altLang="en-US"/>
                <a:t>待定</a:t>
              </a:r>
              <a:r>
                <a:rPr lang="en-US" altLang="zh-CN">
                  <a:latin typeface="宋体" panose="02010600030101010101" pitchFamily="2" charset="-122"/>
                </a:rPr>
                <a:t>)</a:t>
              </a:r>
              <a:r>
                <a:rPr lang="en-US" altLang="zh-CN"/>
                <a:t>  </a:t>
              </a:r>
            </a:p>
          </p:txBody>
        </p:sp>
      </p:grpSp>
      <p:graphicFrame>
        <p:nvGraphicFramePr>
          <p:cNvPr id="548907" name="Object 43"/>
          <p:cNvGraphicFramePr>
            <a:graphicFrameLocks/>
          </p:cNvGraphicFramePr>
          <p:nvPr/>
        </p:nvGraphicFramePr>
        <p:xfrm>
          <a:off x="3644900" y="5461000"/>
          <a:ext cx="215900" cy="277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8946" name="公式" r:id="rId9" imgW="215640" imgH="279360" progId="Equation.3">
                  <p:embed/>
                </p:oleObj>
              </mc:Choice>
              <mc:Fallback>
                <p:oleObj name="公式" r:id="rId9" imgW="215640" imgH="279360" progId="Equation.3">
                  <p:embed/>
                  <p:pic>
                    <p:nvPicPr>
                      <p:cNvPr id="0" name="Object 43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44900" y="5461000"/>
                        <a:ext cx="215900" cy="277813"/>
                      </a:xfrm>
                      <a:prstGeom prst="rect">
                        <a:avLst/>
                      </a:prstGeom>
                      <a:solidFill>
                        <a:srgbClr val="CCFFFF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48908" name="Object 44"/>
          <p:cNvGraphicFramePr>
            <a:graphicFrameLocks/>
          </p:cNvGraphicFramePr>
          <p:nvPr/>
        </p:nvGraphicFramePr>
        <p:xfrm>
          <a:off x="4359275" y="5203825"/>
          <a:ext cx="266700" cy="366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8947" name="公式" r:id="rId11" imgW="266400" imgH="368280" progId="Equation.3">
                  <p:embed/>
                </p:oleObj>
              </mc:Choice>
              <mc:Fallback>
                <p:oleObj name="公式" r:id="rId11" imgW="266400" imgH="368280" progId="Equation.3">
                  <p:embed/>
                  <p:pic>
                    <p:nvPicPr>
                      <p:cNvPr id="0" name="Object 44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59275" y="5203825"/>
                        <a:ext cx="266700" cy="366713"/>
                      </a:xfrm>
                      <a:prstGeom prst="rect">
                        <a:avLst/>
                      </a:prstGeom>
                      <a:solidFill>
                        <a:srgbClr val="CCFFFF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48909" name="Object 45"/>
          <p:cNvGraphicFramePr>
            <a:graphicFrameLocks/>
          </p:cNvGraphicFramePr>
          <p:nvPr/>
        </p:nvGraphicFramePr>
        <p:xfrm>
          <a:off x="4340225" y="5657850"/>
          <a:ext cx="279400" cy="366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8948" name="公式" r:id="rId13" imgW="279360" imgH="368280" progId="Equation.3">
                  <p:embed/>
                </p:oleObj>
              </mc:Choice>
              <mc:Fallback>
                <p:oleObj name="公式" r:id="rId13" imgW="279360" imgH="368280" progId="Equation.3">
                  <p:embed/>
                  <p:pic>
                    <p:nvPicPr>
                      <p:cNvPr id="0" name="Object 45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0225" y="5657850"/>
                        <a:ext cx="279400" cy="366713"/>
                      </a:xfrm>
                      <a:prstGeom prst="rect">
                        <a:avLst/>
                      </a:prstGeom>
                      <a:solidFill>
                        <a:srgbClr val="CCFFFF"/>
                      </a:solidFill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48910" name="Group 46"/>
          <p:cNvGrpSpPr>
            <a:grpSpLocks/>
          </p:cNvGrpSpPr>
          <p:nvPr/>
        </p:nvGrpSpPr>
        <p:grpSpPr bwMode="auto">
          <a:xfrm>
            <a:off x="533400" y="2881313"/>
            <a:ext cx="8251825" cy="457200"/>
            <a:chOff x="336" y="1815"/>
            <a:chExt cx="5198" cy="288"/>
          </a:xfrm>
        </p:grpSpPr>
        <p:sp>
          <p:nvSpPr>
            <p:cNvPr id="548884" name="Rectangle 20"/>
            <p:cNvSpPr>
              <a:spLocks noChangeArrowheads="1"/>
            </p:cNvSpPr>
            <p:nvPr/>
          </p:nvSpPr>
          <p:spPr bwMode="auto">
            <a:xfrm>
              <a:off x="854" y="1815"/>
              <a:ext cx="291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/>
                <a:t>设                为分式线性映射，且  </a:t>
              </a:r>
            </a:p>
          </p:txBody>
        </p:sp>
        <p:sp>
          <p:nvSpPr>
            <p:cNvPr id="548885" name="Rectangle 21"/>
            <p:cNvSpPr>
              <a:spLocks noChangeArrowheads="1"/>
            </p:cNvSpPr>
            <p:nvPr/>
          </p:nvSpPr>
          <p:spPr bwMode="auto">
            <a:xfrm>
              <a:off x="336" y="1815"/>
              <a:ext cx="69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 algn="ctr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r>
                <a:rPr lang="zh-CN" altLang="en-US">
                  <a:solidFill>
                    <a:srgbClr val="0000FF"/>
                  </a:solidFill>
                </a:rPr>
                <a:t>推论    </a:t>
              </a:r>
            </a:p>
          </p:txBody>
        </p:sp>
        <p:graphicFrame>
          <p:nvGraphicFramePr>
            <p:cNvPr id="548886" name="Object 22"/>
            <p:cNvGraphicFramePr>
              <a:graphicFrameLocks/>
            </p:cNvGraphicFramePr>
            <p:nvPr/>
          </p:nvGraphicFramePr>
          <p:xfrm>
            <a:off x="1120" y="1859"/>
            <a:ext cx="736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48949" name="公式" r:id="rId15" imgW="1168200" imgH="342720" progId="Equation.3">
                    <p:embed/>
                  </p:oleObj>
                </mc:Choice>
                <mc:Fallback>
                  <p:oleObj name="公式" r:id="rId15" imgW="1168200" imgH="342720" progId="Equation.3">
                    <p:embed/>
                    <p:pic>
                      <p:nvPicPr>
                        <p:cNvPr id="0" name="Object 22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20" y="1859"/>
                          <a:ext cx="736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48887" name="Object 23"/>
            <p:cNvGraphicFramePr>
              <a:graphicFrameLocks/>
            </p:cNvGraphicFramePr>
            <p:nvPr/>
          </p:nvGraphicFramePr>
          <p:xfrm>
            <a:off x="3630" y="1843"/>
            <a:ext cx="1904" cy="2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48950" name="公式" r:id="rId17" imgW="3022560" imgH="368280" progId="Equation.3">
                    <p:embed/>
                  </p:oleObj>
                </mc:Choice>
                <mc:Fallback>
                  <p:oleObj name="公式" r:id="rId17" imgW="3022560" imgH="368280" progId="Equation.3">
                    <p:embed/>
                    <p:pic>
                      <p:nvPicPr>
                        <p:cNvPr id="0" name="Object 23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30" y="1843"/>
                          <a:ext cx="1904" cy="23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48911" name="Group 47"/>
          <p:cNvGrpSpPr>
            <a:grpSpLocks/>
          </p:cNvGrpSpPr>
          <p:nvPr/>
        </p:nvGrpSpPr>
        <p:grpSpPr bwMode="auto">
          <a:xfrm>
            <a:off x="1352550" y="3479800"/>
            <a:ext cx="7754938" cy="887413"/>
            <a:chOff x="852" y="2192"/>
            <a:chExt cx="4885" cy="559"/>
          </a:xfrm>
        </p:grpSpPr>
        <p:sp>
          <p:nvSpPr>
            <p:cNvPr id="548888" name="Rectangle 24"/>
            <p:cNvSpPr>
              <a:spLocks noChangeArrowheads="1"/>
            </p:cNvSpPr>
            <p:nvPr/>
          </p:nvSpPr>
          <p:spPr bwMode="auto">
            <a:xfrm>
              <a:off x="852" y="2311"/>
              <a:ext cx="157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/>
                <a:t>则它可表示为</a:t>
              </a:r>
              <a:r>
                <a:rPr lang="en-US" altLang="zh-CN"/>
                <a:t>:     </a:t>
              </a:r>
            </a:p>
          </p:txBody>
        </p:sp>
        <p:graphicFrame>
          <p:nvGraphicFramePr>
            <p:cNvPr id="548889" name="Object 25"/>
            <p:cNvGraphicFramePr>
              <a:graphicFrameLocks/>
            </p:cNvGraphicFramePr>
            <p:nvPr/>
          </p:nvGraphicFramePr>
          <p:xfrm>
            <a:off x="2230" y="2192"/>
            <a:ext cx="1552" cy="55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48951" name="公式" r:id="rId19" imgW="2463480" imgH="888840" progId="Equation.3">
                    <p:embed/>
                  </p:oleObj>
                </mc:Choice>
                <mc:Fallback>
                  <p:oleObj name="公式" r:id="rId19" imgW="2463480" imgH="888840" progId="Equation.3">
                    <p:embed/>
                    <p:pic>
                      <p:nvPicPr>
                        <p:cNvPr id="0" name="Object 2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30" y="2192"/>
                          <a:ext cx="1552" cy="55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48890" name="Rectangle 26"/>
            <p:cNvSpPr>
              <a:spLocks noChangeArrowheads="1"/>
            </p:cNvSpPr>
            <p:nvPr/>
          </p:nvSpPr>
          <p:spPr bwMode="auto">
            <a:xfrm>
              <a:off x="3784" y="2309"/>
              <a:ext cx="195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>
                  <a:latin typeface="宋体" panose="02010600030101010101" pitchFamily="2" charset="-122"/>
                </a:rPr>
                <a:t>(</a:t>
              </a:r>
              <a:r>
                <a:rPr lang="en-US" altLang="zh-CN" sz="800"/>
                <a:t> </a:t>
              </a:r>
              <a:r>
                <a:rPr lang="en-US" altLang="zh-CN" i="1"/>
                <a:t>k</a:t>
              </a:r>
              <a:r>
                <a:rPr lang="en-US" altLang="zh-CN" sz="1000" i="1"/>
                <a:t> </a:t>
              </a:r>
              <a:r>
                <a:rPr lang="zh-CN" altLang="en-US"/>
                <a:t>为任意复常数</a:t>
              </a:r>
              <a:r>
                <a:rPr lang="zh-CN" altLang="en-US" sz="800"/>
                <a:t> </a:t>
              </a:r>
              <a:r>
                <a:rPr lang="en-US" altLang="zh-CN">
                  <a:latin typeface="宋体" panose="02010600030101010101" pitchFamily="2" charset="-122"/>
                </a:rPr>
                <a:t>)</a:t>
              </a:r>
              <a:r>
                <a:rPr lang="zh-CN" altLang="en-US">
                  <a:latin typeface="宋体" panose="02010600030101010101" pitchFamily="2" charset="-122"/>
                </a:rPr>
                <a:t>。</a:t>
              </a:r>
              <a:r>
                <a:rPr lang="zh-CN" altLang="en-US"/>
                <a:t>   </a:t>
              </a:r>
            </a:p>
          </p:txBody>
        </p:sp>
      </p:grpSp>
      <p:grpSp>
        <p:nvGrpSpPr>
          <p:cNvPr id="548914" name="Group 50"/>
          <p:cNvGrpSpPr>
            <a:grpSpLocks/>
          </p:cNvGrpSpPr>
          <p:nvPr/>
        </p:nvGrpSpPr>
        <p:grpSpPr bwMode="auto">
          <a:xfrm>
            <a:off x="6480175" y="4602163"/>
            <a:ext cx="1562100" cy="471487"/>
            <a:chOff x="4082" y="2899"/>
            <a:chExt cx="984" cy="297"/>
          </a:xfrm>
        </p:grpSpPr>
        <p:sp>
          <p:nvSpPr>
            <p:cNvPr id="548900" name="Rectangle 36"/>
            <p:cNvSpPr>
              <a:spLocks noChangeArrowheads="1"/>
            </p:cNvSpPr>
            <p:nvPr/>
          </p:nvSpPr>
          <p:spPr bwMode="auto">
            <a:xfrm>
              <a:off x="4082" y="2899"/>
              <a:ext cx="98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olidFill>
                    <a:srgbClr val="006600"/>
                  </a:solidFill>
                  <a:ea typeface="楷体_GB2312" pitchFamily="49" charset="-122"/>
                </a:rPr>
                <a:t>非常实用  </a:t>
              </a:r>
            </a:p>
          </p:txBody>
        </p:sp>
        <p:sp>
          <p:nvSpPr>
            <p:cNvPr id="548903" name="Rectangle 39"/>
            <p:cNvSpPr>
              <a:spLocks noChangeArrowheads="1"/>
            </p:cNvSpPr>
            <p:nvPr/>
          </p:nvSpPr>
          <p:spPr bwMode="auto">
            <a:xfrm>
              <a:off x="4114" y="2908"/>
              <a:ext cx="828" cy="288"/>
            </a:xfrm>
            <a:prstGeom prst="rect">
              <a:avLst/>
            </a:prstGeom>
            <a:noFill/>
            <a:ln w="9525" algn="ctr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C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548915" name="Group 51"/>
          <p:cNvGrpSpPr>
            <a:grpSpLocks/>
          </p:cNvGrpSpPr>
          <p:nvPr/>
        </p:nvGrpSpPr>
        <p:grpSpPr bwMode="auto">
          <a:xfrm>
            <a:off x="6477000" y="5245100"/>
            <a:ext cx="1638300" cy="877888"/>
            <a:chOff x="4080" y="3304"/>
            <a:chExt cx="1032" cy="553"/>
          </a:xfrm>
        </p:grpSpPr>
        <p:grpSp>
          <p:nvGrpSpPr>
            <p:cNvPr id="548902" name="Group 38"/>
            <p:cNvGrpSpPr>
              <a:grpSpLocks/>
            </p:cNvGrpSpPr>
            <p:nvPr/>
          </p:nvGrpSpPr>
          <p:grpSpPr bwMode="auto">
            <a:xfrm>
              <a:off x="4184" y="3304"/>
              <a:ext cx="680" cy="231"/>
              <a:chOff x="4502" y="3304"/>
              <a:chExt cx="680" cy="231"/>
            </a:xfrm>
          </p:grpSpPr>
          <p:graphicFrame>
            <p:nvGraphicFramePr>
              <p:cNvPr id="548898" name="Object 34"/>
              <p:cNvGraphicFramePr>
                <a:graphicFrameLocks/>
              </p:cNvGraphicFramePr>
              <p:nvPr/>
            </p:nvGraphicFramePr>
            <p:xfrm>
              <a:off x="5046" y="3352"/>
              <a:ext cx="136" cy="17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48952" name="公式" r:id="rId21" imgW="215640" imgH="279360" progId="Equation.3">
                      <p:embed/>
                    </p:oleObj>
                  </mc:Choice>
                  <mc:Fallback>
                    <p:oleObj name="公式" r:id="rId21" imgW="215640" imgH="279360" progId="Equation.3">
                      <p:embed/>
                      <p:pic>
                        <p:nvPicPr>
                          <p:cNvPr id="0" name="Object 34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2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046" y="3352"/>
                            <a:ext cx="136" cy="175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548899" name="Object 35"/>
              <p:cNvGraphicFramePr>
                <a:graphicFrameLocks/>
              </p:cNvGraphicFramePr>
              <p:nvPr/>
            </p:nvGraphicFramePr>
            <p:xfrm>
              <a:off x="4502" y="3304"/>
              <a:ext cx="512" cy="231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48953" name="公式" r:id="rId23" imgW="812520" imgH="368280" progId="Equation.3">
                      <p:embed/>
                    </p:oleObj>
                  </mc:Choice>
                  <mc:Fallback>
                    <p:oleObj name="公式" r:id="rId23" imgW="812520" imgH="368280" progId="Equation.3">
                      <p:embed/>
                      <p:pic>
                        <p:nvPicPr>
                          <p:cNvPr id="0" name="Object 35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2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502" y="3304"/>
                            <a:ext cx="512" cy="231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548901" name="Rectangle 37"/>
            <p:cNvSpPr>
              <a:spLocks noChangeArrowheads="1"/>
            </p:cNvSpPr>
            <p:nvPr/>
          </p:nvSpPr>
          <p:spPr bwMode="auto">
            <a:xfrm>
              <a:off x="4080" y="3569"/>
              <a:ext cx="103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olidFill>
                    <a:srgbClr val="006600"/>
                  </a:solidFill>
                  <a:ea typeface="楷体_GB2312" pitchFamily="49" charset="-122"/>
                </a:rPr>
                <a:t>各有妙用   </a:t>
              </a:r>
            </a:p>
          </p:txBody>
        </p:sp>
        <p:sp>
          <p:nvSpPr>
            <p:cNvPr id="548904" name="Rectangle 40"/>
            <p:cNvSpPr>
              <a:spLocks noChangeArrowheads="1"/>
            </p:cNvSpPr>
            <p:nvPr/>
          </p:nvSpPr>
          <p:spPr bwMode="auto">
            <a:xfrm>
              <a:off x="4112" y="3326"/>
              <a:ext cx="828" cy="522"/>
            </a:xfrm>
            <a:prstGeom prst="rect">
              <a:avLst/>
            </a:prstGeom>
            <a:noFill/>
            <a:ln w="9525" algn="ctr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C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pic>
        <p:nvPicPr>
          <p:cNvPr id="548917" name="Picture 53"/>
          <p:cNvPicPr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300" y="6343650"/>
            <a:ext cx="13335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48938" name="Group 74"/>
          <p:cNvGrpSpPr>
            <a:grpSpLocks/>
          </p:cNvGrpSpPr>
          <p:nvPr/>
        </p:nvGrpSpPr>
        <p:grpSpPr bwMode="auto">
          <a:xfrm>
            <a:off x="596900" y="3384550"/>
            <a:ext cx="787400" cy="915988"/>
            <a:chOff x="371" y="1047"/>
            <a:chExt cx="496" cy="577"/>
          </a:xfrm>
        </p:grpSpPr>
        <p:sp>
          <p:nvSpPr>
            <p:cNvPr id="548939" name="Rectangle 75"/>
            <p:cNvSpPr>
              <a:spLocks noChangeArrowheads="1"/>
            </p:cNvSpPr>
            <p:nvPr/>
          </p:nvSpPr>
          <p:spPr bwMode="auto">
            <a:xfrm>
              <a:off x="401" y="1073"/>
              <a:ext cx="360" cy="528"/>
            </a:xfrm>
            <a:prstGeom prst="rect">
              <a:avLst/>
            </a:prstGeom>
            <a:solidFill>
              <a:srgbClr val="FFDDDD"/>
            </a:solidFill>
            <a:ln w="9525">
              <a:solidFill>
                <a:srgbClr val="69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48940" name="Rectangle 76"/>
            <p:cNvSpPr>
              <a:spLocks noChangeArrowheads="1"/>
            </p:cNvSpPr>
            <p:nvPr/>
          </p:nvSpPr>
          <p:spPr bwMode="auto">
            <a:xfrm>
              <a:off x="371" y="1047"/>
              <a:ext cx="496" cy="5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kumimoji="0"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P152</a:t>
              </a:r>
            </a:p>
            <a:p>
              <a:pPr>
                <a:spcBef>
                  <a:spcPct val="0"/>
                </a:spcBef>
              </a:pPr>
              <a:r>
                <a:rPr kumimoji="0" lang="zh-CN" altLang="en-US" sz="1800">
                  <a:solidFill>
                    <a:srgbClr val="8443B9"/>
                  </a:solidFill>
                  <a:ea typeface="楷体_GB2312" pitchFamily="49" charset="-122"/>
                </a:rPr>
                <a:t>推论</a:t>
              </a:r>
            </a:p>
            <a:p>
              <a:pPr>
                <a:spcBef>
                  <a:spcPct val="0"/>
                </a:spcBef>
              </a:pPr>
              <a:r>
                <a:rPr kumimoji="0" lang="zh-CN" altLang="en-US" sz="1800">
                  <a:solidFill>
                    <a:srgbClr val="8443B9"/>
                  </a:solidFill>
                  <a:ea typeface="楷体_GB2312" pitchFamily="49" charset="-122"/>
                </a:rPr>
                <a:t> </a:t>
              </a:r>
              <a:r>
                <a:rPr kumimoji="0" lang="zh-CN" altLang="en-US" sz="1000">
                  <a:solidFill>
                    <a:srgbClr val="8443B9"/>
                  </a:solidFill>
                  <a:ea typeface="楷体_GB2312" pitchFamily="49" charset="-122"/>
                </a:rPr>
                <a:t> </a:t>
              </a:r>
              <a:r>
                <a:rPr kumimoji="0"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6.2  </a:t>
              </a:r>
              <a:r>
                <a:rPr kumimoji="0" lang="en-US" altLang="zh-CN" sz="1800">
                  <a:solidFill>
                    <a:srgbClr val="916399"/>
                  </a:solidFill>
                  <a:ea typeface="楷体_GB2312" pitchFamily="49" charset="-122"/>
                </a:rPr>
                <a:t>  </a:t>
              </a:r>
            </a:p>
          </p:txBody>
        </p:sp>
      </p:grpSp>
      <p:pic>
        <p:nvPicPr>
          <p:cNvPr id="548941" name="Picture 77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8943" name="Picture 79"/>
          <p:cNvPicPr>
            <a:picLocks noChangeAspect="1" noChangeArrowheads="1"/>
          </p:cNvPicPr>
          <p:nvPr/>
        </p:nvPicPr>
        <p:blipFill>
          <a:blip r:embed="rId26">
            <a:lum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490538"/>
            <a:ext cx="8609012" cy="2124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48870" name="Rectangle 6"/>
          <p:cNvSpPr>
            <a:spLocks noChangeArrowheads="1"/>
          </p:cNvSpPr>
          <p:nvPr/>
        </p:nvSpPr>
        <p:spPr bwMode="auto">
          <a:xfrm>
            <a:off x="533400" y="531813"/>
            <a:ext cx="5897563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800">
                <a:solidFill>
                  <a:srgbClr val="000099"/>
                </a:solidFill>
              </a:rPr>
              <a:t>六、唯一决定分式线性映射的条件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489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548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9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5489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5489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5489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548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5489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1000"/>
                                        <p:tgtEl>
                                          <p:spTgt spid="5489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1000"/>
                                        <p:tgtEl>
                                          <p:spTgt spid="5489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1000"/>
                                        <p:tgtEl>
                                          <p:spTgt spid="5489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9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9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9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489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489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489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489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489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489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489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489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489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489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489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5629" name="Picture 14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5630" name="Picture 14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5631" name="Picture 14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5632" name="Picture 144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5633" name="Picture 14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5634" name="Picture 14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5635" name="Picture 14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5636" name="Picture 148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5637" name="Picture 14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5638" name="Picture 15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5639" name="Picture 15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5640" name="Picture 152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5641" name="Picture 15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5642" name="Picture 154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5643" name="Picture 15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5644" name="Picture 15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5645" name="Picture 15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5646" name="Picture 158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5647" name="Picture 15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5648" name="Picture 160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75490" name="Group 2"/>
          <p:cNvGrpSpPr>
            <a:grpSpLocks/>
          </p:cNvGrpSpPr>
          <p:nvPr/>
        </p:nvGrpSpPr>
        <p:grpSpPr bwMode="auto">
          <a:xfrm>
            <a:off x="533400" y="533400"/>
            <a:ext cx="5497513" cy="1525588"/>
            <a:chOff x="336" y="336"/>
            <a:chExt cx="3463" cy="961"/>
          </a:xfrm>
        </p:grpSpPr>
        <p:sp>
          <p:nvSpPr>
            <p:cNvPr id="575491" name="Rectangle 3"/>
            <p:cNvSpPr>
              <a:spLocks noChangeArrowheads="1"/>
            </p:cNvSpPr>
            <p:nvPr/>
          </p:nvSpPr>
          <p:spPr bwMode="auto">
            <a:xfrm>
              <a:off x="336" y="336"/>
              <a:ext cx="40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zh-CN" altLang="en-US">
                  <a:solidFill>
                    <a:srgbClr val="0000FF"/>
                  </a:solidFill>
                </a:rPr>
                <a:t>例  </a:t>
              </a:r>
              <a:endParaRPr lang="zh-CN" altLang="en-US">
                <a:solidFill>
                  <a:srgbClr val="000099"/>
                </a:solidFill>
              </a:endParaRPr>
            </a:p>
          </p:txBody>
        </p:sp>
        <p:sp>
          <p:nvSpPr>
            <p:cNvPr id="575492" name="Rectangle 4"/>
            <p:cNvSpPr>
              <a:spLocks noChangeArrowheads="1"/>
            </p:cNvSpPr>
            <p:nvPr/>
          </p:nvSpPr>
          <p:spPr bwMode="auto">
            <a:xfrm>
              <a:off x="657" y="336"/>
              <a:ext cx="10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olidFill>
                    <a:srgbClr val="000000"/>
                  </a:solidFill>
                </a:rPr>
                <a:t>已知区域   </a:t>
              </a:r>
            </a:p>
          </p:txBody>
        </p:sp>
        <p:graphicFrame>
          <p:nvGraphicFramePr>
            <p:cNvPr id="575493" name="Object 5"/>
            <p:cNvGraphicFramePr>
              <a:graphicFrameLocks/>
            </p:cNvGraphicFramePr>
            <p:nvPr/>
          </p:nvGraphicFramePr>
          <p:xfrm>
            <a:off x="1511" y="371"/>
            <a:ext cx="2093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75653" name="公式" r:id="rId5" imgW="3276360" imgH="380880" progId="Equation.3">
                    <p:embed/>
                  </p:oleObj>
                </mc:Choice>
                <mc:Fallback>
                  <p:oleObj name="公式" r:id="rId5" imgW="3276360" imgH="380880" progId="Equation.3">
                    <p:embed/>
                    <p:pic>
                      <p:nvPicPr>
                        <p:cNvPr id="0" name="Object 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11" y="371"/>
                          <a:ext cx="2093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75494" name="Rectangle 6"/>
            <p:cNvSpPr>
              <a:spLocks noChangeArrowheads="1"/>
            </p:cNvSpPr>
            <p:nvPr/>
          </p:nvSpPr>
          <p:spPr bwMode="auto">
            <a:xfrm>
              <a:off x="660" y="661"/>
              <a:ext cx="313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olidFill>
                    <a:srgbClr val="000000"/>
                  </a:solidFill>
                </a:rPr>
                <a:t>求一分式线性映射，将区域</a:t>
              </a:r>
              <a:r>
                <a:rPr lang="zh-CN" altLang="en-US" sz="1400">
                  <a:solidFill>
                    <a:srgbClr val="000000"/>
                  </a:solidFill>
                </a:rPr>
                <a:t> </a:t>
              </a:r>
              <a:r>
                <a:rPr lang="en-US" altLang="zh-CN" i="1">
                  <a:solidFill>
                    <a:srgbClr val="000000"/>
                  </a:solidFill>
                </a:rPr>
                <a:t>D</a:t>
              </a:r>
              <a:r>
                <a:rPr lang="en-US" altLang="zh-CN" sz="1200">
                  <a:solidFill>
                    <a:srgbClr val="000000"/>
                  </a:solidFill>
                </a:rPr>
                <a:t> </a:t>
              </a:r>
              <a:r>
                <a:rPr lang="zh-CN" altLang="en-US">
                  <a:solidFill>
                    <a:srgbClr val="000000"/>
                  </a:solidFill>
                </a:rPr>
                <a:t>映射   </a:t>
              </a:r>
            </a:p>
          </p:txBody>
        </p:sp>
        <p:sp>
          <p:nvSpPr>
            <p:cNvPr id="575495" name="Rectangle 7"/>
            <p:cNvSpPr>
              <a:spLocks noChangeArrowheads="1"/>
            </p:cNvSpPr>
            <p:nvPr/>
          </p:nvSpPr>
          <p:spPr bwMode="auto">
            <a:xfrm>
              <a:off x="660" y="1009"/>
              <a:ext cx="136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olidFill>
                    <a:srgbClr val="000000"/>
                  </a:solidFill>
                </a:rPr>
                <a:t>为第一象限。  </a:t>
              </a:r>
            </a:p>
          </p:txBody>
        </p:sp>
      </p:grpSp>
      <p:grpSp>
        <p:nvGrpSpPr>
          <p:cNvPr id="575496" name="Group 8"/>
          <p:cNvGrpSpPr>
            <a:grpSpLocks/>
          </p:cNvGrpSpPr>
          <p:nvPr/>
        </p:nvGrpSpPr>
        <p:grpSpPr bwMode="auto">
          <a:xfrm>
            <a:off x="530225" y="2108200"/>
            <a:ext cx="5172075" cy="785813"/>
            <a:chOff x="334" y="1328"/>
            <a:chExt cx="3258" cy="495"/>
          </a:xfrm>
        </p:grpSpPr>
        <p:sp>
          <p:nvSpPr>
            <p:cNvPr id="575497" name="Rectangle 9"/>
            <p:cNvSpPr>
              <a:spLocks noChangeArrowheads="1"/>
            </p:cNvSpPr>
            <p:nvPr/>
          </p:nvSpPr>
          <p:spPr bwMode="auto">
            <a:xfrm>
              <a:off x="334" y="1432"/>
              <a:ext cx="45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zh-CN" altLang="en-US">
                  <a:solidFill>
                    <a:srgbClr val="0000FF"/>
                  </a:solidFill>
                </a:rPr>
                <a:t>解   </a:t>
              </a:r>
              <a:endParaRPr lang="zh-CN" altLang="en-US">
                <a:solidFill>
                  <a:srgbClr val="000099"/>
                </a:solidFill>
              </a:endParaRPr>
            </a:p>
          </p:txBody>
        </p:sp>
        <p:sp>
          <p:nvSpPr>
            <p:cNvPr id="575498" name="Rectangle 10"/>
            <p:cNvSpPr>
              <a:spLocks noChangeArrowheads="1"/>
            </p:cNvSpPr>
            <p:nvPr/>
          </p:nvSpPr>
          <p:spPr bwMode="auto">
            <a:xfrm>
              <a:off x="662" y="1435"/>
              <a:ext cx="88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olidFill>
                    <a:srgbClr val="339933"/>
                  </a:solidFill>
                  <a:ea typeface="楷体_GB2312" pitchFamily="49" charset="-122"/>
                </a:rPr>
                <a:t>方法一    </a:t>
              </a:r>
            </a:p>
          </p:txBody>
        </p:sp>
        <p:sp>
          <p:nvSpPr>
            <p:cNvPr id="575499" name="Rectangle 11"/>
            <p:cNvSpPr>
              <a:spLocks noChangeArrowheads="1"/>
            </p:cNvSpPr>
            <p:nvPr/>
          </p:nvSpPr>
          <p:spPr bwMode="auto">
            <a:xfrm>
              <a:off x="1358" y="1429"/>
              <a:ext cx="77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>
                  <a:solidFill>
                    <a:srgbClr val="000000"/>
                  </a:solidFill>
                </a:rPr>
                <a:t>(1) </a:t>
              </a:r>
              <a:r>
                <a:rPr lang="zh-CN" altLang="en-US">
                  <a:solidFill>
                    <a:srgbClr val="000000"/>
                  </a:solidFill>
                </a:rPr>
                <a:t>令    </a:t>
              </a:r>
            </a:p>
          </p:txBody>
        </p:sp>
        <p:graphicFrame>
          <p:nvGraphicFramePr>
            <p:cNvPr id="575500" name="Object 12"/>
            <p:cNvGraphicFramePr>
              <a:graphicFrameLocks/>
            </p:cNvGraphicFramePr>
            <p:nvPr/>
          </p:nvGraphicFramePr>
          <p:xfrm>
            <a:off x="1916" y="1328"/>
            <a:ext cx="1000" cy="49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75654" name="公式" r:id="rId7" imgW="1587240" imgH="787320" progId="Equation.3">
                    <p:embed/>
                  </p:oleObj>
                </mc:Choice>
                <mc:Fallback>
                  <p:oleObj name="公式" r:id="rId7" imgW="1587240" imgH="787320" progId="Equation.3">
                    <p:embed/>
                    <p:pic>
                      <p:nvPicPr>
                        <p:cNvPr id="0" name="Object 12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16" y="1328"/>
                          <a:ext cx="1000" cy="49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75501" name="Object 13"/>
            <p:cNvGraphicFramePr>
              <a:graphicFrameLocks/>
            </p:cNvGraphicFramePr>
            <p:nvPr/>
          </p:nvGraphicFramePr>
          <p:xfrm>
            <a:off x="2952" y="1336"/>
            <a:ext cx="640" cy="4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75655" name="公式" r:id="rId9" imgW="1015920" imgH="736560" progId="Equation.3">
                    <p:embed/>
                  </p:oleObj>
                </mc:Choice>
                <mc:Fallback>
                  <p:oleObj name="公式" r:id="rId9" imgW="1015920" imgH="736560" progId="Equation.3">
                    <p:embed/>
                    <p:pic>
                      <p:nvPicPr>
                        <p:cNvPr id="0" name="Object 13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52" y="1336"/>
                          <a:ext cx="640" cy="46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75502" name="Group 14"/>
          <p:cNvGrpSpPr>
            <a:grpSpLocks/>
          </p:cNvGrpSpPr>
          <p:nvPr/>
        </p:nvGrpSpPr>
        <p:grpSpPr bwMode="auto">
          <a:xfrm>
            <a:off x="5111750" y="3205163"/>
            <a:ext cx="731838" cy="1308100"/>
            <a:chOff x="3220" y="2019"/>
            <a:chExt cx="461" cy="824"/>
          </a:xfrm>
        </p:grpSpPr>
        <p:graphicFrame>
          <p:nvGraphicFramePr>
            <p:cNvPr id="575503" name="Object 15"/>
            <p:cNvGraphicFramePr>
              <a:graphicFrameLocks noChangeAspect="1"/>
            </p:cNvGraphicFramePr>
            <p:nvPr/>
          </p:nvGraphicFramePr>
          <p:xfrm>
            <a:off x="3220" y="2019"/>
            <a:ext cx="216" cy="82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75656" name="公式" r:id="rId11" imgW="342720" imgH="1307880" progId="Equation.3">
                    <p:embed/>
                  </p:oleObj>
                </mc:Choice>
                <mc:Fallback>
                  <p:oleObj name="公式" r:id="rId11" imgW="342720" imgH="1307880" progId="Equation.3">
                    <p:embed/>
                    <p:pic>
                      <p:nvPicPr>
                        <p:cNvPr id="0" name="Object 1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20" y="2019"/>
                          <a:ext cx="216" cy="82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75504" name="Object 16"/>
            <p:cNvGraphicFramePr>
              <a:graphicFrameLocks noChangeAspect="1"/>
            </p:cNvGraphicFramePr>
            <p:nvPr/>
          </p:nvGraphicFramePr>
          <p:xfrm>
            <a:off x="3456" y="2311"/>
            <a:ext cx="225" cy="23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75657" name="公式" r:id="rId13" imgW="355320" imgH="368280" progId="Equation.3">
                    <p:embed/>
                  </p:oleObj>
                </mc:Choice>
                <mc:Fallback>
                  <p:oleObj name="公式" r:id="rId13" imgW="355320" imgH="368280" progId="Equation.3">
                    <p:embed/>
                    <p:pic>
                      <p:nvPicPr>
                        <p:cNvPr id="0" name="Object 1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56" y="2311"/>
                          <a:ext cx="225" cy="23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75505" name="Group 17"/>
          <p:cNvGrpSpPr>
            <a:grpSpLocks/>
          </p:cNvGrpSpPr>
          <p:nvPr/>
        </p:nvGrpSpPr>
        <p:grpSpPr bwMode="auto">
          <a:xfrm>
            <a:off x="4162425" y="3236913"/>
            <a:ext cx="1003300" cy="1196975"/>
            <a:chOff x="2622" y="2039"/>
            <a:chExt cx="632" cy="754"/>
          </a:xfrm>
        </p:grpSpPr>
        <p:graphicFrame>
          <p:nvGraphicFramePr>
            <p:cNvPr id="575506" name="Object 18"/>
            <p:cNvGraphicFramePr>
              <a:graphicFrameLocks noChangeAspect="1"/>
            </p:cNvGraphicFramePr>
            <p:nvPr/>
          </p:nvGraphicFramePr>
          <p:xfrm>
            <a:off x="3006" y="2333"/>
            <a:ext cx="248" cy="16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75658" name="公式" r:id="rId15" imgW="393480" imgH="266400" progId="Equation.3">
                    <p:embed/>
                  </p:oleObj>
                </mc:Choice>
                <mc:Fallback>
                  <p:oleObj name="公式" r:id="rId15" imgW="393480" imgH="266400" progId="Equation.3">
                    <p:embed/>
                    <p:pic>
                      <p:nvPicPr>
                        <p:cNvPr id="0" name="Object 1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06" y="2333"/>
                          <a:ext cx="248" cy="16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75507" name="Object 19"/>
            <p:cNvGraphicFramePr>
              <a:graphicFrameLocks noChangeAspect="1"/>
            </p:cNvGraphicFramePr>
            <p:nvPr/>
          </p:nvGraphicFramePr>
          <p:xfrm>
            <a:off x="3080" y="2039"/>
            <a:ext cx="120" cy="1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75659" name="公式" r:id="rId17" imgW="190440" imgH="279360" progId="Equation.3">
                    <p:embed/>
                  </p:oleObj>
                </mc:Choice>
                <mc:Fallback>
                  <p:oleObj name="公式" r:id="rId17" imgW="190440" imgH="279360" progId="Equation.3">
                    <p:embed/>
                    <p:pic>
                      <p:nvPicPr>
                        <p:cNvPr id="0" name="Object 1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80" y="2039"/>
                          <a:ext cx="120" cy="17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75508" name="Object 20"/>
            <p:cNvGraphicFramePr>
              <a:graphicFrameLocks noChangeAspect="1"/>
            </p:cNvGraphicFramePr>
            <p:nvPr/>
          </p:nvGraphicFramePr>
          <p:xfrm>
            <a:off x="3054" y="2673"/>
            <a:ext cx="168" cy="1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75660" name="公式" r:id="rId19" imgW="266400" imgH="190440" progId="Equation.3">
                    <p:embed/>
                  </p:oleObj>
                </mc:Choice>
                <mc:Fallback>
                  <p:oleObj name="公式" r:id="rId19" imgW="266400" imgH="190440" progId="Equation.3">
                    <p:embed/>
                    <p:pic>
                      <p:nvPicPr>
                        <p:cNvPr id="0" name="Object 2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54" y="2673"/>
                          <a:ext cx="168" cy="12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75509" name="Line 21"/>
            <p:cNvSpPr>
              <a:spLocks noChangeShapeType="1"/>
            </p:cNvSpPr>
            <p:nvPr/>
          </p:nvSpPr>
          <p:spPr bwMode="auto">
            <a:xfrm>
              <a:off x="2622" y="2130"/>
              <a:ext cx="278" cy="0"/>
            </a:xfrm>
            <a:prstGeom prst="line">
              <a:avLst/>
            </a:prstGeom>
            <a:noFill/>
            <a:ln w="19050">
              <a:solidFill>
                <a:srgbClr val="990033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75510" name="Line 22"/>
            <p:cNvSpPr>
              <a:spLocks noChangeShapeType="1"/>
            </p:cNvSpPr>
            <p:nvPr/>
          </p:nvSpPr>
          <p:spPr bwMode="auto">
            <a:xfrm>
              <a:off x="2622" y="2424"/>
              <a:ext cx="278" cy="0"/>
            </a:xfrm>
            <a:prstGeom prst="line">
              <a:avLst/>
            </a:prstGeom>
            <a:noFill/>
            <a:ln w="19050">
              <a:solidFill>
                <a:srgbClr val="990033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75511" name="Line 23"/>
            <p:cNvSpPr>
              <a:spLocks noChangeShapeType="1"/>
            </p:cNvSpPr>
            <p:nvPr/>
          </p:nvSpPr>
          <p:spPr bwMode="auto">
            <a:xfrm>
              <a:off x="2622" y="2738"/>
              <a:ext cx="278" cy="0"/>
            </a:xfrm>
            <a:prstGeom prst="line">
              <a:avLst/>
            </a:prstGeom>
            <a:noFill/>
            <a:ln w="19050">
              <a:solidFill>
                <a:srgbClr val="990033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575512" name="Group 24"/>
          <p:cNvGrpSpPr>
            <a:grpSpLocks/>
          </p:cNvGrpSpPr>
          <p:nvPr/>
        </p:nvGrpSpPr>
        <p:grpSpPr bwMode="auto">
          <a:xfrm>
            <a:off x="3038475" y="4852988"/>
            <a:ext cx="1035050" cy="1308100"/>
            <a:chOff x="1914" y="3057"/>
            <a:chExt cx="652" cy="824"/>
          </a:xfrm>
        </p:grpSpPr>
        <p:graphicFrame>
          <p:nvGraphicFramePr>
            <p:cNvPr id="575513" name="Object 25"/>
            <p:cNvGraphicFramePr>
              <a:graphicFrameLocks noChangeAspect="1"/>
            </p:cNvGraphicFramePr>
            <p:nvPr/>
          </p:nvGraphicFramePr>
          <p:xfrm>
            <a:off x="2390" y="3361"/>
            <a:ext cx="88" cy="1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75661" name="公式" r:id="rId21" imgW="139680" imgH="279360" progId="Equation.3">
                    <p:embed/>
                  </p:oleObj>
                </mc:Choice>
                <mc:Fallback>
                  <p:oleObj name="公式" r:id="rId21" imgW="139680" imgH="279360" progId="Equation.3">
                    <p:embed/>
                    <p:pic>
                      <p:nvPicPr>
                        <p:cNvPr id="0" name="Object 2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90" y="3361"/>
                          <a:ext cx="88" cy="17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75514" name="Object 26"/>
            <p:cNvGraphicFramePr>
              <a:graphicFrameLocks noChangeAspect="1"/>
            </p:cNvGraphicFramePr>
            <p:nvPr/>
          </p:nvGraphicFramePr>
          <p:xfrm>
            <a:off x="2392" y="3081"/>
            <a:ext cx="104" cy="16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75662" name="公式" r:id="rId23" imgW="164880" imgH="266400" progId="Equation.3">
                    <p:embed/>
                  </p:oleObj>
                </mc:Choice>
                <mc:Fallback>
                  <p:oleObj name="公式" r:id="rId23" imgW="164880" imgH="266400" progId="Equation.3">
                    <p:embed/>
                    <p:pic>
                      <p:nvPicPr>
                        <p:cNvPr id="0" name="Object 2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92" y="3081"/>
                          <a:ext cx="104" cy="16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75515" name="Object 27"/>
            <p:cNvGraphicFramePr>
              <a:graphicFrameLocks noChangeAspect="1"/>
            </p:cNvGraphicFramePr>
            <p:nvPr/>
          </p:nvGraphicFramePr>
          <p:xfrm>
            <a:off x="2318" y="3681"/>
            <a:ext cx="248" cy="16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75663" name="公式" r:id="rId25" imgW="393480" imgH="266400" progId="Equation.3">
                    <p:embed/>
                  </p:oleObj>
                </mc:Choice>
                <mc:Fallback>
                  <p:oleObj name="公式" r:id="rId25" imgW="393480" imgH="266400" progId="Equation.3">
                    <p:embed/>
                    <p:pic>
                      <p:nvPicPr>
                        <p:cNvPr id="0" name="Object 2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18" y="3681"/>
                          <a:ext cx="248" cy="16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75516" name="Object 28"/>
            <p:cNvGraphicFramePr>
              <a:graphicFrameLocks noChangeAspect="1"/>
            </p:cNvGraphicFramePr>
            <p:nvPr/>
          </p:nvGraphicFramePr>
          <p:xfrm>
            <a:off x="2176" y="3057"/>
            <a:ext cx="216" cy="82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75664" name="公式" r:id="rId27" imgW="342720" imgH="1307880" progId="Equation.3">
                    <p:embed/>
                  </p:oleObj>
                </mc:Choice>
                <mc:Fallback>
                  <p:oleObj name="公式" r:id="rId27" imgW="342720" imgH="1307880" progId="Equation.3">
                    <p:embed/>
                    <p:pic>
                      <p:nvPicPr>
                        <p:cNvPr id="0" name="Object 2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76" y="3057"/>
                          <a:ext cx="216" cy="82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75517" name="Object 29"/>
            <p:cNvGraphicFramePr>
              <a:graphicFrameLocks noChangeAspect="1"/>
            </p:cNvGraphicFramePr>
            <p:nvPr/>
          </p:nvGraphicFramePr>
          <p:xfrm>
            <a:off x="1914" y="3349"/>
            <a:ext cx="225" cy="23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75665" name="公式" r:id="rId29" imgW="355320" imgH="368280" progId="Equation.3">
                    <p:embed/>
                  </p:oleObj>
                </mc:Choice>
                <mc:Fallback>
                  <p:oleObj name="公式" r:id="rId29" imgW="355320" imgH="368280" progId="Equation.3">
                    <p:embed/>
                    <p:pic>
                      <p:nvPicPr>
                        <p:cNvPr id="0" name="Object 2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14" y="3349"/>
                          <a:ext cx="225" cy="23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75518" name="Group 30"/>
          <p:cNvGrpSpPr>
            <a:grpSpLocks/>
          </p:cNvGrpSpPr>
          <p:nvPr/>
        </p:nvGrpSpPr>
        <p:grpSpPr bwMode="auto">
          <a:xfrm>
            <a:off x="2584450" y="3208338"/>
            <a:ext cx="1470025" cy="1308100"/>
            <a:chOff x="1628" y="2021"/>
            <a:chExt cx="926" cy="824"/>
          </a:xfrm>
        </p:grpSpPr>
        <p:graphicFrame>
          <p:nvGraphicFramePr>
            <p:cNvPr id="575519" name="Object 31"/>
            <p:cNvGraphicFramePr>
              <a:graphicFrameLocks noChangeAspect="1"/>
            </p:cNvGraphicFramePr>
            <p:nvPr/>
          </p:nvGraphicFramePr>
          <p:xfrm>
            <a:off x="2364" y="2325"/>
            <a:ext cx="120" cy="1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75666" name="公式" r:id="rId31" imgW="190440" imgH="279360" progId="Equation.3">
                    <p:embed/>
                  </p:oleObj>
                </mc:Choice>
                <mc:Fallback>
                  <p:oleObj name="公式" r:id="rId31" imgW="190440" imgH="279360" progId="Equation.3">
                    <p:embed/>
                    <p:pic>
                      <p:nvPicPr>
                        <p:cNvPr id="0" name="Object 3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64" y="2325"/>
                          <a:ext cx="120" cy="17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75520" name="Object 32"/>
            <p:cNvGraphicFramePr>
              <a:graphicFrameLocks noChangeAspect="1"/>
            </p:cNvGraphicFramePr>
            <p:nvPr/>
          </p:nvGraphicFramePr>
          <p:xfrm>
            <a:off x="2314" y="2045"/>
            <a:ext cx="240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75667" name="公式" r:id="rId33" imgW="380880" imgH="342720" progId="Equation.3">
                    <p:embed/>
                  </p:oleObj>
                </mc:Choice>
                <mc:Fallback>
                  <p:oleObj name="公式" r:id="rId33" imgW="380880" imgH="342720" progId="Equation.3">
                    <p:embed/>
                    <p:pic>
                      <p:nvPicPr>
                        <p:cNvPr id="0" name="Object 3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14" y="2045"/>
                          <a:ext cx="240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75521" name="Object 33"/>
            <p:cNvGraphicFramePr>
              <a:graphicFrameLocks noChangeAspect="1"/>
            </p:cNvGraphicFramePr>
            <p:nvPr/>
          </p:nvGraphicFramePr>
          <p:xfrm>
            <a:off x="2380" y="2651"/>
            <a:ext cx="104" cy="16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75668" name="公式" r:id="rId35" imgW="164880" imgH="266400" progId="Equation.3">
                    <p:embed/>
                  </p:oleObj>
                </mc:Choice>
                <mc:Fallback>
                  <p:oleObj name="公式" r:id="rId35" imgW="164880" imgH="266400" progId="Equation.3">
                    <p:embed/>
                    <p:pic>
                      <p:nvPicPr>
                        <p:cNvPr id="0" name="Object 3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80" y="2651"/>
                          <a:ext cx="104" cy="16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75522" name="Object 34"/>
            <p:cNvGraphicFramePr>
              <a:graphicFrameLocks noChangeAspect="1"/>
            </p:cNvGraphicFramePr>
            <p:nvPr/>
          </p:nvGraphicFramePr>
          <p:xfrm>
            <a:off x="2166" y="2021"/>
            <a:ext cx="216" cy="82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75669" name="公式" r:id="rId37" imgW="342720" imgH="1307880" progId="Equation.3">
                    <p:embed/>
                  </p:oleObj>
                </mc:Choice>
                <mc:Fallback>
                  <p:oleObj name="公式" r:id="rId37" imgW="342720" imgH="1307880" progId="Equation.3">
                    <p:embed/>
                    <p:pic>
                      <p:nvPicPr>
                        <p:cNvPr id="0" name="Object 3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66" y="2021"/>
                          <a:ext cx="216" cy="82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75523" name="Object 35"/>
            <p:cNvGraphicFramePr>
              <a:graphicFrameLocks noChangeAspect="1"/>
            </p:cNvGraphicFramePr>
            <p:nvPr/>
          </p:nvGraphicFramePr>
          <p:xfrm>
            <a:off x="1912" y="2313"/>
            <a:ext cx="209" cy="23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75670" name="公式" r:id="rId39" imgW="330120" imgH="368280" progId="Equation.3">
                    <p:embed/>
                  </p:oleObj>
                </mc:Choice>
                <mc:Fallback>
                  <p:oleObj name="公式" r:id="rId39" imgW="330120" imgH="368280" progId="Equation.3">
                    <p:embed/>
                    <p:pic>
                      <p:nvPicPr>
                        <p:cNvPr id="0" name="Object 3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12" y="2313"/>
                          <a:ext cx="209" cy="23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75524" name="Rectangle 36"/>
            <p:cNvSpPr>
              <a:spLocks noChangeArrowheads="1"/>
            </p:cNvSpPr>
            <p:nvPr/>
          </p:nvSpPr>
          <p:spPr bwMode="auto">
            <a:xfrm>
              <a:off x="1628" y="2287"/>
              <a:ext cx="50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olidFill>
                    <a:srgbClr val="000000"/>
                  </a:solidFill>
                </a:rPr>
                <a:t>则    </a:t>
              </a:r>
            </a:p>
          </p:txBody>
        </p:sp>
      </p:grpSp>
      <p:grpSp>
        <p:nvGrpSpPr>
          <p:cNvPr id="575525" name="Group 37"/>
          <p:cNvGrpSpPr>
            <a:grpSpLocks/>
          </p:cNvGrpSpPr>
          <p:nvPr/>
        </p:nvGrpSpPr>
        <p:grpSpPr bwMode="auto">
          <a:xfrm>
            <a:off x="6238875" y="2254250"/>
            <a:ext cx="2324100" cy="1822450"/>
            <a:chOff x="3930" y="1420"/>
            <a:chExt cx="1464" cy="1148"/>
          </a:xfrm>
        </p:grpSpPr>
        <p:sp>
          <p:nvSpPr>
            <p:cNvPr id="575526" name="Line 38"/>
            <p:cNvSpPr>
              <a:spLocks noChangeShapeType="1"/>
            </p:cNvSpPr>
            <p:nvPr/>
          </p:nvSpPr>
          <p:spPr bwMode="auto">
            <a:xfrm>
              <a:off x="3930" y="1691"/>
              <a:ext cx="1451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75527" name="Line 39"/>
            <p:cNvSpPr>
              <a:spLocks noChangeShapeType="1"/>
            </p:cNvSpPr>
            <p:nvPr/>
          </p:nvSpPr>
          <p:spPr bwMode="auto">
            <a:xfrm rot="-5400000">
              <a:off x="4536" y="1994"/>
              <a:ext cx="1148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575528" name="Object 40"/>
            <p:cNvGraphicFramePr>
              <a:graphicFrameLocks noChangeAspect="1"/>
            </p:cNvGraphicFramePr>
            <p:nvPr/>
          </p:nvGraphicFramePr>
          <p:xfrm>
            <a:off x="5157" y="1426"/>
            <a:ext cx="237" cy="19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75671" name="公式" r:id="rId41" imgW="419040" imgH="342720" progId="Equation.3">
                    <p:embed/>
                  </p:oleObj>
                </mc:Choice>
                <mc:Fallback>
                  <p:oleObj name="公式" r:id="rId41" imgW="419040" imgH="342720" progId="Equation.3">
                    <p:embed/>
                    <p:pic>
                      <p:nvPicPr>
                        <p:cNvPr id="0" name="Object 4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157" y="1426"/>
                          <a:ext cx="237" cy="19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575529" name="Rectangle 41"/>
          <p:cNvSpPr>
            <a:spLocks noChangeAspect="1" noChangeArrowheads="1"/>
          </p:cNvSpPr>
          <p:nvPr/>
        </p:nvSpPr>
        <p:spPr bwMode="auto">
          <a:xfrm>
            <a:off x="6565900" y="2692400"/>
            <a:ext cx="1544638" cy="1543050"/>
          </a:xfrm>
          <a:prstGeom prst="rect">
            <a:avLst/>
          </a:prstGeom>
          <a:gradFill rotWithShape="1">
            <a:gsLst>
              <a:gs pos="0">
                <a:srgbClr val="FFCC99"/>
              </a:gs>
              <a:gs pos="100000">
                <a:srgbClr val="FFFFFF"/>
              </a:gs>
            </a:gsLst>
            <a:path path="rect">
              <a:fillToRect l="100000" b="10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575530" name="Group 42"/>
          <p:cNvGrpSpPr>
            <a:grpSpLocks/>
          </p:cNvGrpSpPr>
          <p:nvPr/>
        </p:nvGrpSpPr>
        <p:grpSpPr bwMode="auto">
          <a:xfrm>
            <a:off x="8081963" y="2686050"/>
            <a:ext cx="390525" cy="1384300"/>
            <a:chOff x="5091" y="1692"/>
            <a:chExt cx="246" cy="872"/>
          </a:xfrm>
        </p:grpSpPr>
        <p:graphicFrame>
          <p:nvGraphicFramePr>
            <p:cNvPr id="575531" name="Object 43"/>
            <p:cNvGraphicFramePr>
              <a:graphicFrameLocks noChangeAspect="1"/>
            </p:cNvGraphicFramePr>
            <p:nvPr/>
          </p:nvGraphicFramePr>
          <p:xfrm>
            <a:off x="5151" y="1805"/>
            <a:ext cx="178" cy="17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75672" name="公式" r:id="rId43" imgW="368280" imgH="368280" progId="Equation.3">
                    <p:embed/>
                  </p:oleObj>
                </mc:Choice>
                <mc:Fallback>
                  <p:oleObj name="公式" r:id="rId43" imgW="368280" imgH="368280" progId="Equation.3">
                    <p:embed/>
                    <p:pic>
                      <p:nvPicPr>
                        <p:cNvPr id="0" name="Object 4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151" y="1805"/>
                          <a:ext cx="178" cy="17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75532" name="Line 44"/>
            <p:cNvSpPr>
              <a:spLocks noChangeShapeType="1"/>
            </p:cNvSpPr>
            <p:nvPr/>
          </p:nvSpPr>
          <p:spPr bwMode="auto">
            <a:xfrm flipV="1">
              <a:off x="5110" y="1692"/>
              <a:ext cx="0" cy="872"/>
            </a:xfrm>
            <a:prstGeom prst="line">
              <a:avLst/>
            </a:prstGeom>
            <a:noFill/>
            <a:ln w="28575">
              <a:solidFill>
                <a:srgbClr val="00AA55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75533" name="Line 45"/>
            <p:cNvSpPr>
              <a:spLocks noChangeAspect="1" noChangeShapeType="1"/>
            </p:cNvSpPr>
            <p:nvPr/>
          </p:nvSpPr>
          <p:spPr bwMode="auto">
            <a:xfrm rot="21584409" flipV="1">
              <a:off x="5110" y="1837"/>
              <a:ext cx="0" cy="107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75534" name="Oval 46"/>
            <p:cNvSpPr>
              <a:spLocks noChangeAspect="1" noChangeArrowheads="1"/>
            </p:cNvSpPr>
            <p:nvPr/>
          </p:nvSpPr>
          <p:spPr bwMode="auto">
            <a:xfrm rot="-2715591">
              <a:off x="5091" y="2116"/>
              <a:ext cx="40" cy="40"/>
            </a:xfrm>
            <a:prstGeom prst="ellipse">
              <a:avLst/>
            </a:prstGeom>
            <a:solidFill>
              <a:srgbClr val="FF0000"/>
            </a:solidFill>
            <a:ln w="19050" algn="ctr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75535" name="Oval 47"/>
            <p:cNvSpPr>
              <a:spLocks noChangeAspect="1" noChangeArrowheads="1"/>
            </p:cNvSpPr>
            <p:nvPr/>
          </p:nvSpPr>
          <p:spPr bwMode="auto">
            <a:xfrm rot="-2715591">
              <a:off x="5092" y="2387"/>
              <a:ext cx="40" cy="41"/>
            </a:xfrm>
            <a:prstGeom prst="ellipse">
              <a:avLst/>
            </a:prstGeom>
            <a:solidFill>
              <a:srgbClr val="FF0000"/>
            </a:solidFill>
            <a:ln w="19050" algn="ctr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575536" name="Object 48"/>
            <p:cNvGraphicFramePr>
              <a:graphicFrameLocks noChangeAspect="1"/>
            </p:cNvGraphicFramePr>
            <p:nvPr/>
          </p:nvGraphicFramePr>
          <p:xfrm>
            <a:off x="5164" y="2052"/>
            <a:ext cx="173" cy="16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75673" name="公式" r:id="rId45" imgW="355320" imgH="342720" progId="Equation.3">
                    <p:embed/>
                  </p:oleObj>
                </mc:Choice>
                <mc:Fallback>
                  <p:oleObj name="公式" r:id="rId45" imgW="355320" imgH="342720" progId="Equation.3">
                    <p:embed/>
                    <p:pic>
                      <p:nvPicPr>
                        <p:cNvPr id="0" name="Object 4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164" y="2052"/>
                          <a:ext cx="173" cy="16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75537" name="Object 49"/>
            <p:cNvGraphicFramePr>
              <a:graphicFrameLocks noChangeAspect="1"/>
            </p:cNvGraphicFramePr>
            <p:nvPr/>
          </p:nvGraphicFramePr>
          <p:xfrm>
            <a:off x="5156" y="2352"/>
            <a:ext cx="152" cy="1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75674" name="公式" r:id="rId47" imgW="266400" imgH="190440" progId="Equation.3">
                    <p:embed/>
                  </p:oleObj>
                </mc:Choice>
                <mc:Fallback>
                  <p:oleObj name="公式" r:id="rId47" imgW="266400" imgH="190440" progId="Equation.3">
                    <p:embed/>
                    <p:pic>
                      <p:nvPicPr>
                        <p:cNvPr id="0" name="Object 4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156" y="2352"/>
                          <a:ext cx="152" cy="10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75538" name="Group 50"/>
          <p:cNvGrpSpPr>
            <a:grpSpLocks/>
          </p:cNvGrpSpPr>
          <p:nvPr/>
        </p:nvGrpSpPr>
        <p:grpSpPr bwMode="auto">
          <a:xfrm>
            <a:off x="6435725" y="2357438"/>
            <a:ext cx="1701800" cy="357187"/>
            <a:chOff x="4054" y="1485"/>
            <a:chExt cx="1072" cy="225"/>
          </a:xfrm>
        </p:grpSpPr>
        <p:graphicFrame>
          <p:nvGraphicFramePr>
            <p:cNvPr id="575539" name="Object 51"/>
            <p:cNvGraphicFramePr>
              <a:graphicFrameLocks noChangeAspect="1"/>
            </p:cNvGraphicFramePr>
            <p:nvPr/>
          </p:nvGraphicFramePr>
          <p:xfrm>
            <a:off x="4810" y="1485"/>
            <a:ext cx="172" cy="17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75675" name="公式" r:id="rId49" imgW="355320" imgH="368280" progId="Equation.3">
                    <p:embed/>
                  </p:oleObj>
                </mc:Choice>
                <mc:Fallback>
                  <p:oleObj name="公式" r:id="rId49" imgW="355320" imgH="368280" progId="Equation.3">
                    <p:embed/>
                    <p:pic>
                      <p:nvPicPr>
                        <p:cNvPr id="0" name="Object 5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10" y="1485"/>
                          <a:ext cx="172" cy="17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75540" name="Line 52"/>
            <p:cNvSpPr>
              <a:spLocks noChangeShapeType="1"/>
            </p:cNvSpPr>
            <p:nvPr/>
          </p:nvSpPr>
          <p:spPr bwMode="auto">
            <a:xfrm flipH="1">
              <a:off x="4054" y="1690"/>
              <a:ext cx="1047" cy="0"/>
            </a:xfrm>
            <a:prstGeom prst="line">
              <a:avLst/>
            </a:prstGeom>
            <a:noFill/>
            <a:ln w="28575">
              <a:solidFill>
                <a:srgbClr val="D6009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75541" name="Line 53"/>
            <p:cNvSpPr>
              <a:spLocks noChangeAspect="1" noChangeShapeType="1"/>
            </p:cNvSpPr>
            <p:nvPr/>
          </p:nvSpPr>
          <p:spPr bwMode="auto">
            <a:xfrm rot="-5415591" flipH="1" flipV="1">
              <a:off x="4885" y="1637"/>
              <a:ext cx="0" cy="107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75542" name="Oval 54"/>
            <p:cNvSpPr>
              <a:spLocks noChangeAspect="1" noChangeArrowheads="1"/>
            </p:cNvSpPr>
            <p:nvPr/>
          </p:nvSpPr>
          <p:spPr bwMode="auto">
            <a:xfrm rot="-2715591">
              <a:off x="4191" y="1668"/>
              <a:ext cx="40" cy="40"/>
            </a:xfrm>
            <a:prstGeom prst="ellipse">
              <a:avLst/>
            </a:prstGeom>
            <a:solidFill>
              <a:srgbClr val="FF0000"/>
            </a:solidFill>
            <a:ln w="19050" algn="ctr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75543" name="Oval 55"/>
            <p:cNvSpPr>
              <a:spLocks noChangeAspect="1" noChangeArrowheads="1"/>
            </p:cNvSpPr>
            <p:nvPr/>
          </p:nvSpPr>
          <p:spPr bwMode="auto">
            <a:xfrm rot="-2715591">
              <a:off x="4641" y="1669"/>
              <a:ext cx="40" cy="40"/>
            </a:xfrm>
            <a:prstGeom prst="ellipse">
              <a:avLst/>
            </a:prstGeom>
            <a:solidFill>
              <a:srgbClr val="FF0000"/>
            </a:solidFill>
            <a:ln w="19050" algn="ctr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75544" name="Oval 56"/>
            <p:cNvSpPr>
              <a:spLocks noChangeAspect="1" noChangeArrowheads="1"/>
            </p:cNvSpPr>
            <p:nvPr/>
          </p:nvSpPr>
          <p:spPr bwMode="auto">
            <a:xfrm rot="-2715591">
              <a:off x="5086" y="1670"/>
              <a:ext cx="40" cy="40"/>
            </a:xfrm>
            <a:prstGeom prst="ellipse">
              <a:avLst/>
            </a:prstGeom>
            <a:solidFill>
              <a:srgbClr val="FF0000"/>
            </a:solidFill>
            <a:ln w="19050" algn="ctr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575545" name="Object 57"/>
            <p:cNvGraphicFramePr>
              <a:graphicFrameLocks noChangeAspect="1"/>
            </p:cNvGraphicFramePr>
            <p:nvPr/>
          </p:nvGraphicFramePr>
          <p:xfrm>
            <a:off x="4546" y="1506"/>
            <a:ext cx="185" cy="16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75676" name="公式" r:id="rId51" imgW="380880" imgH="342720" progId="Equation.3">
                    <p:embed/>
                  </p:oleObj>
                </mc:Choice>
                <mc:Fallback>
                  <p:oleObj name="公式" r:id="rId51" imgW="380880" imgH="342720" progId="Equation.3">
                    <p:embed/>
                    <p:pic>
                      <p:nvPicPr>
                        <p:cNvPr id="0" name="Object 5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46" y="1506"/>
                          <a:ext cx="185" cy="16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75546" name="Object 58"/>
            <p:cNvGraphicFramePr>
              <a:graphicFrameLocks noChangeAspect="1"/>
            </p:cNvGraphicFramePr>
            <p:nvPr/>
          </p:nvGraphicFramePr>
          <p:xfrm>
            <a:off x="4134" y="1534"/>
            <a:ext cx="152" cy="1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75677" name="公式" r:id="rId53" imgW="266400" imgH="190440" progId="Equation.3">
                    <p:embed/>
                  </p:oleObj>
                </mc:Choice>
                <mc:Fallback>
                  <p:oleObj name="公式" r:id="rId53" imgW="266400" imgH="190440" progId="Equation.3">
                    <p:embed/>
                    <p:pic>
                      <p:nvPicPr>
                        <p:cNvPr id="0" name="Object 5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34" y="1534"/>
                          <a:ext cx="152" cy="10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75547" name="Group 59"/>
          <p:cNvGrpSpPr>
            <a:grpSpLocks/>
          </p:cNvGrpSpPr>
          <p:nvPr/>
        </p:nvGrpSpPr>
        <p:grpSpPr bwMode="auto">
          <a:xfrm>
            <a:off x="4175125" y="4926013"/>
            <a:ext cx="993775" cy="1196975"/>
            <a:chOff x="2630" y="3103"/>
            <a:chExt cx="626" cy="754"/>
          </a:xfrm>
        </p:grpSpPr>
        <p:sp>
          <p:nvSpPr>
            <p:cNvPr id="575548" name="Line 60"/>
            <p:cNvSpPr>
              <a:spLocks noChangeShapeType="1"/>
            </p:cNvSpPr>
            <p:nvPr/>
          </p:nvSpPr>
          <p:spPr bwMode="auto">
            <a:xfrm>
              <a:off x="2630" y="3166"/>
              <a:ext cx="278" cy="0"/>
            </a:xfrm>
            <a:prstGeom prst="line">
              <a:avLst/>
            </a:prstGeom>
            <a:noFill/>
            <a:ln w="19050">
              <a:solidFill>
                <a:srgbClr val="990033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75549" name="Line 61"/>
            <p:cNvSpPr>
              <a:spLocks noChangeShapeType="1"/>
            </p:cNvSpPr>
            <p:nvPr/>
          </p:nvSpPr>
          <p:spPr bwMode="auto">
            <a:xfrm>
              <a:off x="2630" y="3454"/>
              <a:ext cx="278" cy="0"/>
            </a:xfrm>
            <a:prstGeom prst="line">
              <a:avLst/>
            </a:prstGeom>
            <a:noFill/>
            <a:ln w="19050">
              <a:solidFill>
                <a:srgbClr val="990033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75550" name="Line 62"/>
            <p:cNvSpPr>
              <a:spLocks noChangeShapeType="1"/>
            </p:cNvSpPr>
            <p:nvPr/>
          </p:nvSpPr>
          <p:spPr bwMode="auto">
            <a:xfrm>
              <a:off x="2630" y="3768"/>
              <a:ext cx="278" cy="0"/>
            </a:xfrm>
            <a:prstGeom prst="line">
              <a:avLst/>
            </a:prstGeom>
            <a:noFill/>
            <a:ln w="19050">
              <a:solidFill>
                <a:srgbClr val="990033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575551" name="Object 63"/>
            <p:cNvGraphicFramePr>
              <a:graphicFrameLocks noChangeAspect="1"/>
            </p:cNvGraphicFramePr>
            <p:nvPr/>
          </p:nvGraphicFramePr>
          <p:xfrm>
            <a:off x="3024" y="3365"/>
            <a:ext cx="232" cy="1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75678" name="公式" r:id="rId55" imgW="368280" imgH="279360" progId="Equation.3">
                    <p:embed/>
                  </p:oleObj>
                </mc:Choice>
                <mc:Fallback>
                  <p:oleObj name="公式" r:id="rId55" imgW="368280" imgH="279360" progId="Equation.3">
                    <p:embed/>
                    <p:pic>
                      <p:nvPicPr>
                        <p:cNvPr id="0" name="Object 6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24" y="3365"/>
                          <a:ext cx="232" cy="17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75552" name="Object 64"/>
            <p:cNvGraphicFramePr>
              <a:graphicFrameLocks noChangeAspect="1"/>
            </p:cNvGraphicFramePr>
            <p:nvPr/>
          </p:nvGraphicFramePr>
          <p:xfrm>
            <a:off x="3066" y="3103"/>
            <a:ext cx="168" cy="1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75679" name="公式" r:id="rId57" imgW="266400" imgH="190440" progId="Equation.3">
                    <p:embed/>
                  </p:oleObj>
                </mc:Choice>
                <mc:Fallback>
                  <p:oleObj name="公式" r:id="rId57" imgW="266400" imgH="190440" progId="Equation.3">
                    <p:embed/>
                    <p:pic>
                      <p:nvPicPr>
                        <p:cNvPr id="0" name="Object 6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66" y="3103"/>
                          <a:ext cx="168" cy="12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75553" name="Object 65"/>
            <p:cNvGraphicFramePr>
              <a:graphicFrameLocks noChangeAspect="1"/>
            </p:cNvGraphicFramePr>
            <p:nvPr/>
          </p:nvGraphicFramePr>
          <p:xfrm>
            <a:off x="3088" y="3681"/>
            <a:ext cx="120" cy="1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75680" name="公式" r:id="rId59" imgW="190440" imgH="279360" progId="Equation.3">
                    <p:embed/>
                  </p:oleObj>
                </mc:Choice>
                <mc:Fallback>
                  <p:oleObj name="公式" r:id="rId59" imgW="190440" imgH="279360" progId="Equation.3">
                    <p:embed/>
                    <p:pic>
                      <p:nvPicPr>
                        <p:cNvPr id="0" name="Object 6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88" y="3681"/>
                          <a:ext cx="120" cy="17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75554" name="Group 66"/>
          <p:cNvGrpSpPr>
            <a:grpSpLocks/>
          </p:cNvGrpSpPr>
          <p:nvPr/>
        </p:nvGrpSpPr>
        <p:grpSpPr bwMode="auto">
          <a:xfrm>
            <a:off x="5127625" y="4849813"/>
            <a:ext cx="738188" cy="1308100"/>
            <a:chOff x="3230" y="3055"/>
            <a:chExt cx="465" cy="824"/>
          </a:xfrm>
        </p:grpSpPr>
        <p:graphicFrame>
          <p:nvGraphicFramePr>
            <p:cNvPr id="575555" name="Object 67"/>
            <p:cNvGraphicFramePr>
              <a:graphicFrameLocks noChangeAspect="1"/>
            </p:cNvGraphicFramePr>
            <p:nvPr/>
          </p:nvGraphicFramePr>
          <p:xfrm>
            <a:off x="3230" y="3055"/>
            <a:ext cx="216" cy="82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75681" name="公式" r:id="rId61" imgW="342720" imgH="1307880" progId="Equation.3">
                    <p:embed/>
                  </p:oleObj>
                </mc:Choice>
                <mc:Fallback>
                  <p:oleObj name="公式" r:id="rId61" imgW="342720" imgH="1307880" progId="Equation.3">
                    <p:embed/>
                    <p:pic>
                      <p:nvPicPr>
                        <p:cNvPr id="0" name="Object 6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30" y="3055"/>
                          <a:ext cx="216" cy="82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75556" name="Object 68"/>
            <p:cNvGraphicFramePr>
              <a:graphicFrameLocks noChangeAspect="1"/>
            </p:cNvGraphicFramePr>
            <p:nvPr/>
          </p:nvGraphicFramePr>
          <p:xfrm>
            <a:off x="3462" y="3347"/>
            <a:ext cx="233" cy="23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75682" name="公式" r:id="rId63" imgW="368280" imgH="368280" progId="Equation.3">
                    <p:embed/>
                  </p:oleObj>
                </mc:Choice>
                <mc:Fallback>
                  <p:oleObj name="公式" r:id="rId63" imgW="368280" imgH="368280" progId="Equation.3">
                    <p:embed/>
                    <p:pic>
                      <p:nvPicPr>
                        <p:cNvPr id="0" name="Object 6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62" y="3347"/>
                          <a:ext cx="233" cy="23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75557" name="Group 69"/>
          <p:cNvGrpSpPr>
            <a:grpSpLocks/>
          </p:cNvGrpSpPr>
          <p:nvPr/>
        </p:nvGrpSpPr>
        <p:grpSpPr bwMode="auto">
          <a:xfrm>
            <a:off x="6238875" y="606425"/>
            <a:ext cx="2324100" cy="1393825"/>
            <a:chOff x="3930" y="382"/>
            <a:chExt cx="1464" cy="878"/>
          </a:xfrm>
        </p:grpSpPr>
        <p:sp>
          <p:nvSpPr>
            <p:cNvPr id="575558" name="Arc 70"/>
            <p:cNvSpPr>
              <a:spLocks noChangeAspect="1"/>
            </p:cNvSpPr>
            <p:nvPr/>
          </p:nvSpPr>
          <p:spPr bwMode="auto">
            <a:xfrm flipH="1">
              <a:off x="4212" y="598"/>
              <a:ext cx="890" cy="445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0 w 43200"/>
                <a:gd name="T1" fmla="*/ 21546 h 21600"/>
                <a:gd name="T2" fmla="*/ 43200 w 43200"/>
                <a:gd name="T3" fmla="*/ 21573 h 21600"/>
                <a:gd name="T4" fmla="*/ 21600 w 432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200" h="21600" fill="none" extrusionOk="0">
                  <a:moveTo>
                    <a:pt x="0" y="21546"/>
                  </a:moveTo>
                  <a:cubicBezTo>
                    <a:pt x="29" y="9637"/>
                    <a:pt x="9691" y="-1"/>
                    <a:pt x="21600" y="0"/>
                  </a:cubicBezTo>
                  <a:cubicBezTo>
                    <a:pt x="33518" y="0"/>
                    <a:pt x="43185" y="9654"/>
                    <a:pt x="43199" y="21573"/>
                  </a:cubicBezTo>
                </a:path>
                <a:path w="43200" h="21600" stroke="0" extrusionOk="0">
                  <a:moveTo>
                    <a:pt x="0" y="21546"/>
                  </a:moveTo>
                  <a:cubicBezTo>
                    <a:pt x="29" y="9637"/>
                    <a:pt x="9691" y="-1"/>
                    <a:pt x="21600" y="0"/>
                  </a:cubicBezTo>
                  <a:cubicBezTo>
                    <a:pt x="33518" y="0"/>
                    <a:pt x="43185" y="9654"/>
                    <a:pt x="43199" y="21573"/>
                  </a:cubicBezTo>
                  <a:lnTo>
                    <a:pt x="21600" y="21600"/>
                  </a:ln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FFCC99"/>
                </a:gs>
              </a:gsLst>
              <a:path path="shape">
                <a:fillToRect l="50000" t="50000" r="50000" b="50000"/>
              </a:path>
            </a:gradFill>
            <a:ln w="28575">
              <a:solidFill>
                <a:srgbClr val="00AA55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575559" name="Object 71"/>
            <p:cNvGraphicFramePr>
              <a:graphicFrameLocks noChangeAspect="1"/>
            </p:cNvGraphicFramePr>
            <p:nvPr/>
          </p:nvGraphicFramePr>
          <p:xfrm>
            <a:off x="4074" y="1094"/>
            <a:ext cx="185" cy="16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75683" name="公式" r:id="rId65" imgW="380880" imgH="342720" progId="Equation.3">
                    <p:embed/>
                  </p:oleObj>
                </mc:Choice>
                <mc:Fallback>
                  <p:oleObj name="公式" r:id="rId65" imgW="380880" imgH="342720" progId="Equation.3">
                    <p:embed/>
                    <p:pic>
                      <p:nvPicPr>
                        <p:cNvPr id="0" name="Object 7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74" y="1094"/>
                          <a:ext cx="185" cy="16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75560" name="Line 72"/>
            <p:cNvSpPr>
              <a:spLocks noChangeShapeType="1"/>
            </p:cNvSpPr>
            <p:nvPr/>
          </p:nvSpPr>
          <p:spPr bwMode="auto">
            <a:xfrm>
              <a:off x="3930" y="1046"/>
              <a:ext cx="1451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75561" name="Line 73"/>
            <p:cNvSpPr>
              <a:spLocks noChangeAspect="1" noChangeShapeType="1"/>
            </p:cNvSpPr>
            <p:nvPr/>
          </p:nvSpPr>
          <p:spPr bwMode="auto">
            <a:xfrm rot="-5400000">
              <a:off x="4219" y="821"/>
              <a:ext cx="877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75562" name="Line 74"/>
            <p:cNvSpPr>
              <a:spLocks noChangeShapeType="1"/>
            </p:cNvSpPr>
            <p:nvPr/>
          </p:nvSpPr>
          <p:spPr bwMode="auto">
            <a:xfrm flipH="1">
              <a:off x="4404" y="622"/>
              <a:ext cx="104" cy="54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575563" name="Object 75"/>
            <p:cNvGraphicFramePr>
              <a:graphicFrameLocks noChangeAspect="1"/>
            </p:cNvGraphicFramePr>
            <p:nvPr/>
          </p:nvGraphicFramePr>
          <p:xfrm>
            <a:off x="5070" y="1096"/>
            <a:ext cx="80" cy="12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75684" name="公式" r:id="rId67" imgW="164880" imgH="266400" progId="Equation.3">
                    <p:embed/>
                  </p:oleObj>
                </mc:Choice>
                <mc:Fallback>
                  <p:oleObj name="公式" r:id="rId67" imgW="164880" imgH="266400" progId="Equation.3">
                    <p:embed/>
                    <p:pic>
                      <p:nvPicPr>
                        <p:cNvPr id="0" name="Object 7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70" y="1096"/>
                          <a:ext cx="80" cy="12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75564" name="Object 76"/>
            <p:cNvGraphicFramePr>
              <a:graphicFrameLocks noChangeAspect="1"/>
            </p:cNvGraphicFramePr>
            <p:nvPr/>
          </p:nvGraphicFramePr>
          <p:xfrm>
            <a:off x="4410" y="1067"/>
            <a:ext cx="160" cy="17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75685" name="公式" r:id="rId69" imgW="330120" imgH="368280" progId="Equation.3">
                    <p:embed/>
                  </p:oleObj>
                </mc:Choice>
                <mc:Fallback>
                  <p:oleObj name="公式" r:id="rId69" imgW="330120" imgH="368280" progId="Equation.3">
                    <p:embed/>
                    <p:pic>
                      <p:nvPicPr>
                        <p:cNvPr id="0" name="Object 7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10" y="1067"/>
                          <a:ext cx="160" cy="17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75565" name="Object 77"/>
            <p:cNvGraphicFramePr>
              <a:graphicFrameLocks noChangeAspect="1"/>
            </p:cNvGraphicFramePr>
            <p:nvPr/>
          </p:nvGraphicFramePr>
          <p:xfrm>
            <a:off x="4354" y="423"/>
            <a:ext cx="172" cy="17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75686" name="公式" r:id="rId71" imgW="355320" imgH="368280" progId="Equation.3">
                    <p:embed/>
                  </p:oleObj>
                </mc:Choice>
                <mc:Fallback>
                  <p:oleObj name="公式" r:id="rId71" imgW="355320" imgH="368280" progId="Equation.3">
                    <p:embed/>
                    <p:pic>
                      <p:nvPicPr>
                        <p:cNvPr id="0" name="Object 7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54" y="423"/>
                          <a:ext cx="172" cy="17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75566" name="Oval 78"/>
            <p:cNvSpPr>
              <a:spLocks noChangeAspect="1" noChangeArrowheads="1"/>
            </p:cNvSpPr>
            <p:nvPr/>
          </p:nvSpPr>
          <p:spPr bwMode="auto">
            <a:xfrm>
              <a:off x="4639" y="578"/>
              <a:ext cx="40" cy="40"/>
            </a:xfrm>
            <a:prstGeom prst="ellipse">
              <a:avLst/>
            </a:prstGeom>
            <a:solidFill>
              <a:srgbClr val="FF0000"/>
            </a:solidFill>
            <a:ln w="19050" algn="ctr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575567" name="Object 79"/>
            <p:cNvGraphicFramePr>
              <a:graphicFrameLocks noChangeAspect="1"/>
            </p:cNvGraphicFramePr>
            <p:nvPr/>
          </p:nvGraphicFramePr>
          <p:xfrm>
            <a:off x="4678" y="1061"/>
            <a:ext cx="92" cy="1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75687" name="公式" r:id="rId73" imgW="190440" imgH="279360" progId="Equation.3">
                    <p:embed/>
                  </p:oleObj>
                </mc:Choice>
                <mc:Fallback>
                  <p:oleObj name="公式" r:id="rId73" imgW="190440" imgH="279360" progId="Equation.3">
                    <p:embed/>
                    <p:pic>
                      <p:nvPicPr>
                        <p:cNvPr id="0" name="Object 7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78" y="1061"/>
                          <a:ext cx="92" cy="13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75568" name="Object 80"/>
            <p:cNvGraphicFramePr>
              <a:graphicFrameLocks noChangeAspect="1"/>
            </p:cNvGraphicFramePr>
            <p:nvPr/>
          </p:nvGraphicFramePr>
          <p:xfrm>
            <a:off x="5170" y="457"/>
            <a:ext cx="224" cy="19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75688" name="公式" r:id="rId75" imgW="393480" imgH="342720" progId="Equation.3">
                    <p:embed/>
                  </p:oleObj>
                </mc:Choice>
                <mc:Fallback>
                  <p:oleObj name="公式" r:id="rId75" imgW="393480" imgH="342720" progId="Equation.3">
                    <p:embed/>
                    <p:pic>
                      <p:nvPicPr>
                        <p:cNvPr id="0" name="Object 8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170" y="457"/>
                          <a:ext cx="224" cy="19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75569" name="Object 81"/>
            <p:cNvGraphicFramePr>
              <a:graphicFrameLocks noChangeAspect="1"/>
            </p:cNvGraphicFramePr>
            <p:nvPr/>
          </p:nvGraphicFramePr>
          <p:xfrm>
            <a:off x="4678" y="449"/>
            <a:ext cx="67" cy="13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75689" name="公式" r:id="rId77" imgW="139680" imgH="279360" progId="Equation.3">
                    <p:embed/>
                  </p:oleObj>
                </mc:Choice>
                <mc:Fallback>
                  <p:oleObj name="公式" r:id="rId77" imgW="139680" imgH="279360" progId="Equation.3">
                    <p:embed/>
                    <p:pic>
                      <p:nvPicPr>
                        <p:cNvPr id="0" name="Object 8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78" y="449"/>
                          <a:ext cx="67" cy="13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75570" name="Line 82"/>
            <p:cNvSpPr>
              <a:spLocks noChangeAspect="1" noChangeShapeType="1"/>
            </p:cNvSpPr>
            <p:nvPr/>
          </p:nvSpPr>
          <p:spPr bwMode="auto">
            <a:xfrm flipV="1">
              <a:off x="4213" y="1045"/>
              <a:ext cx="890" cy="0"/>
            </a:xfrm>
            <a:prstGeom prst="line">
              <a:avLst/>
            </a:prstGeom>
            <a:noFill/>
            <a:ln w="28575">
              <a:solidFill>
                <a:srgbClr val="D6009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75571" name="Oval 83"/>
            <p:cNvSpPr>
              <a:spLocks noChangeAspect="1" noChangeArrowheads="1"/>
            </p:cNvSpPr>
            <p:nvPr/>
          </p:nvSpPr>
          <p:spPr bwMode="auto">
            <a:xfrm>
              <a:off x="5081" y="1025"/>
              <a:ext cx="41" cy="40"/>
            </a:xfrm>
            <a:prstGeom prst="ellipse">
              <a:avLst/>
            </a:prstGeom>
            <a:solidFill>
              <a:srgbClr val="FF0000"/>
            </a:solidFill>
            <a:ln w="19050" algn="ctr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75572" name="Oval 84"/>
            <p:cNvSpPr>
              <a:spLocks noChangeAspect="1" noChangeArrowheads="1"/>
            </p:cNvSpPr>
            <p:nvPr/>
          </p:nvSpPr>
          <p:spPr bwMode="auto">
            <a:xfrm>
              <a:off x="4640" y="1023"/>
              <a:ext cx="40" cy="40"/>
            </a:xfrm>
            <a:prstGeom prst="ellipse">
              <a:avLst/>
            </a:prstGeom>
            <a:solidFill>
              <a:srgbClr val="FF0000"/>
            </a:solidFill>
            <a:ln w="19050" algn="ctr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75573" name="Oval 85"/>
            <p:cNvSpPr>
              <a:spLocks noChangeAspect="1" noChangeArrowheads="1"/>
            </p:cNvSpPr>
            <p:nvPr/>
          </p:nvSpPr>
          <p:spPr bwMode="auto">
            <a:xfrm>
              <a:off x="4191" y="1024"/>
              <a:ext cx="41" cy="40"/>
            </a:xfrm>
            <a:prstGeom prst="ellipse">
              <a:avLst/>
            </a:prstGeom>
            <a:solidFill>
              <a:srgbClr val="FF0000"/>
            </a:solidFill>
            <a:ln w="19050" algn="ctr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75574" name="Line 86"/>
            <p:cNvSpPr>
              <a:spLocks noChangeAspect="1" noChangeShapeType="1"/>
            </p:cNvSpPr>
            <p:nvPr/>
          </p:nvSpPr>
          <p:spPr bwMode="auto">
            <a:xfrm rot="16200000" flipH="1">
              <a:off x="4482" y="990"/>
              <a:ext cx="0" cy="107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575575" name="Object 87"/>
            <p:cNvGraphicFramePr>
              <a:graphicFrameLocks noChangeAspect="1"/>
            </p:cNvGraphicFramePr>
            <p:nvPr/>
          </p:nvGraphicFramePr>
          <p:xfrm>
            <a:off x="4784" y="793"/>
            <a:ext cx="135" cy="13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75690" name="公式" r:id="rId79" imgW="279360" imgH="266400" progId="Equation.3">
                    <p:embed/>
                  </p:oleObj>
                </mc:Choice>
                <mc:Fallback>
                  <p:oleObj name="公式" r:id="rId79" imgW="279360" imgH="266400" progId="Equation.3">
                    <p:embed/>
                    <p:pic>
                      <p:nvPicPr>
                        <p:cNvPr id="0" name="Object 8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84" y="793"/>
                          <a:ext cx="135" cy="13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75576" name="Group 88"/>
          <p:cNvGrpSpPr>
            <a:grpSpLocks/>
          </p:cNvGrpSpPr>
          <p:nvPr/>
        </p:nvGrpSpPr>
        <p:grpSpPr bwMode="auto">
          <a:xfrm>
            <a:off x="3008313" y="4752975"/>
            <a:ext cx="5670550" cy="1466850"/>
            <a:chOff x="1895" y="2994"/>
            <a:chExt cx="3572" cy="924"/>
          </a:xfrm>
        </p:grpSpPr>
        <p:sp>
          <p:nvSpPr>
            <p:cNvPr id="575577" name="Rectangle 89"/>
            <p:cNvSpPr>
              <a:spLocks noChangeArrowheads="1"/>
            </p:cNvSpPr>
            <p:nvPr/>
          </p:nvSpPr>
          <p:spPr bwMode="auto">
            <a:xfrm>
              <a:off x="1895" y="3007"/>
              <a:ext cx="1829" cy="911"/>
            </a:xfrm>
            <a:prstGeom prst="rect">
              <a:avLst/>
            </a:prstGeom>
            <a:noFill/>
            <a:ln w="9525" algn="ctr">
              <a:solidFill>
                <a:srgbClr val="FF0000"/>
              </a:solidFill>
              <a:prstDash val="dash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75578" name="AutoShape 90"/>
            <p:cNvSpPr>
              <a:spLocks noChangeArrowheads="1"/>
            </p:cNvSpPr>
            <p:nvPr/>
          </p:nvSpPr>
          <p:spPr bwMode="auto">
            <a:xfrm>
              <a:off x="3972" y="2994"/>
              <a:ext cx="1495" cy="470"/>
            </a:xfrm>
            <a:prstGeom prst="cloudCallout">
              <a:avLst>
                <a:gd name="adj1" fmla="val -63644"/>
                <a:gd name="adj2" fmla="val 46597"/>
              </a:avLst>
            </a:prstGeom>
            <a:noFill/>
            <a:ln w="9525">
              <a:solidFill>
                <a:srgbClr val="FF00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/>
              <a:endParaRPr lang="zh-CN" altLang="zh-CN"/>
            </a:p>
          </p:txBody>
        </p:sp>
        <p:sp>
          <p:nvSpPr>
            <p:cNvPr id="575579" name="Text Box 91"/>
            <p:cNvSpPr txBox="1">
              <a:spLocks noChangeArrowheads="1"/>
            </p:cNvSpPr>
            <p:nvPr/>
          </p:nvSpPr>
          <p:spPr bwMode="auto">
            <a:xfrm>
              <a:off x="4132" y="3122"/>
              <a:ext cx="107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 sz="2000" b="0">
                  <a:solidFill>
                    <a:srgbClr val="FF0000"/>
                  </a:solidFill>
                  <a:ea typeface="华文行楷" panose="02010800040101010101" pitchFamily="2" charset="-122"/>
                </a:rPr>
                <a:t>这个可以没有</a:t>
              </a:r>
            </a:p>
          </p:txBody>
        </p:sp>
      </p:grpSp>
      <p:sp>
        <p:nvSpPr>
          <p:cNvPr id="575581" name="Rectangle 93"/>
          <p:cNvSpPr>
            <a:spLocks noChangeArrowheads="1"/>
          </p:cNvSpPr>
          <p:nvPr/>
        </p:nvSpPr>
        <p:spPr bwMode="auto">
          <a:xfrm>
            <a:off x="2967038" y="4721225"/>
            <a:ext cx="5772150" cy="1552575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575590" name="Group 102"/>
          <p:cNvGrpSpPr>
            <a:grpSpLocks/>
          </p:cNvGrpSpPr>
          <p:nvPr/>
        </p:nvGrpSpPr>
        <p:grpSpPr bwMode="auto">
          <a:xfrm rot="-10800000">
            <a:off x="7881938" y="2681288"/>
            <a:ext cx="234950" cy="230187"/>
            <a:chOff x="4211" y="897"/>
            <a:chExt cx="148" cy="145"/>
          </a:xfrm>
        </p:grpSpPr>
        <p:sp>
          <p:nvSpPr>
            <p:cNvPr id="575591" name="Arc 103"/>
            <p:cNvSpPr>
              <a:spLocks noChangeAspect="1"/>
            </p:cNvSpPr>
            <p:nvPr/>
          </p:nvSpPr>
          <p:spPr bwMode="auto">
            <a:xfrm>
              <a:off x="4211" y="897"/>
              <a:ext cx="148" cy="143"/>
            </a:xfrm>
            <a:custGeom>
              <a:avLst/>
              <a:gdLst>
                <a:gd name="G0" fmla="+- 1760 0 0"/>
                <a:gd name="G1" fmla="+- 21600 0 0"/>
                <a:gd name="G2" fmla="+- 21600 0 0"/>
                <a:gd name="T0" fmla="*/ 0 w 23356"/>
                <a:gd name="T1" fmla="*/ 72 h 21600"/>
                <a:gd name="T2" fmla="*/ 23356 w 23356"/>
                <a:gd name="T3" fmla="*/ 21207 h 21600"/>
                <a:gd name="T4" fmla="*/ 1760 w 23356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356" h="21600" fill="none" extrusionOk="0">
                  <a:moveTo>
                    <a:pt x="-1" y="71"/>
                  </a:moveTo>
                  <a:cubicBezTo>
                    <a:pt x="585" y="23"/>
                    <a:pt x="1172" y="-1"/>
                    <a:pt x="1760" y="0"/>
                  </a:cubicBezTo>
                  <a:cubicBezTo>
                    <a:pt x="13536" y="0"/>
                    <a:pt x="23142" y="9432"/>
                    <a:pt x="23356" y="21206"/>
                  </a:cubicBezTo>
                </a:path>
                <a:path w="23356" h="21600" stroke="0" extrusionOk="0">
                  <a:moveTo>
                    <a:pt x="-1" y="71"/>
                  </a:moveTo>
                  <a:cubicBezTo>
                    <a:pt x="585" y="23"/>
                    <a:pt x="1172" y="-1"/>
                    <a:pt x="1760" y="0"/>
                  </a:cubicBezTo>
                  <a:cubicBezTo>
                    <a:pt x="13536" y="0"/>
                    <a:pt x="23142" y="9432"/>
                    <a:pt x="23356" y="21206"/>
                  </a:cubicBezTo>
                  <a:lnTo>
                    <a:pt x="1760" y="21600"/>
                  </a:lnTo>
                  <a:close/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 type="stealth" w="med" len="lg"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575592" name="Group 104"/>
            <p:cNvGrpSpPr>
              <a:grpSpLocks/>
            </p:cNvGrpSpPr>
            <p:nvPr/>
          </p:nvGrpSpPr>
          <p:grpSpPr bwMode="auto">
            <a:xfrm>
              <a:off x="4211" y="974"/>
              <a:ext cx="68" cy="68"/>
              <a:chOff x="3575" y="1778"/>
              <a:chExt cx="68" cy="68"/>
            </a:xfrm>
          </p:grpSpPr>
          <p:sp>
            <p:nvSpPr>
              <p:cNvPr id="575593" name="Line 105"/>
              <p:cNvSpPr>
                <a:spLocks noChangeShapeType="1"/>
              </p:cNvSpPr>
              <p:nvPr/>
            </p:nvSpPr>
            <p:spPr bwMode="auto">
              <a:xfrm flipH="1">
                <a:off x="3575" y="1784"/>
                <a:ext cx="68" cy="0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75594" name="Line 106"/>
              <p:cNvSpPr>
                <a:spLocks noChangeShapeType="1"/>
              </p:cNvSpPr>
              <p:nvPr/>
            </p:nvSpPr>
            <p:spPr bwMode="auto">
              <a:xfrm rot="5400000" flipH="1">
                <a:off x="3603" y="1812"/>
                <a:ext cx="68" cy="0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grpSp>
        <p:nvGrpSpPr>
          <p:cNvPr id="575595" name="Group 107"/>
          <p:cNvGrpSpPr>
            <a:grpSpLocks/>
          </p:cNvGrpSpPr>
          <p:nvPr/>
        </p:nvGrpSpPr>
        <p:grpSpPr bwMode="auto">
          <a:xfrm>
            <a:off x="6672263" y="1430338"/>
            <a:ext cx="234950" cy="230187"/>
            <a:chOff x="4211" y="897"/>
            <a:chExt cx="148" cy="145"/>
          </a:xfrm>
        </p:grpSpPr>
        <p:sp>
          <p:nvSpPr>
            <p:cNvPr id="575596" name="Arc 108"/>
            <p:cNvSpPr>
              <a:spLocks noChangeAspect="1"/>
            </p:cNvSpPr>
            <p:nvPr/>
          </p:nvSpPr>
          <p:spPr bwMode="auto">
            <a:xfrm>
              <a:off x="4211" y="897"/>
              <a:ext cx="148" cy="143"/>
            </a:xfrm>
            <a:custGeom>
              <a:avLst/>
              <a:gdLst>
                <a:gd name="G0" fmla="+- 1760 0 0"/>
                <a:gd name="G1" fmla="+- 21600 0 0"/>
                <a:gd name="G2" fmla="+- 21600 0 0"/>
                <a:gd name="T0" fmla="*/ 0 w 23356"/>
                <a:gd name="T1" fmla="*/ 72 h 21600"/>
                <a:gd name="T2" fmla="*/ 23356 w 23356"/>
                <a:gd name="T3" fmla="*/ 21207 h 21600"/>
                <a:gd name="T4" fmla="*/ 1760 w 23356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356" h="21600" fill="none" extrusionOk="0">
                  <a:moveTo>
                    <a:pt x="-1" y="71"/>
                  </a:moveTo>
                  <a:cubicBezTo>
                    <a:pt x="585" y="23"/>
                    <a:pt x="1172" y="-1"/>
                    <a:pt x="1760" y="0"/>
                  </a:cubicBezTo>
                  <a:cubicBezTo>
                    <a:pt x="13536" y="0"/>
                    <a:pt x="23142" y="9432"/>
                    <a:pt x="23356" y="21206"/>
                  </a:cubicBezTo>
                </a:path>
                <a:path w="23356" h="21600" stroke="0" extrusionOk="0">
                  <a:moveTo>
                    <a:pt x="-1" y="71"/>
                  </a:moveTo>
                  <a:cubicBezTo>
                    <a:pt x="585" y="23"/>
                    <a:pt x="1172" y="-1"/>
                    <a:pt x="1760" y="0"/>
                  </a:cubicBezTo>
                  <a:cubicBezTo>
                    <a:pt x="13536" y="0"/>
                    <a:pt x="23142" y="9432"/>
                    <a:pt x="23356" y="21206"/>
                  </a:cubicBezTo>
                  <a:lnTo>
                    <a:pt x="1760" y="21600"/>
                  </a:lnTo>
                  <a:close/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 type="stealth" w="med" len="lg"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575597" name="Group 109"/>
            <p:cNvGrpSpPr>
              <a:grpSpLocks/>
            </p:cNvGrpSpPr>
            <p:nvPr/>
          </p:nvGrpSpPr>
          <p:grpSpPr bwMode="auto">
            <a:xfrm>
              <a:off x="4211" y="974"/>
              <a:ext cx="68" cy="68"/>
              <a:chOff x="3575" y="1778"/>
              <a:chExt cx="68" cy="68"/>
            </a:xfrm>
          </p:grpSpPr>
          <p:sp>
            <p:nvSpPr>
              <p:cNvPr id="575598" name="Line 110"/>
              <p:cNvSpPr>
                <a:spLocks noChangeShapeType="1"/>
              </p:cNvSpPr>
              <p:nvPr/>
            </p:nvSpPr>
            <p:spPr bwMode="auto">
              <a:xfrm flipH="1">
                <a:off x="3575" y="1784"/>
                <a:ext cx="68" cy="0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75599" name="Line 111"/>
              <p:cNvSpPr>
                <a:spLocks noChangeShapeType="1"/>
              </p:cNvSpPr>
              <p:nvPr/>
            </p:nvSpPr>
            <p:spPr bwMode="auto">
              <a:xfrm rot="5400000" flipH="1">
                <a:off x="3603" y="1812"/>
                <a:ext cx="68" cy="0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sp>
        <p:nvSpPr>
          <p:cNvPr id="575600" name="Line 112"/>
          <p:cNvSpPr>
            <a:spLocks noChangeShapeType="1"/>
          </p:cNvSpPr>
          <p:nvPr/>
        </p:nvSpPr>
        <p:spPr bwMode="auto">
          <a:xfrm>
            <a:off x="6673850" y="987425"/>
            <a:ext cx="0" cy="676275"/>
          </a:xfrm>
          <a:prstGeom prst="line">
            <a:avLst/>
          </a:prstGeom>
          <a:noFill/>
          <a:ln w="19050">
            <a:solidFill>
              <a:srgbClr val="0080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grpSp>
        <p:nvGrpSpPr>
          <p:cNvPr id="575601" name="Group 113"/>
          <p:cNvGrpSpPr>
            <a:grpSpLocks/>
          </p:cNvGrpSpPr>
          <p:nvPr/>
        </p:nvGrpSpPr>
        <p:grpSpPr bwMode="auto">
          <a:xfrm>
            <a:off x="6246813" y="4391025"/>
            <a:ext cx="2303462" cy="1905000"/>
            <a:chOff x="3931" y="2708"/>
            <a:chExt cx="1451" cy="1200"/>
          </a:xfrm>
        </p:grpSpPr>
        <p:sp>
          <p:nvSpPr>
            <p:cNvPr id="575602" name="Rectangle 114"/>
            <p:cNvSpPr>
              <a:spLocks noChangeAspect="1" noChangeArrowheads="1"/>
            </p:cNvSpPr>
            <p:nvPr/>
          </p:nvSpPr>
          <p:spPr bwMode="auto">
            <a:xfrm rot="10800000">
              <a:off x="4204" y="2708"/>
              <a:ext cx="973" cy="972"/>
            </a:xfrm>
            <a:prstGeom prst="rect">
              <a:avLst/>
            </a:prstGeom>
            <a:gradFill rotWithShape="1">
              <a:gsLst>
                <a:gs pos="0">
                  <a:srgbClr val="FFCC99"/>
                </a:gs>
                <a:gs pos="100000">
                  <a:srgbClr val="FFFFFF"/>
                </a:gs>
              </a:gsLst>
              <a:path path="rect">
                <a:fillToRect l="100000" b="10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575603" name="Object 115"/>
            <p:cNvGraphicFramePr>
              <a:graphicFrameLocks noChangeAspect="1"/>
            </p:cNvGraphicFramePr>
            <p:nvPr/>
          </p:nvGraphicFramePr>
          <p:xfrm>
            <a:off x="5050" y="2945"/>
            <a:ext cx="268" cy="1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75691" name="公式" r:id="rId81" imgW="469800" imgH="342720" progId="Equation.3">
                    <p:embed/>
                  </p:oleObj>
                </mc:Choice>
                <mc:Fallback>
                  <p:oleObj name="公式" r:id="rId81" imgW="469800" imgH="342720" progId="Equation.3">
                    <p:embed/>
                    <p:pic>
                      <p:nvPicPr>
                        <p:cNvPr id="0" name="Object 11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50" y="2945"/>
                          <a:ext cx="268" cy="1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75604" name="Object 116"/>
            <p:cNvGraphicFramePr>
              <a:graphicFrameLocks noChangeAspect="1"/>
            </p:cNvGraphicFramePr>
            <p:nvPr/>
          </p:nvGraphicFramePr>
          <p:xfrm>
            <a:off x="4370" y="3727"/>
            <a:ext cx="172" cy="17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75692" name="公式" r:id="rId83" imgW="355320" imgH="368280" progId="Equation.3">
                    <p:embed/>
                  </p:oleObj>
                </mc:Choice>
                <mc:Fallback>
                  <p:oleObj name="公式" r:id="rId83" imgW="355320" imgH="368280" progId="Equation.3">
                    <p:embed/>
                    <p:pic>
                      <p:nvPicPr>
                        <p:cNvPr id="0" name="Object 11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70" y="3727"/>
                          <a:ext cx="172" cy="17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75605" name="Object 117"/>
            <p:cNvGraphicFramePr>
              <a:graphicFrameLocks noChangeAspect="1"/>
            </p:cNvGraphicFramePr>
            <p:nvPr/>
          </p:nvGraphicFramePr>
          <p:xfrm>
            <a:off x="3991" y="3381"/>
            <a:ext cx="178" cy="17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75693" name="公式" r:id="rId85" imgW="368280" imgH="368280" progId="Equation.3">
                    <p:embed/>
                  </p:oleObj>
                </mc:Choice>
                <mc:Fallback>
                  <p:oleObj name="公式" r:id="rId85" imgW="368280" imgH="368280" progId="Equation.3">
                    <p:embed/>
                    <p:pic>
                      <p:nvPicPr>
                        <p:cNvPr id="0" name="Object 11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91" y="3381"/>
                          <a:ext cx="178" cy="17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75606" name="Line 118"/>
            <p:cNvSpPr>
              <a:spLocks noChangeShapeType="1"/>
            </p:cNvSpPr>
            <p:nvPr/>
          </p:nvSpPr>
          <p:spPr bwMode="auto">
            <a:xfrm rot="10800000">
              <a:off x="3931" y="3685"/>
              <a:ext cx="1451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stealth" w="med" len="lg"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75607" name="Line 119"/>
            <p:cNvSpPr>
              <a:spLocks noChangeShapeType="1"/>
            </p:cNvSpPr>
            <p:nvPr/>
          </p:nvSpPr>
          <p:spPr bwMode="auto">
            <a:xfrm rot="5400000">
              <a:off x="3708" y="3400"/>
              <a:ext cx="1016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stealth" w="med" len="lg"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75608" name="Line 120"/>
            <p:cNvSpPr>
              <a:spLocks noChangeShapeType="1"/>
            </p:cNvSpPr>
            <p:nvPr/>
          </p:nvSpPr>
          <p:spPr bwMode="auto">
            <a:xfrm rot="10800000" flipV="1">
              <a:off x="4210" y="3031"/>
              <a:ext cx="6" cy="649"/>
            </a:xfrm>
            <a:prstGeom prst="line">
              <a:avLst/>
            </a:prstGeom>
            <a:noFill/>
            <a:ln w="28575">
              <a:solidFill>
                <a:srgbClr val="00AA55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75609" name="Line 121"/>
            <p:cNvSpPr>
              <a:spLocks noChangeShapeType="1"/>
            </p:cNvSpPr>
            <p:nvPr/>
          </p:nvSpPr>
          <p:spPr bwMode="auto">
            <a:xfrm rot="10800000" flipH="1" flipV="1">
              <a:off x="4213" y="3686"/>
              <a:ext cx="1015" cy="0"/>
            </a:xfrm>
            <a:prstGeom prst="line">
              <a:avLst/>
            </a:prstGeom>
            <a:noFill/>
            <a:ln w="28575">
              <a:solidFill>
                <a:srgbClr val="D6009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75610" name="Line 122"/>
            <p:cNvSpPr>
              <a:spLocks noChangeAspect="1" noChangeShapeType="1"/>
            </p:cNvSpPr>
            <p:nvPr/>
          </p:nvSpPr>
          <p:spPr bwMode="auto">
            <a:xfrm rot="5384409" flipH="1" flipV="1">
              <a:off x="4435" y="3631"/>
              <a:ext cx="0" cy="107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75611" name="Line 123"/>
            <p:cNvSpPr>
              <a:spLocks noChangeAspect="1" noChangeShapeType="1"/>
            </p:cNvSpPr>
            <p:nvPr/>
          </p:nvSpPr>
          <p:spPr bwMode="auto">
            <a:xfrm rot="10784409" flipV="1">
              <a:off x="4216" y="3431"/>
              <a:ext cx="0" cy="107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75612" name="Oval 124"/>
            <p:cNvSpPr>
              <a:spLocks noChangeAspect="1" noChangeArrowheads="1"/>
            </p:cNvSpPr>
            <p:nvPr/>
          </p:nvSpPr>
          <p:spPr bwMode="auto">
            <a:xfrm rot="8084409">
              <a:off x="4639" y="3667"/>
              <a:ext cx="40" cy="40"/>
            </a:xfrm>
            <a:prstGeom prst="ellipse">
              <a:avLst/>
            </a:prstGeom>
            <a:solidFill>
              <a:srgbClr val="FF0000"/>
            </a:solidFill>
            <a:ln w="19050" algn="ctr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75613" name="Oval 125"/>
            <p:cNvSpPr>
              <a:spLocks noChangeAspect="1" noChangeArrowheads="1"/>
            </p:cNvSpPr>
            <p:nvPr/>
          </p:nvSpPr>
          <p:spPr bwMode="auto">
            <a:xfrm rot="8084409">
              <a:off x="4195" y="3220"/>
              <a:ext cx="40" cy="40"/>
            </a:xfrm>
            <a:prstGeom prst="ellipse">
              <a:avLst/>
            </a:prstGeom>
            <a:solidFill>
              <a:srgbClr val="FF0000"/>
            </a:solidFill>
            <a:ln w="19050" algn="ctr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75614" name="Oval 126"/>
            <p:cNvSpPr>
              <a:spLocks noChangeAspect="1" noChangeArrowheads="1"/>
            </p:cNvSpPr>
            <p:nvPr/>
          </p:nvSpPr>
          <p:spPr bwMode="auto">
            <a:xfrm rot="8084409">
              <a:off x="4194" y="3666"/>
              <a:ext cx="40" cy="40"/>
            </a:xfrm>
            <a:prstGeom prst="ellipse">
              <a:avLst/>
            </a:prstGeom>
            <a:solidFill>
              <a:srgbClr val="FF0000"/>
            </a:solidFill>
            <a:ln w="19050" algn="ctr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75615" name="Oval 127"/>
            <p:cNvSpPr>
              <a:spLocks noChangeAspect="1" noChangeArrowheads="1"/>
            </p:cNvSpPr>
            <p:nvPr/>
          </p:nvSpPr>
          <p:spPr bwMode="auto">
            <a:xfrm rot="-2715591">
              <a:off x="5095" y="3664"/>
              <a:ext cx="40" cy="40"/>
            </a:xfrm>
            <a:prstGeom prst="ellipse">
              <a:avLst/>
            </a:prstGeom>
            <a:solidFill>
              <a:srgbClr val="FF0000"/>
            </a:solidFill>
            <a:ln w="19050" algn="ctr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575616" name="Object 128"/>
            <p:cNvGraphicFramePr>
              <a:graphicFrameLocks noChangeAspect="1"/>
            </p:cNvGraphicFramePr>
            <p:nvPr/>
          </p:nvGraphicFramePr>
          <p:xfrm>
            <a:off x="5038" y="3734"/>
            <a:ext cx="152" cy="1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75694" name="公式" r:id="rId87" imgW="266400" imgH="190440" progId="Equation.3">
                    <p:embed/>
                  </p:oleObj>
                </mc:Choice>
                <mc:Fallback>
                  <p:oleObj name="公式" r:id="rId87" imgW="266400" imgH="190440" progId="Equation.3">
                    <p:embed/>
                    <p:pic>
                      <p:nvPicPr>
                        <p:cNvPr id="0" name="Object 12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38" y="3734"/>
                          <a:ext cx="152" cy="10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75617" name="Object 129"/>
            <p:cNvGraphicFramePr>
              <a:graphicFrameLocks noChangeAspect="1"/>
            </p:cNvGraphicFramePr>
            <p:nvPr/>
          </p:nvGraphicFramePr>
          <p:xfrm>
            <a:off x="4104" y="3163"/>
            <a:ext cx="68" cy="13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75695" name="公式" r:id="rId88" imgW="139680" imgH="279360" progId="Equation.3">
                    <p:embed/>
                  </p:oleObj>
                </mc:Choice>
                <mc:Fallback>
                  <p:oleObj name="公式" r:id="rId88" imgW="139680" imgH="279360" progId="Equation.3">
                    <p:embed/>
                    <p:pic>
                      <p:nvPicPr>
                        <p:cNvPr id="0" name="Object 12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04" y="3163"/>
                          <a:ext cx="68" cy="13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75618" name="Object 130"/>
            <p:cNvGraphicFramePr>
              <a:graphicFrameLocks noChangeAspect="1"/>
            </p:cNvGraphicFramePr>
            <p:nvPr/>
          </p:nvGraphicFramePr>
          <p:xfrm>
            <a:off x="4618" y="3740"/>
            <a:ext cx="80" cy="12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75696" name="公式" r:id="rId90" imgW="164880" imgH="266400" progId="Equation.3">
                    <p:embed/>
                  </p:oleObj>
                </mc:Choice>
                <mc:Fallback>
                  <p:oleObj name="公式" r:id="rId90" imgW="164880" imgH="266400" progId="Equation.3">
                    <p:embed/>
                    <p:pic>
                      <p:nvPicPr>
                        <p:cNvPr id="0" name="Object 13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18" y="3740"/>
                          <a:ext cx="80" cy="12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75619" name="Group 131"/>
          <p:cNvGrpSpPr>
            <a:grpSpLocks/>
          </p:cNvGrpSpPr>
          <p:nvPr/>
        </p:nvGrpSpPr>
        <p:grpSpPr bwMode="auto">
          <a:xfrm>
            <a:off x="2159000" y="5570538"/>
            <a:ext cx="2339975" cy="473075"/>
            <a:chOff x="1356" y="3451"/>
            <a:chExt cx="1474" cy="298"/>
          </a:xfrm>
        </p:grpSpPr>
        <p:sp>
          <p:nvSpPr>
            <p:cNvPr id="575620" name="Rectangle 132"/>
            <p:cNvSpPr>
              <a:spLocks noChangeArrowheads="1"/>
            </p:cNvSpPr>
            <p:nvPr/>
          </p:nvSpPr>
          <p:spPr bwMode="auto">
            <a:xfrm>
              <a:off x="1356" y="3461"/>
              <a:ext cx="101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>
                  <a:solidFill>
                    <a:srgbClr val="000000"/>
                  </a:solidFill>
                </a:rPr>
                <a:t>(2) </a:t>
              </a:r>
              <a:r>
                <a:rPr lang="zh-CN" altLang="en-US">
                  <a:solidFill>
                    <a:srgbClr val="000000"/>
                  </a:solidFill>
                </a:rPr>
                <a:t>旋转     </a:t>
              </a:r>
            </a:p>
          </p:txBody>
        </p:sp>
        <p:graphicFrame>
          <p:nvGraphicFramePr>
            <p:cNvPr id="575621" name="Object 133"/>
            <p:cNvGraphicFramePr>
              <a:graphicFrameLocks/>
            </p:cNvGraphicFramePr>
            <p:nvPr/>
          </p:nvGraphicFramePr>
          <p:xfrm>
            <a:off x="2118" y="3451"/>
            <a:ext cx="712" cy="26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75697" name="公式" r:id="rId92" imgW="1130040" imgH="419040" progId="Equation.3">
                    <p:embed/>
                  </p:oleObj>
                </mc:Choice>
                <mc:Fallback>
                  <p:oleObj name="公式" r:id="rId92" imgW="1130040" imgH="419040" progId="Equation.3">
                    <p:embed/>
                    <p:pic>
                      <p:nvPicPr>
                        <p:cNvPr id="0" name="Object 133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9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18" y="3451"/>
                          <a:ext cx="712" cy="26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575622" name="Object 134"/>
          <p:cNvGraphicFramePr>
            <a:graphicFrameLocks/>
          </p:cNvGraphicFramePr>
          <p:nvPr/>
        </p:nvGraphicFramePr>
        <p:xfrm>
          <a:off x="4610100" y="5448300"/>
          <a:ext cx="1231900" cy="735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5698" name="公式" r:id="rId94" imgW="1231560" imgH="736560" progId="Equation.3">
                  <p:embed/>
                </p:oleObj>
              </mc:Choice>
              <mc:Fallback>
                <p:oleObj name="公式" r:id="rId94" imgW="1231560" imgH="736560" progId="Equation.3">
                  <p:embed/>
                  <p:pic>
                    <p:nvPicPr>
                      <p:cNvPr id="0" name="Object 134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9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10100" y="5448300"/>
                        <a:ext cx="1231900" cy="7350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75628" name="Group 140"/>
          <p:cNvGrpSpPr>
            <a:grpSpLocks/>
          </p:cNvGrpSpPr>
          <p:nvPr/>
        </p:nvGrpSpPr>
        <p:grpSpPr bwMode="auto">
          <a:xfrm>
            <a:off x="2587625" y="4795838"/>
            <a:ext cx="3101975" cy="457200"/>
            <a:chOff x="1630" y="3021"/>
            <a:chExt cx="1954" cy="288"/>
          </a:xfrm>
        </p:grpSpPr>
        <p:sp>
          <p:nvSpPr>
            <p:cNvPr id="575625" name="Rectangle 137"/>
            <p:cNvSpPr>
              <a:spLocks noChangeArrowheads="1"/>
            </p:cNvSpPr>
            <p:nvPr/>
          </p:nvSpPr>
          <p:spPr bwMode="auto">
            <a:xfrm>
              <a:off x="1630" y="3021"/>
              <a:ext cx="18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olidFill>
                    <a:srgbClr val="000000"/>
                  </a:solidFill>
                </a:rPr>
                <a:t>可由保角性直接得    </a:t>
              </a:r>
            </a:p>
          </p:txBody>
        </p:sp>
        <p:graphicFrame>
          <p:nvGraphicFramePr>
            <p:cNvPr id="575626" name="Object 138"/>
            <p:cNvGraphicFramePr>
              <a:graphicFrameLocks noChangeAspect="1"/>
            </p:cNvGraphicFramePr>
            <p:nvPr/>
          </p:nvGraphicFramePr>
          <p:xfrm>
            <a:off x="3285" y="3069"/>
            <a:ext cx="178" cy="16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75699" name="公式" r:id="rId96" imgW="279360" imgH="266400" progId="Equation.3">
                    <p:embed/>
                  </p:oleObj>
                </mc:Choice>
                <mc:Fallback>
                  <p:oleObj name="公式" r:id="rId96" imgW="279360" imgH="266400" progId="Equation.3">
                    <p:embed/>
                    <p:pic>
                      <p:nvPicPr>
                        <p:cNvPr id="0" name="Object 13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85" y="3069"/>
                          <a:ext cx="178" cy="16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75627" name="Object 139"/>
            <p:cNvGraphicFramePr>
              <a:graphicFrameLocks noChangeAspect="1"/>
            </p:cNvGraphicFramePr>
            <p:nvPr/>
          </p:nvGraphicFramePr>
          <p:xfrm>
            <a:off x="3423" y="3053"/>
            <a:ext cx="161" cy="23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75700" name="公式" r:id="rId98" imgW="253800" imgH="368280" progId="Equation.3">
                    <p:embed/>
                  </p:oleObj>
                </mc:Choice>
                <mc:Fallback>
                  <p:oleObj name="公式" r:id="rId98" imgW="253800" imgH="368280" progId="Equation.3">
                    <p:embed/>
                    <p:pic>
                      <p:nvPicPr>
                        <p:cNvPr id="0" name="Object 13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23" y="3053"/>
                          <a:ext cx="161" cy="23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75649" name="Group 161"/>
          <p:cNvGrpSpPr>
            <a:grpSpLocks/>
          </p:cNvGrpSpPr>
          <p:nvPr/>
        </p:nvGrpSpPr>
        <p:grpSpPr bwMode="auto">
          <a:xfrm>
            <a:off x="2998788" y="1643063"/>
            <a:ext cx="1638300" cy="366712"/>
            <a:chOff x="2759" y="3105"/>
            <a:chExt cx="1032" cy="231"/>
          </a:xfrm>
        </p:grpSpPr>
        <p:sp>
          <p:nvSpPr>
            <p:cNvPr id="575650" name="Rectangle 162"/>
            <p:cNvSpPr>
              <a:spLocks noChangeArrowheads="1"/>
            </p:cNvSpPr>
            <p:nvPr/>
          </p:nvSpPr>
          <p:spPr bwMode="auto">
            <a:xfrm>
              <a:off x="2789" y="3131"/>
              <a:ext cx="726" cy="180"/>
            </a:xfrm>
            <a:prstGeom prst="rect">
              <a:avLst/>
            </a:prstGeom>
            <a:solidFill>
              <a:srgbClr val="FFDDDD"/>
            </a:solidFill>
            <a:ln w="9525">
              <a:solidFill>
                <a:srgbClr val="69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75651" name="Rectangle 163"/>
            <p:cNvSpPr>
              <a:spLocks noChangeArrowheads="1"/>
            </p:cNvSpPr>
            <p:nvPr/>
          </p:nvSpPr>
          <p:spPr bwMode="auto">
            <a:xfrm>
              <a:off x="2759" y="3105"/>
              <a:ext cx="103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kumimoji="0"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P152 </a:t>
              </a:r>
              <a:r>
                <a:rPr kumimoji="0" lang="zh-CN" altLang="en-US" sz="1800">
                  <a:solidFill>
                    <a:srgbClr val="8443B9"/>
                  </a:solidFill>
                  <a:ea typeface="楷体_GB2312" pitchFamily="49" charset="-122"/>
                </a:rPr>
                <a:t>例</a:t>
              </a:r>
              <a:r>
                <a:rPr kumimoji="0"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6.9     </a:t>
              </a:r>
              <a:r>
                <a:rPr kumimoji="0" lang="en-US" altLang="zh-CN" sz="1800">
                  <a:solidFill>
                    <a:srgbClr val="916399"/>
                  </a:solidFill>
                  <a:ea typeface="楷体_GB2312" pitchFamily="49" charset="-122"/>
                </a:rPr>
                <a:t>  </a:t>
              </a:r>
            </a:p>
          </p:txBody>
        </p:sp>
      </p:grpSp>
      <p:pic>
        <p:nvPicPr>
          <p:cNvPr id="575652" name="Picture 164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75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5756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575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5754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1000"/>
                                        <p:tgtEl>
                                          <p:spTgt spid="575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5755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1000"/>
                                        <p:tgtEl>
                                          <p:spTgt spid="5755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1000"/>
                                        <p:tgtEl>
                                          <p:spTgt spid="5755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1000"/>
                                        <p:tgtEl>
                                          <p:spTgt spid="575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1000"/>
                                        <p:tgtEl>
                                          <p:spTgt spid="575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1000"/>
                                        <p:tgtEl>
                                          <p:spTgt spid="5755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1000"/>
                                        <p:tgtEl>
                                          <p:spTgt spid="575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1000"/>
                                        <p:tgtEl>
                                          <p:spTgt spid="575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9" dur="1000"/>
                                        <p:tgtEl>
                                          <p:spTgt spid="5755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1000"/>
                                        <p:tgtEl>
                                          <p:spTgt spid="5755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1000"/>
                                        <p:tgtEl>
                                          <p:spTgt spid="575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1000"/>
                                        <p:tgtEl>
                                          <p:spTgt spid="575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7" dur="1000"/>
                                        <p:tgtEl>
                                          <p:spTgt spid="575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1" dur="1000"/>
                                        <p:tgtEl>
                                          <p:spTgt spid="5756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 nodeType="clickPar">
                      <p:stCondLst>
                        <p:cond delay="indefinite"/>
                      </p:stCondLst>
                      <p:childTnLst>
                        <p:par>
                          <p:cTn id="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1000"/>
                                        <p:tgtEl>
                                          <p:spTgt spid="5755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1000"/>
                                        <p:tgtEl>
                                          <p:spTgt spid="575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 nodeType="clickPar">
                      <p:stCondLst>
                        <p:cond delay="indefinite"/>
                      </p:stCondLst>
                      <p:childTnLst>
                        <p:par>
                          <p:cTn id="10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1000"/>
                                        <p:tgtEl>
                                          <p:spTgt spid="5756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 nodeType="clickPar">
                      <p:stCondLst>
                        <p:cond delay="indefinite"/>
                      </p:stCondLst>
                      <p:childTnLst>
                        <p:par>
                          <p:cTn id="1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1000"/>
                                        <p:tgtEl>
                                          <p:spTgt spid="5756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 nodeType="clickPar">
                      <p:stCondLst>
                        <p:cond delay="indefinite"/>
                      </p:stCondLst>
                      <p:childTnLst>
                        <p:par>
                          <p:cTn id="1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1000"/>
                                        <p:tgtEl>
                                          <p:spTgt spid="5756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5529" grpId="0" animBg="1"/>
      <p:bldP spid="575581" grpId="0" animBg="1"/>
      <p:bldP spid="575600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3120" name="Picture 16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3100" name="Picture 140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3101" name="Picture 141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3102" name="Picture 142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3103" name="Picture 143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3104" name="Picture 144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3105" name="Picture 145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3106" name="Picture 146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3107" name="Picture 147" descr="xsf"/>
          <p:cNvPicPr>
            <a:picLocks noChangeAspect="1" noChangeArrowheads="1"/>
          </p:cNvPicPr>
          <p:nvPr/>
        </p:nvPicPr>
        <p:blipFill>
          <a:blip r:embed="rId4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3108" name="Picture 148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3109" name="Picture 149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3110" name="Picture 150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3111" name="Picture 151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3112" name="Picture 152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3113" name="Picture 153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3114" name="Picture 154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3115" name="Picture 155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3116" name="Picture 156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3117" name="Picture 157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3118" name="Picture 158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3119" name="Picture 15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52962" name="Rectangle 2"/>
          <p:cNvSpPr>
            <a:spLocks noChangeAspect="1" noChangeArrowheads="1"/>
          </p:cNvSpPr>
          <p:nvPr/>
        </p:nvSpPr>
        <p:spPr bwMode="auto">
          <a:xfrm rot="10800000">
            <a:off x="6673850" y="2251075"/>
            <a:ext cx="1544638" cy="1543050"/>
          </a:xfrm>
          <a:prstGeom prst="rect">
            <a:avLst/>
          </a:prstGeom>
          <a:gradFill rotWithShape="1">
            <a:gsLst>
              <a:gs pos="0">
                <a:srgbClr val="FFCC99"/>
              </a:gs>
              <a:gs pos="100000">
                <a:srgbClr val="FFFFFF"/>
              </a:gs>
            </a:gsLst>
            <a:path path="rect">
              <a:fillToRect l="100000" b="10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52963" name="Arc 3"/>
          <p:cNvSpPr>
            <a:spLocks noChangeAspect="1"/>
          </p:cNvSpPr>
          <p:nvPr/>
        </p:nvSpPr>
        <p:spPr bwMode="auto">
          <a:xfrm flipH="1">
            <a:off x="6686550" y="949325"/>
            <a:ext cx="1412875" cy="706438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0 w 43200"/>
              <a:gd name="T1" fmla="*/ 21546 h 21600"/>
              <a:gd name="T2" fmla="*/ 43200 w 43200"/>
              <a:gd name="T3" fmla="*/ 21573 h 21600"/>
              <a:gd name="T4" fmla="*/ 21600 w 432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3200" h="21600" fill="none" extrusionOk="0">
                <a:moveTo>
                  <a:pt x="0" y="21546"/>
                </a:moveTo>
                <a:cubicBezTo>
                  <a:pt x="29" y="9637"/>
                  <a:pt x="9691" y="-1"/>
                  <a:pt x="21600" y="0"/>
                </a:cubicBezTo>
                <a:cubicBezTo>
                  <a:pt x="33518" y="0"/>
                  <a:pt x="43185" y="9654"/>
                  <a:pt x="43199" y="21573"/>
                </a:cubicBezTo>
              </a:path>
              <a:path w="43200" h="21600" stroke="0" extrusionOk="0">
                <a:moveTo>
                  <a:pt x="0" y="21546"/>
                </a:moveTo>
                <a:cubicBezTo>
                  <a:pt x="29" y="9637"/>
                  <a:pt x="9691" y="-1"/>
                  <a:pt x="21600" y="0"/>
                </a:cubicBezTo>
                <a:cubicBezTo>
                  <a:pt x="33518" y="0"/>
                  <a:pt x="43185" y="9654"/>
                  <a:pt x="43199" y="21573"/>
                </a:cubicBezTo>
                <a:lnTo>
                  <a:pt x="21600" y="21600"/>
                </a:lnTo>
                <a:close/>
              </a:path>
            </a:pathLst>
          </a:custGeom>
          <a:gradFill rotWithShape="1">
            <a:gsLst>
              <a:gs pos="0">
                <a:srgbClr val="FFFFFF"/>
              </a:gs>
              <a:gs pos="100000">
                <a:srgbClr val="FFCC99"/>
              </a:gs>
            </a:gsLst>
            <a:path path="shape">
              <a:fillToRect l="50000" t="50000" r="50000" b="50000"/>
            </a:path>
          </a:gradFill>
          <a:ln w="28575">
            <a:solidFill>
              <a:srgbClr val="00AA55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52964" name="Rectangle 4"/>
          <p:cNvSpPr>
            <a:spLocks noChangeArrowheads="1"/>
          </p:cNvSpPr>
          <p:nvPr/>
        </p:nvSpPr>
        <p:spPr bwMode="auto">
          <a:xfrm>
            <a:off x="533400" y="533400"/>
            <a:ext cx="7143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>
              <a:spcBef>
                <a:spcPct val="0"/>
              </a:spcBef>
            </a:pPr>
            <a:r>
              <a:rPr lang="zh-CN" altLang="en-US">
                <a:solidFill>
                  <a:srgbClr val="0000FF"/>
                </a:solidFill>
              </a:rPr>
              <a:t>例   </a:t>
            </a:r>
            <a:endParaRPr lang="zh-CN" altLang="en-US">
              <a:solidFill>
                <a:srgbClr val="000099"/>
              </a:solidFill>
            </a:endParaRPr>
          </a:p>
        </p:txBody>
      </p:sp>
      <p:sp>
        <p:nvSpPr>
          <p:cNvPr id="552965" name="Rectangle 5"/>
          <p:cNvSpPr>
            <a:spLocks noChangeArrowheads="1"/>
          </p:cNvSpPr>
          <p:nvPr/>
        </p:nvSpPr>
        <p:spPr bwMode="auto">
          <a:xfrm>
            <a:off x="1042988" y="533400"/>
            <a:ext cx="1631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已知区域   </a:t>
            </a:r>
          </a:p>
        </p:txBody>
      </p:sp>
      <p:graphicFrame>
        <p:nvGraphicFramePr>
          <p:cNvPr id="552966" name="Object 6"/>
          <p:cNvGraphicFramePr>
            <a:graphicFrameLocks/>
          </p:cNvGraphicFramePr>
          <p:nvPr/>
        </p:nvGraphicFramePr>
        <p:xfrm>
          <a:off x="2398713" y="588963"/>
          <a:ext cx="3322637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121" name="公式" r:id="rId5" imgW="3276360" imgH="380880" progId="Equation.3">
                  <p:embed/>
                </p:oleObj>
              </mc:Choice>
              <mc:Fallback>
                <p:oleObj name="公式" r:id="rId5" imgW="3276360" imgH="380880" progId="Equation.3">
                  <p:embed/>
                  <p:pic>
                    <p:nvPicPr>
                      <p:cNvPr id="0" name="Object 6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98713" y="588963"/>
                        <a:ext cx="3322637" cy="381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52967" name="Rectangle 7"/>
          <p:cNvSpPr>
            <a:spLocks noChangeArrowheads="1"/>
          </p:cNvSpPr>
          <p:nvPr/>
        </p:nvSpPr>
        <p:spPr bwMode="auto">
          <a:xfrm>
            <a:off x="1047750" y="1049338"/>
            <a:ext cx="49069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求一分式线性映射，将区域</a:t>
            </a:r>
            <a:r>
              <a:rPr lang="zh-CN" altLang="en-US" sz="1400">
                <a:solidFill>
                  <a:srgbClr val="000000"/>
                </a:solidFill>
              </a:rPr>
              <a:t> </a:t>
            </a:r>
            <a:r>
              <a:rPr lang="en-US" altLang="zh-CN" i="1">
                <a:solidFill>
                  <a:srgbClr val="000000"/>
                </a:solidFill>
              </a:rPr>
              <a:t>D</a:t>
            </a:r>
            <a:r>
              <a:rPr lang="en-US" altLang="zh-CN" sz="1200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映射  </a:t>
            </a:r>
          </a:p>
        </p:txBody>
      </p:sp>
      <p:graphicFrame>
        <p:nvGraphicFramePr>
          <p:cNvPr id="552968" name="Object 8"/>
          <p:cNvGraphicFramePr>
            <a:graphicFrameLocks noChangeAspect="1"/>
          </p:cNvGraphicFramePr>
          <p:nvPr/>
        </p:nvGraphicFramePr>
        <p:xfrm>
          <a:off x="6467475" y="1736725"/>
          <a:ext cx="293688" cy="263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122" name="公式" r:id="rId7" imgW="380880" imgH="342720" progId="Equation.3">
                  <p:embed/>
                </p:oleObj>
              </mc:Choice>
              <mc:Fallback>
                <p:oleObj name="公式" r:id="rId7" imgW="380880" imgH="34272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67475" y="1736725"/>
                        <a:ext cx="293688" cy="263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52969" name="Line 9"/>
          <p:cNvSpPr>
            <a:spLocks noChangeShapeType="1"/>
          </p:cNvSpPr>
          <p:nvPr/>
        </p:nvSpPr>
        <p:spPr bwMode="auto">
          <a:xfrm>
            <a:off x="6238875" y="1660525"/>
            <a:ext cx="2303463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52970" name="Line 10"/>
          <p:cNvSpPr>
            <a:spLocks noChangeAspect="1" noChangeShapeType="1"/>
          </p:cNvSpPr>
          <p:nvPr/>
        </p:nvSpPr>
        <p:spPr bwMode="auto">
          <a:xfrm rot="-5400000">
            <a:off x="6698456" y="1302544"/>
            <a:ext cx="13922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52971" name="Line 11"/>
          <p:cNvSpPr>
            <a:spLocks noChangeShapeType="1"/>
          </p:cNvSpPr>
          <p:nvPr/>
        </p:nvSpPr>
        <p:spPr bwMode="auto">
          <a:xfrm flipH="1">
            <a:off x="6991350" y="987425"/>
            <a:ext cx="165100" cy="85725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graphicFrame>
        <p:nvGraphicFramePr>
          <p:cNvPr id="552973" name="Object 13"/>
          <p:cNvGraphicFramePr>
            <a:graphicFrameLocks noChangeAspect="1"/>
          </p:cNvGraphicFramePr>
          <p:nvPr/>
        </p:nvGraphicFramePr>
        <p:xfrm>
          <a:off x="8048625" y="1739900"/>
          <a:ext cx="127000" cy="204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123" name="公式" r:id="rId9" imgW="164880" imgH="266400" progId="Equation.3">
                  <p:embed/>
                </p:oleObj>
              </mc:Choice>
              <mc:Fallback>
                <p:oleObj name="公式" r:id="rId9" imgW="164880" imgH="26640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48625" y="1739900"/>
                        <a:ext cx="127000" cy="2047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2974" name="Object 14"/>
          <p:cNvGraphicFramePr>
            <a:graphicFrameLocks noChangeAspect="1"/>
          </p:cNvGraphicFramePr>
          <p:nvPr/>
        </p:nvGraphicFramePr>
        <p:xfrm>
          <a:off x="7000875" y="1693863"/>
          <a:ext cx="254000" cy="284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124" name="公式" r:id="rId11" imgW="330120" imgH="368280" progId="Equation.3">
                  <p:embed/>
                </p:oleObj>
              </mc:Choice>
              <mc:Fallback>
                <p:oleObj name="公式" r:id="rId11" imgW="330120" imgH="36828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00875" y="1693863"/>
                        <a:ext cx="254000" cy="2841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2975" name="Object 15"/>
          <p:cNvGraphicFramePr>
            <a:graphicFrameLocks noChangeAspect="1"/>
          </p:cNvGraphicFramePr>
          <p:nvPr/>
        </p:nvGraphicFramePr>
        <p:xfrm>
          <a:off x="6911975" y="671513"/>
          <a:ext cx="273050" cy="284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125" name="公式" r:id="rId13" imgW="355320" imgH="368280" progId="Equation.3">
                  <p:embed/>
                </p:oleObj>
              </mc:Choice>
              <mc:Fallback>
                <p:oleObj name="公式" r:id="rId13" imgW="355320" imgH="36828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11975" y="671513"/>
                        <a:ext cx="273050" cy="2841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52976" name="Rectangle 16"/>
          <p:cNvSpPr>
            <a:spLocks noChangeArrowheads="1"/>
          </p:cNvSpPr>
          <p:nvPr/>
        </p:nvSpPr>
        <p:spPr bwMode="auto">
          <a:xfrm>
            <a:off x="530225" y="2273300"/>
            <a:ext cx="7905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>
              <a:spcBef>
                <a:spcPct val="0"/>
              </a:spcBef>
            </a:pPr>
            <a:r>
              <a:rPr lang="zh-CN" altLang="en-US">
                <a:solidFill>
                  <a:srgbClr val="0000FF"/>
                </a:solidFill>
              </a:rPr>
              <a:t>解    </a:t>
            </a:r>
            <a:endParaRPr lang="zh-CN" altLang="en-US">
              <a:solidFill>
                <a:srgbClr val="000099"/>
              </a:solidFill>
            </a:endParaRPr>
          </a:p>
        </p:txBody>
      </p:sp>
      <p:grpSp>
        <p:nvGrpSpPr>
          <p:cNvPr id="553082" name="Group 122"/>
          <p:cNvGrpSpPr>
            <a:grpSpLocks/>
          </p:cNvGrpSpPr>
          <p:nvPr/>
        </p:nvGrpSpPr>
        <p:grpSpPr bwMode="auto">
          <a:xfrm>
            <a:off x="6684963" y="1423988"/>
            <a:ext cx="234950" cy="230187"/>
            <a:chOff x="4211" y="897"/>
            <a:chExt cx="148" cy="145"/>
          </a:xfrm>
        </p:grpSpPr>
        <p:sp>
          <p:nvSpPr>
            <p:cNvPr id="552972" name="Arc 12"/>
            <p:cNvSpPr>
              <a:spLocks noChangeAspect="1"/>
            </p:cNvSpPr>
            <p:nvPr/>
          </p:nvSpPr>
          <p:spPr bwMode="auto">
            <a:xfrm>
              <a:off x="4211" y="897"/>
              <a:ext cx="148" cy="143"/>
            </a:xfrm>
            <a:custGeom>
              <a:avLst/>
              <a:gdLst>
                <a:gd name="G0" fmla="+- 1760 0 0"/>
                <a:gd name="G1" fmla="+- 21600 0 0"/>
                <a:gd name="G2" fmla="+- 21600 0 0"/>
                <a:gd name="T0" fmla="*/ 0 w 23356"/>
                <a:gd name="T1" fmla="*/ 72 h 21600"/>
                <a:gd name="T2" fmla="*/ 23356 w 23356"/>
                <a:gd name="T3" fmla="*/ 21207 h 21600"/>
                <a:gd name="T4" fmla="*/ 1760 w 23356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356" h="21600" fill="none" extrusionOk="0">
                  <a:moveTo>
                    <a:pt x="-1" y="71"/>
                  </a:moveTo>
                  <a:cubicBezTo>
                    <a:pt x="585" y="23"/>
                    <a:pt x="1172" y="-1"/>
                    <a:pt x="1760" y="0"/>
                  </a:cubicBezTo>
                  <a:cubicBezTo>
                    <a:pt x="13536" y="0"/>
                    <a:pt x="23142" y="9432"/>
                    <a:pt x="23356" y="21206"/>
                  </a:cubicBezTo>
                </a:path>
                <a:path w="23356" h="21600" stroke="0" extrusionOk="0">
                  <a:moveTo>
                    <a:pt x="-1" y="71"/>
                  </a:moveTo>
                  <a:cubicBezTo>
                    <a:pt x="585" y="23"/>
                    <a:pt x="1172" y="-1"/>
                    <a:pt x="1760" y="0"/>
                  </a:cubicBezTo>
                  <a:cubicBezTo>
                    <a:pt x="13536" y="0"/>
                    <a:pt x="23142" y="9432"/>
                    <a:pt x="23356" y="21206"/>
                  </a:cubicBezTo>
                  <a:lnTo>
                    <a:pt x="1760" y="21600"/>
                  </a:lnTo>
                  <a:close/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 type="stealth" w="med" len="lg"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552994" name="Group 34"/>
            <p:cNvGrpSpPr>
              <a:grpSpLocks/>
            </p:cNvGrpSpPr>
            <p:nvPr/>
          </p:nvGrpSpPr>
          <p:grpSpPr bwMode="auto">
            <a:xfrm>
              <a:off x="4211" y="974"/>
              <a:ext cx="68" cy="68"/>
              <a:chOff x="3575" y="1778"/>
              <a:chExt cx="68" cy="68"/>
            </a:xfrm>
          </p:grpSpPr>
          <p:sp>
            <p:nvSpPr>
              <p:cNvPr id="552995" name="Line 35"/>
              <p:cNvSpPr>
                <a:spLocks noChangeShapeType="1"/>
              </p:cNvSpPr>
              <p:nvPr/>
            </p:nvSpPr>
            <p:spPr bwMode="auto">
              <a:xfrm flipH="1">
                <a:off x="3575" y="1784"/>
                <a:ext cx="68" cy="0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52996" name="Line 36"/>
              <p:cNvSpPr>
                <a:spLocks noChangeShapeType="1"/>
              </p:cNvSpPr>
              <p:nvPr/>
            </p:nvSpPr>
            <p:spPr bwMode="auto">
              <a:xfrm rot="5400000" flipH="1">
                <a:off x="3603" y="1812"/>
                <a:ext cx="68" cy="0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sp>
        <p:nvSpPr>
          <p:cNvPr id="552997" name="Line 37"/>
          <p:cNvSpPr>
            <a:spLocks noChangeShapeType="1"/>
          </p:cNvSpPr>
          <p:nvPr/>
        </p:nvSpPr>
        <p:spPr bwMode="auto">
          <a:xfrm>
            <a:off x="6686550" y="981075"/>
            <a:ext cx="0" cy="676275"/>
          </a:xfrm>
          <a:prstGeom prst="line">
            <a:avLst/>
          </a:prstGeom>
          <a:noFill/>
          <a:ln w="19050">
            <a:solidFill>
              <a:srgbClr val="0080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52998" name="Oval 38"/>
          <p:cNvSpPr>
            <a:spLocks noChangeAspect="1" noChangeArrowheads="1"/>
          </p:cNvSpPr>
          <p:nvPr/>
        </p:nvSpPr>
        <p:spPr bwMode="auto">
          <a:xfrm>
            <a:off x="7364413" y="917575"/>
            <a:ext cx="63500" cy="63500"/>
          </a:xfrm>
          <a:prstGeom prst="ellipse">
            <a:avLst/>
          </a:prstGeom>
          <a:solidFill>
            <a:srgbClr val="FF0000"/>
          </a:solidFill>
          <a:ln w="19050" algn="ctr">
            <a:solidFill>
              <a:srgbClr val="0000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aphicFrame>
        <p:nvGraphicFramePr>
          <p:cNvPr id="552999" name="Object 39"/>
          <p:cNvGraphicFramePr>
            <a:graphicFrameLocks noChangeAspect="1"/>
          </p:cNvGraphicFramePr>
          <p:nvPr/>
        </p:nvGraphicFramePr>
        <p:xfrm>
          <a:off x="7426325" y="1684338"/>
          <a:ext cx="14605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126" name="公式" r:id="rId15" imgW="190440" imgH="279360" progId="Equation.3">
                  <p:embed/>
                </p:oleObj>
              </mc:Choice>
              <mc:Fallback>
                <p:oleObj name="公式" r:id="rId15" imgW="190440" imgH="279360" progId="Equation.3">
                  <p:embed/>
                  <p:pic>
                    <p:nvPicPr>
                      <p:cNvPr id="0" name="Object 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26325" y="1684338"/>
                        <a:ext cx="146050" cy="215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3000" name="Object 40"/>
          <p:cNvGraphicFramePr>
            <a:graphicFrameLocks noChangeAspect="1"/>
          </p:cNvGraphicFramePr>
          <p:nvPr/>
        </p:nvGraphicFramePr>
        <p:xfrm>
          <a:off x="8207375" y="725488"/>
          <a:ext cx="355600" cy="309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127" name="公式" r:id="rId17" imgW="393480" imgH="342720" progId="Equation.3">
                  <p:embed/>
                </p:oleObj>
              </mc:Choice>
              <mc:Fallback>
                <p:oleObj name="公式" r:id="rId17" imgW="393480" imgH="342720" progId="Equation.3">
                  <p:embed/>
                  <p:pic>
                    <p:nvPicPr>
                      <p:cNvPr id="0" name="Object 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07375" y="725488"/>
                        <a:ext cx="355600" cy="3095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3002" name="Object 42"/>
          <p:cNvGraphicFramePr>
            <a:graphicFrameLocks noChangeAspect="1"/>
          </p:cNvGraphicFramePr>
          <p:nvPr/>
        </p:nvGraphicFramePr>
        <p:xfrm>
          <a:off x="7426325" y="712788"/>
          <a:ext cx="106363" cy="214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128" name="公式" r:id="rId19" imgW="139680" imgH="279360" progId="Equation.3">
                  <p:embed/>
                </p:oleObj>
              </mc:Choice>
              <mc:Fallback>
                <p:oleObj name="公式" r:id="rId19" imgW="139680" imgH="279360" progId="Equation.3">
                  <p:embed/>
                  <p:pic>
                    <p:nvPicPr>
                      <p:cNvPr id="0" name="Object 4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26325" y="712788"/>
                        <a:ext cx="106363" cy="2143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53020" name="Line 60"/>
          <p:cNvSpPr>
            <a:spLocks noChangeAspect="1" noChangeShapeType="1"/>
          </p:cNvSpPr>
          <p:nvPr/>
        </p:nvSpPr>
        <p:spPr bwMode="auto">
          <a:xfrm flipV="1">
            <a:off x="6688138" y="1658938"/>
            <a:ext cx="1412875" cy="0"/>
          </a:xfrm>
          <a:prstGeom prst="line">
            <a:avLst/>
          </a:prstGeom>
          <a:noFill/>
          <a:ln w="28575">
            <a:solidFill>
              <a:srgbClr val="D6009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53021" name="Oval 61"/>
          <p:cNvSpPr>
            <a:spLocks noChangeAspect="1" noChangeArrowheads="1"/>
          </p:cNvSpPr>
          <p:nvPr/>
        </p:nvSpPr>
        <p:spPr bwMode="auto">
          <a:xfrm>
            <a:off x="8066088" y="1627188"/>
            <a:ext cx="65087" cy="63500"/>
          </a:xfrm>
          <a:prstGeom prst="ellipse">
            <a:avLst/>
          </a:prstGeom>
          <a:solidFill>
            <a:srgbClr val="FF0000"/>
          </a:solidFill>
          <a:ln w="19050" algn="ctr">
            <a:solidFill>
              <a:srgbClr val="0000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53022" name="Oval 62"/>
          <p:cNvSpPr>
            <a:spLocks noChangeAspect="1" noChangeArrowheads="1"/>
          </p:cNvSpPr>
          <p:nvPr/>
        </p:nvSpPr>
        <p:spPr bwMode="auto">
          <a:xfrm>
            <a:off x="7366000" y="1624013"/>
            <a:ext cx="63500" cy="63500"/>
          </a:xfrm>
          <a:prstGeom prst="ellipse">
            <a:avLst/>
          </a:prstGeom>
          <a:solidFill>
            <a:srgbClr val="FF0000"/>
          </a:solidFill>
          <a:ln w="19050" algn="ctr">
            <a:solidFill>
              <a:srgbClr val="0000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53023" name="Oval 63"/>
          <p:cNvSpPr>
            <a:spLocks noChangeAspect="1" noChangeArrowheads="1"/>
          </p:cNvSpPr>
          <p:nvPr/>
        </p:nvSpPr>
        <p:spPr bwMode="auto">
          <a:xfrm>
            <a:off x="6653213" y="1625600"/>
            <a:ext cx="65087" cy="63500"/>
          </a:xfrm>
          <a:prstGeom prst="ellipse">
            <a:avLst/>
          </a:prstGeom>
          <a:solidFill>
            <a:srgbClr val="FF0000"/>
          </a:solidFill>
          <a:ln w="19050" algn="ctr">
            <a:solidFill>
              <a:srgbClr val="0000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53024" name="Line 64"/>
          <p:cNvSpPr>
            <a:spLocks noChangeAspect="1" noChangeShapeType="1"/>
          </p:cNvSpPr>
          <p:nvPr/>
        </p:nvSpPr>
        <p:spPr bwMode="auto">
          <a:xfrm rot="16200000" flipH="1">
            <a:off x="7114382" y="1572418"/>
            <a:ext cx="0" cy="169863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grpSp>
        <p:nvGrpSpPr>
          <p:cNvPr id="553089" name="Group 129"/>
          <p:cNvGrpSpPr>
            <a:grpSpLocks/>
          </p:cNvGrpSpPr>
          <p:nvPr/>
        </p:nvGrpSpPr>
        <p:grpSpPr bwMode="auto">
          <a:xfrm>
            <a:off x="6240463" y="2286000"/>
            <a:ext cx="2303462" cy="1870075"/>
            <a:chOff x="3931" y="1440"/>
            <a:chExt cx="1451" cy="1178"/>
          </a:xfrm>
        </p:grpSpPr>
        <p:graphicFrame>
          <p:nvGraphicFramePr>
            <p:cNvPr id="553001" name="Object 41"/>
            <p:cNvGraphicFramePr>
              <a:graphicFrameLocks noChangeAspect="1"/>
            </p:cNvGraphicFramePr>
            <p:nvPr/>
          </p:nvGraphicFramePr>
          <p:xfrm>
            <a:off x="5092" y="1517"/>
            <a:ext cx="268" cy="1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53129" name="公式" r:id="rId21" imgW="469800" imgH="342720" progId="Equation.3">
                    <p:embed/>
                  </p:oleObj>
                </mc:Choice>
                <mc:Fallback>
                  <p:oleObj name="公式" r:id="rId21" imgW="469800" imgH="342720" progId="Equation.3">
                    <p:embed/>
                    <p:pic>
                      <p:nvPicPr>
                        <p:cNvPr id="0" name="Object 4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92" y="1517"/>
                          <a:ext cx="268" cy="1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53027" name="Line 67"/>
            <p:cNvSpPr>
              <a:spLocks noChangeShapeType="1"/>
            </p:cNvSpPr>
            <p:nvPr/>
          </p:nvSpPr>
          <p:spPr bwMode="auto">
            <a:xfrm rot="10800000">
              <a:off x="3931" y="2395"/>
              <a:ext cx="1451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stealth" w="med" len="lg"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53028" name="Line 68"/>
            <p:cNvSpPr>
              <a:spLocks noChangeShapeType="1"/>
            </p:cNvSpPr>
            <p:nvPr/>
          </p:nvSpPr>
          <p:spPr bwMode="auto">
            <a:xfrm rot="5400000">
              <a:off x="3627" y="2029"/>
              <a:ext cx="1178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stealth" w="med" len="lg"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553091" name="Group 131"/>
          <p:cNvGrpSpPr>
            <a:grpSpLocks/>
          </p:cNvGrpSpPr>
          <p:nvPr/>
        </p:nvGrpSpPr>
        <p:grpSpPr bwMode="auto">
          <a:xfrm>
            <a:off x="6335713" y="2611438"/>
            <a:ext cx="357187" cy="1182687"/>
            <a:chOff x="3991" y="1645"/>
            <a:chExt cx="225" cy="745"/>
          </a:xfrm>
        </p:grpSpPr>
        <p:graphicFrame>
          <p:nvGraphicFramePr>
            <p:cNvPr id="553026" name="Object 66"/>
            <p:cNvGraphicFramePr>
              <a:graphicFrameLocks noChangeAspect="1"/>
            </p:cNvGraphicFramePr>
            <p:nvPr/>
          </p:nvGraphicFramePr>
          <p:xfrm>
            <a:off x="3991" y="2035"/>
            <a:ext cx="178" cy="17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53130" name="公式" r:id="rId23" imgW="368280" imgH="368280" progId="Equation.3">
                    <p:embed/>
                  </p:oleObj>
                </mc:Choice>
                <mc:Fallback>
                  <p:oleObj name="公式" r:id="rId23" imgW="368280" imgH="368280" progId="Equation.3">
                    <p:embed/>
                    <p:pic>
                      <p:nvPicPr>
                        <p:cNvPr id="0" name="Object 6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91" y="2035"/>
                          <a:ext cx="178" cy="17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53029" name="Line 69"/>
            <p:cNvSpPr>
              <a:spLocks noChangeShapeType="1"/>
            </p:cNvSpPr>
            <p:nvPr/>
          </p:nvSpPr>
          <p:spPr bwMode="auto">
            <a:xfrm rot="10800000" flipV="1">
              <a:off x="4210" y="1645"/>
              <a:ext cx="6" cy="745"/>
            </a:xfrm>
            <a:prstGeom prst="line">
              <a:avLst/>
            </a:prstGeom>
            <a:noFill/>
            <a:ln w="28575">
              <a:solidFill>
                <a:srgbClr val="00AA55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53032" name="Line 72"/>
            <p:cNvSpPr>
              <a:spLocks noChangeAspect="1" noChangeShapeType="1"/>
            </p:cNvSpPr>
            <p:nvPr/>
          </p:nvSpPr>
          <p:spPr bwMode="auto">
            <a:xfrm rot="10784409" flipV="1">
              <a:off x="4209" y="2085"/>
              <a:ext cx="0" cy="107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553036" name="Rectangle 76"/>
          <p:cNvSpPr>
            <a:spLocks noChangeArrowheads="1"/>
          </p:cNvSpPr>
          <p:nvPr/>
        </p:nvSpPr>
        <p:spPr bwMode="auto">
          <a:xfrm>
            <a:off x="1047750" y="1601788"/>
            <a:ext cx="2165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为第一象限。  </a:t>
            </a:r>
          </a:p>
        </p:txBody>
      </p:sp>
      <p:graphicFrame>
        <p:nvGraphicFramePr>
          <p:cNvPr id="553037" name="Object 77"/>
          <p:cNvGraphicFramePr>
            <a:graphicFrameLocks noChangeAspect="1"/>
          </p:cNvGraphicFramePr>
          <p:nvPr/>
        </p:nvGraphicFramePr>
        <p:xfrm>
          <a:off x="7594600" y="1258888"/>
          <a:ext cx="214313" cy="206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131" name="公式" r:id="rId25" imgW="279360" imgH="266400" progId="Equation.3">
                  <p:embed/>
                </p:oleObj>
              </mc:Choice>
              <mc:Fallback>
                <p:oleObj name="公式" r:id="rId25" imgW="279360" imgH="266400" progId="Equation.3">
                  <p:embed/>
                  <p:pic>
                    <p:nvPicPr>
                      <p:cNvPr id="0" name="Object 7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94600" y="1258888"/>
                        <a:ext cx="214313" cy="206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53090" name="Group 130"/>
          <p:cNvGrpSpPr>
            <a:grpSpLocks/>
          </p:cNvGrpSpPr>
          <p:nvPr/>
        </p:nvGrpSpPr>
        <p:grpSpPr bwMode="auto">
          <a:xfrm>
            <a:off x="6657975" y="3768725"/>
            <a:ext cx="1641475" cy="384175"/>
            <a:chOff x="4194" y="2374"/>
            <a:chExt cx="1034" cy="242"/>
          </a:xfrm>
        </p:grpSpPr>
        <p:graphicFrame>
          <p:nvGraphicFramePr>
            <p:cNvPr id="553025" name="Object 65"/>
            <p:cNvGraphicFramePr>
              <a:graphicFrameLocks noChangeAspect="1"/>
            </p:cNvGraphicFramePr>
            <p:nvPr/>
          </p:nvGraphicFramePr>
          <p:xfrm>
            <a:off x="4370" y="2437"/>
            <a:ext cx="172" cy="17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53132" name="公式" r:id="rId27" imgW="355320" imgH="368280" progId="Equation.3">
                    <p:embed/>
                  </p:oleObj>
                </mc:Choice>
                <mc:Fallback>
                  <p:oleObj name="公式" r:id="rId27" imgW="355320" imgH="368280" progId="Equation.3">
                    <p:embed/>
                    <p:pic>
                      <p:nvPicPr>
                        <p:cNvPr id="0" name="Object 6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70" y="2437"/>
                          <a:ext cx="172" cy="17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53030" name="Line 70"/>
            <p:cNvSpPr>
              <a:spLocks noChangeShapeType="1"/>
            </p:cNvSpPr>
            <p:nvPr/>
          </p:nvSpPr>
          <p:spPr bwMode="auto">
            <a:xfrm rot="10800000" flipH="1" flipV="1">
              <a:off x="4213" y="2396"/>
              <a:ext cx="1015" cy="0"/>
            </a:xfrm>
            <a:prstGeom prst="line">
              <a:avLst/>
            </a:prstGeom>
            <a:noFill/>
            <a:ln w="28575">
              <a:solidFill>
                <a:srgbClr val="D6009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53031" name="Line 71"/>
            <p:cNvSpPr>
              <a:spLocks noChangeAspect="1" noChangeShapeType="1"/>
            </p:cNvSpPr>
            <p:nvPr/>
          </p:nvSpPr>
          <p:spPr bwMode="auto">
            <a:xfrm rot="5384409" flipH="1" flipV="1">
              <a:off x="4435" y="2341"/>
              <a:ext cx="0" cy="107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53033" name="Oval 73"/>
            <p:cNvSpPr>
              <a:spLocks noChangeAspect="1" noChangeArrowheads="1"/>
            </p:cNvSpPr>
            <p:nvPr/>
          </p:nvSpPr>
          <p:spPr bwMode="auto">
            <a:xfrm rot="8084409">
              <a:off x="4639" y="2377"/>
              <a:ext cx="40" cy="40"/>
            </a:xfrm>
            <a:prstGeom prst="ellipse">
              <a:avLst/>
            </a:prstGeom>
            <a:solidFill>
              <a:srgbClr val="FF0000"/>
            </a:solidFill>
            <a:ln w="19050" algn="ctr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53035" name="Oval 75"/>
            <p:cNvSpPr>
              <a:spLocks noChangeAspect="1" noChangeArrowheads="1"/>
            </p:cNvSpPr>
            <p:nvPr/>
          </p:nvSpPr>
          <p:spPr bwMode="auto">
            <a:xfrm rot="8084409">
              <a:off x="4194" y="2376"/>
              <a:ext cx="40" cy="40"/>
            </a:xfrm>
            <a:prstGeom prst="ellipse">
              <a:avLst/>
            </a:prstGeom>
            <a:solidFill>
              <a:srgbClr val="FF0000"/>
            </a:solidFill>
            <a:ln w="19050" algn="ctr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53041" name="Oval 81"/>
            <p:cNvSpPr>
              <a:spLocks noChangeAspect="1" noChangeArrowheads="1"/>
            </p:cNvSpPr>
            <p:nvPr/>
          </p:nvSpPr>
          <p:spPr bwMode="auto">
            <a:xfrm rot="-2715591">
              <a:off x="5095" y="2374"/>
              <a:ext cx="40" cy="40"/>
            </a:xfrm>
            <a:prstGeom prst="ellipse">
              <a:avLst/>
            </a:prstGeom>
            <a:solidFill>
              <a:srgbClr val="FF0000"/>
            </a:solidFill>
            <a:ln w="19050" algn="ctr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553042" name="Object 82"/>
            <p:cNvGraphicFramePr>
              <a:graphicFrameLocks noChangeAspect="1"/>
            </p:cNvGraphicFramePr>
            <p:nvPr/>
          </p:nvGraphicFramePr>
          <p:xfrm>
            <a:off x="5038" y="2444"/>
            <a:ext cx="152" cy="1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53133" name="公式" r:id="rId29" imgW="266400" imgH="190440" progId="Equation.3">
                    <p:embed/>
                  </p:oleObj>
                </mc:Choice>
                <mc:Fallback>
                  <p:oleObj name="公式" r:id="rId29" imgW="266400" imgH="190440" progId="Equation.3">
                    <p:embed/>
                    <p:pic>
                      <p:nvPicPr>
                        <p:cNvPr id="0" name="Object 8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38" y="2444"/>
                          <a:ext cx="152" cy="10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53044" name="Object 84"/>
            <p:cNvGraphicFramePr>
              <a:graphicFrameLocks noChangeAspect="1"/>
            </p:cNvGraphicFramePr>
            <p:nvPr/>
          </p:nvGraphicFramePr>
          <p:xfrm>
            <a:off x="4618" y="2450"/>
            <a:ext cx="80" cy="12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53134" name="公式" r:id="rId31" imgW="164880" imgH="266400" progId="Equation.3">
                    <p:embed/>
                  </p:oleObj>
                </mc:Choice>
                <mc:Fallback>
                  <p:oleObj name="公式" r:id="rId31" imgW="164880" imgH="266400" progId="Equation.3">
                    <p:embed/>
                    <p:pic>
                      <p:nvPicPr>
                        <p:cNvPr id="0" name="Object 8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18" y="2450"/>
                          <a:ext cx="80" cy="12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53095" name="Group 135"/>
          <p:cNvGrpSpPr>
            <a:grpSpLocks/>
          </p:cNvGrpSpPr>
          <p:nvPr/>
        </p:nvGrpSpPr>
        <p:grpSpPr bwMode="auto">
          <a:xfrm>
            <a:off x="3648075" y="3489325"/>
            <a:ext cx="1981200" cy="735013"/>
            <a:chOff x="2298" y="2198"/>
            <a:chExt cx="1248" cy="463"/>
          </a:xfrm>
        </p:grpSpPr>
        <p:sp>
          <p:nvSpPr>
            <p:cNvPr id="553048" name="Rectangle 88"/>
            <p:cNvSpPr>
              <a:spLocks noChangeArrowheads="1"/>
            </p:cNvSpPr>
            <p:nvPr/>
          </p:nvSpPr>
          <p:spPr bwMode="auto">
            <a:xfrm>
              <a:off x="2298" y="2297"/>
              <a:ext cx="54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olidFill>
                    <a:srgbClr val="000000"/>
                  </a:solidFill>
                </a:rPr>
                <a:t>故     </a:t>
              </a:r>
            </a:p>
          </p:txBody>
        </p:sp>
        <p:graphicFrame>
          <p:nvGraphicFramePr>
            <p:cNvPr id="553050" name="Object 90"/>
            <p:cNvGraphicFramePr>
              <a:graphicFrameLocks/>
            </p:cNvGraphicFramePr>
            <p:nvPr/>
          </p:nvGraphicFramePr>
          <p:xfrm>
            <a:off x="2586" y="2198"/>
            <a:ext cx="960" cy="4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53135" name="公式" r:id="rId33" imgW="1523880" imgH="736560" progId="Equation.3">
                    <p:embed/>
                  </p:oleObj>
                </mc:Choice>
                <mc:Fallback>
                  <p:oleObj name="公式" r:id="rId33" imgW="1523880" imgH="736560" progId="Equation.3">
                    <p:embed/>
                    <p:pic>
                      <p:nvPicPr>
                        <p:cNvPr id="0" name="Object 9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86" y="2198"/>
                          <a:ext cx="960" cy="46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53093" name="Group 133"/>
          <p:cNvGrpSpPr>
            <a:grpSpLocks/>
          </p:cNvGrpSpPr>
          <p:nvPr/>
        </p:nvGrpSpPr>
        <p:grpSpPr bwMode="auto">
          <a:xfrm>
            <a:off x="2152650" y="2979738"/>
            <a:ext cx="3457575" cy="457200"/>
            <a:chOff x="1356" y="1877"/>
            <a:chExt cx="2178" cy="288"/>
          </a:xfrm>
        </p:grpSpPr>
        <p:graphicFrame>
          <p:nvGraphicFramePr>
            <p:cNvPr id="552979" name="Object 19"/>
            <p:cNvGraphicFramePr>
              <a:graphicFrameLocks noChangeAspect="1"/>
            </p:cNvGraphicFramePr>
            <p:nvPr/>
          </p:nvGraphicFramePr>
          <p:xfrm>
            <a:off x="2236" y="1911"/>
            <a:ext cx="408" cy="1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53136" name="公式" r:id="rId35" imgW="647640" imgH="291960" progId="Equation.3">
                    <p:embed/>
                  </p:oleObj>
                </mc:Choice>
                <mc:Fallback>
                  <p:oleObj name="公式" r:id="rId35" imgW="647640" imgH="291960" progId="Equation.3">
                    <p:embed/>
                    <p:pic>
                      <p:nvPicPr>
                        <p:cNvPr id="0" name="Object 1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36" y="1911"/>
                          <a:ext cx="408" cy="18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52982" name="Object 22"/>
            <p:cNvGraphicFramePr>
              <a:graphicFrameLocks noChangeAspect="1"/>
            </p:cNvGraphicFramePr>
            <p:nvPr/>
          </p:nvGraphicFramePr>
          <p:xfrm>
            <a:off x="3022" y="1899"/>
            <a:ext cx="512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53137" name="公式" r:id="rId37" imgW="812520" imgH="342720" progId="Equation.3">
                    <p:embed/>
                  </p:oleObj>
                </mc:Choice>
                <mc:Fallback>
                  <p:oleObj name="公式" r:id="rId37" imgW="812520" imgH="342720" progId="Equation.3">
                    <p:embed/>
                    <p:pic>
                      <p:nvPicPr>
                        <p:cNvPr id="0" name="Object 2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22" y="1899"/>
                          <a:ext cx="512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52986" name="Line 26"/>
            <p:cNvSpPr>
              <a:spLocks noChangeShapeType="1"/>
            </p:cNvSpPr>
            <p:nvPr/>
          </p:nvSpPr>
          <p:spPr bwMode="auto">
            <a:xfrm>
              <a:off x="2700" y="2010"/>
              <a:ext cx="278" cy="0"/>
            </a:xfrm>
            <a:prstGeom prst="line">
              <a:avLst/>
            </a:prstGeom>
            <a:noFill/>
            <a:ln w="19050">
              <a:solidFill>
                <a:srgbClr val="990033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53053" name="Rectangle 93"/>
            <p:cNvSpPr>
              <a:spLocks noChangeArrowheads="1"/>
            </p:cNvSpPr>
            <p:nvPr/>
          </p:nvSpPr>
          <p:spPr bwMode="auto">
            <a:xfrm>
              <a:off x="1356" y="1877"/>
              <a:ext cx="107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olidFill>
                    <a:srgbClr val="000000"/>
                  </a:solidFill>
                </a:rPr>
                <a:t>再要求将    </a:t>
              </a:r>
            </a:p>
          </p:txBody>
        </p:sp>
      </p:grpSp>
      <p:grpSp>
        <p:nvGrpSpPr>
          <p:cNvPr id="553094" name="Group 134"/>
          <p:cNvGrpSpPr>
            <a:grpSpLocks/>
          </p:cNvGrpSpPr>
          <p:nvPr/>
        </p:nvGrpSpPr>
        <p:grpSpPr bwMode="auto">
          <a:xfrm>
            <a:off x="2168525" y="3643313"/>
            <a:ext cx="1416050" cy="457200"/>
            <a:chOff x="1366" y="2295"/>
            <a:chExt cx="892" cy="288"/>
          </a:xfrm>
        </p:grpSpPr>
        <p:sp>
          <p:nvSpPr>
            <p:cNvPr id="553054" name="Rectangle 94"/>
            <p:cNvSpPr>
              <a:spLocks noChangeArrowheads="1"/>
            </p:cNvSpPr>
            <p:nvPr/>
          </p:nvSpPr>
          <p:spPr bwMode="auto">
            <a:xfrm>
              <a:off x="1366" y="2295"/>
              <a:ext cx="45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olidFill>
                    <a:srgbClr val="000000"/>
                  </a:solidFill>
                </a:rPr>
                <a:t>得   </a:t>
              </a:r>
            </a:p>
          </p:txBody>
        </p:sp>
        <p:graphicFrame>
          <p:nvGraphicFramePr>
            <p:cNvPr id="553055" name="Object 95"/>
            <p:cNvGraphicFramePr>
              <a:graphicFrameLocks noChangeAspect="1"/>
            </p:cNvGraphicFramePr>
            <p:nvPr/>
          </p:nvGraphicFramePr>
          <p:xfrm>
            <a:off x="1658" y="2355"/>
            <a:ext cx="600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53138" name="公式" r:id="rId39" imgW="952200" imgH="342720" progId="Equation.3">
                    <p:embed/>
                  </p:oleObj>
                </mc:Choice>
                <mc:Fallback>
                  <p:oleObj name="公式" r:id="rId39" imgW="952200" imgH="342720" progId="Equation.3">
                    <p:embed/>
                    <p:pic>
                      <p:nvPicPr>
                        <p:cNvPr id="0" name="Object 9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58" y="2355"/>
                          <a:ext cx="600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53092" name="Group 132"/>
          <p:cNvGrpSpPr>
            <a:grpSpLocks/>
          </p:cNvGrpSpPr>
          <p:nvPr/>
        </p:nvGrpSpPr>
        <p:grpSpPr bwMode="auto">
          <a:xfrm>
            <a:off x="1050925" y="2124075"/>
            <a:ext cx="5056188" cy="735013"/>
            <a:chOff x="662" y="1338"/>
            <a:chExt cx="3185" cy="463"/>
          </a:xfrm>
        </p:grpSpPr>
        <p:sp>
          <p:nvSpPr>
            <p:cNvPr id="552977" name="Rectangle 17"/>
            <p:cNvSpPr>
              <a:spLocks noChangeArrowheads="1"/>
            </p:cNvSpPr>
            <p:nvPr/>
          </p:nvSpPr>
          <p:spPr bwMode="auto">
            <a:xfrm>
              <a:off x="662" y="1435"/>
              <a:ext cx="93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olidFill>
                    <a:srgbClr val="339933"/>
                  </a:solidFill>
                  <a:ea typeface="楷体_GB2312" pitchFamily="49" charset="-122"/>
                </a:rPr>
                <a:t>方法二     </a:t>
              </a:r>
            </a:p>
          </p:txBody>
        </p:sp>
        <p:sp>
          <p:nvSpPr>
            <p:cNvPr id="552991" name="Rectangle 31"/>
            <p:cNvSpPr>
              <a:spLocks noChangeArrowheads="1"/>
            </p:cNvSpPr>
            <p:nvPr/>
          </p:nvSpPr>
          <p:spPr bwMode="auto">
            <a:xfrm>
              <a:off x="1358" y="1429"/>
              <a:ext cx="45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olidFill>
                    <a:srgbClr val="000000"/>
                  </a:solidFill>
                </a:rPr>
                <a:t>令   </a:t>
              </a:r>
            </a:p>
          </p:txBody>
        </p:sp>
        <p:graphicFrame>
          <p:nvGraphicFramePr>
            <p:cNvPr id="553051" name="Object 91"/>
            <p:cNvGraphicFramePr>
              <a:graphicFrameLocks/>
            </p:cNvGraphicFramePr>
            <p:nvPr/>
          </p:nvGraphicFramePr>
          <p:xfrm>
            <a:off x="1664" y="1338"/>
            <a:ext cx="1176" cy="4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53139" name="公式" r:id="rId41" imgW="1866600" imgH="736560" progId="Equation.3">
                    <p:embed/>
                  </p:oleObj>
                </mc:Choice>
                <mc:Fallback>
                  <p:oleObj name="公式" r:id="rId41" imgW="1866600" imgH="736560" progId="Equation.3">
                    <p:embed/>
                    <p:pic>
                      <p:nvPicPr>
                        <p:cNvPr id="0" name="Object 9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4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64" y="1338"/>
                          <a:ext cx="1176" cy="46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53052" name="Rectangle 92"/>
            <p:cNvSpPr>
              <a:spLocks noChangeArrowheads="1"/>
            </p:cNvSpPr>
            <p:nvPr/>
          </p:nvSpPr>
          <p:spPr bwMode="auto">
            <a:xfrm>
              <a:off x="2892" y="1437"/>
              <a:ext cx="95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i="1"/>
                <a:t>k</a:t>
              </a:r>
              <a:r>
                <a:rPr lang="en-US" altLang="zh-CN" sz="1000" i="1"/>
                <a:t> </a:t>
              </a:r>
              <a:r>
                <a:rPr lang="zh-CN" altLang="en-US"/>
                <a:t>待定，   </a:t>
              </a:r>
            </a:p>
          </p:txBody>
        </p:sp>
        <p:graphicFrame>
          <p:nvGraphicFramePr>
            <p:cNvPr id="553056" name="Object 96"/>
            <p:cNvGraphicFramePr>
              <a:graphicFrameLocks/>
            </p:cNvGraphicFramePr>
            <p:nvPr/>
          </p:nvGraphicFramePr>
          <p:xfrm>
            <a:off x="1960" y="1478"/>
            <a:ext cx="136" cy="1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53140" name="公式" r:id="rId43" imgW="215640" imgH="279360" progId="Equation.3">
                    <p:embed/>
                  </p:oleObj>
                </mc:Choice>
                <mc:Fallback>
                  <p:oleObj name="公式" r:id="rId43" imgW="215640" imgH="279360" progId="Equation.3">
                    <p:embed/>
                    <p:pic>
                      <p:nvPicPr>
                        <p:cNvPr id="0" name="Object 9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4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60" y="1478"/>
                          <a:ext cx="136" cy="175"/>
                        </a:xfrm>
                        <a:prstGeom prst="rect">
                          <a:avLst/>
                        </a:prstGeom>
                        <a:solidFill>
                          <a:srgbClr val="FFFFFF"/>
                        </a:solidFill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53057" name="Object 97"/>
            <p:cNvGraphicFramePr>
              <a:graphicFrameLocks/>
            </p:cNvGraphicFramePr>
            <p:nvPr/>
          </p:nvGraphicFramePr>
          <p:xfrm>
            <a:off x="2448" y="1355"/>
            <a:ext cx="224" cy="21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53141" name="公式" r:id="rId45" imgW="355320" imgH="342720" progId="Equation.3">
                    <p:embed/>
                  </p:oleObj>
                </mc:Choice>
                <mc:Fallback>
                  <p:oleObj name="公式" r:id="rId45" imgW="355320" imgH="342720" progId="Equation.3">
                    <p:embed/>
                    <p:pic>
                      <p:nvPicPr>
                        <p:cNvPr id="0" name="Object 9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4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48" y="1355"/>
                          <a:ext cx="224" cy="215"/>
                        </a:xfrm>
                        <a:prstGeom prst="rect">
                          <a:avLst/>
                        </a:prstGeom>
                        <a:solidFill>
                          <a:srgbClr val="FFFFFF"/>
                        </a:solidFill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53058" name="Object 98"/>
            <p:cNvGraphicFramePr>
              <a:graphicFrameLocks/>
            </p:cNvGraphicFramePr>
            <p:nvPr/>
          </p:nvGraphicFramePr>
          <p:xfrm>
            <a:off x="2518" y="1610"/>
            <a:ext cx="104" cy="16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53142" name="公式" r:id="rId47" imgW="164880" imgH="266400" progId="Equation.3">
                    <p:embed/>
                  </p:oleObj>
                </mc:Choice>
                <mc:Fallback>
                  <p:oleObj name="公式" r:id="rId47" imgW="164880" imgH="266400" progId="Equation.3">
                    <p:embed/>
                    <p:pic>
                      <p:nvPicPr>
                        <p:cNvPr id="0" name="Object 9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4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18" y="1610"/>
                          <a:ext cx="104" cy="167"/>
                        </a:xfrm>
                        <a:prstGeom prst="rect">
                          <a:avLst/>
                        </a:prstGeom>
                        <a:solidFill>
                          <a:srgbClr val="FFFFFF"/>
                        </a:solidFill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53097" name="Group 137"/>
          <p:cNvGrpSpPr>
            <a:grpSpLocks/>
          </p:cNvGrpSpPr>
          <p:nvPr/>
        </p:nvGrpSpPr>
        <p:grpSpPr bwMode="auto">
          <a:xfrm>
            <a:off x="1355725" y="5264150"/>
            <a:ext cx="6330950" cy="457200"/>
            <a:chOff x="854" y="3316"/>
            <a:chExt cx="3988" cy="288"/>
          </a:xfrm>
        </p:grpSpPr>
        <p:sp>
          <p:nvSpPr>
            <p:cNvPr id="553061" name="Rectangle 101"/>
            <p:cNvSpPr>
              <a:spLocks noChangeArrowheads="1"/>
            </p:cNvSpPr>
            <p:nvPr/>
          </p:nvSpPr>
          <p:spPr bwMode="auto">
            <a:xfrm>
              <a:off x="854" y="3316"/>
              <a:ext cx="398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>
                  <a:solidFill>
                    <a:srgbClr val="008000"/>
                  </a:solidFill>
                  <a:ea typeface="仿宋_GB2312" pitchFamily="49" charset="-122"/>
                </a:rPr>
                <a:t>(2) </a:t>
              </a:r>
              <a:r>
                <a:rPr lang="zh-CN" altLang="en-US">
                  <a:solidFill>
                    <a:srgbClr val="008000"/>
                  </a:solidFill>
                  <a:ea typeface="仿宋_GB2312" pitchFamily="49" charset="-122"/>
                </a:rPr>
                <a:t>可否要求将                             或者其它点</a:t>
              </a:r>
              <a:r>
                <a:rPr lang="en-US" altLang="zh-CN">
                  <a:solidFill>
                    <a:srgbClr val="008000"/>
                  </a:solidFill>
                  <a:ea typeface="仿宋_GB2312" pitchFamily="49" charset="-122"/>
                </a:rPr>
                <a:t>?    </a:t>
              </a:r>
            </a:p>
          </p:txBody>
        </p:sp>
        <p:graphicFrame>
          <p:nvGraphicFramePr>
            <p:cNvPr id="553062" name="Object 102"/>
            <p:cNvGraphicFramePr>
              <a:graphicFrameLocks noChangeAspect="1"/>
            </p:cNvGraphicFramePr>
            <p:nvPr/>
          </p:nvGraphicFramePr>
          <p:xfrm>
            <a:off x="2210" y="3355"/>
            <a:ext cx="408" cy="1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53143" name="公式" r:id="rId49" imgW="647640" imgH="291960" progId="Equation.3">
                    <p:embed/>
                  </p:oleObj>
                </mc:Choice>
                <mc:Fallback>
                  <p:oleObj name="公式" r:id="rId49" imgW="647640" imgH="291960" progId="Equation.3">
                    <p:embed/>
                    <p:pic>
                      <p:nvPicPr>
                        <p:cNvPr id="0" name="Object 10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10" y="3355"/>
                          <a:ext cx="408" cy="18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53063" name="Object 103"/>
            <p:cNvGraphicFramePr>
              <a:graphicFrameLocks noChangeAspect="1"/>
            </p:cNvGraphicFramePr>
            <p:nvPr/>
          </p:nvGraphicFramePr>
          <p:xfrm>
            <a:off x="3030" y="3363"/>
            <a:ext cx="456" cy="1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53144" name="公式" r:id="rId51" imgW="723600" imgH="279360" progId="Equation.3">
                    <p:embed/>
                  </p:oleObj>
                </mc:Choice>
                <mc:Fallback>
                  <p:oleObj name="公式" r:id="rId51" imgW="723600" imgH="279360" progId="Equation.3">
                    <p:embed/>
                    <p:pic>
                      <p:nvPicPr>
                        <p:cNvPr id="0" name="Object 10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30" y="3363"/>
                          <a:ext cx="456" cy="17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53064" name="Line 104"/>
            <p:cNvSpPr>
              <a:spLocks noChangeShapeType="1"/>
            </p:cNvSpPr>
            <p:nvPr/>
          </p:nvSpPr>
          <p:spPr bwMode="auto">
            <a:xfrm>
              <a:off x="2674" y="3454"/>
              <a:ext cx="278" cy="0"/>
            </a:xfrm>
            <a:prstGeom prst="line">
              <a:avLst/>
            </a:prstGeom>
            <a:noFill/>
            <a:ln w="19050">
              <a:solidFill>
                <a:srgbClr val="990033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553096" name="Group 136"/>
          <p:cNvGrpSpPr>
            <a:grpSpLocks/>
          </p:cNvGrpSpPr>
          <p:nvPr/>
        </p:nvGrpSpPr>
        <p:grpSpPr bwMode="auto">
          <a:xfrm>
            <a:off x="534988" y="4387850"/>
            <a:ext cx="7716837" cy="735013"/>
            <a:chOff x="337" y="2764"/>
            <a:chExt cx="4861" cy="463"/>
          </a:xfrm>
        </p:grpSpPr>
        <p:sp>
          <p:nvSpPr>
            <p:cNvPr id="553059" name="Rectangle 99"/>
            <p:cNvSpPr>
              <a:spLocks noChangeArrowheads="1"/>
            </p:cNvSpPr>
            <p:nvPr/>
          </p:nvSpPr>
          <p:spPr bwMode="auto">
            <a:xfrm>
              <a:off x="337" y="2863"/>
              <a:ext cx="6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olidFill>
                    <a:srgbClr val="FF0000"/>
                  </a:solidFill>
                </a:rPr>
                <a:t>思考   </a:t>
              </a:r>
            </a:p>
          </p:txBody>
        </p:sp>
        <p:sp>
          <p:nvSpPr>
            <p:cNvPr id="553060" name="Rectangle 100"/>
            <p:cNvSpPr>
              <a:spLocks noChangeArrowheads="1"/>
            </p:cNvSpPr>
            <p:nvPr/>
          </p:nvSpPr>
          <p:spPr bwMode="auto">
            <a:xfrm>
              <a:off x="850" y="2862"/>
              <a:ext cx="434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>
                  <a:solidFill>
                    <a:srgbClr val="008000"/>
                  </a:solidFill>
                  <a:ea typeface="仿宋_GB2312" pitchFamily="49" charset="-122"/>
                </a:rPr>
                <a:t>(1) </a:t>
              </a:r>
              <a:r>
                <a:rPr lang="zh-CN" altLang="en-US">
                  <a:solidFill>
                    <a:srgbClr val="008000"/>
                  </a:solidFill>
                  <a:ea typeface="仿宋_GB2312" pitchFamily="49" charset="-122"/>
                </a:rPr>
                <a:t>式子                         中               </a:t>
              </a:r>
              <a:r>
                <a:rPr lang="zh-CN" altLang="en-US" sz="1200">
                  <a:solidFill>
                    <a:srgbClr val="008000"/>
                  </a:solidFill>
                  <a:ea typeface="仿宋_GB2312" pitchFamily="49" charset="-122"/>
                </a:rPr>
                <a:t> </a:t>
              </a:r>
              <a:r>
                <a:rPr lang="zh-CN" altLang="en-US">
                  <a:solidFill>
                    <a:srgbClr val="008000"/>
                  </a:solidFill>
                  <a:ea typeface="仿宋_GB2312" pitchFamily="49" charset="-122"/>
                </a:rPr>
                <a:t>各自有何作用</a:t>
              </a:r>
              <a:r>
                <a:rPr lang="en-US" altLang="zh-CN">
                  <a:solidFill>
                    <a:srgbClr val="008000"/>
                  </a:solidFill>
                  <a:ea typeface="仿宋_GB2312" pitchFamily="49" charset="-122"/>
                </a:rPr>
                <a:t>?</a:t>
              </a:r>
              <a:r>
                <a:rPr lang="en-US" altLang="zh-CN">
                  <a:solidFill>
                    <a:srgbClr val="000000"/>
                  </a:solidFill>
                </a:rPr>
                <a:t>    </a:t>
              </a:r>
            </a:p>
          </p:txBody>
        </p:sp>
        <p:grpSp>
          <p:nvGrpSpPr>
            <p:cNvPr id="553069" name="Group 109"/>
            <p:cNvGrpSpPr>
              <a:grpSpLocks/>
            </p:cNvGrpSpPr>
            <p:nvPr/>
          </p:nvGrpSpPr>
          <p:grpSpPr bwMode="auto">
            <a:xfrm>
              <a:off x="2992" y="2898"/>
              <a:ext cx="702" cy="215"/>
              <a:chOff x="1672" y="3888"/>
              <a:chExt cx="702" cy="215"/>
            </a:xfrm>
          </p:grpSpPr>
          <p:graphicFrame>
            <p:nvGraphicFramePr>
              <p:cNvPr id="553067" name="Object 107"/>
              <p:cNvGraphicFramePr>
                <a:graphicFrameLocks/>
              </p:cNvGraphicFramePr>
              <p:nvPr/>
            </p:nvGraphicFramePr>
            <p:xfrm>
              <a:off x="2238" y="3892"/>
              <a:ext cx="136" cy="17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53145" name="公式" r:id="rId53" imgW="215640" imgH="279360" progId="Equation.3">
                      <p:embed/>
                    </p:oleObj>
                  </mc:Choice>
                  <mc:Fallback>
                    <p:oleObj name="公式" r:id="rId53" imgW="215640" imgH="279360" progId="Equation.3">
                      <p:embed/>
                      <p:pic>
                        <p:nvPicPr>
                          <p:cNvPr id="0" name="Object 107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5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238" y="3892"/>
                            <a:ext cx="136" cy="175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553068" name="Object 108"/>
              <p:cNvGraphicFramePr>
                <a:graphicFrameLocks/>
              </p:cNvGraphicFramePr>
              <p:nvPr/>
            </p:nvGraphicFramePr>
            <p:xfrm>
              <a:off x="1672" y="3888"/>
              <a:ext cx="520" cy="21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53146" name="公式" r:id="rId55" imgW="825480" imgH="342720" progId="Equation.3">
                      <p:embed/>
                    </p:oleObj>
                  </mc:Choice>
                  <mc:Fallback>
                    <p:oleObj name="公式" r:id="rId55" imgW="825480" imgH="342720" progId="Equation.3">
                      <p:embed/>
                      <p:pic>
                        <p:nvPicPr>
                          <p:cNvPr id="0" name="Object 108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5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672" y="3888"/>
                            <a:ext cx="520" cy="215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553075" name="Group 115"/>
            <p:cNvGrpSpPr>
              <a:grpSpLocks/>
            </p:cNvGrpSpPr>
            <p:nvPr/>
          </p:nvGrpSpPr>
          <p:grpSpPr bwMode="auto">
            <a:xfrm>
              <a:off x="1608" y="2764"/>
              <a:ext cx="1104" cy="463"/>
              <a:chOff x="3936" y="3388"/>
              <a:chExt cx="1104" cy="463"/>
            </a:xfrm>
          </p:grpSpPr>
          <p:graphicFrame>
            <p:nvGraphicFramePr>
              <p:cNvPr id="553071" name="Object 111"/>
              <p:cNvGraphicFramePr>
                <a:graphicFrameLocks/>
              </p:cNvGraphicFramePr>
              <p:nvPr/>
            </p:nvGraphicFramePr>
            <p:xfrm>
              <a:off x="3936" y="3388"/>
              <a:ext cx="1104" cy="463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53147" name="公式" r:id="rId57" imgW="1752480" imgH="736560" progId="Equation.3">
                      <p:embed/>
                    </p:oleObj>
                  </mc:Choice>
                  <mc:Fallback>
                    <p:oleObj name="公式" r:id="rId57" imgW="1752480" imgH="736560" progId="Equation.3">
                      <p:embed/>
                      <p:pic>
                        <p:nvPicPr>
                          <p:cNvPr id="0" name="Object 111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5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936" y="3388"/>
                            <a:ext cx="1104" cy="463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553072" name="Object 112"/>
              <p:cNvGraphicFramePr>
                <a:graphicFrameLocks/>
              </p:cNvGraphicFramePr>
              <p:nvPr/>
            </p:nvGraphicFramePr>
            <p:xfrm>
              <a:off x="4238" y="3528"/>
              <a:ext cx="136" cy="17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53148" name="公式" r:id="rId59" imgW="215640" imgH="279360" progId="Equation.3">
                      <p:embed/>
                    </p:oleObj>
                  </mc:Choice>
                  <mc:Fallback>
                    <p:oleObj name="公式" r:id="rId59" imgW="215640" imgH="279360" progId="Equation.3">
                      <p:embed/>
                      <p:pic>
                        <p:nvPicPr>
                          <p:cNvPr id="0" name="Object 112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6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238" y="3528"/>
                            <a:ext cx="136" cy="175"/>
                          </a:xfrm>
                          <a:prstGeom prst="rect">
                            <a:avLst/>
                          </a:prstGeom>
                          <a:solidFill>
                            <a:srgbClr val="FFFFFF"/>
                          </a:solidFill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553073" name="Object 113"/>
              <p:cNvGraphicFramePr>
                <a:graphicFrameLocks/>
              </p:cNvGraphicFramePr>
              <p:nvPr/>
            </p:nvGraphicFramePr>
            <p:xfrm>
              <a:off x="4726" y="3405"/>
              <a:ext cx="224" cy="21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53149" name="公式" r:id="rId61" imgW="355320" imgH="342720" progId="Equation.3">
                      <p:embed/>
                    </p:oleObj>
                  </mc:Choice>
                  <mc:Fallback>
                    <p:oleObj name="公式" r:id="rId61" imgW="355320" imgH="342720" progId="Equation.3">
                      <p:embed/>
                      <p:pic>
                        <p:nvPicPr>
                          <p:cNvPr id="0" name="Object 113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6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726" y="3405"/>
                            <a:ext cx="224" cy="215"/>
                          </a:xfrm>
                          <a:prstGeom prst="rect">
                            <a:avLst/>
                          </a:prstGeom>
                          <a:solidFill>
                            <a:srgbClr val="FFFFFF"/>
                          </a:solidFill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553074" name="Object 114"/>
              <p:cNvGraphicFramePr>
                <a:graphicFrameLocks/>
              </p:cNvGraphicFramePr>
              <p:nvPr/>
            </p:nvGraphicFramePr>
            <p:xfrm>
              <a:off x="4796" y="3660"/>
              <a:ext cx="104" cy="16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53150" name="公式" r:id="rId63" imgW="164880" imgH="266400" progId="Equation.3">
                      <p:embed/>
                    </p:oleObj>
                  </mc:Choice>
                  <mc:Fallback>
                    <p:oleObj name="公式" r:id="rId63" imgW="164880" imgH="266400" progId="Equation.3">
                      <p:embed/>
                      <p:pic>
                        <p:nvPicPr>
                          <p:cNvPr id="0" name="Object 114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6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796" y="3660"/>
                            <a:ext cx="104" cy="167"/>
                          </a:xfrm>
                          <a:prstGeom prst="rect">
                            <a:avLst/>
                          </a:prstGeom>
                          <a:solidFill>
                            <a:srgbClr val="FFFFFF"/>
                          </a:solidFill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grpSp>
        <p:nvGrpSpPr>
          <p:cNvPr id="553098" name="Group 138"/>
          <p:cNvGrpSpPr>
            <a:grpSpLocks/>
          </p:cNvGrpSpPr>
          <p:nvPr/>
        </p:nvGrpSpPr>
        <p:grpSpPr bwMode="auto">
          <a:xfrm>
            <a:off x="531813" y="5913438"/>
            <a:ext cx="7253287" cy="461962"/>
            <a:chOff x="335" y="3725"/>
            <a:chExt cx="4569" cy="291"/>
          </a:xfrm>
        </p:grpSpPr>
        <p:sp>
          <p:nvSpPr>
            <p:cNvPr id="553076" name="Rectangle 116"/>
            <p:cNvSpPr>
              <a:spLocks noChangeArrowheads="1"/>
            </p:cNvSpPr>
            <p:nvPr/>
          </p:nvSpPr>
          <p:spPr bwMode="auto">
            <a:xfrm>
              <a:off x="852" y="3728"/>
              <a:ext cx="405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/>
                <a:t>如何进一步将其映射到上半平面或者单位圆</a:t>
              </a:r>
              <a:r>
                <a:rPr lang="en-US" altLang="zh-CN"/>
                <a:t>?    </a:t>
              </a:r>
            </a:p>
          </p:txBody>
        </p:sp>
        <p:sp>
          <p:nvSpPr>
            <p:cNvPr id="553080" name="Rectangle 120"/>
            <p:cNvSpPr>
              <a:spLocks noChangeArrowheads="1"/>
            </p:cNvSpPr>
            <p:nvPr/>
          </p:nvSpPr>
          <p:spPr bwMode="auto">
            <a:xfrm>
              <a:off x="335" y="3725"/>
              <a:ext cx="69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olidFill>
                    <a:srgbClr val="FF0000"/>
                  </a:solidFill>
                </a:rPr>
                <a:t>问题    </a:t>
              </a:r>
            </a:p>
          </p:txBody>
        </p:sp>
      </p:grpSp>
      <p:grpSp>
        <p:nvGrpSpPr>
          <p:cNvPr id="553083" name="Group 123"/>
          <p:cNvGrpSpPr>
            <a:grpSpLocks/>
          </p:cNvGrpSpPr>
          <p:nvPr/>
        </p:nvGrpSpPr>
        <p:grpSpPr bwMode="auto">
          <a:xfrm>
            <a:off x="6677025" y="3575050"/>
            <a:ext cx="234950" cy="230188"/>
            <a:chOff x="4211" y="897"/>
            <a:chExt cx="148" cy="145"/>
          </a:xfrm>
        </p:grpSpPr>
        <p:sp>
          <p:nvSpPr>
            <p:cNvPr id="553084" name="Arc 124"/>
            <p:cNvSpPr>
              <a:spLocks noChangeAspect="1"/>
            </p:cNvSpPr>
            <p:nvPr/>
          </p:nvSpPr>
          <p:spPr bwMode="auto">
            <a:xfrm>
              <a:off x="4211" y="897"/>
              <a:ext cx="148" cy="143"/>
            </a:xfrm>
            <a:custGeom>
              <a:avLst/>
              <a:gdLst>
                <a:gd name="G0" fmla="+- 1760 0 0"/>
                <a:gd name="G1" fmla="+- 21600 0 0"/>
                <a:gd name="G2" fmla="+- 21600 0 0"/>
                <a:gd name="T0" fmla="*/ 0 w 23356"/>
                <a:gd name="T1" fmla="*/ 72 h 21600"/>
                <a:gd name="T2" fmla="*/ 23356 w 23356"/>
                <a:gd name="T3" fmla="*/ 21207 h 21600"/>
                <a:gd name="T4" fmla="*/ 1760 w 23356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356" h="21600" fill="none" extrusionOk="0">
                  <a:moveTo>
                    <a:pt x="-1" y="71"/>
                  </a:moveTo>
                  <a:cubicBezTo>
                    <a:pt x="585" y="23"/>
                    <a:pt x="1172" y="-1"/>
                    <a:pt x="1760" y="0"/>
                  </a:cubicBezTo>
                  <a:cubicBezTo>
                    <a:pt x="13536" y="0"/>
                    <a:pt x="23142" y="9432"/>
                    <a:pt x="23356" y="21206"/>
                  </a:cubicBezTo>
                </a:path>
                <a:path w="23356" h="21600" stroke="0" extrusionOk="0">
                  <a:moveTo>
                    <a:pt x="-1" y="71"/>
                  </a:moveTo>
                  <a:cubicBezTo>
                    <a:pt x="585" y="23"/>
                    <a:pt x="1172" y="-1"/>
                    <a:pt x="1760" y="0"/>
                  </a:cubicBezTo>
                  <a:cubicBezTo>
                    <a:pt x="13536" y="0"/>
                    <a:pt x="23142" y="9432"/>
                    <a:pt x="23356" y="21206"/>
                  </a:cubicBezTo>
                  <a:lnTo>
                    <a:pt x="1760" y="21600"/>
                  </a:lnTo>
                  <a:close/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 type="stealth" w="med" len="lg"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553085" name="Group 125"/>
            <p:cNvGrpSpPr>
              <a:grpSpLocks/>
            </p:cNvGrpSpPr>
            <p:nvPr/>
          </p:nvGrpSpPr>
          <p:grpSpPr bwMode="auto">
            <a:xfrm>
              <a:off x="4211" y="974"/>
              <a:ext cx="68" cy="68"/>
              <a:chOff x="3575" y="1778"/>
              <a:chExt cx="68" cy="68"/>
            </a:xfrm>
          </p:grpSpPr>
          <p:sp>
            <p:nvSpPr>
              <p:cNvPr id="553086" name="Line 126"/>
              <p:cNvSpPr>
                <a:spLocks noChangeShapeType="1"/>
              </p:cNvSpPr>
              <p:nvPr/>
            </p:nvSpPr>
            <p:spPr bwMode="auto">
              <a:xfrm flipH="1">
                <a:off x="3575" y="1784"/>
                <a:ext cx="68" cy="0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53087" name="Line 127"/>
              <p:cNvSpPr>
                <a:spLocks noChangeShapeType="1"/>
              </p:cNvSpPr>
              <p:nvPr/>
            </p:nvSpPr>
            <p:spPr bwMode="auto">
              <a:xfrm rot="5400000" flipH="1">
                <a:off x="3603" y="1812"/>
                <a:ext cx="68" cy="0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pic>
        <p:nvPicPr>
          <p:cNvPr id="553099" name="Picture 139"/>
          <p:cNvPicPr>
            <a:picLocks noChangeAspect="1" noChangeArrowheads="1"/>
          </p:cNvPicPr>
          <p:nvPr/>
        </p:nvPicPr>
        <p:blipFill>
          <a:blip r:embed="rId6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300" y="6343650"/>
            <a:ext cx="13335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530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5530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7" dur="1000"/>
                                        <p:tgtEl>
                                          <p:spTgt spid="5530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5530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5530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5530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1000"/>
                                        <p:tgtEl>
                                          <p:spTgt spid="553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1000"/>
                                        <p:tgtEl>
                                          <p:spTgt spid="5529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1000"/>
                                        <p:tgtEl>
                                          <p:spTgt spid="553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1000"/>
                                        <p:tgtEl>
                                          <p:spTgt spid="5530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3" dur="1000"/>
                                        <p:tgtEl>
                                          <p:spTgt spid="552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1000"/>
                                        <p:tgtEl>
                                          <p:spTgt spid="5530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1000"/>
                                        <p:tgtEl>
                                          <p:spTgt spid="553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1000"/>
                                        <p:tgtEl>
                                          <p:spTgt spid="553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0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53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53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53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5309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5309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5309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5309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5309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5309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5309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5309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2962" grpId="0" animBg="1"/>
      <p:bldP spid="552997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5124" name="Picture 11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5125" name="Picture 11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5126" name="Picture 11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5127" name="Picture 119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5128" name="Picture 12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5129" name="Picture 12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5130" name="Picture 12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5131" name="Picture 123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5132" name="Picture 12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5133" name="Picture 12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5134" name="Picture 12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5135" name="Picture 127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5136" name="Picture 12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5137" name="Picture 129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5138" name="Picture 13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5139" name="Picture 13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5140" name="Picture 13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5141" name="Picture 13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5142" name="Picture 13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5143" name="Picture 135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55011" name="Rectangle 3"/>
          <p:cNvSpPr>
            <a:spLocks noChangeArrowheads="1"/>
          </p:cNvSpPr>
          <p:nvPr/>
        </p:nvSpPr>
        <p:spPr bwMode="auto">
          <a:xfrm>
            <a:off x="533400" y="534988"/>
            <a:ext cx="45370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0"/>
              </a:spcBef>
            </a:pPr>
            <a:r>
              <a:rPr lang="zh-CN" altLang="en-US" sz="2800">
                <a:solidFill>
                  <a:srgbClr val="000099"/>
                </a:solidFill>
              </a:rPr>
              <a:t>七、两个典型区域间的映射   </a:t>
            </a:r>
          </a:p>
        </p:txBody>
      </p:sp>
      <p:sp>
        <p:nvSpPr>
          <p:cNvPr id="555012" name="Rectangle 4"/>
          <p:cNvSpPr>
            <a:spLocks noChangeArrowheads="1"/>
          </p:cNvSpPr>
          <p:nvPr/>
        </p:nvSpPr>
        <p:spPr bwMode="auto">
          <a:xfrm>
            <a:off x="528638" y="1181100"/>
            <a:ext cx="4375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0" lang="en-US" altLang="zh-CN">
                <a:solidFill>
                  <a:srgbClr val="000099"/>
                </a:solidFill>
              </a:rPr>
              <a:t>1. </a:t>
            </a:r>
            <a:r>
              <a:rPr kumimoji="0" lang="zh-CN" altLang="en-US">
                <a:solidFill>
                  <a:srgbClr val="000099"/>
                </a:solidFill>
              </a:rPr>
              <a:t>将上半平面映射成单位圆域   </a:t>
            </a:r>
          </a:p>
        </p:txBody>
      </p:sp>
      <p:grpSp>
        <p:nvGrpSpPr>
          <p:cNvPr id="555117" name="Group 109"/>
          <p:cNvGrpSpPr>
            <a:grpSpLocks/>
          </p:cNvGrpSpPr>
          <p:nvPr/>
        </p:nvGrpSpPr>
        <p:grpSpPr bwMode="auto">
          <a:xfrm>
            <a:off x="534988" y="1763713"/>
            <a:ext cx="4965700" cy="457200"/>
            <a:chOff x="337" y="1111"/>
            <a:chExt cx="3128" cy="288"/>
          </a:xfrm>
        </p:grpSpPr>
        <p:sp>
          <p:nvSpPr>
            <p:cNvPr id="555027" name="Rectangle 19"/>
            <p:cNvSpPr>
              <a:spLocks noChangeArrowheads="1"/>
            </p:cNvSpPr>
            <p:nvPr/>
          </p:nvSpPr>
          <p:spPr bwMode="auto">
            <a:xfrm>
              <a:off x="337" y="1111"/>
              <a:ext cx="69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0" lang="zh-CN" altLang="en-US">
                  <a:solidFill>
                    <a:srgbClr val="0000FF"/>
                  </a:solidFill>
                </a:rPr>
                <a:t>特点    </a:t>
              </a:r>
              <a:endParaRPr kumimoji="0"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55028" name="Rectangle 20"/>
            <p:cNvSpPr>
              <a:spLocks noChangeArrowheads="1"/>
            </p:cNvSpPr>
            <p:nvPr/>
          </p:nvSpPr>
          <p:spPr bwMode="auto">
            <a:xfrm>
              <a:off x="853" y="1111"/>
              <a:ext cx="26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0" lang="zh-CN" altLang="en-US">
                  <a:solidFill>
                    <a:srgbClr val="000000"/>
                  </a:solidFill>
                </a:rPr>
                <a:t>这两个区域的边界都是</a:t>
              </a:r>
              <a:r>
                <a:rPr kumimoji="0" lang="zh-CN" altLang="en-US" u="sng">
                  <a:solidFill>
                    <a:schemeClr val="folHlink"/>
                  </a:solidFill>
                  <a:ea typeface="楷体_GB2312" pitchFamily="49" charset="-122"/>
                </a:rPr>
                <a:t>圆</a:t>
              </a:r>
              <a:r>
                <a:rPr kumimoji="0" lang="zh-CN" altLang="en-US">
                  <a:solidFill>
                    <a:srgbClr val="000000"/>
                  </a:solidFill>
                </a:rPr>
                <a:t>。    </a:t>
              </a:r>
            </a:p>
          </p:txBody>
        </p:sp>
      </p:grpSp>
      <p:grpSp>
        <p:nvGrpSpPr>
          <p:cNvPr id="555118" name="Group 110"/>
          <p:cNvGrpSpPr>
            <a:grpSpLocks/>
          </p:cNvGrpSpPr>
          <p:nvPr/>
        </p:nvGrpSpPr>
        <p:grpSpPr bwMode="auto">
          <a:xfrm>
            <a:off x="531813" y="2312988"/>
            <a:ext cx="4206875" cy="460375"/>
            <a:chOff x="335" y="1457"/>
            <a:chExt cx="2650" cy="290"/>
          </a:xfrm>
        </p:grpSpPr>
        <p:sp>
          <p:nvSpPr>
            <p:cNvPr id="555030" name="Rectangle 22"/>
            <p:cNvSpPr>
              <a:spLocks noChangeArrowheads="1"/>
            </p:cNvSpPr>
            <p:nvPr/>
          </p:nvSpPr>
          <p:spPr bwMode="auto">
            <a:xfrm>
              <a:off x="335" y="1457"/>
              <a:ext cx="69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0" lang="zh-CN" altLang="en-US">
                  <a:solidFill>
                    <a:srgbClr val="0000FF"/>
                  </a:solidFill>
                </a:rPr>
                <a:t>求解    </a:t>
              </a:r>
              <a:endParaRPr kumimoji="0"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55031" name="Rectangle 23"/>
            <p:cNvSpPr>
              <a:spLocks noChangeArrowheads="1"/>
            </p:cNvSpPr>
            <p:nvPr/>
          </p:nvSpPr>
          <p:spPr bwMode="auto">
            <a:xfrm>
              <a:off x="853" y="1459"/>
              <a:ext cx="213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0" lang="zh-CN" altLang="en-US">
                  <a:solidFill>
                    <a:srgbClr val="008000"/>
                  </a:solidFill>
                  <a:ea typeface="楷体_GB2312" pitchFamily="49" charset="-122"/>
                </a:rPr>
                <a:t>方法一  </a:t>
              </a:r>
              <a:r>
                <a:rPr kumimoji="0" lang="en-US" altLang="zh-CN">
                  <a:solidFill>
                    <a:schemeClr val="hlink"/>
                  </a:solidFill>
                  <a:latin typeface="宋体" panose="02010600030101010101" pitchFamily="2" charset="-122"/>
                </a:rPr>
                <a:t>(</a:t>
              </a:r>
              <a:r>
                <a:rPr kumimoji="0" lang="en-US" altLang="zh-CN" sz="1200">
                  <a:solidFill>
                    <a:schemeClr val="hlink"/>
                  </a:solidFill>
                </a:rPr>
                <a:t> </a:t>
              </a:r>
              <a:r>
                <a:rPr kumimoji="0" lang="zh-CN" altLang="en-US" u="sng">
                  <a:solidFill>
                    <a:schemeClr val="hlink"/>
                  </a:solidFill>
                  <a:latin typeface="仿宋_GB2312" pitchFamily="49" charset="-122"/>
                  <a:ea typeface="仿宋_GB2312" pitchFamily="49" charset="-122"/>
                </a:rPr>
                <a:t>三点定圆</a:t>
              </a:r>
              <a:r>
                <a:rPr kumimoji="0" lang="zh-CN" altLang="en-US" sz="1200">
                  <a:solidFill>
                    <a:schemeClr val="hlink"/>
                  </a:solidFill>
                  <a:ea typeface="仿宋_GB2312" pitchFamily="49" charset="-122"/>
                </a:rPr>
                <a:t> </a:t>
              </a:r>
              <a:r>
                <a:rPr kumimoji="0" lang="en-US" altLang="zh-CN">
                  <a:solidFill>
                    <a:schemeClr val="hlink"/>
                  </a:solidFill>
                  <a:latin typeface="宋体" panose="02010600030101010101" pitchFamily="2" charset="-122"/>
                </a:rPr>
                <a:t>)</a:t>
              </a:r>
              <a:r>
                <a:rPr kumimoji="0" lang="en-US" altLang="zh-CN">
                  <a:solidFill>
                    <a:srgbClr val="008000"/>
                  </a:solidFill>
                </a:rPr>
                <a:t> </a:t>
              </a:r>
              <a:r>
                <a:rPr kumimoji="0" lang="en-US" altLang="zh-CN">
                  <a:solidFill>
                    <a:srgbClr val="008000"/>
                  </a:solidFill>
                  <a:ea typeface="楷体_GB2312" pitchFamily="49" charset="-122"/>
                </a:rPr>
                <a:t>      </a:t>
              </a:r>
            </a:p>
          </p:txBody>
        </p:sp>
      </p:grpSp>
      <p:sp>
        <p:nvSpPr>
          <p:cNvPr id="555054" name="Rectangle 46"/>
          <p:cNvSpPr>
            <a:spLocks noChangeArrowheads="1"/>
          </p:cNvSpPr>
          <p:nvPr/>
        </p:nvSpPr>
        <p:spPr bwMode="auto">
          <a:xfrm>
            <a:off x="1355725" y="2849563"/>
            <a:ext cx="5289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0" lang="zh-CN" altLang="en-US">
                <a:solidFill>
                  <a:srgbClr val="000000"/>
                </a:solidFill>
              </a:rPr>
              <a:t>在实轴上和单位圆周上分别取三点：   </a:t>
            </a:r>
          </a:p>
        </p:txBody>
      </p:sp>
      <p:graphicFrame>
        <p:nvGraphicFramePr>
          <p:cNvPr id="555057" name="Object 49"/>
          <p:cNvGraphicFramePr>
            <a:graphicFrameLocks noChangeAspect="1"/>
          </p:cNvGraphicFramePr>
          <p:nvPr/>
        </p:nvGraphicFramePr>
        <p:xfrm>
          <a:off x="1968500" y="3925888"/>
          <a:ext cx="33020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5148" name="公式" r:id="rId5" imgW="3301920" imgH="380880" progId="Equation.3">
                  <p:embed/>
                </p:oleObj>
              </mc:Choice>
              <mc:Fallback>
                <p:oleObj name="公式" r:id="rId5" imgW="3301920" imgH="380880" progId="Equation.3">
                  <p:embed/>
                  <p:pic>
                    <p:nvPicPr>
                      <p:cNvPr id="0" name="Object 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68500" y="3925888"/>
                        <a:ext cx="3302000" cy="381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55058" name="Rectangle 50"/>
          <p:cNvSpPr>
            <a:spLocks noChangeArrowheads="1"/>
          </p:cNvSpPr>
          <p:nvPr/>
        </p:nvSpPr>
        <p:spPr bwMode="auto">
          <a:xfrm>
            <a:off x="1352550" y="4475163"/>
            <a:ext cx="2927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0" lang="zh-CN" altLang="en-US">
                <a:solidFill>
                  <a:srgbClr val="000000"/>
                </a:solidFill>
              </a:rPr>
              <a:t>根据对应点公式有    </a:t>
            </a:r>
          </a:p>
        </p:txBody>
      </p:sp>
      <p:grpSp>
        <p:nvGrpSpPr>
          <p:cNvPr id="555120" name="Group 112"/>
          <p:cNvGrpSpPr>
            <a:grpSpLocks/>
          </p:cNvGrpSpPr>
          <p:nvPr/>
        </p:nvGrpSpPr>
        <p:grpSpPr bwMode="auto">
          <a:xfrm>
            <a:off x="1897063" y="5038725"/>
            <a:ext cx="4062412" cy="785813"/>
            <a:chOff x="1195" y="3174"/>
            <a:chExt cx="2559" cy="495"/>
          </a:xfrm>
        </p:grpSpPr>
        <p:graphicFrame>
          <p:nvGraphicFramePr>
            <p:cNvPr id="555059" name="Object 51"/>
            <p:cNvGraphicFramePr>
              <a:graphicFrameLocks/>
            </p:cNvGraphicFramePr>
            <p:nvPr/>
          </p:nvGraphicFramePr>
          <p:xfrm>
            <a:off x="1195" y="3174"/>
            <a:ext cx="2559" cy="49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55149" name="公式" r:id="rId7" imgW="4063680" imgH="787320" progId="Equation.3">
                    <p:embed/>
                  </p:oleObj>
                </mc:Choice>
                <mc:Fallback>
                  <p:oleObj name="公式" r:id="rId7" imgW="4063680" imgH="787320" progId="Equation.3">
                    <p:embed/>
                    <p:pic>
                      <p:nvPicPr>
                        <p:cNvPr id="0" name="Object 5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95" y="3174"/>
                          <a:ext cx="2559" cy="49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55061" name="Object 53"/>
            <p:cNvGraphicFramePr>
              <a:graphicFrameLocks noChangeAspect="1"/>
            </p:cNvGraphicFramePr>
            <p:nvPr/>
          </p:nvGraphicFramePr>
          <p:xfrm>
            <a:off x="3534" y="3449"/>
            <a:ext cx="104" cy="16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55150" name="公式" r:id="rId9" imgW="164880" imgH="266400" progId="Equation.3">
                    <p:embed/>
                  </p:oleObj>
                </mc:Choice>
                <mc:Fallback>
                  <p:oleObj name="公式" r:id="rId9" imgW="164880" imgH="266400" progId="Equation.3">
                    <p:embed/>
                    <p:pic>
                      <p:nvPicPr>
                        <p:cNvPr id="0" name="Object 5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34" y="3449"/>
                          <a:ext cx="104" cy="168"/>
                        </a:xfrm>
                        <a:prstGeom prst="rect">
                          <a:avLst/>
                        </a:prstGeom>
                        <a:solidFill>
                          <a:srgbClr val="FFFFFF"/>
                        </a:solidFill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55062" name="Object 54"/>
            <p:cNvGraphicFramePr>
              <a:graphicFrameLocks noChangeAspect="1"/>
            </p:cNvGraphicFramePr>
            <p:nvPr/>
          </p:nvGraphicFramePr>
          <p:xfrm>
            <a:off x="3532" y="3195"/>
            <a:ext cx="104" cy="16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55151" name="公式" r:id="rId11" imgW="164880" imgH="266400" progId="Equation.3">
                    <p:embed/>
                  </p:oleObj>
                </mc:Choice>
                <mc:Fallback>
                  <p:oleObj name="公式" r:id="rId11" imgW="164880" imgH="266400" progId="Equation.3">
                    <p:embed/>
                    <p:pic>
                      <p:nvPicPr>
                        <p:cNvPr id="0" name="Object 5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32" y="3195"/>
                          <a:ext cx="104" cy="168"/>
                        </a:xfrm>
                        <a:prstGeom prst="rect">
                          <a:avLst/>
                        </a:prstGeom>
                        <a:solidFill>
                          <a:srgbClr val="FFFFFF"/>
                        </a:solidFill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55121" name="Group 113"/>
          <p:cNvGrpSpPr>
            <a:grpSpLocks/>
          </p:cNvGrpSpPr>
          <p:nvPr/>
        </p:nvGrpSpPr>
        <p:grpSpPr bwMode="auto">
          <a:xfrm>
            <a:off x="6069013" y="5029200"/>
            <a:ext cx="2474912" cy="793750"/>
            <a:chOff x="3823" y="3168"/>
            <a:chExt cx="1559" cy="500"/>
          </a:xfrm>
        </p:grpSpPr>
        <p:sp>
          <p:nvSpPr>
            <p:cNvPr id="555106" name="Rectangle 98"/>
            <p:cNvSpPr>
              <a:spLocks noChangeArrowheads="1"/>
            </p:cNvSpPr>
            <p:nvPr/>
          </p:nvSpPr>
          <p:spPr bwMode="auto">
            <a:xfrm>
              <a:off x="4500" y="3168"/>
              <a:ext cx="882" cy="492"/>
            </a:xfrm>
            <a:prstGeom prst="rect">
              <a:avLst/>
            </a:prstGeom>
            <a:solidFill>
              <a:srgbClr val="CCFFFF"/>
            </a:solidFill>
            <a:ln w="9525" algn="ctr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555055" name="Object 47"/>
            <p:cNvGraphicFramePr>
              <a:graphicFrameLocks/>
            </p:cNvGraphicFramePr>
            <p:nvPr/>
          </p:nvGraphicFramePr>
          <p:xfrm>
            <a:off x="4514" y="3172"/>
            <a:ext cx="848" cy="4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55152" name="公式" r:id="rId13" imgW="1346040" imgH="787320" progId="Equation.3">
                    <p:embed/>
                  </p:oleObj>
                </mc:Choice>
                <mc:Fallback>
                  <p:oleObj name="公式" r:id="rId13" imgW="1346040" imgH="787320" progId="Equation.3">
                    <p:embed/>
                    <p:pic>
                      <p:nvPicPr>
                        <p:cNvPr id="0" name="Object 4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14" y="3172"/>
                          <a:ext cx="848" cy="4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55063" name="Rectangle 55"/>
            <p:cNvSpPr>
              <a:spLocks noChangeArrowheads="1"/>
            </p:cNvSpPr>
            <p:nvPr/>
          </p:nvSpPr>
          <p:spPr bwMode="auto">
            <a:xfrm>
              <a:off x="3823" y="3265"/>
              <a:ext cx="8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0" lang="zh-CN" altLang="en-US">
                  <a:solidFill>
                    <a:srgbClr val="000000"/>
                  </a:solidFill>
                </a:rPr>
                <a:t>整理得   </a:t>
              </a:r>
            </a:p>
          </p:txBody>
        </p:sp>
      </p:grpSp>
      <p:sp>
        <p:nvSpPr>
          <p:cNvPr id="555064" name="Rectangle 56"/>
          <p:cNvSpPr>
            <a:spLocks noChangeArrowheads="1"/>
          </p:cNvSpPr>
          <p:nvPr/>
        </p:nvSpPr>
        <p:spPr bwMode="auto">
          <a:xfrm>
            <a:off x="1349375" y="5986463"/>
            <a:ext cx="71564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buSzPct val="90000"/>
              <a:buFontTx/>
              <a:buBlip>
                <a:blip r:embed="rId15"/>
              </a:buBlip>
            </a:pPr>
            <a:r>
              <a:rPr kumimoji="0" lang="en-US" altLang="zh-CN">
                <a:solidFill>
                  <a:schemeClr val="hlink"/>
                </a:solidFill>
                <a:ea typeface="仿宋_GB2312" pitchFamily="49" charset="-122"/>
              </a:rPr>
              <a:t> </a:t>
            </a:r>
            <a:r>
              <a:rPr kumimoji="0" lang="zh-CN" altLang="en-US">
                <a:solidFill>
                  <a:schemeClr val="hlink"/>
                </a:solidFill>
                <a:latin typeface="仿宋_GB2312" pitchFamily="49" charset="-122"/>
                <a:ea typeface="仿宋_GB2312" pitchFamily="49" charset="-122"/>
              </a:rPr>
              <a:t>显然，如果取另外的三点则会得到另外的结果。  </a:t>
            </a:r>
          </a:p>
        </p:txBody>
      </p:sp>
      <p:grpSp>
        <p:nvGrpSpPr>
          <p:cNvPr id="555123" name="Group 115"/>
          <p:cNvGrpSpPr>
            <a:grpSpLocks/>
          </p:cNvGrpSpPr>
          <p:nvPr/>
        </p:nvGrpSpPr>
        <p:grpSpPr bwMode="auto">
          <a:xfrm>
            <a:off x="6838950" y="3495675"/>
            <a:ext cx="1027113" cy="1147763"/>
            <a:chOff x="4308" y="2202"/>
            <a:chExt cx="647" cy="723"/>
          </a:xfrm>
        </p:grpSpPr>
        <p:grpSp>
          <p:nvGrpSpPr>
            <p:cNvPr id="555113" name="Group 105"/>
            <p:cNvGrpSpPr>
              <a:grpSpLocks/>
            </p:cNvGrpSpPr>
            <p:nvPr/>
          </p:nvGrpSpPr>
          <p:grpSpPr bwMode="auto">
            <a:xfrm>
              <a:off x="4320" y="2202"/>
              <a:ext cx="635" cy="635"/>
              <a:chOff x="4320" y="2202"/>
              <a:chExt cx="635" cy="635"/>
            </a:xfrm>
          </p:grpSpPr>
          <p:sp>
            <p:nvSpPr>
              <p:cNvPr id="555067" name="Oval 59"/>
              <p:cNvSpPr>
                <a:spLocks noChangeAspect="1" noChangeArrowheads="1"/>
              </p:cNvSpPr>
              <p:nvPr/>
            </p:nvSpPr>
            <p:spPr bwMode="auto">
              <a:xfrm>
                <a:off x="4320" y="2202"/>
                <a:ext cx="635" cy="635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FFCC99"/>
                  </a:gs>
                </a:gsLst>
                <a:path path="shape">
                  <a:fillToRect l="50000" t="50000" r="50000" b="50000"/>
                </a:path>
              </a:gradFill>
              <a:ln w="28575" algn="ctr">
                <a:solidFill>
                  <a:srgbClr val="008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55072" name="Line 64"/>
              <p:cNvSpPr>
                <a:spLocks noChangeAspect="1" noChangeShapeType="1"/>
              </p:cNvSpPr>
              <p:nvPr/>
            </p:nvSpPr>
            <p:spPr bwMode="auto">
              <a:xfrm rot="8100000" flipH="1" flipV="1">
                <a:off x="4414" y="2688"/>
                <a:ext cx="1" cy="107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aphicFrame>
          <p:nvGraphicFramePr>
            <p:cNvPr id="555069" name="Object 61"/>
            <p:cNvGraphicFramePr>
              <a:graphicFrameLocks noChangeAspect="1"/>
            </p:cNvGraphicFramePr>
            <p:nvPr/>
          </p:nvGraphicFramePr>
          <p:xfrm>
            <a:off x="4308" y="2795"/>
            <a:ext cx="135" cy="13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55153" name="公式" r:id="rId16" imgW="279360" imgH="266400" progId="Equation.3">
                    <p:embed/>
                  </p:oleObj>
                </mc:Choice>
                <mc:Fallback>
                  <p:oleObj name="公式" r:id="rId16" imgW="279360" imgH="266400" progId="Equation.3">
                    <p:embed/>
                    <p:pic>
                      <p:nvPicPr>
                        <p:cNvPr id="0" name="Object 6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08" y="2795"/>
                          <a:ext cx="135" cy="13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55112" name="Group 104"/>
          <p:cNvGrpSpPr>
            <a:grpSpLocks/>
          </p:cNvGrpSpPr>
          <p:nvPr/>
        </p:nvGrpSpPr>
        <p:grpSpPr bwMode="auto">
          <a:xfrm>
            <a:off x="6408738" y="2949575"/>
            <a:ext cx="2474912" cy="1879600"/>
            <a:chOff x="4037" y="1858"/>
            <a:chExt cx="1559" cy="1184"/>
          </a:xfrm>
        </p:grpSpPr>
        <p:graphicFrame>
          <p:nvGraphicFramePr>
            <p:cNvPr id="555068" name="Object 60"/>
            <p:cNvGraphicFramePr>
              <a:graphicFrameLocks noChangeAspect="1"/>
            </p:cNvGraphicFramePr>
            <p:nvPr/>
          </p:nvGraphicFramePr>
          <p:xfrm>
            <a:off x="4898" y="1875"/>
            <a:ext cx="268" cy="1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55154" name="公式" r:id="rId18" imgW="469800" imgH="342720" progId="Equation.3">
                    <p:embed/>
                  </p:oleObj>
                </mc:Choice>
                <mc:Fallback>
                  <p:oleObj name="公式" r:id="rId18" imgW="469800" imgH="342720" progId="Equation.3">
                    <p:embed/>
                    <p:pic>
                      <p:nvPicPr>
                        <p:cNvPr id="0" name="Object 6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98" y="1875"/>
                          <a:ext cx="268" cy="1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55070" name="Line 62"/>
            <p:cNvSpPr>
              <a:spLocks noChangeShapeType="1"/>
            </p:cNvSpPr>
            <p:nvPr/>
          </p:nvSpPr>
          <p:spPr bwMode="auto">
            <a:xfrm rot="10800000">
              <a:off x="4037" y="2525"/>
              <a:ext cx="1559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stealth" w="med" len="lg"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55071" name="Line 63"/>
            <p:cNvSpPr>
              <a:spLocks noChangeShapeType="1"/>
            </p:cNvSpPr>
            <p:nvPr/>
          </p:nvSpPr>
          <p:spPr bwMode="auto">
            <a:xfrm rot="5400000">
              <a:off x="4048" y="2450"/>
              <a:ext cx="118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stealth" w="med" len="lg"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555115" name="Group 107"/>
          <p:cNvGrpSpPr>
            <a:grpSpLocks/>
          </p:cNvGrpSpPr>
          <p:nvPr/>
        </p:nvGrpSpPr>
        <p:grpSpPr bwMode="auto">
          <a:xfrm>
            <a:off x="7332663" y="4446588"/>
            <a:ext cx="374650" cy="307975"/>
            <a:chOff x="4619" y="2801"/>
            <a:chExt cx="236" cy="194"/>
          </a:xfrm>
        </p:grpSpPr>
        <p:sp>
          <p:nvSpPr>
            <p:cNvPr id="555073" name="Oval 65"/>
            <p:cNvSpPr>
              <a:spLocks noChangeAspect="1" noChangeArrowheads="1"/>
            </p:cNvSpPr>
            <p:nvPr/>
          </p:nvSpPr>
          <p:spPr bwMode="auto">
            <a:xfrm rot="8084409">
              <a:off x="4619" y="2813"/>
              <a:ext cx="40" cy="40"/>
            </a:xfrm>
            <a:prstGeom prst="ellipse">
              <a:avLst/>
            </a:prstGeom>
            <a:solidFill>
              <a:srgbClr val="FF0000"/>
            </a:solidFill>
            <a:ln w="19050" algn="ctr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555075" name="Object 67"/>
            <p:cNvGraphicFramePr>
              <a:graphicFrameLocks noChangeAspect="1"/>
            </p:cNvGraphicFramePr>
            <p:nvPr/>
          </p:nvGraphicFramePr>
          <p:xfrm>
            <a:off x="4660" y="2801"/>
            <a:ext cx="195" cy="19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55155" name="公式" r:id="rId20" imgW="342720" imgH="342720" progId="Equation.3">
                    <p:embed/>
                  </p:oleObj>
                </mc:Choice>
                <mc:Fallback>
                  <p:oleObj name="公式" r:id="rId20" imgW="342720" imgH="342720" progId="Equation.3">
                    <p:embed/>
                    <p:pic>
                      <p:nvPicPr>
                        <p:cNvPr id="0" name="Object 6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60" y="2801"/>
                          <a:ext cx="195" cy="19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55116" name="Group 108"/>
          <p:cNvGrpSpPr>
            <a:grpSpLocks/>
          </p:cNvGrpSpPr>
          <p:nvPr/>
        </p:nvGrpSpPr>
        <p:grpSpPr bwMode="auto">
          <a:xfrm>
            <a:off x="7837488" y="3965575"/>
            <a:ext cx="198437" cy="277813"/>
            <a:chOff x="4937" y="2498"/>
            <a:chExt cx="125" cy="175"/>
          </a:xfrm>
        </p:grpSpPr>
        <p:sp>
          <p:nvSpPr>
            <p:cNvPr id="555074" name="Oval 66"/>
            <p:cNvSpPr>
              <a:spLocks noChangeAspect="1" noChangeArrowheads="1"/>
            </p:cNvSpPr>
            <p:nvPr/>
          </p:nvSpPr>
          <p:spPr bwMode="auto">
            <a:xfrm rot="-2715591">
              <a:off x="4937" y="2498"/>
              <a:ext cx="40" cy="40"/>
            </a:xfrm>
            <a:prstGeom prst="ellipse">
              <a:avLst/>
            </a:prstGeom>
            <a:solidFill>
              <a:srgbClr val="FF0000"/>
            </a:solidFill>
            <a:ln w="19050" algn="ctr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555076" name="Object 68"/>
            <p:cNvGraphicFramePr>
              <a:graphicFrameLocks noChangeAspect="1"/>
            </p:cNvGraphicFramePr>
            <p:nvPr/>
          </p:nvGraphicFramePr>
          <p:xfrm>
            <a:off x="4982" y="2544"/>
            <a:ext cx="80" cy="12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55156" name="公式" r:id="rId22" imgW="164880" imgH="266400" progId="Equation.3">
                    <p:embed/>
                  </p:oleObj>
                </mc:Choice>
                <mc:Fallback>
                  <p:oleObj name="公式" r:id="rId22" imgW="164880" imgH="266400" progId="Equation.3">
                    <p:embed/>
                    <p:pic>
                      <p:nvPicPr>
                        <p:cNvPr id="0" name="Object 6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82" y="2544"/>
                          <a:ext cx="80" cy="12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55114" name="Group 106"/>
          <p:cNvGrpSpPr>
            <a:grpSpLocks/>
          </p:cNvGrpSpPr>
          <p:nvPr/>
        </p:nvGrpSpPr>
        <p:grpSpPr bwMode="auto">
          <a:xfrm>
            <a:off x="6518275" y="3971925"/>
            <a:ext cx="369888" cy="327025"/>
            <a:chOff x="4106" y="2502"/>
            <a:chExt cx="233" cy="206"/>
          </a:xfrm>
        </p:grpSpPr>
        <p:sp>
          <p:nvSpPr>
            <p:cNvPr id="555077" name="Oval 69"/>
            <p:cNvSpPr>
              <a:spLocks noChangeAspect="1" noChangeArrowheads="1"/>
            </p:cNvSpPr>
            <p:nvPr/>
          </p:nvSpPr>
          <p:spPr bwMode="auto">
            <a:xfrm rot="-2715591">
              <a:off x="4299" y="2502"/>
              <a:ext cx="40" cy="40"/>
            </a:xfrm>
            <a:prstGeom prst="ellipse">
              <a:avLst/>
            </a:prstGeom>
            <a:solidFill>
              <a:srgbClr val="FF0000"/>
            </a:solidFill>
            <a:ln w="19050" algn="ctr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555078" name="Object 70"/>
            <p:cNvGraphicFramePr>
              <a:graphicFrameLocks noChangeAspect="1"/>
            </p:cNvGraphicFramePr>
            <p:nvPr/>
          </p:nvGraphicFramePr>
          <p:xfrm>
            <a:off x="4106" y="2542"/>
            <a:ext cx="184" cy="16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55157" name="公式" r:id="rId24" imgW="380880" imgH="342720" progId="Equation.3">
                    <p:embed/>
                  </p:oleObj>
                </mc:Choice>
                <mc:Fallback>
                  <p:oleObj name="公式" r:id="rId24" imgW="380880" imgH="342720" progId="Equation.3">
                    <p:embed/>
                    <p:pic>
                      <p:nvPicPr>
                        <p:cNvPr id="0" name="Object 7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06" y="2542"/>
                          <a:ext cx="184" cy="16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55083" name="Group 75"/>
          <p:cNvGrpSpPr>
            <a:grpSpLocks/>
          </p:cNvGrpSpPr>
          <p:nvPr/>
        </p:nvGrpSpPr>
        <p:grpSpPr bwMode="auto">
          <a:xfrm>
            <a:off x="5889625" y="828675"/>
            <a:ext cx="2946400" cy="1101725"/>
            <a:chOff x="3140" y="2706"/>
            <a:chExt cx="1947" cy="974"/>
          </a:xfrm>
        </p:grpSpPr>
        <p:sp>
          <p:nvSpPr>
            <p:cNvPr id="555084" name="Rectangle 76"/>
            <p:cNvSpPr>
              <a:spLocks noChangeArrowheads="1"/>
            </p:cNvSpPr>
            <p:nvPr/>
          </p:nvSpPr>
          <p:spPr bwMode="auto">
            <a:xfrm>
              <a:off x="3140" y="2706"/>
              <a:ext cx="973" cy="972"/>
            </a:xfrm>
            <a:prstGeom prst="rect">
              <a:avLst/>
            </a:prstGeom>
            <a:gradFill rotWithShape="1">
              <a:gsLst>
                <a:gs pos="0">
                  <a:srgbClr val="FFCC99"/>
                </a:gs>
                <a:gs pos="100000">
                  <a:srgbClr val="FFFFFF"/>
                </a:gs>
              </a:gsLst>
              <a:path path="rect">
                <a:fillToRect l="100000" t="10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55085" name="Rectangle 77"/>
            <p:cNvSpPr>
              <a:spLocks noChangeArrowheads="1"/>
            </p:cNvSpPr>
            <p:nvPr/>
          </p:nvSpPr>
          <p:spPr bwMode="auto">
            <a:xfrm rot="10800000">
              <a:off x="4114" y="2708"/>
              <a:ext cx="973" cy="972"/>
            </a:xfrm>
            <a:prstGeom prst="rect">
              <a:avLst/>
            </a:prstGeom>
            <a:gradFill rotWithShape="1">
              <a:gsLst>
                <a:gs pos="0">
                  <a:srgbClr val="FFCC99"/>
                </a:gs>
                <a:gs pos="100000">
                  <a:srgbClr val="FFFFFF"/>
                </a:gs>
              </a:gsLst>
              <a:path path="rect">
                <a:fillToRect l="100000" b="10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555107" name="Group 99"/>
          <p:cNvGrpSpPr>
            <a:grpSpLocks/>
          </p:cNvGrpSpPr>
          <p:nvPr/>
        </p:nvGrpSpPr>
        <p:grpSpPr bwMode="auto">
          <a:xfrm>
            <a:off x="5935663" y="771525"/>
            <a:ext cx="2951162" cy="1851025"/>
            <a:chOff x="3739" y="486"/>
            <a:chExt cx="1859" cy="1166"/>
          </a:xfrm>
        </p:grpSpPr>
        <p:graphicFrame>
          <p:nvGraphicFramePr>
            <p:cNvPr id="555086" name="Object 78"/>
            <p:cNvGraphicFramePr>
              <a:graphicFrameLocks noChangeAspect="1"/>
            </p:cNvGraphicFramePr>
            <p:nvPr/>
          </p:nvGraphicFramePr>
          <p:xfrm>
            <a:off x="5305" y="491"/>
            <a:ext cx="225" cy="1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55158" name="公式" r:id="rId26" imgW="393480" imgH="342720" progId="Equation.3">
                    <p:embed/>
                  </p:oleObj>
                </mc:Choice>
                <mc:Fallback>
                  <p:oleObj name="公式" r:id="rId26" imgW="393480" imgH="342720" progId="Equation.3">
                    <p:embed/>
                    <p:pic>
                      <p:nvPicPr>
                        <p:cNvPr id="0" name="Object 7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305" y="491"/>
                          <a:ext cx="225" cy="1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55088" name="Line 80"/>
            <p:cNvSpPr>
              <a:spLocks noChangeShapeType="1"/>
            </p:cNvSpPr>
            <p:nvPr/>
          </p:nvSpPr>
          <p:spPr bwMode="auto">
            <a:xfrm rot="10800000">
              <a:off x="3739" y="1219"/>
              <a:ext cx="1859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stealth" w="med" len="lg"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55089" name="Line 81"/>
            <p:cNvSpPr>
              <a:spLocks noChangeShapeType="1"/>
            </p:cNvSpPr>
            <p:nvPr/>
          </p:nvSpPr>
          <p:spPr bwMode="auto">
            <a:xfrm rot="16200000" flipH="1">
              <a:off x="4059" y="1069"/>
              <a:ext cx="1166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stealth" w="med" len="lg"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555122" name="Group 114"/>
          <p:cNvGrpSpPr>
            <a:grpSpLocks/>
          </p:cNvGrpSpPr>
          <p:nvPr/>
        </p:nvGrpSpPr>
        <p:grpSpPr bwMode="auto">
          <a:xfrm>
            <a:off x="6059488" y="1935163"/>
            <a:ext cx="2649537" cy="296862"/>
            <a:chOff x="3817" y="1219"/>
            <a:chExt cx="1669" cy="187"/>
          </a:xfrm>
        </p:grpSpPr>
        <p:graphicFrame>
          <p:nvGraphicFramePr>
            <p:cNvPr id="555087" name="Object 79"/>
            <p:cNvGraphicFramePr>
              <a:graphicFrameLocks noChangeAspect="1"/>
            </p:cNvGraphicFramePr>
            <p:nvPr/>
          </p:nvGraphicFramePr>
          <p:xfrm>
            <a:off x="4205" y="1270"/>
            <a:ext cx="129" cy="1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55159" name="公式" r:id="rId28" imgW="266400" imgH="279360" progId="Equation.3">
                    <p:embed/>
                  </p:oleObj>
                </mc:Choice>
                <mc:Fallback>
                  <p:oleObj name="公式" r:id="rId28" imgW="266400" imgH="279360" progId="Equation.3">
                    <p:embed/>
                    <p:pic>
                      <p:nvPicPr>
                        <p:cNvPr id="0" name="Object 7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05" y="1270"/>
                          <a:ext cx="129" cy="13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555108" name="Group 100"/>
            <p:cNvGrpSpPr>
              <a:grpSpLocks/>
            </p:cNvGrpSpPr>
            <p:nvPr/>
          </p:nvGrpSpPr>
          <p:grpSpPr bwMode="auto">
            <a:xfrm>
              <a:off x="3817" y="1219"/>
              <a:ext cx="1669" cy="0"/>
              <a:chOff x="3817" y="1219"/>
              <a:chExt cx="1669" cy="0"/>
            </a:xfrm>
          </p:grpSpPr>
          <p:sp>
            <p:nvSpPr>
              <p:cNvPr id="555090" name="Line 82"/>
              <p:cNvSpPr>
                <a:spLocks noChangeShapeType="1"/>
              </p:cNvSpPr>
              <p:nvPr/>
            </p:nvSpPr>
            <p:spPr bwMode="auto">
              <a:xfrm rot="10800000" flipH="1">
                <a:off x="3817" y="1219"/>
                <a:ext cx="1669" cy="0"/>
              </a:xfrm>
              <a:prstGeom prst="line">
                <a:avLst/>
              </a:prstGeom>
              <a:noFill/>
              <a:ln w="28575">
                <a:solidFill>
                  <a:srgbClr val="008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55091" name="Line 83"/>
              <p:cNvSpPr>
                <a:spLocks noChangeAspect="1" noChangeShapeType="1"/>
              </p:cNvSpPr>
              <p:nvPr/>
            </p:nvSpPr>
            <p:spPr bwMode="auto">
              <a:xfrm rot="5384409" flipH="1" flipV="1">
                <a:off x="4273" y="1165"/>
                <a:ext cx="0" cy="107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grpSp>
        <p:nvGrpSpPr>
          <p:cNvPr id="555111" name="Group 103"/>
          <p:cNvGrpSpPr>
            <a:grpSpLocks/>
          </p:cNvGrpSpPr>
          <p:nvPr/>
        </p:nvGrpSpPr>
        <p:grpSpPr bwMode="auto">
          <a:xfrm>
            <a:off x="8435975" y="1901825"/>
            <a:ext cx="241300" cy="292100"/>
            <a:chOff x="5314" y="1198"/>
            <a:chExt cx="152" cy="184"/>
          </a:xfrm>
        </p:grpSpPr>
        <p:sp>
          <p:nvSpPr>
            <p:cNvPr id="555093" name="Oval 85"/>
            <p:cNvSpPr>
              <a:spLocks noChangeAspect="1" noChangeArrowheads="1"/>
            </p:cNvSpPr>
            <p:nvPr/>
          </p:nvSpPr>
          <p:spPr bwMode="auto">
            <a:xfrm rot="-2715591">
              <a:off x="5371" y="1198"/>
              <a:ext cx="40" cy="40"/>
            </a:xfrm>
            <a:prstGeom prst="ellipse">
              <a:avLst/>
            </a:prstGeom>
            <a:solidFill>
              <a:srgbClr val="FF0000"/>
            </a:solidFill>
            <a:ln w="19050" algn="ctr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555094" name="Object 86"/>
            <p:cNvGraphicFramePr>
              <a:graphicFrameLocks noChangeAspect="1"/>
            </p:cNvGraphicFramePr>
            <p:nvPr/>
          </p:nvGraphicFramePr>
          <p:xfrm>
            <a:off x="5314" y="1274"/>
            <a:ext cx="152" cy="1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55160" name="公式" r:id="rId30" imgW="266400" imgH="190440" progId="Equation.3">
                    <p:embed/>
                  </p:oleObj>
                </mc:Choice>
                <mc:Fallback>
                  <p:oleObj name="公式" r:id="rId30" imgW="266400" imgH="190440" progId="Equation.3">
                    <p:embed/>
                    <p:pic>
                      <p:nvPicPr>
                        <p:cNvPr id="0" name="Object 8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314" y="1274"/>
                          <a:ext cx="152" cy="10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55110" name="Group 102"/>
          <p:cNvGrpSpPr>
            <a:grpSpLocks/>
          </p:cNvGrpSpPr>
          <p:nvPr/>
        </p:nvGrpSpPr>
        <p:grpSpPr bwMode="auto">
          <a:xfrm>
            <a:off x="7816850" y="1906588"/>
            <a:ext cx="127000" cy="301625"/>
            <a:chOff x="4924" y="1201"/>
            <a:chExt cx="80" cy="190"/>
          </a:xfrm>
        </p:grpSpPr>
        <p:sp>
          <p:nvSpPr>
            <p:cNvPr id="555092" name="Oval 84"/>
            <p:cNvSpPr>
              <a:spLocks noChangeAspect="1" noChangeArrowheads="1"/>
            </p:cNvSpPr>
            <p:nvPr/>
          </p:nvSpPr>
          <p:spPr bwMode="auto">
            <a:xfrm rot="8084409">
              <a:off x="4945" y="1201"/>
              <a:ext cx="40" cy="40"/>
            </a:xfrm>
            <a:prstGeom prst="ellipse">
              <a:avLst/>
            </a:prstGeom>
            <a:solidFill>
              <a:srgbClr val="FF0000"/>
            </a:solidFill>
            <a:ln w="19050" algn="ctr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555095" name="Object 87"/>
            <p:cNvGraphicFramePr>
              <a:graphicFrameLocks noChangeAspect="1"/>
            </p:cNvGraphicFramePr>
            <p:nvPr/>
          </p:nvGraphicFramePr>
          <p:xfrm>
            <a:off x="4924" y="1262"/>
            <a:ext cx="80" cy="12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55161" name="公式" r:id="rId32" imgW="164880" imgH="266400" progId="Equation.3">
                    <p:embed/>
                  </p:oleObj>
                </mc:Choice>
                <mc:Fallback>
                  <p:oleObj name="公式" r:id="rId32" imgW="164880" imgH="266400" progId="Equation.3">
                    <p:embed/>
                    <p:pic>
                      <p:nvPicPr>
                        <p:cNvPr id="0" name="Object 8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24" y="1262"/>
                          <a:ext cx="80" cy="12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55109" name="Group 101"/>
          <p:cNvGrpSpPr>
            <a:grpSpLocks/>
          </p:cNvGrpSpPr>
          <p:nvPr/>
        </p:nvGrpSpPr>
        <p:grpSpPr bwMode="auto">
          <a:xfrm>
            <a:off x="7342188" y="1898650"/>
            <a:ext cx="200025" cy="311150"/>
            <a:chOff x="4625" y="1196"/>
            <a:chExt cx="126" cy="196"/>
          </a:xfrm>
        </p:grpSpPr>
        <p:sp>
          <p:nvSpPr>
            <p:cNvPr id="555096" name="Oval 88"/>
            <p:cNvSpPr>
              <a:spLocks noChangeAspect="1" noChangeArrowheads="1"/>
            </p:cNvSpPr>
            <p:nvPr/>
          </p:nvSpPr>
          <p:spPr bwMode="auto">
            <a:xfrm rot="-2715591">
              <a:off x="4625" y="1196"/>
              <a:ext cx="40" cy="40"/>
            </a:xfrm>
            <a:prstGeom prst="ellipse">
              <a:avLst/>
            </a:prstGeom>
            <a:solidFill>
              <a:srgbClr val="FF0000"/>
            </a:solidFill>
            <a:ln w="19050" algn="ctr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555097" name="Object 89"/>
            <p:cNvGraphicFramePr>
              <a:graphicFrameLocks noChangeAspect="1"/>
            </p:cNvGraphicFramePr>
            <p:nvPr/>
          </p:nvGraphicFramePr>
          <p:xfrm>
            <a:off x="4658" y="1257"/>
            <a:ext cx="93" cy="13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55162" name="公式" r:id="rId34" imgW="190440" imgH="279360" progId="Equation.3">
                    <p:embed/>
                  </p:oleObj>
                </mc:Choice>
                <mc:Fallback>
                  <p:oleObj name="公式" r:id="rId34" imgW="190440" imgH="279360" progId="Equation.3">
                    <p:embed/>
                    <p:pic>
                      <p:nvPicPr>
                        <p:cNvPr id="0" name="Object 8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58" y="1257"/>
                          <a:ext cx="93" cy="13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55119" name="Group 111"/>
          <p:cNvGrpSpPr>
            <a:grpSpLocks/>
          </p:cNvGrpSpPr>
          <p:nvPr/>
        </p:nvGrpSpPr>
        <p:grpSpPr bwMode="auto">
          <a:xfrm>
            <a:off x="1974850" y="3405188"/>
            <a:ext cx="2819400" cy="381000"/>
            <a:chOff x="1244" y="2145"/>
            <a:chExt cx="1776" cy="240"/>
          </a:xfrm>
        </p:grpSpPr>
        <p:graphicFrame>
          <p:nvGraphicFramePr>
            <p:cNvPr id="555056" name="Object 48"/>
            <p:cNvGraphicFramePr>
              <a:graphicFrameLocks noChangeAspect="1"/>
            </p:cNvGraphicFramePr>
            <p:nvPr/>
          </p:nvGraphicFramePr>
          <p:xfrm>
            <a:off x="1244" y="2145"/>
            <a:ext cx="1776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55163" name="公式" r:id="rId36" imgW="2819160" imgH="380880" progId="Equation.3">
                    <p:embed/>
                  </p:oleObj>
                </mc:Choice>
                <mc:Fallback>
                  <p:oleObj name="公式" r:id="rId36" imgW="2819160" imgH="380880" progId="Equation.3">
                    <p:embed/>
                    <p:pic>
                      <p:nvPicPr>
                        <p:cNvPr id="0" name="Object 4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44" y="2145"/>
                          <a:ext cx="1776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55060" name="Object 52"/>
            <p:cNvGraphicFramePr>
              <a:graphicFrameLocks noChangeAspect="1"/>
            </p:cNvGraphicFramePr>
            <p:nvPr/>
          </p:nvGraphicFramePr>
          <p:xfrm>
            <a:off x="2712" y="2197"/>
            <a:ext cx="168" cy="1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55164" name="公式" r:id="rId38" imgW="266400" imgH="190440" progId="Equation.3">
                    <p:embed/>
                  </p:oleObj>
                </mc:Choice>
                <mc:Fallback>
                  <p:oleObj name="公式" r:id="rId38" imgW="266400" imgH="190440" progId="Equation.3">
                    <p:embed/>
                    <p:pic>
                      <p:nvPicPr>
                        <p:cNvPr id="0" name="Object 5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12" y="2197"/>
                          <a:ext cx="168" cy="120"/>
                        </a:xfrm>
                        <a:prstGeom prst="rect">
                          <a:avLst/>
                        </a:prstGeom>
                        <a:solidFill>
                          <a:srgbClr val="FFFFFF"/>
                        </a:solidFill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55144" name="Group 136"/>
          <p:cNvGrpSpPr>
            <a:grpSpLocks/>
          </p:cNvGrpSpPr>
          <p:nvPr/>
        </p:nvGrpSpPr>
        <p:grpSpPr bwMode="auto">
          <a:xfrm>
            <a:off x="4721225" y="1212850"/>
            <a:ext cx="1466850" cy="366713"/>
            <a:chOff x="2464" y="3728"/>
            <a:chExt cx="924" cy="231"/>
          </a:xfrm>
        </p:grpSpPr>
        <p:sp>
          <p:nvSpPr>
            <p:cNvPr id="555145" name="Rectangle 137"/>
            <p:cNvSpPr>
              <a:spLocks noChangeArrowheads="1"/>
            </p:cNvSpPr>
            <p:nvPr/>
          </p:nvSpPr>
          <p:spPr bwMode="auto">
            <a:xfrm>
              <a:off x="2494" y="3742"/>
              <a:ext cx="786" cy="204"/>
            </a:xfrm>
            <a:prstGeom prst="rect">
              <a:avLst/>
            </a:prstGeom>
            <a:solidFill>
              <a:srgbClr val="FFDDDD"/>
            </a:solidFill>
            <a:ln w="9525">
              <a:solidFill>
                <a:srgbClr val="69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55146" name="Rectangle 138"/>
            <p:cNvSpPr>
              <a:spLocks noChangeArrowheads="1"/>
            </p:cNvSpPr>
            <p:nvPr/>
          </p:nvSpPr>
          <p:spPr bwMode="auto">
            <a:xfrm>
              <a:off x="2464" y="3728"/>
              <a:ext cx="92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kumimoji="0"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P153 </a:t>
              </a:r>
              <a:r>
                <a:rPr kumimoji="0" lang="zh-CN" altLang="en-US" sz="1800">
                  <a:solidFill>
                    <a:srgbClr val="8443B9"/>
                  </a:solidFill>
                  <a:ea typeface="楷体_GB2312" pitchFamily="49" charset="-122"/>
                </a:rPr>
                <a:t>例</a:t>
              </a:r>
              <a:r>
                <a:rPr kumimoji="0"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6.10  </a:t>
              </a:r>
              <a:endParaRPr kumimoji="0" lang="en-US" altLang="zh-CN" sz="1800">
                <a:solidFill>
                  <a:srgbClr val="916399"/>
                </a:solidFill>
                <a:ea typeface="楷体_GB2312" pitchFamily="49" charset="-122"/>
              </a:endParaRPr>
            </a:p>
          </p:txBody>
        </p:sp>
      </p:grpSp>
      <p:pic>
        <p:nvPicPr>
          <p:cNvPr id="555147" name="Picture 139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5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550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5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5550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5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555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5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1" dur="1000"/>
                                        <p:tgtEl>
                                          <p:spTgt spid="555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55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5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1000"/>
                                        <p:tgtEl>
                                          <p:spTgt spid="555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5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2" dur="1000"/>
                                        <p:tgtEl>
                                          <p:spTgt spid="555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55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5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555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5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555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5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1000"/>
                                        <p:tgtEl>
                                          <p:spTgt spid="555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5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1000"/>
                                        <p:tgtEl>
                                          <p:spTgt spid="555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5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1000"/>
                                        <p:tgtEl>
                                          <p:spTgt spid="555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5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1000"/>
                                        <p:tgtEl>
                                          <p:spTgt spid="555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5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1000"/>
                                        <p:tgtEl>
                                          <p:spTgt spid="555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5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1000"/>
                                        <p:tgtEl>
                                          <p:spTgt spid="555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5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1000"/>
                                        <p:tgtEl>
                                          <p:spTgt spid="555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5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1000"/>
                                        <p:tgtEl>
                                          <p:spTgt spid="555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5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1000"/>
                                        <p:tgtEl>
                                          <p:spTgt spid="555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5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1000"/>
                                        <p:tgtEl>
                                          <p:spTgt spid="555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5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1000"/>
                                        <p:tgtEl>
                                          <p:spTgt spid="555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5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1000"/>
                                        <p:tgtEl>
                                          <p:spTgt spid="555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5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1000"/>
                                        <p:tgtEl>
                                          <p:spTgt spid="5550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5011" grpId="0"/>
      <p:bldP spid="555012" grpId="0"/>
      <p:bldP spid="555054" grpId="0"/>
      <p:bldP spid="555058" grpId="0"/>
      <p:bldP spid="555064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7147" name="Picture 9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7148" name="Picture 9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7149" name="Picture 9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7150" name="Picture 94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7151" name="Picture 9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7152" name="Picture 9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7153" name="Picture 9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7154" name="Picture 98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7155" name="Picture 9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7156" name="Picture 10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7157" name="Picture 10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7158" name="Picture 102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7159" name="Picture 10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7160" name="Picture 104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7161" name="Picture 10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7162" name="Picture 10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7163" name="Picture 10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7164" name="Picture 108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7165" name="Picture 10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7166" name="Picture 110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57058" name="Rectangle 2"/>
          <p:cNvSpPr>
            <a:spLocks noChangeArrowheads="1"/>
          </p:cNvSpPr>
          <p:nvPr/>
        </p:nvSpPr>
        <p:spPr bwMode="auto">
          <a:xfrm>
            <a:off x="533400" y="534988"/>
            <a:ext cx="45370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0"/>
              </a:spcBef>
            </a:pPr>
            <a:r>
              <a:rPr lang="zh-CN" altLang="en-US" sz="2800">
                <a:solidFill>
                  <a:srgbClr val="000099"/>
                </a:solidFill>
              </a:rPr>
              <a:t>七、两个典型区域间的映射      </a:t>
            </a:r>
          </a:p>
        </p:txBody>
      </p:sp>
      <p:sp>
        <p:nvSpPr>
          <p:cNvPr id="557059" name="Rectangle 3"/>
          <p:cNvSpPr>
            <a:spLocks noChangeArrowheads="1"/>
          </p:cNvSpPr>
          <p:nvPr/>
        </p:nvSpPr>
        <p:spPr bwMode="auto">
          <a:xfrm>
            <a:off x="528638" y="1181100"/>
            <a:ext cx="4375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0" lang="en-US" altLang="zh-CN">
                <a:solidFill>
                  <a:srgbClr val="000099"/>
                </a:solidFill>
              </a:rPr>
              <a:t>1. </a:t>
            </a:r>
            <a:r>
              <a:rPr kumimoji="0" lang="zh-CN" altLang="en-US">
                <a:solidFill>
                  <a:srgbClr val="000099"/>
                </a:solidFill>
              </a:rPr>
              <a:t>将上半平面映射成单位圆域   </a:t>
            </a:r>
          </a:p>
        </p:txBody>
      </p:sp>
      <p:sp>
        <p:nvSpPr>
          <p:cNvPr id="557060" name="Rectangle 4"/>
          <p:cNvSpPr>
            <a:spLocks noChangeArrowheads="1"/>
          </p:cNvSpPr>
          <p:nvPr/>
        </p:nvSpPr>
        <p:spPr bwMode="auto">
          <a:xfrm>
            <a:off x="534988" y="1763713"/>
            <a:ext cx="1098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0" lang="zh-CN" altLang="en-US">
                <a:solidFill>
                  <a:srgbClr val="0000FF"/>
                </a:solidFill>
              </a:rPr>
              <a:t>特点    </a:t>
            </a:r>
            <a:endParaRPr kumimoji="0" lang="zh-CN" altLang="en-US">
              <a:solidFill>
                <a:srgbClr val="000000"/>
              </a:solidFill>
            </a:endParaRPr>
          </a:p>
        </p:txBody>
      </p:sp>
      <p:sp>
        <p:nvSpPr>
          <p:cNvPr id="557061" name="Rectangle 5"/>
          <p:cNvSpPr>
            <a:spLocks noChangeArrowheads="1"/>
          </p:cNvSpPr>
          <p:nvPr/>
        </p:nvSpPr>
        <p:spPr bwMode="auto">
          <a:xfrm>
            <a:off x="1354138" y="1763713"/>
            <a:ext cx="414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0" lang="zh-CN" altLang="en-US">
                <a:solidFill>
                  <a:srgbClr val="000000"/>
                </a:solidFill>
              </a:rPr>
              <a:t>这两个区域的边界都是</a:t>
            </a:r>
            <a:r>
              <a:rPr kumimoji="0" lang="zh-CN" altLang="en-US" u="sng">
                <a:solidFill>
                  <a:schemeClr val="folHlink"/>
                </a:solidFill>
                <a:ea typeface="楷体_GB2312" pitchFamily="49" charset="-122"/>
              </a:rPr>
              <a:t>圆</a:t>
            </a:r>
            <a:r>
              <a:rPr kumimoji="0" lang="zh-CN" altLang="en-US">
                <a:solidFill>
                  <a:srgbClr val="000000"/>
                </a:solidFill>
              </a:rPr>
              <a:t>。    </a:t>
            </a:r>
          </a:p>
        </p:txBody>
      </p:sp>
      <p:sp>
        <p:nvSpPr>
          <p:cNvPr id="557062" name="Rectangle 6"/>
          <p:cNvSpPr>
            <a:spLocks noChangeArrowheads="1"/>
          </p:cNvSpPr>
          <p:nvPr/>
        </p:nvSpPr>
        <p:spPr bwMode="auto">
          <a:xfrm>
            <a:off x="531813" y="2312988"/>
            <a:ext cx="1098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0" lang="zh-CN" altLang="en-US">
                <a:solidFill>
                  <a:srgbClr val="0000FF"/>
                </a:solidFill>
              </a:rPr>
              <a:t>求解    </a:t>
            </a:r>
            <a:endParaRPr kumimoji="0" lang="zh-CN" altLang="en-US">
              <a:solidFill>
                <a:srgbClr val="000000"/>
              </a:solidFill>
            </a:endParaRPr>
          </a:p>
        </p:txBody>
      </p:sp>
      <p:sp>
        <p:nvSpPr>
          <p:cNvPr id="557063" name="Rectangle 7"/>
          <p:cNvSpPr>
            <a:spLocks noChangeArrowheads="1"/>
          </p:cNvSpPr>
          <p:nvPr/>
        </p:nvSpPr>
        <p:spPr bwMode="auto">
          <a:xfrm>
            <a:off x="1354138" y="2316163"/>
            <a:ext cx="3155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0" lang="zh-CN" altLang="en-US">
                <a:solidFill>
                  <a:srgbClr val="008000"/>
                </a:solidFill>
                <a:ea typeface="楷体_GB2312" pitchFamily="49" charset="-122"/>
              </a:rPr>
              <a:t>方法二  </a:t>
            </a:r>
            <a:r>
              <a:rPr kumimoji="0" lang="en-US" altLang="zh-CN">
                <a:solidFill>
                  <a:schemeClr val="hlink"/>
                </a:solidFill>
                <a:latin typeface="宋体" panose="02010600030101010101" pitchFamily="2" charset="-122"/>
              </a:rPr>
              <a:t>(</a:t>
            </a:r>
            <a:r>
              <a:rPr kumimoji="0" lang="en-US" altLang="zh-CN" sz="1200">
                <a:solidFill>
                  <a:schemeClr val="hlink"/>
                </a:solidFill>
              </a:rPr>
              <a:t> </a:t>
            </a:r>
            <a:r>
              <a:rPr kumimoji="0" lang="zh-CN" altLang="en-US" u="sng">
                <a:solidFill>
                  <a:schemeClr val="hlink"/>
                </a:solidFill>
                <a:latin typeface="仿宋_GB2312" pitchFamily="49" charset="-122"/>
                <a:ea typeface="仿宋_GB2312" pitchFamily="49" charset="-122"/>
              </a:rPr>
              <a:t>求通式</a:t>
            </a:r>
            <a:r>
              <a:rPr kumimoji="0" lang="zh-CN" altLang="en-US" sz="1200">
                <a:solidFill>
                  <a:schemeClr val="hlink"/>
                </a:solidFill>
                <a:ea typeface="仿宋_GB2312" pitchFamily="49" charset="-122"/>
              </a:rPr>
              <a:t> </a:t>
            </a:r>
            <a:r>
              <a:rPr kumimoji="0" lang="en-US" altLang="zh-CN">
                <a:solidFill>
                  <a:schemeClr val="hlink"/>
                </a:solidFill>
                <a:latin typeface="宋体" panose="02010600030101010101" pitchFamily="2" charset="-122"/>
              </a:rPr>
              <a:t>)</a:t>
            </a:r>
            <a:r>
              <a:rPr kumimoji="0" lang="en-US" altLang="zh-CN">
                <a:solidFill>
                  <a:srgbClr val="008000"/>
                </a:solidFill>
              </a:rPr>
              <a:t>   </a:t>
            </a:r>
            <a:r>
              <a:rPr kumimoji="0" lang="en-US" altLang="zh-CN">
                <a:solidFill>
                  <a:srgbClr val="008000"/>
                </a:solidFill>
                <a:ea typeface="楷体_GB2312" pitchFamily="49" charset="-122"/>
              </a:rPr>
              <a:t>     </a:t>
            </a:r>
          </a:p>
        </p:txBody>
      </p:sp>
      <p:sp>
        <p:nvSpPr>
          <p:cNvPr id="557065" name="Rectangle 9"/>
          <p:cNvSpPr>
            <a:spLocks noChangeArrowheads="1"/>
          </p:cNvSpPr>
          <p:nvPr/>
        </p:nvSpPr>
        <p:spPr bwMode="auto">
          <a:xfrm>
            <a:off x="1352550" y="4103688"/>
            <a:ext cx="2927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0" lang="zh-CN" altLang="en-US">
                <a:solidFill>
                  <a:srgbClr val="000000"/>
                </a:solidFill>
              </a:rPr>
              <a:t>根据前面的推论有    </a:t>
            </a:r>
          </a:p>
        </p:txBody>
      </p:sp>
      <p:grpSp>
        <p:nvGrpSpPr>
          <p:cNvPr id="557145" name="Group 89"/>
          <p:cNvGrpSpPr>
            <a:grpSpLocks/>
          </p:cNvGrpSpPr>
          <p:nvPr/>
        </p:nvGrpSpPr>
        <p:grpSpPr bwMode="auto">
          <a:xfrm>
            <a:off x="1355725" y="2897188"/>
            <a:ext cx="4622800" cy="457200"/>
            <a:chOff x="854" y="1825"/>
            <a:chExt cx="2912" cy="288"/>
          </a:xfrm>
        </p:grpSpPr>
        <p:grpSp>
          <p:nvGrpSpPr>
            <p:cNvPr id="557140" name="Group 84"/>
            <p:cNvGrpSpPr>
              <a:grpSpLocks/>
            </p:cNvGrpSpPr>
            <p:nvPr/>
          </p:nvGrpSpPr>
          <p:grpSpPr bwMode="auto">
            <a:xfrm>
              <a:off x="854" y="1825"/>
              <a:ext cx="2912" cy="288"/>
              <a:chOff x="854" y="1825"/>
              <a:chExt cx="2912" cy="288"/>
            </a:xfrm>
          </p:grpSpPr>
          <p:sp>
            <p:nvSpPr>
              <p:cNvPr id="557064" name="Rectangle 8"/>
              <p:cNvSpPr>
                <a:spLocks noChangeArrowheads="1"/>
              </p:cNvSpPr>
              <p:nvPr/>
            </p:nvSpPr>
            <p:spPr bwMode="auto">
              <a:xfrm>
                <a:off x="854" y="1825"/>
                <a:ext cx="2036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kumimoji="0" lang="zh-CN" altLang="en-US">
                    <a:solidFill>
                      <a:srgbClr val="000000"/>
                    </a:solidFill>
                  </a:rPr>
                  <a:t>在上半平面任取一点    </a:t>
                </a:r>
              </a:p>
            </p:txBody>
          </p:sp>
          <p:graphicFrame>
            <p:nvGraphicFramePr>
              <p:cNvPr id="557067" name="Object 11"/>
              <p:cNvGraphicFramePr>
                <a:graphicFrameLocks noChangeAspect="1"/>
              </p:cNvGraphicFramePr>
              <p:nvPr/>
            </p:nvGraphicFramePr>
            <p:xfrm>
              <a:off x="2700" y="1841"/>
              <a:ext cx="176" cy="24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57168" name="公式" r:id="rId5" imgW="279360" imgH="380880" progId="Equation.3">
                      <p:embed/>
                    </p:oleObj>
                  </mc:Choice>
                  <mc:Fallback>
                    <p:oleObj name="公式" r:id="rId5" imgW="279360" imgH="380880" progId="Equation.3">
                      <p:embed/>
                      <p:pic>
                        <p:nvPicPr>
                          <p:cNvPr id="0" name="Object 11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700" y="1841"/>
                            <a:ext cx="176" cy="240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557068" name="Object 12"/>
              <p:cNvGraphicFramePr>
                <a:graphicFrameLocks noChangeAspect="1"/>
              </p:cNvGraphicFramePr>
              <p:nvPr/>
            </p:nvGraphicFramePr>
            <p:xfrm>
              <a:off x="3174" y="1861"/>
              <a:ext cx="592" cy="23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57169" name="公式" r:id="rId7" imgW="939600" imgH="368280" progId="Equation.3">
                      <p:embed/>
                    </p:oleObj>
                  </mc:Choice>
                  <mc:Fallback>
                    <p:oleObj name="公式" r:id="rId7" imgW="939600" imgH="368280" progId="Equation.3">
                      <p:embed/>
                      <p:pic>
                        <p:nvPicPr>
                          <p:cNvPr id="0" name="Object 12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174" y="1861"/>
                            <a:ext cx="592" cy="232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557069" name="Line 13"/>
            <p:cNvSpPr>
              <a:spLocks noChangeShapeType="1"/>
            </p:cNvSpPr>
            <p:nvPr/>
          </p:nvSpPr>
          <p:spPr bwMode="auto">
            <a:xfrm>
              <a:off x="2910" y="1980"/>
              <a:ext cx="218" cy="0"/>
            </a:xfrm>
            <a:prstGeom prst="line">
              <a:avLst/>
            </a:prstGeom>
            <a:noFill/>
            <a:ln w="19050">
              <a:solidFill>
                <a:srgbClr val="990033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557146" name="Group 90"/>
          <p:cNvGrpSpPr>
            <a:grpSpLocks/>
          </p:cNvGrpSpPr>
          <p:nvPr/>
        </p:nvGrpSpPr>
        <p:grpSpPr bwMode="auto">
          <a:xfrm>
            <a:off x="1352550" y="3465513"/>
            <a:ext cx="4730750" cy="457200"/>
            <a:chOff x="852" y="2183"/>
            <a:chExt cx="2980" cy="288"/>
          </a:xfrm>
        </p:grpSpPr>
        <p:sp>
          <p:nvSpPr>
            <p:cNvPr id="557073" name="Line 17"/>
            <p:cNvSpPr>
              <a:spLocks noChangeShapeType="1"/>
            </p:cNvSpPr>
            <p:nvPr/>
          </p:nvSpPr>
          <p:spPr bwMode="auto">
            <a:xfrm>
              <a:off x="2908" y="2338"/>
              <a:ext cx="218" cy="0"/>
            </a:xfrm>
            <a:prstGeom prst="line">
              <a:avLst/>
            </a:prstGeom>
            <a:noFill/>
            <a:ln w="19050">
              <a:solidFill>
                <a:srgbClr val="990033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557141" name="Group 85"/>
            <p:cNvGrpSpPr>
              <a:grpSpLocks/>
            </p:cNvGrpSpPr>
            <p:nvPr/>
          </p:nvGrpSpPr>
          <p:grpSpPr bwMode="auto">
            <a:xfrm>
              <a:off x="852" y="2183"/>
              <a:ext cx="2980" cy="288"/>
              <a:chOff x="852" y="2183"/>
              <a:chExt cx="2980" cy="288"/>
            </a:xfrm>
          </p:grpSpPr>
          <p:sp>
            <p:nvSpPr>
              <p:cNvPr id="557070" name="Rectangle 14"/>
              <p:cNvSpPr>
                <a:spLocks noChangeArrowheads="1"/>
              </p:cNvSpPr>
              <p:nvPr/>
            </p:nvSpPr>
            <p:spPr bwMode="auto">
              <a:xfrm>
                <a:off x="852" y="2183"/>
                <a:ext cx="198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kumimoji="0" lang="zh-CN" altLang="en-US">
                    <a:solidFill>
                      <a:srgbClr val="000000"/>
                    </a:solidFill>
                  </a:rPr>
                  <a:t>由保对称点性，则有   </a:t>
                </a:r>
              </a:p>
            </p:txBody>
          </p:sp>
          <p:graphicFrame>
            <p:nvGraphicFramePr>
              <p:cNvPr id="557072" name="Object 16"/>
              <p:cNvGraphicFramePr>
                <a:graphicFrameLocks noChangeAspect="1"/>
              </p:cNvGraphicFramePr>
              <p:nvPr/>
            </p:nvGraphicFramePr>
            <p:xfrm>
              <a:off x="3176" y="2231"/>
              <a:ext cx="656" cy="23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57170" name="公式" r:id="rId9" imgW="1041120" imgH="368280" progId="Equation.3">
                      <p:embed/>
                    </p:oleObj>
                  </mc:Choice>
                  <mc:Fallback>
                    <p:oleObj name="公式" r:id="rId9" imgW="1041120" imgH="368280" progId="Equation.3">
                      <p:embed/>
                      <p:pic>
                        <p:nvPicPr>
                          <p:cNvPr id="0" name="Object 16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176" y="2231"/>
                            <a:ext cx="656" cy="232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pSp>
            <p:nvGrpSpPr>
              <p:cNvPr id="557133" name="Group 77"/>
              <p:cNvGrpSpPr>
                <a:grpSpLocks/>
              </p:cNvGrpSpPr>
              <p:nvPr/>
            </p:nvGrpSpPr>
            <p:grpSpPr bwMode="auto">
              <a:xfrm>
                <a:off x="2698" y="2211"/>
                <a:ext cx="176" cy="240"/>
                <a:chOff x="2752" y="2223"/>
                <a:chExt cx="176" cy="240"/>
              </a:xfrm>
            </p:grpSpPr>
            <p:graphicFrame>
              <p:nvGraphicFramePr>
                <p:cNvPr id="557071" name="Object 15"/>
                <p:cNvGraphicFramePr>
                  <a:graphicFrameLocks noChangeAspect="1"/>
                </p:cNvGraphicFramePr>
                <p:nvPr/>
              </p:nvGraphicFramePr>
              <p:xfrm>
                <a:off x="2752" y="2223"/>
                <a:ext cx="176" cy="24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557171" name="公式" r:id="rId11" imgW="279360" imgH="380880" progId="Equation.3">
                        <p:embed/>
                      </p:oleObj>
                    </mc:Choice>
                    <mc:Fallback>
                      <p:oleObj name="公式" r:id="rId11" imgW="279360" imgH="380880" progId="Equation.3">
                        <p:embed/>
                        <p:pic>
                          <p:nvPicPr>
                            <p:cNvPr id="0" name="Object 15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12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2752" y="2223"/>
                              <a:ext cx="176" cy="240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sp>
              <p:nvSpPr>
                <p:cNvPr id="557074" name="Line 18"/>
                <p:cNvSpPr>
                  <a:spLocks noChangeShapeType="1"/>
                </p:cNvSpPr>
                <p:nvPr/>
              </p:nvSpPr>
              <p:spPr bwMode="auto">
                <a:xfrm>
                  <a:off x="2754" y="2274"/>
                  <a:ext cx="113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</p:grpSp>
      </p:grpSp>
      <p:grpSp>
        <p:nvGrpSpPr>
          <p:cNvPr id="557142" name="Group 86"/>
          <p:cNvGrpSpPr>
            <a:grpSpLocks/>
          </p:cNvGrpSpPr>
          <p:nvPr/>
        </p:nvGrpSpPr>
        <p:grpSpPr bwMode="auto">
          <a:xfrm>
            <a:off x="1958975" y="4695825"/>
            <a:ext cx="3448050" cy="887413"/>
            <a:chOff x="1234" y="2958"/>
            <a:chExt cx="2172" cy="559"/>
          </a:xfrm>
        </p:grpSpPr>
        <p:sp>
          <p:nvSpPr>
            <p:cNvPr id="557076" name="Rectangle 20"/>
            <p:cNvSpPr>
              <a:spLocks noChangeArrowheads="1"/>
            </p:cNvSpPr>
            <p:nvPr/>
          </p:nvSpPr>
          <p:spPr bwMode="auto">
            <a:xfrm>
              <a:off x="2306" y="3093"/>
              <a:ext cx="110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>
                  <a:latin typeface="宋体" panose="02010600030101010101" pitchFamily="2" charset="-122"/>
                </a:rPr>
                <a:t>(</a:t>
              </a:r>
              <a:r>
                <a:rPr lang="en-US" altLang="zh-CN" sz="1400"/>
                <a:t> </a:t>
              </a:r>
              <a:r>
                <a:rPr lang="en-US" altLang="zh-CN" i="1"/>
                <a:t>k</a:t>
              </a:r>
              <a:r>
                <a:rPr lang="en-US" altLang="zh-CN" sz="1000" i="1"/>
                <a:t> </a:t>
              </a:r>
              <a:r>
                <a:rPr lang="zh-CN" altLang="en-US"/>
                <a:t>待定</a:t>
              </a:r>
              <a:r>
                <a:rPr lang="zh-CN" altLang="en-US" sz="1200"/>
                <a:t> </a:t>
              </a:r>
              <a:r>
                <a:rPr lang="en-US" altLang="zh-CN">
                  <a:latin typeface="宋体" panose="02010600030101010101" pitchFamily="2" charset="-122"/>
                </a:rPr>
                <a:t>). </a:t>
              </a:r>
              <a:r>
                <a:rPr lang="en-US" altLang="zh-CN"/>
                <a:t> </a:t>
              </a:r>
            </a:p>
          </p:txBody>
        </p:sp>
        <p:grpSp>
          <p:nvGrpSpPr>
            <p:cNvPr id="557135" name="Group 79"/>
            <p:cNvGrpSpPr>
              <a:grpSpLocks/>
            </p:cNvGrpSpPr>
            <p:nvPr/>
          </p:nvGrpSpPr>
          <p:grpSpPr bwMode="auto">
            <a:xfrm>
              <a:off x="1234" y="2958"/>
              <a:ext cx="1080" cy="559"/>
              <a:chOff x="1234" y="2958"/>
              <a:chExt cx="1080" cy="559"/>
            </a:xfrm>
          </p:grpSpPr>
          <p:graphicFrame>
            <p:nvGraphicFramePr>
              <p:cNvPr id="557075" name="Object 19"/>
              <p:cNvGraphicFramePr>
                <a:graphicFrameLocks/>
              </p:cNvGraphicFramePr>
              <p:nvPr/>
            </p:nvGraphicFramePr>
            <p:xfrm>
              <a:off x="1234" y="2958"/>
              <a:ext cx="1080" cy="559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57172" name="公式" r:id="rId13" imgW="1714320" imgH="888840" progId="Equation.3">
                      <p:embed/>
                    </p:oleObj>
                  </mc:Choice>
                  <mc:Fallback>
                    <p:oleObj name="公式" r:id="rId13" imgW="1714320" imgH="888840" progId="Equation.3">
                      <p:embed/>
                      <p:pic>
                        <p:nvPicPr>
                          <p:cNvPr id="0" name="Object 19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1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234" y="2958"/>
                            <a:ext cx="1080" cy="559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557078" name="Line 22"/>
              <p:cNvSpPr>
                <a:spLocks noChangeShapeType="1"/>
              </p:cNvSpPr>
              <p:nvPr/>
            </p:nvSpPr>
            <p:spPr bwMode="auto">
              <a:xfrm>
                <a:off x="2020" y="3310"/>
                <a:ext cx="113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sp>
        <p:nvSpPr>
          <p:cNvPr id="557094" name="Oval 38"/>
          <p:cNvSpPr>
            <a:spLocks noChangeAspect="1" noChangeArrowheads="1"/>
          </p:cNvSpPr>
          <p:nvPr/>
        </p:nvSpPr>
        <p:spPr bwMode="auto">
          <a:xfrm>
            <a:off x="6858000" y="3495675"/>
            <a:ext cx="1008063" cy="1008063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FFCC99"/>
              </a:gs>
            </a:gsLst>
            <a:path path="shape">
              <a:fillToRect l="50000" t="50000" r="50000" b="50000"/>
            </a:path>
          </a:gradFill>
          <a:ln w="28575" algn="ctr">
            <a:solidFill>
              <a:srgbClr val="008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aphicFrame>
        <p:nvGraphicFramePr>
          <p:cNvPr id="557095" name="Object 39"/>
          <p:cNvGraphicFramePr>
            <a:graphicFrameLocks noChangeAspect="1"/>
          </p:cNvGraphicFramePr>
          <p:nvPr/>
        </p:nvGraphicFramePr>
        <p:xfrm>
          <a:off x="7775575" y="2976563"/>
          <a:ext cx="425450" cy="311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7173" name="公式" r:id="rId15" imgW="469800" imgH="342720" progId="Equation.3">
                  <p:embed/>
                </p:oleObj>
              </mc:Choice>
              <mc:Fallback>
                <p:oleObj name="公式" r:id="rId15" imgW="469800" imgH="342720" progId="Equation.3">
                  <p:embed/>
                  <p:pic>
                    <p:nvPicPr>
                      <p:cNvPr id="0" name="Object 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75575" y="2976563"/>
                        <a:ext cx="425450" cy="3111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7096" name="Object 40"/>
          <p:cNvGraphicFramePr>
            <a:graphicFrameLocks noChangeAspect="1"/>
          </p:cNvGraphicFramePr>
          <p:nvPr/>
        </p:nvGraphicFramePr>
        <p:xfrm>
          <a:off x="6838950" y="4437063"/>
          <a:ext cx="214313" cy="206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7174" name="公式" r:id="rId17" imgW="279360" imgH="266400" progId="Equation.3">
                  <p:embed/>
                </p:oleObj>
              </mc:Choice>
              <mc:Fallback>
                <p:oleObj name="公式" r:id="rId17" imgW="279360" imgH="266400" progId="Equation.3">
                  <p:embed/>
                  <p:pic>
                    <p:nvPicPr>
                      <p:cNvPr id="0" name="Object 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8950" y="4437063"/>
                        <a:ext cx="214313" cy="206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57097" name="Line 41"/>
          <p:cNvSpPr>
            <a:spLocks noChangeShapeType="1"/>
          </p:cNvSpPr>
          <p:nvPr/>
        </p:nvSpPr>
        <p:spPr bwMode="auto">
          <a:xfrm rot="10800000">
            <a:off x="6408738" y="4008438"/>
            <a:ext cx="2474912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 type="stealth" w="med" len="lg"/>
            <a:tailEnd type="non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57098" name="Line 42"/>
          <p:cNvSpPr>
            <a:spLocks noChangeShapeType="1"/>
          </p:cNvSpPr>
          <p:nvPr/>
        </p:nvSpPr>
        <p:spPr bwMode="auto">
          <a:xfrm rot="5400000">
            <a:off x="6361906" y="3953669"/>
            <a:ext cx="20081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 type="stealth" w="med" len="lg"/>
            <a:tailEnd type="non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57099" name="Line 43"/>
          <p:cNvSpPr>
            <a:spLocks noChangeAspect="1" noChangeShapeType="1"/>
          </p:cNvSpPr>
          <p:nvPr/>
        </p:nvSpPr>
        <p:spPr bwMode="auto">
          <a:xfrm rot="8100000" flipH="1" flipV="1">
            <a:off x="7007225" y="4267200"/>
            <a:ext cx="1588" cy="169863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graphicFrame>
        <p:nvGraphicFramePr>
          <p:cNvPr id="557103" name="Object 47"/>
          <p:cNvGraphicFramePr>
            <a:graphicFrameLocks noChangeAspect="1"/>
          </p:cNvGraphicFramePr>
          <p:nvPr/>
        </p:nvGraphicFramePr>
        <p:xfrm>
          <a:off x="7908925" y="4038600"/>
          <a:ext cx="127000" cy="204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7175" name="公式" r:id="rId19" imgW="164880" imgH="266400" progId="Equation.3">
                  <p:embed/>
                </p:oleObj>
              </mc:Choice>
              <mc:Fallback>
                <p:oleObj name="公式" r:id="rId19" imgW="164880" imgH="266400" progId="Equation.3">
                  <p:embed/>
                  <p:pic>
                    <p:nvPicPr>
                      <p:cNvPr id="0" name="Object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08925" y="4038600"/>
                        <a:ext cx="127000" cy="2047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7105" name="Object 49"/>
          <p:cNvGraphicFramePr>
            <a:graphicFrameLocks noChangeAspect="1"/>
          </p:cNvGraphicFramePr>
          <p:nvPr/>
        </p:nvGraphicFramePr>
        <p:xfrm>
          <a:off x="6518275" y="4035425"/>
          <a:ext cx="292100" cy="263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7176" name="公式" r:id="rId21" imgW="380880" imgH="342720" progId="Equation.3">
                  <p:embed/>
                </p:oleObj>
              </mc:Choice>
              <mc:Fallback>
                <p:oleObj name="公式" r:id="rId21" imgW="380880" imgH="342720" progId="Equation.3">
                  <p:embed/>
                  <p:pic>
                    <p:nvPicPr>
                      <p:cNvPr id="0" name="Object 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18275" y="4035425"/>
                        <a:ext cx="292100" cy="263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57144" name="Group 88"/>
          <p:cNvGrpSpPr>
            <a:grpSpLocks/>
          </p:cNvGrpSpPr>
          <p:nvPr/>
        </p:nvGrpSpPr>
        <p:grpSpPr bwMode="auto">
          <a:xfrm>
            <a:off x="7378700" y="3317875"/>
            <a:ext cx="1419225" cy="669925"/>
            <a:chOff x="4648" y="2090"/>
            <a:chExt cx="894" cy="422"/>
          </a:xfrm>
        </p:grpSpPr>
        <p:sp>
          <p:nvSpPr>
            <p:cNvPr id="557106" name="Line 50"/>
            <p:cNvSpPr>
              <a:spLocks noChangeShapeType="1"/>
            </p:cNvSpPr>
            <p:nvPr/>
          </p:nvSpPr>
          <p:spPr bwMode="auto">
            <a:xfrm flipV="1">
              <a:off x="4648" y="2113"/>
              <a:ext cx="750" cy="399"/>
            </a:xfrm>
            <a:prstGeom prst="line">
              <a:avLst/>
            </a:prstGeom>
            <a:noFill/>
            <a:ln w="12700">
              <a:solidFill>
                <a:srgbClr val="CC0066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57107" name="Oval 51"/>
            <p:cNvSpPr>
              <a:spLocks noChangeAspect="1" noChangeArrowheads="1"/>
            </p:cNvSpPr>
            <p:nvPr/>
          </p:nvSpPr>
          <p:spPr bwMode="auto">
            <a:xfrm rot="-2715591">
              <a:off x="5387" y="2090"/>
              <a:ext cx="40" cy="40"/>
            </a:xfrm>
            <a:prstGeom prst="ellipse">
              <a:avLst/>
            </a:prstGeom>
            <a:solidFill>
              <a:srgbClr val="0000FF"/>
            </a:solidFill>
            <a:ln w="19050" algn="ctr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557108" name="Object 52"/>
            <p:cNvGraphicFramePr>
              <a:graphicFrameLocks noChangeAspect="1"/>
            </p:cNvGraphicFramePr>
            <p:nvPr/>
          </p:nvGraphicFramePr>
          <p:xfrm>
            <a:off x="5390" y="2142"/>
            <a:ext cx="152" cy="1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57177" name="公式" r:id="rId23" imgW="266400" imgH="190440" progId="Equation.3">
                    <p:embed/>
                  </p:oleObj>
                </mc:Choice>
                <mc:Fallback>
                  <p:oleObj name="公式" r:id="rId23" imgW="266400" imgH="190440" progId="Equation.3">
                    <p:embed/>
                    <p:pic>
                      <p:nvPicPr>
                        <p:cNvPr id="0" name="Object 5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390" y="2142"/>
                          <a:ext cx="152" cy="10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57110" name="Group 54"/>
          <p:cNvGrpSpPr>
            <a:grpSpLocks/>
          </p:cNvGrpSpPr>
          <p:nvPr/>
        </p:nvGrpSpPr>
        <p:grpSpPr bwMode="auto">
          <a:xfrm>
            <a:off x="5889625" y="828675"/>
            <a:ext cx="2946400" cy="1101725"/>
            <a:chOff x="3140" y="2706"/>
            <a:chExt cx="1947" cy="974"/>
          </a:xfrm>
        </p:grpSpPr>
        <p:sp>
          <p:nvSpPr>
            <p:cNvPr id="557111" name="Rectangle 55"/>
            <p:cNvSpPr>
              <a:spLocks noChangeArrowheads="1"/>
            </p:cNvSpPr>
            <p:nvPr/>
          </p:nvSpPr>
          <p:spPr bwMode="auto">
            <a:xfrm>
              <a:off x="3140" y="2706"/>
              <a:ext cx="973" cy="972"/>
            </a:xfrm>
            <a:prstGeom prst="rect">
              <a:avLst/>
            </a:prstGeom>
            <a:gradFill rotWithShape="1">
              <a:gsLst>
                <a:gs pos="0">
                  <a:srgbClr val="FFCC99"/>
                </a:gs>
                <a:gs pos="100000">
                  <a:srgbClr val="FFFFFF"/>
                </a:gs>
              </a:gsLst>
              <a:path path="rect">
                <a:fillToRect l="100000" t="10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57112" name="Rectangle 56"/>
            <p:cNvSpPr>
              <a:spLocks noChangeArrowheads="1"/>
            </p:cNvSpPr>
            <p:nvPr/>
          </p:nvSpPr>
          <p:spPr bwMode="auto">
            <a:xfrm rot="10800000">
              <a:off x="4114" y="2708"/>
              <a:ext cx="973" cy="972"/>
            </a:xfrm>
            <a:prstGeom prst="rect">
              <a:avLst/>
            </a:prstGeom>
            <a:gradFill rotWithShape="1">
              <a:gsLst>
                <a:gs pos="0">
                  <a:srgbClr val="FFCC99"/>
                </a:gs>
                <a:gs pos="100000">
                  <a:srgbClr val="FFFFFF"/>
                </a:gs>
              </a:gsLst>
              <a:path path="rect">
                <a:fillToRect l="100000" b="10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aphicFrame>
        <p:nvGraphicFramePr>
          <p:cNvPr id="557113" name="Object 57"/>
          <p:cNvGraphicFramePr>
            <a:graphicFrameLocks noChangeAspect="1"/>
          </p:cNvGraphicFramePr>
          <p:nvPr/>
        </p:nvGraphicFramePr>
        <p:xfrm>
          <a:off x="8421688" y="779463"/>
          <a:ext cx="357187" cy="311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7178" name="公式" r:id="rId25" imgW="393480" imgH="342720" progId="Equation.3">
                  <p:embed/>
                </p:oleObj>
              </mc:Choice>
              <mc:Fallback>
                <p:oleObj name="公式" r:id="rId25" imgW="393480" imgH="342720" progId="Equation.3">
                  <p:embed/>
                  <p:pic>
                    <p:nvPicPr>
                      <p:cNvPr id="0" name="Object 5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21688" y="779463"/>
                        <a:ext cx="357187" cy="3111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7114" name="Object 58"/>
          <p:cNvGraphicFramePr>
            <a:graphicFrameLocks noChangeAspect="1"/>
          </p:cNvGraphicFramePr>
          <p:nvPr/>
        </p:nvGraphicFramePr>
        <p:xfrm>
          <a:off x="6675438" y="2016125"/>
          <a:ext cx="204787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7179" name="公式" r:id="rId27" imgW="266400" imgH="279360" progId="Equation.3">
                  <p:embed/>
                </p:oleObj>
              </mc:Choice>
              <mc:Fallback>
                <p:oleObj name="公式" r:id="rId27" imgW="266400" imgH="279360" progId="Equation.3">
                  <p:embed/>
                  <p:pic>
                    <p:nvPicPr>
                      <p:cNvPr id="0" name="Object 5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75438" y="2016125"/>
                        <a:ext cx="204787" cy="215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57115" name="Line 59"/>
          <p:cNvSpPr>
            <a:spLocks noChangeShapeType="1"/>
          </p:cNvSpPr>
          <p:nvPr/>
        </p:nvSpPr>
        <p:spPr bwMode="auto">
          <a:xfrm rot="10800000">
            <a:off x="5935663" y="1935163"/>
            <a:ext cx="2951162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 type="stealth" w="med" len="lg"/>
            <a:tailEnd type="non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57116" name="Line 60"/>
          <p:cNvSpPr>
            <a:spLocks noChangeShapeType="1"/>
          </p:cNvSpPr>
          <p:nvPr/>
        </p:nvSpPr>
        <p:spPr bwMode="auto">
          <a:xfrm rot="16200000" flipH="1">
            <a:off x="6443662" y="1697038"/>
            <a:ext cx="185102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 type="stealth" w="med" len="lg"/>
            <a:tailEnd type="non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57117" name="Line 61"/>
          <p:cNvSpPr>
            <a:spLocks noChangeShapeType="1"/>
          </p:cNvSpPr>
          <p:nvPr/>
        </p:nvSpPr>
        <p:spPr bwMode="auto">
          <a:xfrm rot="10800000" flipH="1">
            <a:off x="6059488" y="1935163"/>
            <a:ext cx="2649537" cy="0"/>
          </a:xfrm>
          <a:prstGeom prst="line">
            <a:avLst/>
          </a:prstGeom>
          <a:noFill/>
          <a:ln w="28575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57118" name="Line 62"/>
          <p:cNvSpPr>
            <a:spLocks noChangeAspect="1" noChangeShapeType="1"/>
          </p:cNvSpPr>
          <p:nvPr/>
        </p:nvSpPr>
        <p:spPr bwMode="auto">
          <a:xfrm rot="5384409" flipH="1" flipV="1">
            <a:off x="6782594" y="1850232"/>
            <a:ext cx="0" cy="169862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graphicFrame>
        <p:nvGraphicFramePr>
          <p:cNvPr id="557124" name="Object 68"/>
          <p:cNvGraphicFramePr>
            <a:graphicFrameLocks noChangeAspect="1"/>
          </p:cNvGraphicFramePr>
          <p:nvPr/>
        </p:nvGraphicFramePr>
        <p:xfrm>
          <a:off x="7405688" y="1973263"/>
          <a:ext cx="147637" cy="214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7180" name="公式" r:id="rId29" imgW="190440" imgH="279360" progId="Equation.3">
                  <p:embed/>
                </p:oleObj>
              </mc:Choice>
              <mc:Fallback>
                <p:oleObj name="公式" r:id="rId29" imgW="190440" imgH="279360" progId="Equation.3">
                  <p:embed/>
                  <p:pic>
                    <p:nvPicPr>
                      <p:cNvPr id="0" name="Object 6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05688" y="1973263"/>
                        <a:ext cx="147637" cy="2143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57143" name="Group 87"/>
          <p:cNvGrpSpPr>
            <a:grpSpLocks/>
          </p:cNvGrpSpPr>
          <p:nvPr/>
        </p:nvGrpSpPr>
        <p:grpSpPr bwMode="auto">
          <a:xfrm>
            <a:off x="8088313" y="1371600"/>
            <a:ext cx="355600" cy="1311275"/>
            <a:chOff x="5095" y="864"/>
            <a:chExt cx="224" cy="826"/>
          </a:xfrm>
        </p:grpSpPr>
        <p:sp>
          <p:nvSpPr>
            <p:cNvPr id="557125" name="Line 69"/>
            <p:cNvSpPr>
              <a:spLocks noChangeShapeType="1"/>
            </p:cNvSpPr>
            <p:nvPr/>
          </p:nvSpPr>
          <p:spPr bwMode="auto">
            <a:xfrm flipH="1">
              <a:off x="5112" y="864"/>
              <a:ext cx="0" cy="703"/>
            </a:xfrm>
            <a:prstGeom prst="line">
              <a:avLst/>
            </a:prstGeom>
            <a:noFill/>
            <a:ln w="12700">
              <a:solidFill>
                <a:srgbClr val="CC0066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57126" name="Oval 70"/>
            <p:cNvSpPr>
              <a:spLocks noChangeAspect="1" noChangeArrowheads="1"/>
            </p:cNvSpPr>
            <p:nvPr/>
          </p:nvSpPr>
          <p:spPr bwMode="auto">
            <a:xfrm rot="-2715591">
              <a:off x="5095" y="1552"/>
              <a:ext cx="40" cy="40"/>
            </a:xfrm>
            <a:prstGeom prst="ellipse">
              <a:avLst/>
            </a:prstGeom>
            <a:solidFill>
              <a:srgbClr val="0000FF"/>
            </a:solidFill>
            <a:ln w="19050" algn="ctr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557127" name="Object 71"/>
            <p:cNvGraphicFramePr>
              <a:graphicFrameLocks noChangeAspect="1"/>
            </p:cNvGraphicFramePr>
            <p:nvPr/>
          </p:nvGraphicFramePr>
          <p:xfrm>
            <a:off x="5159" y="1473"/>
            <a:ext cx="160" cy="21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57181" name="公式" r:id="rId31" imgW="279360" imgH="380880" progId="Equation.3">
                    <p:embed/>
                  </p:oleObj>
                </mc:Choice>
                <mc:Fallback>
                  <p:oleObj name="公式" r:id="rId31" imgW="279360" imgH="380880" progId="Equation.3">
                    <p:embed/>
                    <p:pic>
                      <p:nvPicPr>
                        <p:cNvPr id="0" name="Object 7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159" y="1473"/>
                          <a:ext cx="160" cy="21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57128" name="Line 72"/>
            <p:cNvSpPr>
              <a:spLocks noChangeShapeType="1"/>
            </p:cNvSpPr>
            <p:nvPr/>
          </p:nvSpPr>
          <p:spPr bwMode="auto">
            <a:xfrm flipV="1">
              <a:off x="5160" y="1518"/>
              <a:ext cx="10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557138" name="Group 82"/>
          <p:cNvGrpSpPr>
            <a:grpSpLocks/>
          </p:cNvGrpSpPr>
          <p:nvPr/>
        </p:nvGrpSpPr>
        <p:grpSpPr bwMode="auto">
          <a:xfrm>
            <a:off x="8091488" y="1208088"/>
            <a:ext cx="355600" cy="344487"/>
            <a:chOff x="5097" y="761"/>
            <a:chExt cx="224" cy="217"/>
          </a:xfrm>
        </p:grpSpPr>
        <p:sp>
          <p:nvSpPr>
            <p:cNvPr id="557129" name="Oval 73"/>
            <p:cNvSpPr>
              <a:spLocks noChangeAspect="1" noChangeArrowheads="1"/>
            </p:cNvSpPr>
            <p:nvPr/>
          </p:nvSpPr>
          <p:spPr bwMode="auto">
            <a:xfrm rot="-2715591">
              <a:off x="5097" y="852"/>
              <a:ext cx="40" cy="40"/>
            </a:xfrm>
            <a:prstGeom prst="ellipse">
              <a:avLst/>
            </a:prstGeom>
            <a:solidFill>
              <a:srgbClr val="0000FF"/>
            </a:solidFill>
            <a:ln w="19050" algn="ctr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557130" name="Object 74"/>
            <p:cNvGraphicFramePr>
              <a:graphicFrameLocks noChangeAspect="1"/>
            </p:cNvGraphicFramePr>
            <p:nvPr/>
          </p:nvGraphicFramePr>
          <p:xfrm>
            <a:off x="5161" y="761"/>
            <a:ext cx="160" cy="21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57182" name="公式" r:id="rId33" imgW="279360" imgH="380880" progId="Equation.3">
                    <p:embed/>
                  </p:oleObj>
                </mc:Choice>
                <mc:Fallback>
                  <p:oleObj name="公式" r:id="rId33" imgW="279360" imgH="380880" progId="Equation.3">
                    <p:embed/>
                    <p:pic>
                      <p:nvPicPr>
                        <p:cNvPr id="0" name="Object 7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161" y="761"/>
                          <a:ext cx="160" cy="21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557136" name="Oval 80"/>
          <p:cNvSpPr>
            <a:spLocks noChangeAspect="1" noChangeArrowheads="1"/>
          </p:cNvSpPr>
          <p:nvPr/>
        </p:nvSpPr>
        <p:spPr bwMode="auto">
          <a:xfrm>
            <a:off x="6486525" y="3124200"/>
            <a:ext cx="1755775" cy="1755775"/>
          </a:xfrm>
          <a:prstGeom prst="ellipse">
            <a:avLst/>
          </a:prstGeom>
          <a:noFill/>
          <a:ln w="9525" algn="ctr">
            <a:solidFill>
              <a:srgbClr val="DDDDDD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557139" name="Group 83"/>
          <p:cNvGrpSpPr>
            <a:grpSpLocks/>
          </p:cNvGrpSpPr>
          <p:nvPr/>
        </p:nvGrpSpPr>
        <p:grpSpPr bwMode="auto">
          <a:xfrm>
            <a:off x="7335838" y="3968750"/>
            <a:ext cx="209550" cy="285750"/>
            <a:chOff x="4621" y="2500"/>
            <a:chExt cx="132" cy="180"/>
          </a:xfrm>
        </p:grpSpPr>
        <p:sp>
          <p:nvSpPr>
            <p:cNvPr id="557109" name="Oval 53"/>
            <p:cNvSpPr>
              <a:spLocks noChangeAspect="1" noChangeArrowheads="1"/>
            </p:cNvSpPr>
            <p:nvPr/>
          </p:nvSpPr>
          <p:spPr bwMode="auto">
            <a:xfrm rot="-2715591">
              <a:off x="4621" y="2500"/>
              <a:ext cx="40" cy="40"/>
            </a:xfrm>
            <a:prstGeom prst="ellipse">
              <a:avLst/>
            </a:prstGeom>
            <a:solidFill>
              <a:srgbClr val="0000FF"/>
            </a:solidFill>
            <a:ln w="19050" algn="ctr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557137" name="Object 81"/>
            <p:cNvGraphicFramePr>
              <a:graphicFrameLocks noChangeAspect="1"/>
            </p:cNvGraphicFramePr>
            <p:nvPr/>
          </p:nvGraphicFramePr>
          <p:xfrm>
            <a:off x="4660" y="2545"/>
            <a:ext cx="93" cy="13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57183" name="公式" r:id="rId35" imgW="190440" imgH="279360" progId="Equation.3">
                    <p:embed/>
                  </p:oleObj>
                </mc:Choice>
                <mc:Fallback>
                  <p:oleObj name="公式" r:id="rId35" imgW="190440" imgH="279360" progId="Equation.3">
                    <p:embed/>
                    <p:pic>
                      <p:nvPicPr>
                        <p:cNvPr id="0" name="Object 8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60" y="2545"/>
                          <a:ext cx="93" cy="13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557167" name="Picture 111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7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570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7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557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7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557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7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557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7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557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7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1000"/>
                                        <p:tgtEl>
                                          <p:spTgt spid="557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7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557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7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5570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7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557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7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557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7063" grpId="0"/>
      <p:bldP spid="557065" grpId="0"/>
      <p:bldP spid="557136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8205" name="Picture 12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8206" name="Picture 12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8207" name="Picture 12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8208" name="Picture 128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8209" name="Picture 12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8210" name="Picture 13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8211" name="Picture 13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8212" name="Picture 132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8213" name="Picture 13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8214" name="Picture 13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8215" name="Picture 13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8216" name="Picture 136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8217" name="Picture 13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8218" name="Picture 138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8219" name="Picture 13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8220" name="Picture 14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8221" name="Picture 14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8222" name="Picture 142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8223" name="Picture 14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8224" name="Picture 144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58082" name="Rectangle 2"/>
          <p:cNvSpPr>
            <a:spLocks noChangeArrowheads="1"/>
          </p:cNvSpPr>
          <p:nvPr/>
        </p:nvSpPr>
        <p:spPr bwMode="auto">
          <a:xfrm>
            <a:off x="533400" y="534988"/>
            <a:ext cx="45370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0"/>
              </a:spcBef>
            </a:pPr>
            <a:r>
              <a:rPr lang="zh-CN" altLang="en-US" sz="2800">
                <a:solidFill>
                  <a:srgbClr val="000099"/>
                </a:solidFill>
              </a:rPr>
              <a:t>七、两个典型区域间的映射   </a:t>
            </a:r>
          </a:p>
        </p:txBody>
      </p:sp>
      <p:sp>
        <p:nvSpPr>
          <p:cNvPr id="558083" name="Rectangle 3"/>
          <p:cNvSpPr>
            <a:spLocks noChangeArrowheads="1"/>
          </p:cNvSpPr>
          <p:nvPr/>
        </p:nvSpPr>
        <p:spPr bwMode="auto">
          <a:xfrm>
            <a:off x="528638" y="1181100"/>
            <a:ext cx="4375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0" lang="en-US" altLang="zh-CN">
                <a:solidFill>
                  <a:srgbClr val="000099"/>
                </a:solidFill>
              </a:rPr>
              <a:t>1. </a:t>
            </a:r>
            <a:r>
              <a:rPr kumimoji="0" lang="zh-CN" altLang="en-US">
                <a:solidFill>
                  <a:srgbClr val="000099"/>
                </a:solidFill>
              </a:rPr>
              <a:t>将上半平面映射成单位圆域   </a:t>
            </a:r>
          </a:p>
        </p:txBody>
      </p:sp>
      <p:sp>
        <p:nvSpPr>
          <p:cNvPr id="558084" name="Rectangle 4"/>
          <p:cNvSpPr>
            <a:spLocks noChangeArrowheads="1"/>
          </p:cNvSpPr>
          <p:nvPr/>
        </p:nvSpPr>
        <p:spPr bwMode="auto">
          <a:xfrm>
            <a:off x="534988" y="1763713"/>
            <a:ext cx="1022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0" lang="zh-CN" altLang="en-US">
                <a:solidFill>
                  <a:srgbClr val="0000FF"/>
                </a:solidFill>
              </a:rPr>
              <a:t>特点   </a:t>
            </a:r>
            <a:endParaRPr kumimoji="0" lang="zh-CN" altLang="en-US">
              <a:solidFill>
                <a:srgbClr val="000000"/>
              </a:solidFill>
            </a:endParaRPr>
          </a:p>
        </p:txBody>
      </p:sp>
      <p:sp>
        <p:nvSpPr>
          <p:cNvPr id="558085" name="Rectangle 5"/>
          <p:cNvSpPr>
            <a:spLocks noChangeArrowheads="1"/>
          </p:cNvSpPr>
          <p:nvPr/>
        </p:nvSpPr>
        <p:spPr bwMode="auto">
          <a:xfrm>
            <a:off x="1354138" y="1763713"/>
            <a:ext cx="414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0" lang="zh-CN" altLang="en-US">
                <a:solidFill>
                  <a:srgbClr val="000000"/>
                </a:solidFill>
              </a:rPr>
              <a:t>这两个区域的边界都是</a:t>
            </a:r>
            <a:r>
              <a:rPr kumimoji="0" lang="zh-CN" altLang="en-US" u="sng">
                <a:solidFill>
                  <a:schemeClr val="folHlink"/>
                </a:solidFill>
                <a:ea typeface="楷体_GB2312" pitchFamily="49" charset="-122"/>
              </a:rPr>
              <a:t>圆</a:t>
            </a:r>
            <a:r>
              <a:rPr kumimoji="0" lang="zh-CN" altLang="en-US">
                <a:solidFill>
                  <a:srgbClr val="000000"/>
                </a:solidFill>
              </a:rPr>
              <a:t>。    </a:t>
            </a:r>
          </a:p>
        </p:txBody>
      </p:sp>
      <p:sp>
        <p:nvSpPr>
          <p:cNvPr id="558086" name="Rectangle 6"/>
          <p:cNvSpPr>
            <a:spLocks noChangeArrowheads="1"/>
          </p:cNvSpPr>
          <p:nvPr/>
        </p:nvSpPr>
        <p:spPr bwMode="auto">
          <a:xfrm>
            <a:off x="531813" y="2312988"/>
            <a:ext cx="1022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0" lang="zh-CN" altLang="en-US">
                <a:solidFill>
                  <a:srgbClr val="0000FF"/>
                </a:solidFill>
              </a:rPr>
              <a:t>求解   </a:t>
            </a:r>
            <a:endParaRPr kumimoji="0" lang="zh-CN" altLang="en-US">
              <a:solidFill>
                <a:srgbClr val="000000"/>
              </a:solidFill>
            </a:endParaRPr>
          </a:p>
        </p:txBody>
      </p:sp>
      <p:sp>
        <p:nvSpPr>
          <p:cNvPr id="558087" name="Rectangle 7"/>
          <p:cNvSpPr>
            <a:spLocks noChangeArrowheads="1"/>
          </p:cNvSpPr>
          <p:nvPr/>
        </p:nvSpPr>
        <p:spPr bwMode="auto">
          <a:xfrm>
            <a:off x="1354138" y="2316163"/>
            <a:ext cx="30162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0" lang="zh-CN" altLang="en-US">
                <a:solidFill>
                  <a:srgbClr val="008000"/>
                </a:solidFill>
                <a:ea typeface="楷体_GB2312" pitchFamily="49" charset="-122"/>
              </a:rPr>
              <a:t>方法二  </a:t>
            </a:r>
            <a:r>
              <a:rPr kumimoji="0" lang="en-US" altLang="zh-CN">
                <a:solidFill>
                  <a:schemeClr val="hlink"/>
                </a:solidFill>
                <a:latin typeface="宋体" panose="02010600030101010101" pitchFamily="2" charset="-122"/>
              </a:rPr>
              <a:t>(</a:t>
            </a:r>
            <a:r>
              <a:rPr kumimoji="0" lang="en-US" altLang="zh-CN" sz="1200">
                <a:solidFill>
                  <a:schemeClr val="hlink"/>
                </a:solidFill>
              </a:rPr>
              <a:t> </a:t>
            </a:r>
            <a:r>
              <a:rPr kumimoji="0" lang="zh-CN" altLang="en-US" u="sng">
                <a:solidFill>
                  <a:schemeClr val="hlink"/>
                </a:solidFill>
                <a:latin typeface="仿宋_GB2312" pitchFamily="49" charset="-122"/>
                <a:ea typeface="仿宋_GB2312" pitchFamily="49" charset="-122"/>
              </a:rPr>
              <a:t>求通式</a:t>
            </a:r>
            <a:r>
              <a:rPr kumimoji="0" lang="zh-CN" altLang="en-US" sz="1200">
                <a:solidFill>
                  <a:schemeClr val="hlink"/>
                </a:solidFill>
                <a:ea typeface="仿宋_GB2312" pitchFamily="49" charset="-122"/>
              </a:rPr>
              <a:t> </a:t>
            </a:r>
            <a:r>
              <a:rPr kumimoji="0" lang="en-US" altLang="zh-CN">
                <a:solidFill>
                  <a:schemeClr val="hlink"/>
                </a:solidFill>
                <a:latin typeface="宋体" panose="02010600030101010101" pitchFamily="2" charset="-122"/>
              </a:rPr>
              <a:t>)</a:t>
            </a:r>
            <a:r>
              <a:rPr kumimoji="0" lang="en-US" altLang="zh-CN">
                <a:solidFill>
                  <a:srgbClr val="008000"/>
                </a:solidFill>
              </a:rPr>
              <a:t> </a:t>
            </a:r>
            <a:r>
              <a:rPr kumimoji="0" lang="en-US" altLang="zh-CN">
                <a:solidFill>
                  <a:srgbClr val="008000"/>
                </a:solidFill>
                <a:ea typeface="楷体_GB2312" pitchFamily="49" charset="-122"/>
              </a:rPr>
              <a:t>     </a:t>
            </a:r>
          </a:p>
        </p:txBody>
      </p:sp>
      <p:grpSp>
        <p:nvGrpSpPr>
          <p:cNvPr id="558173" name="Group 93"/>
          <p:cNvGrpSpPr>
            <a:grpSpLocks/>
          </p:cNvGrpSpPr>
          <p:nvPr/>
        </p:nvGrpSpPr>
        <p:grpSpPr bwMode="auto">
          <a:xfrm>
            <a:off x="1958975" y="2809875"/>
            <a:ext cx="3303588" cy="887413"/>
            <a:chOff x="1234" y="1770"/>
            <a:chExt cx="2081" cy="559"/>
          </a:xfrm>
        </p:grpSpPr>
        <p:sp>
          <p:nvSpPr>
            <p:cNvPr id="558100" name="Rectangle 20"/>
            <p:cNvSpPr>
              <a:spLocks noChangeArrowheads="1"/>
            </p:cNvSpPr>
            <p:nvPr/>
          </p:nvSpPr>
          <p:spPr bwMode="auto">
            <a:xfrm>
              <a:off x="2306" y="1905"/>
              <a:ext cx="100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>
                  <a:latin typeface="宋体" panose="02010600030101010101" pitchFamily="2" charset="-122"/>
                </a:rPr>
                <a:t>(</a:t>
              </a:r>
              <a:r>
                <a:rPr lang="en-US" altLang="zh-CN" sz="1400"/>
                <a:t> </a:t>
              </a:r>
              <a:r>
                <a:rPr lang="en-US" altLang="zh-CN" i="1"/>
                <a:t>k</a:t>
              </a:r>
              <a:r>
                <a:rPr lang="en-US" altLang="zh-CN" sz="1000" i="1"/>
                <a:t> </a:t>
              </a:r>
              <a:r>
                <a:rPr lang="zh-CN" altLang="en-US"/>
                <a:t>待定</a:t>
              </a:r>
              <a:r>
                <a:rPr lang="zh-CN" altLang="en-US" sz="1200"/>
                <a:t> </a:t>
              </a:r>
              <a:r>
                <a:rPr lang="en-US" altLang="zh-CN">
                  <a:latin typeface="宋体" panose="02010600030101010101" pitchFamily="2" charset="-122"/>
                </a:rPr>
                <a:t>).</a:t>
              </a:r>
              <a:r>
                <a:rPr lang="en-US" altLang="zh-CN"/>
                <a:t> </a:t>
              </a:r>
            </a:p>
          </p:txBody>
        </p:sp>
        <p:grpSp>
          <p:nvGrpSpPr>
            <p:cNvPr id="558101" name="Group 21"/>
            <p:cNvGrpSpPr>
              <a:grpSpLocks/>
            </p:cNvGrpSpPr>
            <p:nvPr/>
          </p:nvGrpSpPr>
          <p:grpSpPr bwMode="auto">
            <a:xfrm>
              <a:off x="1234" y="1770"/>
              <a:ext cx="1080" cy="559"/>
              <a:chOff x="1234" y="2958"/>
              <a:chExt cx="1080" cy="559"/>
            </a:xfrm>
          </p:grpSpPr>
          <p:graphicFrame>
            <p:nvGraphicFramePr>
              <p:cNvPr id="558102" name="Object 22"/>
              <p:cNvGraphicFramePr>
                <a:graphicFrameLocks/>
              </p:cNvGraphicFramePr>
              <p:nvPr/>
            </p:nvGraphicFramePr>
            <p:xfrm>
              <a:off x="1234" y="2958"/>
              <a:ext cx="1080" cy="559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58226" name="公式" r:id="rId5" imgW="1714320" imgH="888840" progId="Equation.3">
                      <p:embed/>
                    </p:oleObj>
                  </mc:Choice>
                  <mc:Fallback>
                    <p:oleObj name="公式" r:id="rId5" imgW="1714320" imgH="888840" progId="Equation.3">
                      <p:embed/>
                      <p:pic>
                        <p:nvPicPr>
                          <p:cNvPr id="0" name="Object 22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234" y="2958"/>
                            <a:ext cx="1080" cy="559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558103" name="Line 23"/>
              <p:cNvSpPr>
                <a:spLocks noChangeShapeType="1"/>
              </p:cNvSpPr>
              <p:nvPr/>
            </p:nvSpPr>
            <p:spPr bwMode="auto">
              <a:xfrm>
                <a:off x="2020" y="3310"/>
                <a:ext cx="113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sp>
        <p:nvSpPr>
          <p:cNvPr id="558104" name="Oval 24"/>
          <p:cNvSpPr>
            <a:spLocks noChangeAspect="1" noChangeArrowheads="1"/>
          </p:cNvSpPr>
          <p:nvPr/>
        </p:nvSpPr>
        <p:spPr bwMode="auto">
          <a:xfrm>
            <a:off x="6858000" y="3495675"/>
            <a:ext cx="1008063" cy="1008063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FFCC99"/>
              </a:gs>
            </a:gsLst>
            <a:path path="shape">
              <a:fillToRect l="50000" t="50000" r="50000" b="50000"/>
            </a:path>
          </a:gradFill>
          <a:ln w="28575" algn="ctr">
            <a:solidFill>
              <a:srgbClr val="008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aphicFrame>
        <p:nvGraphicFramePr>
          <p:cNvPr id="558105" name="Object 25"/>
          <p:cNvGraphicFramePr>
            <a:graphicFrameLocks noChangeAspect="1"/>
          </p:cNvGraphicFramePr>
          <p:nvPr/>
        </p:nvGraphicFramePr>
        <p:xfrm>
          <a:off x="7775575" y="2976563"/>
          <a:ext cx="425450" cy="311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8227" name="公式" r:id="rId7" imgW="469800" imgH="342720" progId="Equation.3">
                  <p:embed/>
                </p:oleObj>
              </mc:Choice>
              <mc:Fallback>
                <p:oleObj name="公式" r:id="rId7" imgW="469800" imgH="342720" progId="Equation.3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75575" y="2976563"/>
                        <a:ext cx="425450" cy="3111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8106" name="Object 26"/>
          <p:cNvGraphicFramePr>
            <a:graphicFrameLocks noChangeAspect="1"/>
          </p:cNvGraphicFramePr>
          <p:nvPr/>
        </p:nvGraphicFramePr>
        <p:xfrm>
          <a:off x="6838950" y="4437063"/>
          <a:ext cx="214313" cy="206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8228" name="公式" r:id="rId9" imgW="279360" imgH="266400" progId="Equation.3">
                  <p:embed/>
                </p:oleObj>
              </mc:Choice>
              <mc:Fallback>
                <p:oleObj name="公式" r:id="rId9" imgW="279360" imgH="266400" progId="Equation.3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8950" y="4437063"/>
                        <a:ext cx="214313" cy="206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58107" name="Line 27"/>
          <p:cNvSpPr>
            <a:spLocks noChangeShapeType="1"/>
          </p:cNvSpPr>
          <p:nvPr/>
        </p:nvSpPr>
        <p:spPr bwMode="auto">
          <a:xfrm rot="10800000">
            <a:off x="6408738" y="4008438"/>
            <a:ext cx="2474912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 type="stealth" w="med" len="lg"/>
            <a:tailEnd type="non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58108" name="Line 28"/>
          <p:cNvSpPr>
            <a:spLocks noChangeShapeType="1"/>
          </p:cNvSpPr>
          <p:nvPr/>
        </p:nvSpPr>
        <p:spPr bwMode="auto">
          <a:xfrm rot="5400000">
            <a:off x="6361906" y="3953669"/>
            <a:ext cx="20081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 type="stealth" w="med" len="lg"/>
            <a:tailEnd type="non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58109" name="Line 29"/>
          <p:cNvSpPr>
            <a:spLocks noChangeAspect="1" noChangeShapeType="1"/>
          </p:cNvSpPr>
          <p:nvPr/>
        </p:nvSpPr>
        <p:spPr bwMode="auto">
          <a:xfrm rot="8100000" flipH="1" flipV="1">
            <a:off x="7007225" y="4267200"/>
            <a:ext cx="1588" cy="169863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graphicFrame>
        <p:nvGraphicFramePr>
          <p:cNvPr id="558113" name="Object 33"/>
          <p:cNvGraphicFramePr>
            <a:graphicFrameLocks noChangeAspect="1"/>
          </p:cNvGraphicFramePr>
          <p:nvPr/>
        </p:nvGraphicFramePr>
        <p:xfrm>
          <a:off x="7908925" y="4038600"/>
          <a:ext cx="127000" cy="204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8229" name="公式" r:id="rId11" imgW="164880" imgH="266400" progId="Equation.3">
                  <p:embed/>
                </p:oleObj>
              </mc:Choice>
              <mc:Fallback>
                <p:oleObj name="公式" r:id="rId11" imgW="164880" imgH="266400" progId="Equation.3">
                  <p:embed/>
                  <p:pic>
                    <p:nvPicPr>
                      <p:cNvPr id="0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08925" y="4038600"/>
                        <a:ext cx="127000" cy="2047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8115" name="Object 35"/>
          <p:cNvGraphicFramePr>
            <a:graphicFrameLocks noChangeAspect="1"/>
          </p:cNvGraphicFramePr>
          <p:nvPr/>
        </p:nvGraphicFramePr>
        <p:xfrm>
          <a:off x="6518275" y="4035425"/>
          <a:ext cx="292100" cy="263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8230" name="公式" r:id="rId13" imgW="380880" imgH="342720" progId="Equation.3">
                  <p:embed/>
                </p:oleObj>
              </mc:Choice>
              <mc:Fallback>
                <p:oleObj name="公式" r:id="rId13" imgW="380880" imgH="342720" progId="Equation.3">
                  <p:embed/>
                  <p:pic>
                    <p:nvPicPr>
                      <p:cNvPr id="0" name="Object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18275" y="4035425"/>
                        <a:ext cx="292100" cy="263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58116" name="Line 36"/>
          <p:cNvSpPr>
            <a:spLocks noChangeShapeType="1"/>
          </p:cNvSpPr>
          <p:nvPr/>
        </p:nvSpPr>
        <p:spPr bwMode="auto">
          <a:xfrm flipV="1">
            <a:off x="7378700" y="3354388"/>
            <a:ext cx="1190625" cy="633412"/>
          </a:xfrm>
          <a:prstGeom prst="line">
            <a:avLst/>
          </a:prstGeom>
          <a:noFill/>
          <a:ln w="12700">
            <a:solidFill>
              <a:srgbClr val="CC0066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58117" name="Oval 37"/>
          <p:cNvSpPr>
            <a:spLocks noChangeAspect="1" noChangeArrowheads="1"/>
          </p:cNvSpPr>
          <p:nvPr/>
        </p:nvSpPr>
        <p:spPr bwMode="auto">
          <a:xfrm rot="-2715591">
            <a:off x="8551863" y="3317875"/>
            <a:ext cx="63500" cy="63500"/>
          </a:xfrm>
          <a:prstGeom prst="ellipse">
            <a:avLst/>
          </a:prstGeom>
          <a:solidFill>
            <a:srgbClr val="0000FF"/>
          </a:solidFill>
          <a:ln w="19050" algn="ctr">
            <a:solidFill>
              <a:srgbClr val="0000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aphicFrame>
        <p:nvGraphicFramePr>
          <p:cNvPr id="558118" name="Object 38"/>
          <p:cNvGraphicFramePr>
            <a:graphicFrameLocks noChangeAspect="1"/>
          </p:cNvGraphicFramePr>
          <p:nvPr/>
        </p:nvGraphicFramePr>
        <p:xfrm>
          <a:off x="8556625" y="3400425"/>
          <a:ext cx="241300" cy="171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8231" name="公式" r:id="rId15" imgW="266400" imgH="190440" progId="Equation.3">
                  <p:embed/>
                </p:oleObj>
              </mc:Choice>
              <mc:Fallback>
                <p:oleObj name="公式" r:id="rId15" imgW="266400" imgH="190440" progId="Equation.3">
                  <p:embed/>
                  <p:pic>
                    <p:nvPicPr>
                      <p:cNvPr id="0" name="Object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56625" y="3400425"/>
                        <a:ext cx="241300" cy="1714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58120" name="Group 40"/>
          <p:cNvGrpSpPr>
            <a:grpSpLocks/>
          </p:cNvGrpSpPr>
          <p:nvPr/>
        </p:nvGrpSpPr>
        <p:grpSpPr bwMode="auto">
          <a:xfrm>
            <a:off x="5889625" y="828675"/>
            <a:ext cx="2946400" cy="1101725"/>
            <a:chOff x="3140" y="2706"/>
            <a:chExt cx="1947" cy="974"/>
          </a:xfrm>
        </p:grpSpPr>
        <p:sp>
          <p:nvSpPr>
            <p:cNvPr id="558121" name="Rectangle 41"/>
            <p:cNvSpPr>
              <a:spLocks noChangeArrowheads="1"/>
            </p:cNvSpPr>
            <p:nvPr/>
          </p:nvSpPr>
          <p:spPr bwMode="auto">
            <a:xfrm>
              <a:off x="3140" y="2706"/>
              <a:ext cx="973" cy="972"/>
            </a:xfrm>
            <a:prstGeom prst="rect">
              <a:avLst/>
            </a:prstGeom>
            <a:gradFill rotWithShape="1">
              <a:gsLst>
                <a:gs pos="0">
                  <a:srgbClr val="FFCC99"/>
                </a:gs>
                <a:gs pos="100000">
                  <a:srgbClr val="FFFFFF"/>
                </a:gs>
              </a:gsLst>
              <a:path path="rect">
                <a:fillToRect l="100000" t="10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58122" name="Rectangle 42"/>
            <p:cNvSpPr>
              <a:spLocks noChangeArrowheads="1"/>
            </p:cNvSpPr>
            <p:nvPr/>
          </p:nvSpPr>
          <p:spPr bwMode="auto">
            <a:xfrm rot="10800000">
              <a:off x="4114" y="2708"/>
              <a:ext cx="973" cy="972"/>
            </a:xfrm>
            <a:prstGeom prst="rect">
              <a:avLst/>
            </a:prstGeom>
            <a:gradFill rotWithShape="1">
              <a:gsLst>
                <a:gs pos="0">
                  <a:srgbClr val="FFCC99"/>
                </a:gs>
                <a:gs pos="100000">
                  <a:srgbClr val="FFFFFF"/>
                </a:gs>
              </a:gsLst>
              <a:path path="rect">
                <a:fillToRect l="100000" b="10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aphicFrame>
        <p:nvGraphicFramePr>
          <p:cNvPr id="558123" name="Object 43"/>
          <p:cNvGraphicFramePr>
            <a:graphicFrameLocks noChangeAspect="1"/>
          </p:cNvGraphicFramePr>
          <p:nvPr/>
        </p:nvGraphicFramePr>
        <p:xfrm>
          <a:off x="8421688" y="779463"/>
          <a:ext cx="357187" cy="311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8232" name="公式" r:id="rId17" imgW="393480" imgH="342720" progId="Equation.3">
                  <p:embed/>
                </p:oleObj>
              </mc:Choice>
              <mc:Fallback>
                <p:oleObj name="公式" r:id="rId17" imgW="393480" imgH="342720" progId="Equation.3">
                  <p:embed/>
                  <p:pic>
                    <p:nvPicPr>
                      <p:cNvPr id="0" name="Object 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21688" y="779463"/>
                        <a:ext cx="357187" cy="3111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8124" name="Object 44"/>
          <p:cNvGraphicFramePr>
            <a:graphicFrameLocks noChangeAspect="1"/>
          </p:cNvGraphicFramePr>
          <p:nvPr/>
        </p:nvGraphicFramePr>
        <p:xfrm>
          <a:off x="6675438" y="2016125"/>
          <a:ext cx="204787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8233" name="公式" r:id="rId19" imgW="266400" imgH="279360" progId="Equation.3">
                  <p:embed/>
                </p:oleObj>
              </mc:Choice>
              <mc:Fallback>
                <p:oleObj name="公式" r:id="rId19" imgW="266400" imgH="279360" progId="Equation.3">
                  <p:embed/>
                  <p:pic>
                    <p:nvPicPr>
                      <p:cNvPr id="0" name="Object 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75438" y="2016125"/>
                        <a:ext cx="204787" cy="215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58125" name="Line 45"/>
          <p:cNvSpPr>
            <a:spLocks noChangeShapeType="1"/>
          </p:cNvSpPr>
          <p:nvPr/>
        </p:nvSpPr>
        <p:spPr bwMode="auto">
          <a:xfrm rot="10800000">
            <a:off x="5935663" y="1935163"/>
            <a:ext cx="2951162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 type="stealth" w="med" len="lg"/>
            <a:tailEnd type="non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58126" name="Line 46"/>
          <p:cNvSpPr>
            <a:spLocks noChangeShapeType="1"/>
          </p:cNvSpPr>
          <p:nvPr/>
        </p:nvSpPr>
        <p:spPr bwMode="auto">
          <a:xfrm rot="16200000" flipH="1">
            <a:off x="6443662" y="1697038"/>
            <a:ext cx="185102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 type="stealth" w="med" len="lg"/>
            <a:tailEnd type="non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58127" name="Line 47"/>
          <p:cNvSpPr>
            <a:spLocks noChangeShapeType="1"/>
          </p:cNvSpPr>
          <p:nvPr/>
        </p:nvSpPr>
        <p:spPr bwMode="auto">
          <a:xfrm rot="10800000" flipH="1">
            <a:off x="6059488" y="1935163"/>
            <a:ext cx="2649537" cy="0"/>
          </a:xfrm>
          <a:prstGeom prst="line">
            <a:avLst/>
          </a:prstGeom>
          <a:noFill/>
          <a:ln w="28575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58128" name="Line 48"/>
          <p:cNvSpPr>
            <a:spLocks noChangeAspect="1" noChangeShapeType="1"/>
          </p:cNvSpPr>
          <p:nvPr/>
        </p:nvSpPr>
        <p:spPr bwMode="auto">
          <a:xfrm rot="5384409" flipH="1" flipV="1">
            <a:off x="6782594" y="1850232"/>
            <a:ext cx="0" cy="169862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graphicFrame>
        <p:nvGraphicFramePr>
          <p:cNvPr id="558134" name="Object 54"/>
          <p:cNvGraphicFramePr>
            <a:graphicFrameLocks noChangeAspect="1"/>
          </p:cNvGraphicFramePr>
          <p:nvPr/>
        </p:nvGraphicFramePr>
        <p:xfrm>
          <a:off x="7405688" y="1984375"/>
          <a:ext cx="147637" cy="214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8234" name="公式" r:id="rId21" imgW="190440" imgH="279360" progId="Equation.3">
                  <p:embed/>
                </p:oleObj>
              </mc:Choice>
              <mc:Fallback>
                <p:oleObj name="公式" r:id="rId21" imgW="190440" imgH="279360" progId="Equation.3">
                  <p:embed/>
                  <p:pic>
                    <p:nvPicPr>
                      <p:cNvPr id="0" name="Object 5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05688" y="1984375"/>
                        <a:ext cx="147637" cy="2143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58135" name="Line 55"/>
          <p:cNvSpPr>
            <a:spLocks noChangeShapeType="1"/>
          </p:cNvSpPr>
          <p:nvPr/>
        </p:nvSpPr>
        <p:spPr bwMode="auto">
          <a:xfrm flipH="1">
            <a:off x="8115300" y="1371600"/>
            <a:ext cx="0" cy="1116013"/>
          </a:xfrm>
          <a:prstGeom prst="line">
            <a:avLst/>
          </a:prstGeom>
          <a:noFill/>
          <a:ln w="12700">
            <a:solidFill>
              <a:srgbClr val="CC0066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58136" name="Oval 56"/>
          <p:cNvSpPr>
            <a:spLocks noChangeAspect="1" noChangeArrowheads="1"/>
          </p:cNvSpPr>
          <p:nvPr/>
        </p:nvSpPr>
        <p:spPr bwMode="auto">
          <a:xfrm rot="-2715591">
            <a:off x="8088313" y="2463800"/>
            <a:ext cx="63500" cy="63500"/>
          </a:xfrm>
          <a:prstGeom prst="ellipse">
            <a:avLst/>
          </a:prstGeom>
          <a:solidFill>
            <a:srgbClr val="0000FF"/>
          </a:solidFill>
          <a:ln w="19050" algn="ctr">
            <a:solidFill>
              <a:srgbClr val="0000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aphicFrame>
        <p:nvGraphicFramePr>
          <p:cNvPr id="558137" name="Object 57"/>
          <p:cNvGraphicFramePr>
            <a:graphicFrameLocks noChangeAspect="1"/>
          </p:cNvGraphicFramePr>
          <p:nvPr/>
        </p:nvGraphicFramePr>
        <p:xfrm>
          <a:off x="8189913" y="2338388"/>
          <a:ext cx="254000" cy="344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8235" name="公式" r:id="rId23" imgW="279360" imgH="380880" progId="Equation.3">
                  <p:embed/>
                </p:oleObj>
              </mc:Choice>
              <mc:Fallback>
                <p:oleObj name="公式" r:id="rId23" imgW="279360" imgH="380880" progId="Equation.3">
                  <p:embed/>
                  <p:pic>
                    <p:nvPicPr>
                      <p:cNvPr id="0" name="Object 5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89913" y="2338388"/>
                        <a:ext cx="254000" cy="3444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58138" name="Line 58"/>
          <p:cNvSpPr>
            <a:spLocks noChangeShapeType="1"/>
          </p:cNvSpPr>
          <p:nvPr/>
        </p:nvSpPr>
        <p:spPr bwMode="auto">
          <a:xfrm flipV="1">
            <a:off x="8191500" y="2409825"/>
            <a:ext cx="16192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58139" name="Oval 59"/>
          <p:cNvSpPr>
            <a:spLocks noChangeAspect="1" noChangeArrowheads="1"/>
          </p:cNvSpPr>
          <p:nvPr/>
        </p:nvSpPr>
        <p:spPr bwMode="auto">
          <a:xfrm rot="-2715591">
            <a:off x="8091488" y="1352550"/>
            <a:ext cx="63500" cy="63500"/>
          </a:xfrm>
          <a:prstGeom prst="ellipse">
            <a:avLst/>
          </a:prstGeom>
          <a:solidFill>
            <a:srgbClr val="0000FF"/>
          </a:solidFill>
          <a:ln w="19050" algn="ctr">
            <a:solidFill>
              <a:srgbClr val="0000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aphicFrame>
        <p:nvGraphicFramePr>
          <p:cNvPr id="558140" name="Object 60"/>
          <p:cNvGraphicFramePr>
            <a:graphicFrameLocks noChangeAspect="1"/>
          </p:cNvGraphicFramePr>
          <p:nvPr/>
        </p:nvGraphicFramePr>
        <p:xfrm>
          <a:off x="8193088" y="1208088"/>
          <a:ext cx="254000" cy="344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8236" name="公式" r:id="rId25" imgW="279360" imgH="380880" progId="Equation.3">
                  <p:embed/>
                </p:oleObj>
              </mc:Choice>
              <mc:Fallback>
                <p:oleObj name="公式" r:id="rId25" imgW="279360" imgH="380880" progId="Equation.3">
                  <p:embed/>
                  <p:pic>
                    <p:nvPicPr>
                      <p:cNvPr id="0" name="Object 6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93088" y="1208088"/>
                        <a:ext cx="254000" cy="3444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58204" name="Group 124"/>
          <p:cNvGrpSpPr>
            <a:grpSpLocks/>
          </p:cNvGrpSpPr>
          <p:nvPr/>
        </p:nvGrpSpPr>
        <p:grpSpPr bwMode="auto">
          <a:xfrm>
            <a:off x="7343775" y="1376363"/>
            <a:ext cx="196850" cy="214312"/>
            <a:chOff x="4626" y="867"/>
            <a:chExt cx="124" cy="135"/>
          </a:xfrm>
        </p:grpSpPr>
        <p:sp>
          <p:nvSpPr>
            <p:cNvPr id="558141" name="Oval 61"/>
            <p:cNvSpPr>
              <a:spLocks noChangeAspect="1" noChangeArrowheads="1"/>
            </p:cNvSpPr>
            <p:nvPr/>
          </p:nvSpPr>
          <p:spPr bwMode="auto">
            <a:xfrm rot="8084409">
              <a:off x="4626" y="923"/>
              <a:ext cx="40" cy="40"/>
            </a:xfrm>
            <a:prstGeom prst="ellipse">
              <a:avLst/>
            </a:prstGeom>
            <a:solidFill>
              <a:srgbClr val="FF0000"/>
            </a:solidFill>
            <a:ln w="19050" algn="ctr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558142" name="Object 62"/>
            <p:cNvGraphicFramePr>
              <a:graphicFrameLocks noChangeAspect="1"/>
            </p:cNvGraphicFramePr>
            <p:nvPr/>
          </p:nvGraphicFramePr>
          <p:xfrm>
            <a:off x="4682" y="867"/>
            <a:ext cx="68" cy="13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58237" name="公式" r:id="rId27" imgW="139680" imgH="279360" progId="Equation.3">
                    <p:embed/>
                  </p:oleObj>
                </mc:Choice>
                <mc:Fallback>
                  <p:oleObj name="公式" r:id="rId27" imgW="139680" imgH="279360" progId="Equation.3">
                    <p:embed/>
                    <p:pic>
                      <p:nvPicPr>
                        <p:cNvPr id="0" name="Object 6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82" y="867"/>
                          <a:ext cx="68" cy="13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558143" name="Oval 63"/>
          <p:cNvSpPr>
            <a:spLocks noChangeAspect="1" noChangeArrowheads="1"/>
          </p:cNvSpPr>
          <p:nvPr/>
        </p:nvSpPr>
        <p:spPr bwMode="auto">
          <a:xfrm>
            <a:off x="6486525" y="3124200"/>
            <a:ext cx="1755775" cy="1755775"/>
          </a:xfrm>
          <a:prstGeom prst="ellipse">
            <a:avLst/>
          </a:prstGeom>
          <a:noFill/>
          <a:ln w="9525" algn="ctr">
            <a:solidFill>
              <a:srgbClr val="DDDDDD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558170" name="Group 90"/>
          <p:cNvGrpSpPr>
            <a:grpSpLocks/>
          </p:cNvGrpSpPr>
          <p:nvPr/>
        </p:nvGrpSpPr>
        <p:grpSpPr bwMode="auto">
          <a:xfrm>
            <a:off x="7335838" y="3968750"/>
            <a:ext cx="209550" cy="285750"/>
            <a:chOff x="4621" y="2500"/>
            <a:chExt cx="132" cy="180"/>
          </a:xfrm>
        </p:grpSpPr>
        <p:sp>
          <p:nvSpPr>
            <p:cNvPr id="558171" name="Oval 91"/>
            <p:cNvSpPr>
              <a:spLocks noChangeAspect="1" noChangeArrowheads="1"/>
            </p:cNvSpPr>
            <p:nvPr/>
          </p:nvSpPr>
          <p:spPr bwMode="auto">
            <a:xfrm rot="-2715591">
              <a:off x="4621" y="2500"/>
              <a:ext cx="40" cy="40"/>
            </a:xfrm>
            <a:prstGeom prst="ellipse">
              <a:avLst/>
            </a:prstGeom>
            <a:solidFill>
              <a:srgbClr val="0000FF"/>
            </a:solidFill>
            <a:ln w="19050" algn="ctr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558172" name="Object 92"/>
            <p:cNvGraphicFramePr>
              <a:graphicFrameLocks noChangeAspect="1"/>
            </p:cNvGraphicFramePr>
            <p:nvPr/>
          </p:nvGraphicFramePr>
          <p:xfrm>
            <a:off x="4660" y="2545"/>
            <a:ext cx="93" cy="13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58238" name="公式" r:id="rId29" imgW="190440" imgH="279360" progId="Equation.3">
                    <p:embed/>
                  </p:oleObj>
                </mc:Choice>
                <mc:Fallback>
                  <p:oleObj name="公式" r:id="rId29" imgW="190440" imgH="279360" progId="Equation.3">
                    <p:embed/>
                    <p:pic>
                      <p:nvPicPr>
                        <p:cNvPr id="0" name="Object 9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60" y="2545"/>
                          <a:ext cx="93" cy="13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58199" name="Group 119"/>
          <p:cNvGrpSpPr>
            <a:grpSpLocks/>
          </p:cNvGrpSpPr>
          <p:nvPr/>
        </p:nvGrpSpPr>
        <p:grpSpPr bwMode="auto">
          <a:xfrm>
            <a:off x="1349375" y="3738563"/>
            <a:ext cx="4146550" cy="457200"/>
            <a:chOff x="850" y="2355"/>
            <a:chExt cx="2612" cy="288"/>
          </a:xfrm>
        </p:grpSpPr>
        <p:sp>
          <p:nvSpPr>
            <p:cNvPr id="558179" name="Rectangle 99"/>
            <p:cNvSpPr>
              <a:spLocks noChangeArrowheads="1"/>
            </p:cNvSpPr>
            <p:nvPr/>
          </p:nvSpPr>
          <p:spPr bwMode="auto">
            <a:xfrm>
              <a:off x="850" y="2355"/>
              <a:ext cx="26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0" lang="zh-CN" altLang="en-US">
                  <a:solidFill>
                    <a:srgbClr val="000000"/>
                  </a:solidFill>
                </a:rPr>
                <a:t>又当   在实轴上取值时，有     </a:t>
              </a:r>
            </a:p>
          </p:txBody>
        </p:sp>
        <p:graphicFrame>
          <p:nvGraphicFramePr>
            <p:cNvPr id="558180" name="Object 100"/>
            <p:cNvGraphicFramePr>
              <a:graphicFrameLocks/>
            </p:cNvGraphicFramePr>
            <p:nvPr/>
          </p:nvGraphicFramePr>
          <p:xfrm>
            <a:off x="1314" y="2447"/>
            <a:ext cx="112" cy="1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58239" name="公式" r:id="rId31" imgW="177480" imgH="215640" progId="Equation.3">
                    <p:embed/>
                  </p:oleObj>
                </mc:Choice>
                <mc:Fallback>
                  <p:oleObj name="公式" r:id="rId31" imgW="177480" imgH="215640" progId="Equation.3">
                    <p:embed/>
                    <p:pic>
                      <p:nvPicPr>
                        <p:cNvPr id="0" name="Object 10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14" y="2447"/>
                          <a:ext cx="112" cy="13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58181" name="Group 101"/>
          <p:cNvGrpSpPr>
            <a:grpSpLocks/>
          </p:cNvGrpSpPr>
          <p:nvPr/>
        </p:nvGrpSpPr>
        <p:grpSpPr bwMode="auto">
          <a:xfrm>
            <a:off x="1981200" y="4225925"/>
            <a:ext cx="1546225" cy="887413"/>
            <a:chOff x="4584" y="2938"/>
            <a:chExt cx="974" cy="559"/>
          </a:xfrm>
        </p:grpSpPr>
        <p:graphicFrame>
          <p:nvGraphicFramePr>
            <p:cNvPr id="558182" name="Object 102"/>
            <p:cNvGraphicFramePr>
              <a:graphicFrameLocks/>
            </p:cNvGraphicFramePr>
            <p:nvPr/>
          </p:nvGraphicFramePr>
          <p:xfrm>
            <a:off x="4618" y="2938"/>
            <a:ext cx="536" cy="55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58240" name="公式" r:id="rId33" imgW="850680" imgH="888840" progId="Equation.3">
                    <p:embed/>
                  </p:oleObj>
                </mc:Choice>
                <mc:Fallback>
                  <p:oleObj name="公式" r:id="rId33" imgW="850680" imgH="888840" progId="Equation.3">
                    <p:embed/>
                    <p:pic>
                      <p:nvPicPr>
                        <p:cNvPr id="0" name="Object 102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18" y="2938"/>
                          <a:ext cx="536" cy="55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58183" name="Line 103"/>
            <p:cNvSpPr>
              <a:spLocks noChangeShapeType="1"/>
            </p:cNvSpPr>
            <p:nvPr/>
          </p:nvSpPr>
          <p:spPr bwMode="auto">
            <a:xfrm>
              <a:off x="4928" y="3290"/>
              <a:ext cx="113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58184" name="Line 104"/>
            <p:cNvSpPr>
              <a:spLocks noChangeShapeType="1"/>
            </p:cNvSpPr>
            <p:nvPr/>
          </p:nvSpPr>
          <p:spPr bwMode="auto">
            <a:xfrm>
              <a:off x="4584" y="3030"/>
              <a:ext cx="0" cy="40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58185" name="Line 105"/>
            <p:cNvSpPr>
              <a:spLocks noChangeShapeType="1"/>
            </p:cNvSpPr>
            <p:nvPr/>
          </p:nvSpPr>
          <p:spPr bwMode="auto">
            <a:xfrm>
              <a:off x="5182" y="3028"/>
              <a:ext cx="0" cy="40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558186" name="Object 106"/>
            <p:cNvGraphicFramePr>
              <a:graphicFrameLocks/>
            </p:cNvGraphicFramePr>
            <p:nvPr/>
          </p:nvGraphicFramePr>
          <p:xfrm>
            <a:off x="5230" y="3107"/>
            <a:ext cx="328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58241" name="公式" r:id="rId35" imgW="520560" imgH="342720" progId="Equation.3">
                    <p:embed/>
                  </p:oleObj>
                </mc:Choice>
                <mc:Fallback>
                  <p:oleObj name="公式" r:id="rId35" imgW="520560" imgH="342720" progId="Equation.3">
                    <p:embed/>
                    <p:pic>
                      <p:nvPicPr>
                        <p:cNvPr id="0" name="Object 10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230" y="3107"/>
                          <a:ext cx="328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558187" name="Object 107"/>
          <p:cNvGraphicFramePr>
            <a:graphicFrameLocks/>
          </p:cNvGraphicFramePr>
          <p:nvPr/>
        </p:nvGraphicFramePr>
        <p:xfrm>
          <a:off x="3717925" y="4478338"/>
          <a:ext cx="9525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8242" name="公式" r:id="rId37" imgW="952200" imgH="342720" progId="Equation.3">
                  <p:embed/>
                </p:oleObj>
              </mc:Choice>
              <mc:Fallback>
                <p:oleObj name="公式" r:id="rId37" imgW="952200" imgH="342720" progId="Equation.3">
                  <p:embed/>
                  <p:pic>
                    <p:nvPicPr>
                      <p:cNvPr id="0" name="Object 107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3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17925" y="4478338"/>
                        <a:ext cx="952500" cy="342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58200" name="Group 120"/>
          <p:cNvGrpSpPr>
            <a:grpSpLocks/>
          </p:cNvGrpSpPr>
          <p:nvPr/>
        </p:nvGrpSpPr>
        <p:grpSpPr bwMode="auto">
          <a:xfrm>
            <a:off x="1454150" y="5291138"/>
            <a:ext cx="1419225" cy="342900"/>
            <a:chOff x="916" y="3333"/>
            <a:chExt cx="894" cy="216"/>
          </a:xfrm>
        </p:grpSpPr>
        <p:graphicFrame>
          <p:nvGraphicFramePr>
            <p:cNvPr id="558190" name="Object 110"/>
            <p:cNvGraphicFramePr>
              <a:graphicFrameLocks/>
            </p:cNvGraphicFramePr>
            <p:nvPr/>
          </p:nvGraphicFramePr>
          <p:xfrm>
            <a:off x="1234" y="3333"/>
            <a:ext cx="576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58243" name="公式" r:id="rId39" imgW="914400" imgH="342720" progId="Equation.3">
                    <p:embed/>
                  </p:oleObj>
                </mc:Choice>
                <mc:Fallback>
                  <p:oleObj name="公式" r:id="rId39" imgW="914400" imgH="342720" progId="Equation.3">
                    <p:embed/>
                    <p:pic>
                      <p:nvPicPr>
                        <p:cNvPr id="0" name="Object 11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4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34" y="3333"/>
                          <a:ext cx="576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58191" name="Object 111"/>
            <p:cNvGraphicFramePr>
              <a:graphicFrameLocks/>
            </p:cNvGraphicFramePr>
            <p:nvPr/>
          </p:nvGraphicFramePr>
          <p:xfrm>
            <a:off x="916" y="3367"/>
            <a:ext cx="216" cy="1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58244" name="公式" r:id="rId41" imgW="342720" imgH="215640" progId="Equation.3">
                    <p:embed/>
                  </p:oleObj>
                </mc:Choice>
                <mc:Fallback>
                  <p:oleObj name="公式" r:id="rId41" imgW="342720" imgH="215640" progId="Equation.3">
                    <p:embed/>
                    <p:pic>
                      <p:nvPicPr>
                        <p:cNvPr id="0" name="Object 11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4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16" y="3367"/>
                          <a:ext cx="216" cy="13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58201" name="Group 121"/>
          <p:cNvGrpSpPr>
            <a:grpSpLocks/>
          </p:cNvGrpSpPr>
          <p:nvPr/>
        </p:nvGrpSpPr>
        <p:grpSpPr bwMode="auto">
          <a:xfrm>
            <a:off x="2917825" y="5195888"/>
            <a:ext cx="1457325" cy="482600"/>
            <a:chOff x="1838" y="3273"/>
            <a:chExt cx="918" cy="304"/>
          </a:xfrm>
        </p:grpSpPr>
        <p:graphicFrame>
          <p:nvGraphicFramePr>
            <p:cNvPr id="558192" name="Object 112"/>
            <p:cNvGraphicFramePr>
              <a:graphicFrameLocks/>
            </p:cNvGraphicFramePr>
            <p:nvPr/>
          </p:nvGraphicFramePr>
          <p:xfrm>
            <a:off x="2132" y="3273"/>
            <a:ext cx="624" cy="2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58245" name="公式" r:id="rId43" imgW="990360" imgH="431640" progId="Equation.3">
                    <p:embed/>
                  </p:oleObj>
                </mc:Choice>
                <mc:Fallback>
                  <p:oleObj name="公式" r:id="rId43" imgW="990360" imgH="431640" progId="Equation.3">
                    <p:embed/>
                    <p:pic>
                      <p:nvPicPr>
                        <p:cNvPr id="0" name="Object 112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4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32" y="3273"/>
                          <a:ext cx="624" cy="27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58193" name="Rectangle 113"/>
            <p:cNvSpPr>
              <a:spLocks noChangeArrowheads="1"/>
            </p:cNvSpPr>
            <p:nvPr/>
          </p:nvSpPr>
          <p:spPr bwMode="auto">
            <a:xfrm>
              <a:off x="1838" y="3289"/>
              <a:ext cx="50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0" lang="zh-CN" altLang="en-US">
                  <a:solidFill>
                    <a:srgbClr val="000000"/>
                  </a:solidFill>
                </a:rPr>
                <a:t>即    </a:t>
              </a:r>
            </a:p>
          </p:txBody>
        </p:sp>
      </p:grpSp>
      <p:grpSp>
        <p:nvGrpSpPr>
          <p:cNvPr id="558203" name="Group 123"/>
          <p:cNvGrpSpPr>
            <a:grpSpLocks/>
          </p:cNvGrpSpPr>
          <p:nvPr/>
        </p:nvGrpSpPr>
        <p:grpSpPr bwMode="auto">
          <a:xfrm>
            <a:off x="1368425" y="5986463"/>
            <a:ext cx="6699250" cy="457200"/>
            <a:chOff x="862" y="3771"/>
            <a:chExt cx="4220" cy="288"/>
          </a:xfrm>
        </p:grpSpPr>
        <p:sp>
          <p:nvSpPr>
            <p:cNvPr id="558189" name="Rectangle 109"/>
            <p:cNvSpPr>
              <a:spLocks noChangeArrowheads="1"/>
            </p:cNvSpPr>
            <p:nvPr/>
          </p:nvSpPr>
          <p:spPr bwMode="auto">
            <a:xfrm>
              <a:off x="862" y="3771"/>
              <a:ext cx="422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buSzPct val="90000"/>
                <a:buFontTx/>
                <a:buBlip>
                  <a:blip r:embed="rId45"/>
                </a:buBlip>
              </a:pPr>
              <a:r>
                <a:rPr kumimoji="0" lang="en-US" altLang="zh-CN">
                  <a:solidFill>
                    <a:schemeClr val="hlink"/>
                  </a:solidFill>
                  <a:ea typeface="仿宋_GB2312" pitchFamily="49" charset="-122"/>
                </a:rPr>
                <a:t> </a:t>
              </a:r>
              <a:r>
                <a:rPr kumimoji="0" lang="zh-CN" altLang="en-US">
                  <a:solidFill>
                    <a:schemeClr val="hlink"/>
                  </a:solidFill>
                  <a:ea typeface="仿宋_GB2312" pitchFamily="49" charset="-122"/>
                </a:rPr>
                <a:t>特别，取                        则得到方法一得结果。  </a:t>
              </a:r>
            </a:p>
          </p:txBody>
        </p:sp>
        <p:graphicFrame>
          <p:nvGraphicFramePr>
            <p:cNvPr id="558196" name="Object 116"/>
            <p:cNvGraphicFramePr>
              <a:graphicFrameLocks/>
            </p:cNvGraphicFramePr>
            <p:nvPr/>
          </p:nvGraphicFramePr>
          <p:xfrm>
            <a:off x="1906" y="3822"/>
            <a:ext cx="496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58246" name="公式" r:id="rId46" imgW="787320" imgH="342720" progId="Equation.3">
                    <p:embed/>
                  </p:oleObj>
                </mc:Choice>
                <mc:Fallback>
                  <p:oleObj name="公式" r:id="rId46" imgW="787320" imgH="342720" progId="Equation.3">
                    <p:embed/>
                    <p:pic>
                      <p:nvPicPr>
                        <p:cNvPr id="0" name="Object 11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4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06" y="3822"/>
                          <a:ext cx="496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58197" name="Object 117"/>
            <p:cNvGraphicFramePr>
              <a:graphicFrameLocks/>
            </p:cNvGraphicFramePr>
            <p:nvPr/>
          </p:nvGraphicFramePr>
          <p:xfrm>
            <a:off x="2480" y="3822"/>
            <a:ext cx="448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58247" name="公式" r:id="rId48" imgW="711000" imgH="342720" progId="Equation.3">
                    <p:embed/>
                  </p:oleObj>
                </mc:Choice>
                <mc:Fallback>
                  <p:oleObj name="公式" r:id="rId48" imgW="711000" imgH="342720" progId="Equation.3">
                    <p:embed/>
                    <p:pic>
                      <p:nvPicPr>
                        <p:cNvPr id="0" name="Object 11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4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80" y="3822"/>
                          <a:ext cx="448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58202" name="Group 122"/>
          <p:cNvGrpSpPr>
            <a:grpSpLocks/>
          </p:cNvGrpSpPr>
          <p:nvPr/>
        </p:nvGrpSpPr>
        <p:grpSpPr bwMode="auto">
          <a:xfrm>
            <a:off x="4470400" y="5016500"/>
            <a:ext cx="2473325" cy="887413"/>
            <a:chOff x="2816" y="3160"/>
            <a:chExt cx="1558" cy="559"/>
          </a:xfrm>
        </p:grpSpPr>
        <p:sp>
          <p:nvSpPr>
            <p:cNvPr id="558188" name="Rectangle 108"/>
            <p:cNvSpPr>
              <a:spLocks noChangeArrowheads="1"/>
            </p:cNvSpPr>
            <p:nvPr/>
          </p:nvSpPr>
          <p:spPr bwMode="auto">
            <a:xfrm>
              <a:off x="3120" y="3204"/>
              <a:ext cx="1254" cy="492"/>
            </a:xfrm>
            <a:prstGeom prst="rect">
              <a:avLst/>
            </a:prstGeom>
            <a:solidFill>
              <a:srgbClr val="CCFFFF"/>
            </a:solidFill>
            <a:ln w="9525" algn="ctr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558194" name="Object 114"/>
            <p:cNvGraphicFramePr>
              <a:graphicFrameLocks/>
            </p:cNvGraphicFramePr>
            <p:nvPr/>
          </p:nvGraphicFramePr>
          <p:xfrm>
            <a:off x="3136" y="3160"/>
            <a:ext cx="1208" cy="55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58248" name="公式" r:id="rId50" imgW="1917360" imgH="888840" progId="Equation.3">
                    <p:embed/>
                  </p:oleObj>
                </mc:Choice>
                <mc:Fallback>
                  <p:oleObj name="公式" r:id="rId50" imgW="1917360" imgH="888840" progId="Equation.3">
                    <p:embed/>
                    <p:pic>
                      <p:nvPicPr>
                        <p:cNvPr id="0" name="Object 114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5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36" y="3160"/>
                          <a:ext cx="1208" cy="55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58195" name="Text Box 115"/>
            <p:cNvSpPr txBox="1">
              <a:spLocks noChangeArrowheads="1"/>
            </p:cNvSpPr>
            <p:nvPr/>
          </p:nvSpPr>
          <p:spPr bwMode="auto">
            <a:xfrm>
              <a:off x="2816" y="3290"/>
              <a:ext cx="50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/>
                <a:t>故    </a:t>
              </a:r>
            </a:p>
          </p:txBody>
        </p:sp>
        <p:sp>
          <p:nvSpPr>
            <p:cNvPr id="558198" name="Line 118"/>
            <p:cNvSpPr>
              <a:spLocks noChangeShapeType="1"/>
            </p:cNvSpPr>
            <p:nvPr/>
          </p:nvSpPr>
          <p:spPr bwMode="auto">
            <a:xfrm>
              <a:off x="4056" y="3510"/>
              <a:ext cx="113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pic>
        <p:nvPicPr>
          <p:cNvPr id="558225" name="Picture 145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35 0.27615 L 0.00035 0.00046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5581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379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558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8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558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8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558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558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558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558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558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558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9259" name="Picture 15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9260" name="Picture 15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9261" name="Picture 15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9262" name="Picture 158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9263" name="Picture 15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9264" name="Picture 16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9265" name="Picture 16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9266" name="Picture 162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9267" name="Picture 16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9268" name="Picture 16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9269" name="Picture 16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9270" name="Picture 166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9271" name="Picture 16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9272" name="Picture 168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9273" name="Picture 16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9274" name="Picture 17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9275" name="Picture 17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9276" name="Picture 172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9277" name="Picture 17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9278" name="Picture 174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59250" name="Group 146"/>
          <p:cNvGrpSpPr>
            <a:grpSpLocks/>
          </p:cNvGrpSpPr>
          <p:nvPr/>
        </p:nvGrpSpPr>
        <p:grpSpPr bwMode="auto">
          <a:xfrm>
            <a:off x="6508750" y="3019425"/>
            <a:ext cx="1517650" cy="1147763"/>
            <a:chOff x="4100" y="1902"/>
            <a:chExt cx="956" cy="723"/>
          </a:xfrm>
        </p:grpSpPr>
        <p:sp>
          <p:nvSpPr>
            <p:cNvPr id="559208" name="Oval 104"/>
            <p:cNvSpPr>
              <a:spLocks noChangeAspect="1" noChangeArrowheads="1"/>
            </p:cNvSpPr>
            <p:nvPr/>
          </p:nvSpPr>
          <p:spPr bwMode="auto">
            <a:xfrm>
              <a:off x="4314" y="1902"/>
              <a:ext cx="635" cy="635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CC99"/>
                </a:gs>
              </a:gsLst>
              <a:path path="shape">
                <a:fillToRect l="50000" t="50000" r="50000" b="50000"/>
              </a:path>
            </a:gradFill>
            <a:ln w="28575" algn="ctr">
              <a:solidFill>
                <a:srgbClr val="008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559210" name="Object 106"/>
            <p:cNvGraphicFramePr>
              <a:graphicFrameLocks noChangeAspect="1"/>
            </p:cNvGraphicFramePr>
            <p:nvPr/>
          </p:nvGraphicFramePr>
          <p:xfrm>
            <a:off x="4302" y="2495"/>
            <a:ext cx="135" cy="13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59283" name="公式" r:id="rId5" imgW="279360" imgH="266400" progId="Equation.3">
                    <p:embed/>
                  </p:oleObj>
                </mc:Choice>
                <mc:Fallback>
                  <p:oleObj name="公式" r:id="rId5" imgW="279360" imgH="266400" progId="Equation.3">
                    <p:embed/>
                    <p:pic>
                      <p:nvPicPr>
                        <p:cNvPr id="0" name="Object 10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02" y="2495"/>
                          <a:ext cx="135" cy="13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59213" name="Line 109"/>
            <p:cNvSpPr>
              <a:spLocks noChangeAspect="1" noChangeShapeType="1"/>
            </p:cNvSpPr>
            <p:nvPr/>
          </p:nvSpPr>
          <p:spPr bwMode="auto">
            <a:xfrm rot="8100000" flipH="1" flipV="1">
              <a:off x="4408" y="2388"/>
              <a:ext cx="1" cy="107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559215" name="Object 111"/>
            <p:cNvGraphicFramePr>
              <a:graphicFrameLocks noChangeAspect="1"/>
            </p:cNvGraphicFramePr>
            <p:nvPr/>
          </p:nvGraphicFramePr>
          <p:xfrm>
            <a:off x="4976" y="2244"/>
            <a:ext cx="80" cy="12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59284" name="公式" r:id="rId7" imgW="164880" imgH="266400" progId="Equation.3">
                    <p:embed/>
                  </p:oleObj>
                </mc:Choice>
                <mc:Fallback>
                  <p:oleObj name="公式" r:id="rId7" imgW="164880" imgH="266400" progId="Equation.3">
                    <p:embed/>
                    <p:pic>
                      <p:nvPicPr>
                        <p:cNvPr id="0" name="Object 11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76" y="2244"/>
                          <a:ext cx="80" cy="12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59217" name="Object 113"/>
            <p:cNvGraphicFramePr>
              <a:graphicFrameLocks noChangeAspect="1"/>
            </p:cNvGraphicFramePr>
            <p:nvPr/>
          </p:nvGraphicFramePr>
          <p:xfrm>
            <a:off x="4100" y="2242"/>
            <a:ext cx="184" cy="16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59285" name="公式" r:id="rId9" imgW="380880" imgH="342720" progId="Equation.3">
                    <p:embed/>
                  </p:oleObj>
                </mc:Choice>
                <mc:Fallback>
                  <p:oleObj name="公式" r:id="rId9" imgW="380880" imgH="342720" progId="Equation.3">
                    <p:embed/>
                    <p:pic>
                      <p:nvPicPr>
                        <p:cNvPr id="0" name="Object 11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00" y="2242"/>
                          <a:ext cx="184" cy="16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59249" name="Group 145"/>
          <p:cNvGrpSpPr>
            <a:grpSpLocks/>
          </p:cNvGrpSpPr>
          <p:nvPr/>
        </p:nvGrpSpPr>
        <p:grpSpPr bwMode="auto">
          <a:xfrm>
            <a:off x="6505575" y="1073150"/>
            <a:ext cx="1517650" cy="1152525"/>
            <a:chOff x="4098" y="676"/>
            <a:chExt cx="956" cy="726"/>
          </a:xfrm>
        </p:grpSpPr>
        <p:graphicFrame>
          <p:nvGraphicFramePr>
            <p:cNvPr id="559225" name="Object 121"/>
            <p:cNvGraphicFramePr>
              <a:graphicFrameLocks noChangeAspect="1"/>
            </p:cNvGraphicFramePr>
            <p:nvPr/>
          </p:nvGraphicFramePr>
          <p:xfrm>
            <a:off x="4303" y="1266"/>
            <a:ext cx="129" cy="1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59286" name="公式" r:id="rId11" imgW="266400" imgH="279360" progId="Equation.3">
                    <p:embed/>
                  </p:oleObj>
                </mc:Choice>
                <mc:Fallback>
                  <p:oleObj name="公式" r:id="rId11" imgW="266400" imgH="279360" progId="Equation.3">
                    <p:embed/>
                    <p:pic>
                      <p:nvPicPr>
                        <p:cNvPr id="0" name="Object 12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03" y="1266"/>
                          <a:ext cx="129" cy="13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559248" name="Group 144"/>
            <p:cNvGrpSpPr>
              <a:grpSpLocks/>
            </p:cNvGrpSpPr>
            <p:nvPr/>
          </p:nvGrpSpPr>
          <p:grpSpPr bwMode="auto">
            <a:xfrm>
              <a:off x="4098" y="676"/>
              <a:ext cx="956" cy="635"/>
              <a:chOff x="4098" y="676"/>
              <a:chExt cx="956" cy="635"/>
            </a:xfrm>
          </p:grpSpPr>
          <p:sp>
            <p:nvSpPr>
              <p:cNvPr id="559223" name="Oval 119"/>
              <p:cNvSpPr>
                <a:spLocks noChangeAspect="1" noChangeArrowheads="1"/>
              </p:cNvSpPr>
              <p:nvPr/>
            </p:nvSpPr>
            <p:spPr bwMode="auto">
              <a:xfrm>
                <a:off x="4312" y="676"/>
                <a:ext cx="635" cy="635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FFCC99"/>
                  </a:gs>
                </a:gsLst>
                <a:path path="shape">
                  <a:fillToRect l="50000" t="50000" r="50000" b="50000"/>
                </a:path>
              </a:gradFill>
              <a:ln w="28575" algn="ctr">
                <a:solidFill>
                  <a:srgbClr val="008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59228" name="Line 124"/>
              <p:cNvSpPr>
                <a:spLocks noChangeAspect="1" noChangeShapeType="1"/>
              </p:cNvSpPr>
              <p:nvPr/>
            </p:nvSpPr>
            <p:spPr bwMode="auto">
              <a:xfrm rot="8100000" flipH="1" flipV="1">
                <a:off x="4406" y="1162"/>
                <a:ext cx="1" cy="107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graphicFrame>
            <p:nvGraphicFramePr>
              <p:cNvPr id="559230" name="Object 126"/>
              <p:cNvGraphicFramePr>
                <a:graphicFrameLocks noChangeAspect="1"/>
              </p:cNvGraphicFramePr>
              <p:nvPr/>
            </p:nvGraphicFramePr>
            <p:xfrm>
              <a:off x="4974" y="1018"/>
              <a:ext cx="80" cy="129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59287" name="公式" r:id="rId13" imgW="164880" imgH="266400" progId="Equation.3">
                      <p:embed/>
                    </p:oleObj>
                  </mc:Choice>
                  <mc:Fallback>
                    <p:oleObj name="公式" r:id="rId13" imgW="164880" imgH="266400" progId="Equation.3">
                      <p:embed/>
                      <p:pic>
                        <p:nvPicPr>
                          <p:cNvPr id="0" name="Object 126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974" y="1018"/>
                            <a:ext cx="80" cy="129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559232" name="Object 128"/>
              <p:cNvGraphicFramePr>
                <a:graphicFrameLocks noChangeAspect="1"/>
              </p:cNvGraphicFramePr>
              <p:nvPr/>
            </p:nvGraphicFramePr>
            <p:xfrm>
              <a:off x="4098" y="1016"/>
              <a:ext cx="184" cy="16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59288" name="公式" r:id="rId15" imgW="380880" imgH="342720" progId="Equation.3">
                      <p:embed/>
                    </p:oleObj>
                  </mc:Choice>
                  <mc:Fallback>
                    <p:oleObj name="公式" r:id="rId15" imgW="380880" imgH="342720" progId="Equation.3">
                      <p:embed/>
                      <p:pic>
                        <p:nvPicPr>
                          <p:cNvPr id="0" name="Object 128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098" y="1016"/>
                            <a:ext cx="184" cy="16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sp>
        <p:nvSpPr>
          <p:cNvPr id="559106" name="Rectangle 2"/>
          <p:cNvSpPr>
            <a:spLocks noChangeArrowheads="1"/>
          </p:cNvSpPr>
          <p:nvPr/>
        </p:nvSpPr>
        <p:spPr bwMode="auto">
          <a:xfrm>
            <a:off x="533400" y="534988"/>
            <a:ext cx="45370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0"/>
              </a:spcBef>
            </a:pPr>
            <a:r>
              <a:rPr lang="zh-CN" altLang="en-US" sz="2800">
                <a:solidFill>
                  <a:srgbClr val="000099"/>
                </a:solidFill>
              </a:rPr>
              <a:t>七、两个典型区域间的映射    </a:t>
            </a:r>
          </a:p>
        </p:txBody>
      </p:sp>
      <p:sp>
        <p:nvSpPr>
          <p:cNvPr id="559107" name="Rectangle 3"/>
          <p:cNvSpPr>
            <a:spLocks noChangeArrowheads="1"/>
          </p:cNvSpPr>
          <p:nvPr/>
        </p:nvSpPr>
        <p:spPr bwMode="auto">
          <a:xfrm>
            <a:off x="528638" y="1181100"/>
            <a:ext cx="4375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0" lang="en-US" altLang="zh-CN">
                <a:solidFill>
                  <a:srgbClr val="000099"/>
                </a:solidFill>
              </a:rPr>
              <a:t>2. </a:t>
            </a:r>
            <a:r>
              <a:rPr kumimoji="0" lang="zh-CN" altLang="en-US">
                <a:solidFill>
                  <a:srgbClr val="000099"/>
                </a:solidFill>
              </a:rPr>
              <a:t>将单位圆域映射成单位圆域   </a:t>
            </a:r>
          </a:p>
        </p:txBody>
      </p:sp>
      <p:grpSp>
        <p:nvGrpSpPr>
          <p:cNvPr id="559256" name="Group 152"/>
          <p:cNvGrpSpPr>
            <a:grpSpLocks/>
          </p:cNvGrpSpPr>
          <p:nvPr/>
        </p:nvGrpSpPr>
        <p:grpSpPr bwMode="auto">
          <a:xfrm>
            <a:off x="531813" y="1741488"/>
            <a:ext cx="3444875" cy="460375"/>
            <a:chOff x="335" y="1097"/>
            <a:chExt cx="2170" cy="290"/>
          </a:xfrm>
        </p:grpSpPr>
        <p:sp>
          <p:nvSpPr>
            <p:cNvPr id="559110" name="Rectangle 6"/>
            <p:cNvSpPr>
              <a:spLocks noChangeArrowheads="1"/>
            </p:cNvSpPr>
            <p:nvPr/>
          </p:nvSpPr>
          <p:spPr bwMode="auto">
            <a:xfrm>
              <a:off x="335" y="1097"/>
              <a:ext cx="69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0" lang="zh-CN" altLang="en-US">
                  <a:solidFill>
                    <a:srgbClr val="0000FF"/>
                  </a:solidFill>
                </a:rPr>
                <a:t>求解    </a:t>
              </a:r>
              <a:endParaRPr kumimoji="0"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59111" name="Rectangle 7"/>
            <p:cNvSpPr>
              <a:spLocks noChangeArrowheads="1"/>
            </p:cNvSpPr>
            <p:nvPr/>
          </p:nvSpPr>
          <p:spPr bwMode="auto">
            <a:xfrm>
              <a:off x="853" y="1099"/>
              <a:ext cx="165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0" lang="en-US" altLang="zh-CN">
                  <a:solidFill>
                    <a:schemeClr val="hlink"/>
                  </a:solidFill>
                  <a:latin typeface="宋体" panose="02010600030101010101" pitchFamily="2" charset="-122"/>
                </a:rPr>
                <a:t>(</a:t>
              </a:r>
              <a:r>
                <a:rPr kumimoji="0" lang="en-US" altLang="zh-CN" sz="1200">
                  <a:solidFill>
                    <a:schemeClr val="hlink"/>
                  </a:solidFill>
                </a:rPr>
                <a:t> </a:t>
              </a:r>
              <a:r>
                <a:rPr kumimoji="0" lang="zh-CN" altLang="en-US" u="sng">
                  <a:solidFill>
                    <a:schemeClr val="hlink"/>
                  </a:solidFill>
                  <a:latin typeface="仿宋_GB2312" pitchFamily="49" charset="-122"/>
                  <a:ea typeface="仿宋_GB2312" pitchFamily="49" charset="-122"/>
                </a:rPr>
                <a:t>直接求通式</a:t>
              </a:r>
              <a:r>
                <a:rPr kumimoji="0" lang="zh-CN" altLang="en-US" sz="1200">
                  <a:solidFill>
                    <a:schemeClr val="hlink"/>
                  </a:solidFill>
                  <a:ea typeface="仿宋_GB2312" pitchFamily="49" charset="-122"/>
                </a:rPr>
                <a:t> </a:t>
              </a:r>
              <a:r>
                <a:rPr kumimoji="0" lang="en-US" altLang="zh-CN">
                  <a:solidFill>
                    <a:schemeClr val="hlink"/>
                  </a:solidFill>
                  <a:latin typeface="宋体" panose="02010600030101010101" pitchFamily="2" charset="-122"/>
                </a:rPr>
                <a:t>)</a:t>
              </a:r>
              <a:r>
                <a:rPr kumimoji="0" lang="en-US" altLang="zh-CN">
                  <a:solidFill>
                    <a:srgbClr val="008000"/>
                  </a:solidFill>
                </a:rPr>
                <a:t> </a:t>
              </a:r>
              <a:r>
                <a:rPr kumimoji="0" lang="en-US" altLang="zh-CN">
                  <a:solidFill>
                    <a:srgbClr val="008000"/>
                  </a:solidFill>
                  <a:ea typeface="楷体_GB2312" pitchFamily="49" charset="-122"/>
                </a:rPr>
                <a:t>      </a:t>
              </a:r>
            </a:p>
          </p:txBody>
        </p:sp>
      </p:grpSp>
      <p:sp>
        <p:nvSpPr>
          <p:cNvPr id="559113" name="Rectangle 9"/>
          <p:cNvSpPr>
            <a:spLocks noChangeArrowheads="1"/>
          </p:cNvSpPr>
          <p:nvPr/>
        </p:nvSpPr>
        <p:spPr bwMode="auto">
          <a:xfrm>
            <a:off x="1352550" y="3532188"/>
            <a:ext cx="2927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0" lang="zh-CN" altLang="en-US">
                <a:solidFill>
                  <a:srgbClr val="000000"/>
                </a:solidFill>
              </a:rPr>
              <a:t>根据前面的推论有    </a:t>
            </a:r>
          </a:p>
        </p:txBody>
      </p:sp>
      <p:grpSp>
        <p:nvGrpSpPr>
          <p:cNvPr id="559257" name="Group 153"/>
          <p:cNvGrpSpPr>
            <a:grpSpLocks/>
          </p:cNvGrpSpPr>
          <p:nvPr/>
        </p:nvGrpSpPr>
        <p:grpSpPr bwMode="auto">
          <a:xfrm>
            <a:off x="1355725" y="2325688"/>
            <a:ext cx="4718050" cy="457200"/>
            <a:chOff x="854" y="1465"/>
            <a:chExt cx="2972" cy="288"/>
          </a:xfrm>
        </p:grpSpPr>
        <p:sp>
          <p:nvSpPr>
            <p:cNvPr id="559119" name="Line 15"/>
            <p:cNvSpPr>
              <a:spLocks noChangeShapeType="1"/>
            </p:cNvSpPr>
            <p:nvPr/>
          </p:nvSpPr>
          <p:spPr bwMode="auto">
            <a:xfrm>
              <a:off x="2964" y="1620"/>
              <a:ext cx="218" cy="0"/>
            </a:xfrm>
            <a:prstGeom prst="line">
              <a:avLst/>
            </a:prstGeom>
            <a:noFill/>
            <a:ln w="19050">
              <a:solidFill>
                <a:srgbClr val="990033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559242" name="Group 138"/>
            <p:cNvGrpSpPr>
              <a:grpSpLocks/>
            </p:cNvGrpSpPr>
            <p:nvPr/>
          </p:nvGrpSpPr>
          <p:grpSpPr bwMode="auto">
            <a:xfrm>
              <a:off x="854" y="1465"/>
              <a:ext cx="2972" cy="288"/>
              <a:chOff x="854" y="1465"/>
              <a:chExt cx="2972" cy="288"/>
            </a:xfrm>
          </p:grpSpPr>
          <p:sp>
            <p:nvSpPr>
              <p:cNvPr id="559112" name="Rectangle 8"/>
              <p:cNvSpPr>
                <a:spLocks noChangeArrowheads="1"/>
              </p:cNvSpPr>
              <p:nvPr/>
            </p:nvSpPr>
            <p:spPr bwMode="auto">
              <a:xfrm>
                <a:off x="854" y="1465"/>
                <a:ext cx="2036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kumimoji="0" lang="zh-CN" altLang="en-US">
                    <a:solidFill>
                      <a:srgbClr val="000000"/>
                    </a:solidFill>
                  </a:rPr>
                  <a:t>在            内任取一点    </a:t>
                </a:r>
              </a:p>
            </p:txBody>
          </p:sp>
          <p:graphicFrame>
            <p:nvGraphicFramePr>
              <p:cNvPr id="559114" name="Object 10"/>
              <p:cNvGraphicFramePr>
                <a:graphicFrameLocks noChangeAspect="1"/>
              </p:cNvGraphicFramePr>
              <p:nvPr/>
            </p:nvGraphicFramePr>
            <p:xfrm>
              <a:off x="2700" y="1481"/>
              <a:ext cx="176" cy="24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59289" name="公式" r:id="rId17" imgW="279360" imgH="380880" progId="Equation.3">
                      <p:embed/>
                    </p:oleObj>
                  </mc:Choice>
                  <mc:Fallback>
                    <p:oleObj name="公式" r:id="rId17" imgW="279360" imgH="380880" progId="Equation.3">
                      <p:embed/>
                      <p:pic>
                        <p:nvPicPr>
                          <p:cNvPr id="0" name="Object 10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700" y="1481"/>
                            <a:ext cx="176" cy="240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559115" name="Object 11"/>
              <p:cNvGraphicFramePr>
                <a:graphicFrameLocks noChangeAspect="1"/>
              </p:cNvGraphicFramePr>
              <p:nvPr/>
            </p:nvGraphicFramePr>
            <p:xfrm>
              <a:off x="3234" y="1501"/>
              <a:ext cx="592" cy="23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59290" name="公式" r:id="rId19" imgW="939600" imgH="368280" progId="Equation.3">
                      <p:embed/>
                    </p:oleObj>
                  </mc:Choice>
                  <mc:Fallback>
                    <p:oleObj name="公式" r:id="rId19" imgW="939600" imgH="368280" progId="Equation.3">
                      <p:embed/>
                      <p:pic>
                        <p:nvPicPr>
                          <p:cNvPr id="0" name="Object 11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234" y="1501"/>
                            <a:ext cx="592" cy="232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559185" name="Object 81"/>
              <p:cNvGraphicFramePr>
                <a:graphicFrameLocks/>
              </p:cNvGraphicFramePr>
              <p:nvPr/>
            </p:nvGraphicFramePr>
            <p:xfrm>
              <a:off x="1174" y="1521"/>
              <a:ext cx="480" cy="21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59291" name="公式" r:id="rId21" imgW="761760" imgH="342720" progId="Equation.3">
                      <p:embed/>
                    </p:oleObj>
                  </mc:Choice>
                  <mc:Fallback>
                    <p:oleObj name="公式" r:id="rId21" imgW="761760" imgH="342720" progId="Equation.3">
                      <p:embed/>
                      <p:pic>
                        <p:nvPicPr>
                          <p:cNvPr id="0" name="Object 81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2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174" y="1521"/>
                            <a:ext cx="480" cy="21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grpSp>
        <p:nvGrpSpPr>
          <p:cNvPr id="559258" name="Group 154"/>
          <p:cNvGrpSpPr>
            <a:grpSpLocks/>
          </p:cNvGrpSpPr>
          <p:nvPr/>
        </p:nvGrpSpPr>
        <p:grpSpPr bwMode="auto">
          <a:xfrm>
            <a:off x="1352550" y="2852738"/>
            <a:ext cx="4752975" cy="657225"/>
            <a:chOff x="852" y="1797"/>
            <a:chExt cx="2994" cy="414"/>
          </a:xfrm>
        </p:grpSpPr>
        <p:sp>
          <p:nvSpPr>
            <p:cNvPr id="559120" name="Line 16"/>
            <p:cNvSpPr>
              <a:spLocks noChangeShapeType="1"/>
            </p:cNvSpPr>
            <p:nvPr/>
          </p:nvSpPr>
          <p:spPr bwMode="auto">
            <a:xfrm>
              <a:off x="2962" y="1978"/>
              <a:ext cx="218" cy="0"/>
            </a:xfrm>
            <a:prstGeom prst="line">
              <a:avLst/>
            </a:prstGeom>
            <a:noFill/>
            <a:ln w="19050">
              <a:solidFill>
                <a:srgbClr val="990033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559243" name="Group 139"/>
            <p:cNvGrpSpPr>
              <a:grpSpLocks/>
            </p:cNvGrpSpPr>
            <p:nvPr/>
          </p:nvGrpSpPr>
          <p:grpSpPr bwMode="auto">
            <a:xfrm>
              <a:off x="852" y="1797"/>
              <a:ext cx="2994" cy="414"/>
              <a:chOff x="852" y="1797"/>
              <a:chExt cx="2994" cy="414"/>
            </a:xfrm>
          </p:grpSpPr>
          <p:sp>
            <p:nvSpPr>
              <p:cNvPr id="559116" name="Rectangle 12"/>
              <p:cNvSpPr>
                <a:spLocks noChangeArrowheads="1"/>
              </p:cNvSpPr>
              <p:nvPr/>
            </p:nvSpPr>
            <p:spPr bwMode="auto">
              <a:xfrm>
                <a:off x="852" y="1823"/>
                <a:ext cx="198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kumimoji="0" lang="zh-CN" altLang="en-US">
                    <a:solidFill>
                      <a:srgbClr val="000000"/>
                    </a:solidFill>
                  </a:rPr>
                  <a:t>由保对称点性，则有   </a:t>
                </a:r>
              </a:p>
            </p:txBody>
          </p:sp>
          <p:graphicFrame>
            <p:nvGraphicFramePr>
              <p:cNvPr id="559117" name="Object 13"/>
              <p:cNvGraphicFramePr>
                <a:graphicFrameLocks noChangeAspect="1"/>
              </p:cNvGraphicFramePr>
              <p:nvPr/>
            </p:nvGraphicFramePr>
            <p:xfrm>
              <a:off x="3222" y="1859"/>
              <a:ext cx="624" cy="23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59292" name="公式" r:id="rId23" imgW="990360" imgH="368280" progId="Equation.3">
                      <p:embed/>
                    </p:oleObj>
                  </mc:Choice>
                  <mc:Fallback>
                    <p:oleObj name="公式" r:id="rId23" imgW="990360" imgH="368280" progId="Equation.3">
                      <p:embed/>
                      <p:pic>
                        <p:nvPicPr>
                          <p:cNvPr id="0" name="Object 13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222" y="1859"/>
                            <a:ext cx="624" cy="232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pSp>
            <p:nvGrpSpPr>
              <p:cNvPr id="559189" name="Group 85"/>
              <p:cNvGrpSpPr>
                <a:grpSpLocks/>
              </p:cNvGrpSpPr>
              <p:nvPr/>
            </p:nvGrpSpPr>
            <p:grpSpPr bwMode="auto">
              <a:xfrm>
                <a:off x="2682" y="1797"/>
                <a:ext cx="216" cy="414"/>
                <a:chOff x="2256" y="3561"/>
                <a:chExt cx="216" cy="414"/>
              </a:xfrm>
            </p:grpSpPr>
            <p:grpSp>
              <p:nvGrpSpPr>
                <p:cNvPr id="559121" name="Group 17"/>
                <p:cNvGrpSpPr>
                  <a:grpSpLocks/>
                </p:cNvGrpSpPr>
                <p:nvPr/>
              </p:nvGrpSpPr>
              <p:grpSpPr bwMode="auto">
                <a:xfrm>
                  <a:off x="2296" y="3735"/>
                  <a:ext cx="176" cy="240"/>
                  <a:chOff x="2752" y="2223"/>
                  <a:chExt cx="176" cy="240"/>
                </a:xfrm>
              </p:grpSpPr>
              <p:graphicFrame>
                <p:nvGraphicFramePr>
                  <p:cNvPr id="559122" name="Object 18"/>
                  <p:cNvGraphicFramePr>
                    <a:graphicFrameLocks noChangeAspect="1"/>
                  </p:cNvGraphicFramePr>
                  <p:nvPr/>
                </p:nvGraphicFramePr>
                <p:xfrm>
                  <a:off x="2752" y="2223"/>
                  <a:ext cx="176" cy="240"/>
                </p:xfrm>
                <a:graphic>
                  <a:graphicData uri="http://schemas.openxmlformats.org/presentationml/2006/ole">
                    <mc:AlternateContent xmlns:mc="http://schemas.openxmlformats.org/markup-compatibility/2006">
                      <mc:Choice xmlns:v="urn:schemas-microsoft-com:vml" Requires="v">
                        <p:oleObj spid="_x0000_s559293" name="公式" r:id="rId25" imgW="279360" imgH="380880" progId="Equation.3">
                          <p:embed/>
                        </p:oleObj>
                      </mc:Choice>
                      <mc:Fallback>
                        <p:oleObj name="公式" r:id="rId25" imgW="279360" imgH="380880" progId="Equation.3">
                          <p:embed/>
                          <p:pic>
                            <p:nvPicPr>
                              <p:cNvPr id="0" name="Object 18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26">
                                <a:extLst>
                                  <a:ext uri="{28A0092B-C50C-407E-A947-70E740481C1C}">
                                    <a14:useLocalDpi xmlns:a14="http://schemas.microsoft.com/office/drawing/2010/main" val="0"/>
                                  </a:ext>
                                </a:extLst>
                              </a:blip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2752" y="2223"/>
                                <a:ext cx="176" cy="240"/>
                              </a:xfrm>
                              <a:prstGeom prst="rect">
                                <a:avLst/>
                              </a:prstGeom>
                              <a:noFill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  <p:sp>
                <p:nvSpPr>
                  <p:cNvPr id="559123" name="Line 19"/>
                  <p:cNvSpPr>
                    <a:spLocks noChangeShapeType="1"/>
                  </p:cNvSpPr>
                  <p:nvPr/>
                </p:nvSpPr>
                <p:spPr bwMode="auto">
                  <a:xfrm>
                    <a:off x="2754" y="2274"/>
                    <a:ext cx="113" cy="0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  <p:sp>
              <p:nvSpPr>
                <p:cNvPr id="559187" name="Line 83"/>
                <p:cNvSpPr>
                  <a:spLocks noChangeShapeType="1"/>
                </p:cNvSpPr>
                <p:nvPr/>
              </p:nvSpPr>
              <p:spPr bwMode="auto">
                <a:xfrm>
                  <a:off x="2256" y="3744"/>
                  <a:ext cx="216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graphicFrame>
              <p:nvGraphicFramePr>
                <p:cNvPr id="559188" name="Object 84"/>
                <p:cNvGraphicFramePr>
                  <a:graphicFrameLocks noChangeAspect="1"/>
                </p:cNvGraphicFramePr>
                <p:nvPr/>
              </p:nvGraphicFramePr>
              <p:xfrm>
                <a:off x="2308" y="3561"/>
                <a:ext cx="104" cy="168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559294" name="公式" r:id="rId27" imgW="164880" imgH="266400" progId="Equation.3">
                        <p:embed/>
                      </p:oleObj>
                    </mc:Choice>
                    <mc:Fallback>
                      <p:oleObj name="公式" r:id="rId27" imgW="164880" imgH="266400" progId="Equation.3">
                        <p:embed/>
                        <p:pic>
                          <p:nvPicPr>
                            <p:cNvPr id="0" name="Object 84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28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2308" y="3561"/>
                              <a:ext cx="104" cy="168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p:grpSp>
        </p:grpSp>
      </p:grpSp>
      <p:grpSp>
        <p:nvGrpSpPr>
          <p:cNvPr id="559244" name="Group 140"/>
          <p:cNvGrpSpPr>
            <a:grpSpLocks/>
          </p:cNvGrpSpPr>
          <p:nvPr/>
        </p:nvGrpSpPr>
        <p:grpSpPr bwMode="auto">
          <a:xfrm>
            <a:off x="1838325" y="4149725"/>
            <a:ext cx="3625850" cy="1138238"/>
            <a:chOff x="1158" y="2614"/>
            <a:chExt cx="2284" cy="717"/>
          </a:xfrm>
        </p:grpSpPr>
        <p:sp>
          <p:nvSpPr>
            <p:cNvPr id="559124" name="Rectangle 20"/>
            <p:cNvSpPr>
              <a:spLocks noChangeArrowheads="1"/>
            </p:cNvSpPr>
            <p:nvPr/>
          </p:nvSpPr>
          <p:spPr bwMode="auto">
            <a:xfrm>
              <a:off x="2342" y="2733"/>
              <a:ext cx="110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>
                  <a:latin typeface="宋体" panose="02010600030101010101" pitchFamily="2" charset="-122"/>
                </a:rPr>
                <a:t>(</a:t>
              </a:r>
              <a:r>
                <a:rPr lang="en-US" altLang="zh-CN" sz="1400"/>
                <a:t> </a:t>
              </a:r>
              <a:r>
                <a:rPr lang="en-US" altLang="zh-CN" i="1"/>
                <a:t>k</a:t>
              </a:r>
              <a:r>
                <a:rPr lang="en-US" altLang="zh-CN" sz="1000" i="1"/>
                <a:t> </a:t>
              </a:r>
              <a:r>
                <a:rPr lang="zh-CN" altLang="en-US"/>
                <a:t>待定</a:t>
              </a:r>
              <a:r>
                <a:rPr lang="zh-CN" altLang="en-US" sz="1200"/>
                <a:t> </a:t>
              </a:r>
              <a:r>
                <a:rPr lang="en-US" altLang="zh-CN">
                  <a:latin typeface="宋体" panose="02010600030101010101" pitchFamily="2" charset="-122"/>
                </a:rPr>
                <a:t>). </a:t>
              </a:r>
              <a:r>
                <a:rPr lang="en-US" altLang="zh-CN"/>
                <a:t> </a:t>
              </a:r>
            </a:p>
          </p:txBody>
        </p:sp>
        <p:graphicFrame>
          <p:nvGraphicFramePr>
            <p:cNvPr id="559126" name="Object 22"/>
            <p:cNvGraphicFramePr>
              <a:graphicFrameLocks/>
            </p:cNvGraphicFramePr>
            <p:nvPr/>
          </p:nvGraphicFramePr>
          <p:xfrm>
            <a:off x="1158" y="2614"/>
            <a:ext cx="1184" cy="52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59295" name="公式" r:id="rId29" imgW="1879560" imgH="838080" progId="Equation.3">
                    <p:embed/>
                  </p:oleObj>
                </mc:Choice>
                <mc:Fallback>
                  <p:oleObj name="公式" r:id="rId29" imgW="1879560" imgH="838080" progId="Equation.3">
                    <p:embed/>
                    <p:pic>
                      <p:nvPicPr>
                        <p:cNvPr id="0" name="Object 22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58" y="2614"/>
                          <a:ext cx="1184" cy="52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559197" name="Group 93"/>
            <p:cNvGrpSpPr>
              <a:grpSpLocks/>
            </p:cNvGrpSpPr>
            <p:nvPr/>
          </p:nvGrpSpPr>
          <p:grpSpPr bwMode="auto">
            <a:xfrm>
              <a:off x="1698" y="2917"/>
              <a:ext cx="508" cy="414"/>
              <a:chOff x="1728" y="2917"/>
              <a:chExt cx="508" cy="414"/>
            </a:xfrm>
          </p:grpSpPr>
          <p:graphicFrame>
            <p:nvGraphicFramePr>
              <p:cNvPr id="559190" name="Object 86"/>
              <p:cNvGraphicFramePr>
                <a:graphicFrameLocks/>
              </p:cNvGraphicFramePr>
              <p:nvPr/>
            </p:nvGraphicFramePr>
            <p:xfrm>
              <a:off x="1728" y="3035"/>
              <a:ext cx="256" cy="13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59296" name="公式" r:id="rId31" imgW="406080" imgH="215640" progId="Equation.3">
                      <p:embed/>
                    </p:oleObj>
                  </mc:Choice>
                  <mc:Fallback>
                    <p:oleObj name="公式" r:id="rId31" imgW="406080" imgH="215640" progId="Equation.3">
                      <p:embed/>
                      <p:pic>
                        <p:nvPicPr>
                          <p:cNvPr id="0" name="Object 86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3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728" y="3035"/>
                            <a:ext cx="256" cy="13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pSp>
            <p:nvGrpSpPr>
              <p:cNvPr id="559191" name="Group 87"/>
              <p:cNvGrpSpPr>
                <a:grpSpLocks/>
              </p:cNvGrpSpPr>
              <p:nvPr/>
            </p:nvGrpSpPr>
            <p:grpSpPr bwMode="auto">
              <a:xfrm>
                <a:off x="2020" y="2917"/>
                <a:ext cx="216" cy="414"/>
                <a:chOff x="2256" y="3561"/>
                <a:chExt cx="216" cy="414"/>
              </a:xfrm>
            </p:grpSpPr>
            <p:grpSp>
              <p:nvGrpSpPr>
                <p:cNvPr id="559192" name="Group 88"/>
                <p:cNvGrpSpPr>
                  <a:grpSpLocks/>
                </p:cNvGrpSpPr>
                <p:nvPr/>
              </p:nvGrpSpPr>
              <p:grpSpPr bwMode="auto">
                <a:xfrm>
                  <a:off x="2296" y="3735"/>
                  <a:ext cx="176" cy="240"/>
                  <a:chOff x="2752" y="2223"/>
                  <a:chExt cx="176" cy="240"/>
                </a:xfrm>
              </p:grpSpPr>
              <p:graphicFrame>
                <p:nvGraphicFramePr>
                  <p:cNvPr id="559193" name="Object 89"/>
                  <p:cNvGraphicFramePr>
                    <a:graphicFrameLocks noChangeAspect="1"/>
                  </p:cNvGraphicFramePr>
                  <p:nvPr/>
                </p:nvGraphicFramePr>
                <p:xfrm>
                  <a:off x="2752" y="2223"/>
                  <a:ext cx="176" cy="240"/>
                </p:xfrm>
                <a:graphic>
                  <a:graphicData uri="http://schemas.openxmlformats.org/presentationml/2006/ole">
                    <mc:AlternateContent xmlns:mc="http://schemas.openxmlformats.org/markup-compatibility/2006">
                      <mc:Choice xmlns:v="urn:schemas-microsoft-com:vml" Requires="v">
                        <p:oleObj spid="_x0000_s559297" name="公式" r:id="rId33" imgW="279360" imgH="380880" progId="Equation.3">
                          <p:embed/>
                        </p:oleObj>
                      </mc:Choice>
                      <mc:Fallback>
                        <p:oleObj name="公式" r:id="rId33" imgW="279360" imgH="380880" progId="Equation.3">
                          <p:embed/>
                          <p:pic>
                            <p:nvPicPr>
                              <p:cNvPr id="0" name="Object 89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34">
                                <a:extLst>
                                  <a:ext uri="{28A0092B-C50C-407E-A947-70E740481C1C}">
                                    <a14:useLocalDpi xmlns:a14="http://schemas.microsoft.com/office/drawing/2010/main" val="0"/>
                                  </a:ext>
                                </a:extLst>
                              </a:blip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2752" y="2223"/>
                                <a:ext cx="176" cy="240"/>
                              </a:xfrm>
                              <a:prstGeom prst="rect">
                                <a:avLst/>
                              </a:prstGeom>
                              <a:noFill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  <p:sp>
                <p:nvSpPr>
                  <p:cNvPr id="559194" name="Line 90"/>
                  <p:cNvSpPr>
                    <a:spLocks noChangeShapeType="1"/>
                  </p:cNvSpPr>
                  <p:nvPr/>
                </p:nvSpPr>
                <p:spPr bwMode="auto">
                  <a:xfrm>
                    <a:off x="2754" y="2274"/>
                    <a:ext cx="113" cy="0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  <p:sp>
              <p:nvSpPr>
                <p:cNvPr id="559195" name="Line 91"/>
                <p:cNvSpPr>
                  <a:spLocks noChangeShapeType="1"/>
                </p:cNvSpPr>
                <p:nvPr/>
              </p:nvSpPr>
              <p:spPr bwMode="auto">
                <a:xfrm>
                  <a:off x="2256" y="3744"/>
                  <a:ext cx="216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graphicFrame>
              <p:nvGraphicFramePr>
                <p:cNvPr id="559196" name="Object 92"/>
                <p:cNvGraphicFramePr>
                  <a:graphicFrameLocks noChangeAspect="1"/>
                </p:cNvGraphicFramePr>
                <p:nvPr/>
              </p:nvGraphicFramePr>
              <p:xfrm>
                <a:off x="2308" y="3561"/>
                <a:ext cx="104" cy="168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559298" name="公式" r:id="rId35" imgW="164880" imgH="266400" progId="Equation.3">
                        <p:embed/>
                      </p:oleObj>
                    </mc:Choice>
                    <mc:Fallback>
                      <p:oleObj name="公式" r:id="rId35" imgW="164880" imgH="266400" progId="Equation.3">
                        <p:embed/>
                        <p:pic>
                          <p:nvPicPr>
                            <p:cNvPr id="0" name="Object 92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36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2308" y="3561"/>
                              <a:ext cx="104" cy="168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p:grpSp>
        </p:grpSp>
      </p:grpSp>
      <p:grpSp>
        <p:nvGrpSpPr>
          <p:cNvPr id="559245" name="Group 141"/>
          <p:cNvGrpSpPr>
            <a:grpSpLocks/>
          </p:cNvGrpSpPr>
          <p:nvPr/>
        </p:nvGrpSpPr>
        <p:grpSpPr bwMode="auto">
          <a:xfrm>
            <a:off x="1355725" y="5356225"/>
            <a:ext cx="5305425" cy="798513"/>
            <a:chOff x="854" y="3374"/>
            <a:chExt cx="3342" cy="503"/>
          </a:xfrm>
        </p:grpSpPr>
        <p:sp>
          <p:nvSpPr>
            <p:cNvPr id="559198" name="Rectangle 94"/>
            <p:cNvSpPr>
              <a:spLocks noChangeArrowheads="1"/>
            </p:cNvSpPr>
            <p:nvPr/>
          </p:nvSpPr>
          <p:spPr bwMode="auto">
            <a:xfrm>
              <a:off x="854" y="3469"/>
              <a:ext cx="40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0" lang="zh-CN" altLang="en-US">
                  <a:solidFill>
                    <a:srgbClr val="000000"/>
                  </a:solidFill>
                </a:rPr>
                <a:t>即  </a:t>
              </a:r>
            </a:p>
          </p:txBody>
        </p:sp>
        <p:grpSp>
          <p:nvGrpSpPr>
            <p:cNvPr id="559205" name="Group 101"/>
            <p:cNvGrpSpPr>
              <a:grpSpLocks/>
            </p:cNvGrpSpPr>
            <p:nvPr/>
          </p:nvGrpSpPr>
          <p:grpSpPr bwMode="auto">
            <a:xfrm>
              <a:off x="1166" y="3374"/>
              <a:ext cx="1224" cy="503"/>
              <a:chOff x="1166" y="3374"/>
              <a:chExt cx="1224" cy="503"/>
            </a:xfrm>
          </p:grpSpPr>
          <p:graphicFrame>
            <p:nvGraphicFramePr>
              <p:cNvPr id="559199" name="Object 95"/>
              <p:cNvGraphicFramePr>
                <a:graphicFrameLocks/>
              </p:cNvGraphicFramePr>
              <p:nvPr/>
            </p:nvGraphicFramePr>
            <p:xfrm>
              <a:off x="1166" y="3374"/>
              <a:ext cx="1224" cy="503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59299" name="公式" r:id="rId37" imgW="1942920" imgH="799920" progId="Equation.3">
                      <p:embed/>
                    </p:oleObj>
                  </mc:Choice>
                  <mc:Fallback>
                    <p:oleObj name="公式" r:id="rId37" imgW="1942920" imgH="799920" progId="Equation.3">
                      <p:embed/>
                      <p:pic>
                        <p:nvPicPr>
                          <p:cNvPr id="0" name="Object 95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3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166" y="3374"/>
                            <a:ext cx="1224" cy="503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559200" name="Line 96"/>
              <p:cNvSpPr>
                <a:spLocks noChangeShapeType="1"/>
              </p:cNvSpPr>
              <p:nvPr/>
            </p:nvSpPr>
            <p:spPr bwMode="auto">
              <a:xfrm>
                <a:off x="1998" y="3690"/>
                <a:ext cx="113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559202" name="Rectangle 98"/>
            <p:cNvSpPr>
              <a:spLocks noChangeArrowheads="1"/>
            </p:cNvSpPr>
            <p:nvPr/>
          </p:nvSpPr>
          <p:spPr bwMode="auto">
            <a:xfrm>
              <a:off x="2448" y="3468"/>
              <a:ext cx="174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>
                  <a:latin typeface="宋体" panose="02010600030101010101" pitchFamily="2" charset="-122"/>
                </a:rPr>
                <a:t>(</a:t>
              </a:r>
              <a:r>
                <a:rPr lang="en-US" altLang="zh-CN"/>
                <a:t>                 </a:t>
              </a:r>
              <a:r>
                <a:rPr lang="en-US" altLang="zh-CN" sz="1200"/>
                <a:t> </a:t>
              </a:r>
              <a:r>
                <a:rPr lang="zh-CN" altLang="en-US"/>
                <a:t>待定</a:t>
              </a:r>
              <a:r>
                <a:rPr lang="zh-CN" altLang="en-US" sz="1200"/>
                <a:t> </a:t>
              </a:r>
              <a:r>
                <a:rPr lang="en-US" altLang="zh-CN">
                  <a:latin typeface="宋体" panose="02010600030101010101" pitchFamily="2" charset="-122"/>
                </a:rPr>
                <a:t>)</a:t>
              </a:r>
              <a:r>
                <a:rPr lang="en-US" altLang="zh-CN"/>
                <a:t>.   </a:t>
              </a:r>
            </a:p>
          </p:txBody>
        </p:sp>
        <p:grpSp>
          <p:nvGrpSpPr>
            <p:cNvPr id="559204" name="Group 100"/>
            <p:cNvGrpSpPr>
              <a:grpSpLocks/>
            </p:cNvGrpSpPr>
            <p:nvPr/>
          </p:nvGrpSpPr>
          <p:grpSpPr bwMode="auto">
            <a:xfrm>
              <a:off x="2638" y="3498"/>
              <a:ext cx="784" cy="239"/>
              <a:chOff x="2794" y="3636"/>
              <a:chExt cx="784" cy="239"/>
            </a:xfrm>
          </p:grpSpPr>
          <p:sp>
            <p:nvSpPr>
              <p:cNvPr id="559201" name="Line 97"/>
              <p:cNvSpPr>
                <a:spLocks noChangeShapeType="1"/>
              </p:cNvSpPr>
              <p:nvPr/>
            </p:nvSpPr>
            <p:spPr bwMode="auto">
              <a:xfrm>
                <a:off x="3406" y="3688"/>
                <a:ext cx="91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graphicFrame>
            <p:nvGraphicFramePr>
              <p:cNvPr id="559203" name="Object 99"/>
              <p:cNvGraphicFramePr>
                <a:graphicFrameLocks/>
              </p:cNvGraphicFramePr>
              <p:nvPr/>
            </p:nvGraphicFramePr>
            <p:xfrm>
              <a:off x="2794" y="3636"/>
              <a:ext cx="784" cy="239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59300" name="公式" r:id="rId39" imgW="1244520" imgH="380880" progId="Equation.3">
                      <p:embed/>
                    </p:oleObj>
                  </mc:Choice>
                  <mc:Fallback>
                    <p:oleObj name="公式" r:id="rId39" imgW="1244520" imgH="380880" progId="Equation.3">
                      <p:embed/>
                      <p:pic>
                        <p:nvPicPr>
                          <p:cNvPr id="0" name="Object 99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4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794" y="3636"/>
                            <a:ext cx="784" cy="239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grpSp>
        <p:nvGrpSpPr>
          <p:cNvPr id="559247" name="Group 143"/>
          <p:cNvGrpSpPr>
            <a:grpSpLocks/>
          </p:cNvGrpSpPr>
          <p:nvPr/>
        </p:nvGrpSpPr>
        <p:grpSpPr bwMode="auto">
          <a:xfrm>
            <a:off x="6399213" y="2473325"/>
            <a:ext cx="2474912" cy="2008188"/>
            <a:chOff x="4031" y="1558"/>
            <a:chExt cx="1559" cy="1265"/>
          </a:xfrm>
        </p:grpSpPr>
        <p:graphicFrame>
          <p:nvGraphicFramePr>
            <p:cNvPr id="559209" name="Object 105"/>
            <p:cNvGraphicFramePr>
              <a:graphicFrameLocks noChangeAspect="1"/>
            </p:cNvGraphicFramePr>
            <p:nvPr/>
          </p:nvGraphicFramePr>
          <p:xfrm>
            <a:off x="4892" y="1575"/>
            <a:ext cx="268" cy="1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59301" name="公式" r:id="rId41" imgW="469800" imgH="342720" progId="Equation.3">
                    <p:embed/>
                  </p:oleObj>
                </mc:Choice>
                <mc:Fallback>
                  <p:oleObj name="公式" r:id="rId41" imgW="469800" imgH="342720" progId="Equation.3">
                    <p:embed/>
                    <p:pic>
                      <p:nvPicPr>
                        <p:cNvPr id="0" name="Object 10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92" y="1575"/>
                          <a:ext cx="268" cy="1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59211" name="Line 107"/>
            <p:cNvSpPr>
              <a:spLocks noChangeShapeType="1"/>
            </p:cNvSpPr>
            <p:nvPr/>
          </p:nvSpPr>
          <p:spPr bwMode="auto">
            <a:xfrm rot="10800000">
              <a:off x="4031" y="2225"/>
              <a:ext cx="1559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stealth" w="med" len="lg"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59212" name="Line 108"/>
            <p:cNvSpPr>
              <a:spLocks noChangeShapeType="1"/>
            </p:cNvSpPr>
            <p:nvPr/>
          </p:nvSpPr>
          <p:spPr bwMode="auto">
            <a:xfrm rot="5400000">
              <a:off x="4001" y="2191"/>
              <a:ext cx="1265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stealth" w="med" len="lg"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559255" name="Group 151"/>
          <p:cNvGrpSpPr>
            <a:grpSpLocks/>
          </p:cNvGrpSpPr>
          <p:nvPr/>
        </p:nvGrpSpPr>
        <p:grpSpPr bwMode="auto">
          <a:xfrm>
            <a:off x="7369175" y="2841625"/>
            <a:ext cx="1419225" cy="669925"/>
            <a:chOff x="4642" y="1790"/>
            <a:chExt cx="894" cy="422"/>
          </a:xfrm>
        </p:grpSpPr>
        <p:sp>
          <p:nvSpPr>
            <p:cNvPr id="559218" name="Line 114"/>
            <p:cNvSpPr>
              <a:spLocks noChangeShapeType="1"/>
            </p:cNvSpPr>
            <p:nvPr/>
          </p:nvSpPr>
          <p:spPr bwMode="auto">
            <a:xfrm flipV="1">
              <a:off x="4642" y="1813"/>
              <a:ext cx="750" cy="399"/>
            </a:xfrm>
            <a:prstGeom prst="line">
              <a:avLst/>
            </a:prstGeom>
            <a:noFill/>
            <a:ln w="12700">
              <a:solidFill>
                <a:srgbClr val="CC0066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59219" name="Oval 115"/>
            <p:cNvSpPr>
              <a:spLocks noChangeAspect="1" noChangeArrowheads="1"/>
            </p:cNvSpPr>
            <p:nvPr/>
          </p:nvSpPr>
          <p:spPr bwMode="auto">
            <a:xfrm rot="-2715591">
              <a:off x="5381" y="1790"/>
              <a:ext cx="40" cy="40"/>
            </a:xfrm>
            <a:prstGeom prst="ellipse">
              <a:avLst/>
            </a:prstGeom>
            <a:solidFill>
              <a:srgbClr val="0000FF"/>
            </a:solidFill>
            <a:ln w="19050" algn="ctr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559220" name="Object 116"/>
            <p:cNvGraphicFramePr>
              <a:graphicFrameLocks noChangeAspect="1"/>
            </p:cNvGraphicFramePr>
            <p:nvPr/>
          </p:nvGraphicFramePr>
          <p:xfrm>
            <a:off x="5384" y="1842"/>
            <a:ext cx="152" cy="1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59302" name="公式" r:id="rId43" imgW="266400" imgH="190440" progId="Equation.3">
                    <p:embed/>
                  </p:oleObj>
                </mc:Choice>
                <mc:Fallback>
                  <p:oleObj name="公式" r:id="rId43" imgW="266400" imgH="190440" progId="Equation.3">
                    <p:embed/>
                    <p:pic>
                      <p:nvPicPr>
                        <p:cNvPr id="0" name="Object 11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384" y="1842"/>
                          <a:ext cx="152" cy="10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559222" name="Oval 118"/>
          <p:cNvSpPr>
            <a:spLocks noChangeAspect="1" noChangeArrowheads="1"/>
          </p:cNvSpPr>
          <p:nvPr/>
        </p:nvSpPr>
        <p:spPr bwMode="auto">
          <a:xfrm>
            <a:off x="6477000" y="2647950"/>
            <a:ext cx="1755775" cy="1755775"/>
          </a:xfrm>
          <a:prstGeom prst="ellipse">
            <a:avLst/>
          </a:prstGeom>
          <a:noFill/>
          <a:ln w="9525" algn="ctr">
            <a:solidFill>
              <a:srgbClr val="DDDDDD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559246" name="Group 142"/>
          <p:cNvGrpSpPr>
            <a:grpSpLocks/>
          </p:cNvGrpSpPr>
          <p:nvPr/>
        </p:nvGrpSpPr>
        <p:grpSpPr bwMode="auto">
          <a:xfrm>
            <a:off x="6396038" y="630238"/>
            <a:ext cx="2474912" cy="1619250"/>
            <a:chOff x="4029" y="397"/>
            <a:chExt cx="1559" cy="1020"/>
          </a:xfrm>
        </p:grpSpPr>
        <p:graphicFrame>
          <p:nvGraphicFramePr>
            <p:cNvPr id="559224" name="Object 120"/>
            <p:cNvGraphicFramePr>
              <a:graphicFrameLocks noChangeAspect="1"/>
            </p:cNvGraphicFramePr>
            <p:nvPr/>
          </p:nvGraphicFramePr>
          <p:xfrm>
            <a:off x="4804" y="397"/>
            <a:ext cx="224" cy="1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59303" name="公式" r:id="rId45" imgW="393480" imgH="342720" progId="Equation.3">
                    <p:embed/>
                  </p:oleObj>
                </mc:Choice>
                <mc:Fallback>
                  <p:oleObj name="公式" r:id="rId45" imgW="393480" imgH="342720" progId="Equation.3">
                    <p:embed/>
                    <p:pic>
                      <p:nvPicPr>
                        <p:cNvPr id="0" name="Object 12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04" y="397"/>
                          <a:ext cx="224" cy="1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59226" name="Line 122"/>
            <p:cNvSpPr>
              <a:spLocks noChangeShapeType="1"/>
            </p:cNvSpPr>
            <p:nvPr/>
          </p:nvSpPr>
          <p:spPr bwMode="auto">
            <a:xfrm rot="10800000">
              <a:off x="4029" y="999"/>
              <a:ext cx="1559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stealth" w="med" len="lg"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59227" name="Line 123"/>
            <p:cNvSpPr>
              <a:spLocks noChangeShapeType="1"/>
            </p:cNvSpPr>
            <p:nvPr/>
          </p:nvSpPr>
          <p:spPr bwMode="auto">
            <a:xfrm rot="5400000">
              <a:off x="4125" y="911"/>
              <a:ext cx="1013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stealth" w="med" len="lg"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559252" name="Group 148"/>
          <p:cNvGrpSpPr>
            <a:grpSpLocks/>
          </p:cNvGrpSpPr>
          <p:nvPr/>
        </p:nvGrpSpPr>
        <p:grpSpPr bwMode="auto">
          <a:xfrm>
            <a:off x="7366000" y="785813"/>
            <a:ext cx="1177925" cy="779462"/>
            <a:chOff x="4640" y="495"/>
            <a:chExt cx="742" cy="491"/>
          </a:xfrm>
        </p:grpSpPr>
        <p:sp>
          <p:nvSpPr>
            <p:cNvPr id="559233" name="Line 129"/>
            <p:cNvSpPr>
              <a:spLocks noChangeShapeType="1"/>
            </p:cNvSpPr>
            <p:nvPr/>
          </p:nvSpPr>
          <p:spPr bwMode="auto">
            <a:xfrm flipV="1">
              <a:off x="4640" y="653"/>
              <a:ext cx="504" cy="333"/>
            </a:xfrm>
            <a:prstGeom prst="line">
              <a:avLst/>
            </a:prstGeom>
            <a:noFill/>
            <a:ln w="12700">
              <a:solidFill>
                <a:srgbClr val="CC0066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59234" name="Oval 130"/>
            <p:cNvSpPr>
              <a:spLocks noChangeAspect="1" noChangeArrowheads="1"/>
            </p:cNvSpPr>
            <p:nvPr/>
          </p:nvSpPr>
          <p:spPr bwMode="auto">
            <a:xfrm rot="-2715591">
              <a:off x="5127" y="630"/>
              <a:ext cx="40" cy="40"/>
            </a:xfrm>
            <a:prstGeom prst="ellipse">
              <a:avLst/>
            </a:prstGeom>
            <a:solidFill>
              <a:srgbClr val="0000FF"/>
            </a:solidFill>
            <a:ln w="19050" algn="ctr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559237" name="Group 133"/>
            <p:cNvGrpSpPr>
              <a:grpSpLocks noChangeAspect="1"/>
            </p:cNvGrpSpPr>
            <p:nvPr/>
          </p:nvGrpSpPr>
          <p:grpSpPr bwMode="auto">
            <a:xfrm>
              <a:off x="5245" y="630"/>
              <a:ext cx="137" cy="187"/>
              <a:chOff x="2752" y="2223"/>
              <a:chExt cx="176" cy="240"/>
            </a:xfrm>
          </p:grpSpPr>
          <p:graphicFrame>
            <p:nvGraphicFramePr>
              <p:cNvPr id="559238" name="Object 134"/>
              <p:cNvGraphicFramePr>
                <a:graphicFrameLocks noChangeAspect="1"/>
              </p:cNvGraphicFramePr>
              <p:nvPr/>
            </p:nvGraphicFramePr>
            <p:xfrm>
              <a:off x="2752" y="2223"/>
              <a:ext cx="176" cy="24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59304" name="公式" r:id="rId47" imgW="279360" imgH="380880" progId="Equation.3">
                      <p:embed/>
                    </p:oleObj>
                  </mc:Choice>
                  <mc:Fallback>
                    <p:oleObj name="公式" r:id="rId47" imgW="279360" imgH="380880" progId="Equation.3">
                      <p:embed/>
                      <p:pic>
                        <p:nvPicPr>
                          <p:cNvPr id="0" name="Object 134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752" y="2223"/>
                            <a:ext cx="176" cy="240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559239" name="Line 135"/>
              <p:cNvSpPr>
                <a:spLocks noChangeAspect="1" noChangeShapeType="1"/>
              </p:cNvSpPr>
              <p:nvPr/>
            </p:nvSpPr>
            <p:spPr bwMode="auto">
              <a:xfrm>
                <a:off x="2754" y="2274"/>
                <a:ext cx="113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559240" name="Line 136"/>
            <p:cNvSpPr>
              <a:spLocks noChangeAspect="1" noChangeShapeType="1"/>
            </p:cNvSpPr>
            <p:nvPr/>
          </p:nvSpPr>
          <p:spPr bwMode="auto">
            <a:xfrm>
              <a:off x="5214" y="637"/>
              <a:ext cx="168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559241" name="Object 137"/>
            <p:cNvGraphicFramePr>
              <a:graphicFrameLocks noChangeAspect="1"/>
            </p:cNvGraphicFramePr>
            <p:nvPr/>
          </p:nvGraphicFramePr>
          <p:xfrm>
            <a:off x="5254" y="495"/>
            <a:ext cx="81" cy="13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59305" name="公式" r:id="rId49" imgW="164880" imgH="266400" progId="Equation.3">
                    <p:embed/>
                  </p:oleObj>
                </mc:Choice>
                <mc:Fallback>
                  <p:oleObj name="公式" r:id="rId49" imgW="164880" imgH="266400" progId="Equation.3">
                    <p:embed/>
                    <p:pic>
                      <p:nvPicPr>
                        <p:cNvPr id="0" name="Object 13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254" y="495"/>
                          <a:ext cx="81" cy="13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59254" name="Group 150"/>
          <p:cNvGrpSpPr>
            <a:grpSpLocks/>
          </p:cNvGrpSpPr>
          <p:nvPr/>
        </p:nvGrpSpPr>
        <p:grpSpPr bwMode="auto">
          <a:xfrm>
            <a:off x="7326313" y="3492500"/>
            <a:ext cx="206375" cy="300038"/>
            <a:chOff x="4615" y="2200"/>
            <a:chExt cx="130" cy="189"/>
          </a:xfrm>
        </p:grpSpPr>
        <p:sp>
          <p:nvSpPr>
            <p:cNvPr id="559221" name="Oval 117"/>
            <p:cNvSpPr>
              <a:spLocks noChangeAspect="1" noChangeArrowheads="1"/>
            </p:cNvSpPr>
            <p:nvPr/>
          </p:nvSpPr>
          <p:spPr bwMode="auto">
            <a:xfrm rot="-2715591">
              <a:off x="4615" y="2200"/>
              <a:ext cx="40" cy="40"/>
            </a:xfrm>
            <a:prstGeom prst="ellipse">
              <a:avLst/>
            </a:prstGeom>
            <a:solidFill>
              <a:srgbClr val="0000FF"/>
            </a:solidFill>
            <a:ln w="19050" algn="ctr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559253" name="Object 149"/>
            <p:cNvGraphicFramePr>
              <a:graphicFrameLocks noChangeAspect="1"/>
            </p:cNvGraphicFramePr>
            <p:nvPr/>
          </p:nvGraphicFramePr>
          <p:xfrm>
            <a:off x="4652" y="2254"/>
            <a:ext cx="93" cy="13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59306" name="公式" r:id="rId51" imgW="190440" imgH="279360" progId="Equation.3">
                    <p:embed/>
                  </p:oleObj>
                </mc:Choice>
                <mc:Fallback>
                  <p:oleObj name="公式" r:id="rId51" imgW="190440" imgH="279360" progId="Equation.3">
                    <p:embed/>
                    <p:pic>
                      <p:nvPicPr>
                        <p:cNvPr id="0" name="Object 14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52" y="2254"/>
                          <a:ext cx="93" cy="13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59251" name="Group 147"/>
          <p:cNvGrpSpPr>
            <a:grpSpLocks/>
          </p:cNvGrpSpPr>
          <p:nvPr/>
        </p:nvGrpSpPr>
        <p:grpSpPr bwMode="auto">
          <a:xfrm>
            <a:off x="7378700" y="1038225"/>
            <a:ext cx="303213" cy="371475"/>
            <a:chOff x="4648" y="654"/>
            <a:chExt cx="191" cy="234"/>
          </a:xfrm>
        </p:grpSpPr>
        <p:sp>
          <p:nvSpPr>
            <p:cNvPr id="559235" name="Oval 131"/>
            <p:cNvSpPr>
              <a:spLocks noChangeAspect="1" noChangeArrowheads="1"/>
            </p:cNvSpPr>
            <p:nvPr/>
          </p:nvSpPr>
          <p:spPr bwMode="auto">
            <a:xfrm rot="-2715591">
              <a:off x="4799" y="848"/>
              <a:ext cx="40" cy="40"/>
            </a:xfrm>
            <a:prstGeom prst="ellipse">
              <a:avLst/>
            </a:prstGeom>
            <a:solidFill>
              <a:srgbClr val="0000FF"/>
            </a:solidFill>
            <a:ln w="19050" algn="ctr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559236" name="Object 132"/>
            <p:cNvGraphicFramePr>
              <a:graphicFrameLocks noChangeAspect="1"/>
            </p:cNvGraphicFramePr>
            <p:nvPr/>
          </p:nvGraphicFramePr>
          <p:xfrm>
            <a:off x="4648" y="654"/>
            <a:ext cx="159" cy="21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59307" name="公式" r:id="rId53" imgW="279360" imgH="380880" progId="Equation.3">
                    <p:embed/>
                  </p:oleObj>
                </mc:Choice>
                <mc:Fallback>
                  <p:oleObj name="公式" r:id="rId53" imgW="279360" imgH="380880" progId="Equation.3">
                    <p:embed/>
                    <p:pic>
                      <p:nvPicPr>
                        <p:cNvPr id="0" name="Object 13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48" y="654"/>
                          <a:ext cx="159" cy="21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59279" name="Group 175"/>
          <p:cNvGrpSpPr>
            <a:grpSpLocks/>
          </p:cNvGrpSpPr>
          <p:nvPr/>
        </p:nvGrpSpPr>
        <p:grpSpPr bwMode="auto">
          <a:xfrm>
            <a:off x="4721225" y="1212850"/>
            <a:ext cx="1466850" cy="366713"/>
            <a:chOff x="2464" y="3728"/>
            <a:chExt cx="924" cy="231"/>
          </a:xfrm>
        </p:grpSpPr>
        <p:sp>
          <p:nvSpPr>
            <p:cNvPr id="559280" name="Rectangle 176"/>
            <p:cNvSpPr>
              <a:spLocks noChangeArrowheads="1"/>
            </p:cNvSpPr>
            <p:nvPr/>
          </p:nvSpPr>
          <p:spPr bwMode="auto">
            <a:xfrm>
              <a:off x="2494" y="3742"/>
              <a:ext cx="786" cy="204"/>
            </a:xfrm>
            <a:prstGeom prst="rect">
              <a:avLst/>
            </a:prstGeom>
            <a:solidFill>
              <a:srgbClr val="FFDDDD"/>
            </a:solidFill>
            <a:ln w="9525">
              <a:solidFill>
                <a:srgbClr val="69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59281" name="Rectangle 177"/>
            <p:cNvSpPr>
              <a:spLocks noChangeArrowheads="1"/>
            </p:cNvSpPr>
            <p:nvPr/>
          </p:nvSpPr>
          <p:spPr bwMode="auto">
            <a:xfrm>
              <a:off x="2464" y="3728"/>
              <a:ext cx="92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kumimoji="0"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P154 </a:t>
              </a:r>
              <a:r>
                <a:rPr kumimoji="0" lang="zh-CN" altLang="en-US" sz="1800">
                  <a:solidFill>
                    <a:srgbClr val="8443B9"/>
                  </a:solidFill>
                  <a:ea typeface="楷体_GB2312" pitchFamily="49" charset="-122"/>
                </a:rPr>
                <a:t>例</a:t>
              </a:r>
              <a:r>
                <a:rPr kumimoji="0"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6.11  </a:t>
              </a:r>
              <a:endParaRPr kumimoji="0" lang="en-US" altLang="zh-CN" sz="1800">
                <a:solidFill>
                  <a:srgbClr val="916399"/>
                </a:solidFill>
                <a:ea typeface="楷体_GB2312" pitchFamily="49" charset="-122"/>
              </a:endParaRPr>
            </a:p>
          </p:txBody>
        </p:sp>
      </p:grpSp>
      <p:pic>
        <p:nvPicPr>
          <p:cNvPr id="559282" name="Picture 178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9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59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9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559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9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6" dur="1000"/>
                                        <p:tgtEl>
                                          <p:spTgt spid="559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9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559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9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4" dur="1000"/>
                                        <p:tgtEl>
                                          <p:spTgt spid="559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9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559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9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559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9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559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9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559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9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559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9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559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9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1000"/>
                                        <p:tgtEl>
                                          <p:spTgt spid="559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9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1000"/>
                                        <p:tgtEl>
                                          <p:spTgt spid="559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9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1000"/>
                                        <p:tgtEl>
                                          <p:spTgt spid="559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9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1000"/>
                                        <p:tgtEl>
                                          <p:spTgt spid="559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1000"/>
                                        <p:tgtEl>
                                          <p:spTgt spid="55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9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1000"/>
                                        <p:tgtEl>
                                          <p:spTgt spid="559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9107" grpId="0"/>
      <p:bldP spid="559113" grpId="0"/>
      <p:bldP spid="559222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0372" name="Picture 24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0373" name="Picture 24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0374" name="Picture 24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0375" name="Picture 247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0376" name="Picture 24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0377" name="Picture 24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0378" name="Picture 25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0379" name="Picture 251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0380" name="Picture 25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0381" name="Picture 25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0382" name="Picture 25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0383" name="Picture 25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0384" name="Picture 25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0385" name="Picture 257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0386" name="Picture 25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0387" name="Picture 25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0388" name="Picture 26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0389" name="Picture 261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0390" name="Picture 26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0391" name="Picture 263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60251" name="Group 123"/>
          <p:cNvGrpSpPr>
            <a:grpSpLocks/>
          </p:cNvGrpSpPr>
          <p:nvPr/>
        </p:nvGrpSpPr>
        <p:grpSpPr bwMode="auto">
          <a:xfrm>
            <a:off x="1851025" y="2327275"/>
            <a:ext cx="1943100" cy="798513"/>
            <a:chOff x="1166" y="3374"/>
            <a:chExt cx="1224" cy="503"/>
          </a:xfrm>
        </p:grpSpPr>
        <p:graphicFrame>
          <p:nvGraphicFramePr>
            <p:cNvPr id="560252" name="Object 124"/>
            <p:cNvGraphicFramePr>
              <a:graphicFrameLocks/>
            </p:cNvGraphicFramePr>
            <p:nvPr/>
          </p:nvGraphicFramePr>
          <p:xfrm>
            <a:off x="1166" y="3374"/>
            <a:ext cx="1224" cy="50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60393" name="公式" r:id="rId5" imgW="1942920" imgH="799920" progId="Equation.3">
                    <p:embed/>
                  </p:oleObj>
                </mc:Choice>
                <mc:Fallback>
                  <p:oleObj name="公式" r:id="rId5" imgW="1942920" imgH="799920" progId="Equation.3">
                    <p:embed/>
                    <p:pic>
                      <p:nvPicPr>
                        <p:cNvPr id="0" name="Object 124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66" y="3374"/>
                          <a:ext cx="1224" cy="50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60253" name="Line 125"/>
            <p:cNvSpPr>
              <a:spLocks noChangeShapeType="1"/>
            </p:cNvSpPr>
            <p:nvPr/>
          </p:nvSpPr>
          <p:spPr bwMode="auto">
            <a:xfrm>
              <a:off x="1998" y="3690"/>
              <a:ext cx="113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560131" name="Rectangle 3"/>
          <p:cNvSpPr>
            <a:spLocks noChangeArrowheads="1"/>
          </p:cNvSpPr>
          <p:nvPr/>
        </p:nvSpPr>
        <p:spPr bwMode="auto">
          <a:xfrm>
            <a:off x="533400" y="534988"/>
            <a:ext cx="45370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0"/>
              </a:spcBef>
            </a:pPr>
            <a:r>
              <a:rPr lang="zh-CN" altLang="en-US" sz="2800">
                <a:solidFill>
                  <a:srgbClr val="000099"/>
                </a:solidFill>
              </a:rPr>
              <a:t>七、两个典型区域间的映射   </a:t>
            </a:r>
          </a:p>
        </p:txBody>
      </p:sp>
      <p:sp>
        <p:nvSpPr>
          <p:cNvPr id="560132" name="Rectangle 4"/>
          <p:cNvSpPr>
            <a:spLocks noChangeArrowheads="1"/>
          </p:cNvSpPr>
          <p:nvPr/>
        </p:nvSpPr>
        <p:spPr bwMode="auto">
          <a:xfrm>
            <a:off x="528638" y="1181100"/>
            <a:ext cx="414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0" lang="en-US" altLang="zh-CN">
                <a:solidFill>
                  <a:srgbClr val="000099"/>
                </a:solidFill>
              </a:rPr>
              <a:t>2. </a:t>
            </a:r>
            <a:r>
              <a:rPr kumimoji="0" lang="zh-CN" altLang="en-US">
                <a:solidFill>
                  <a:srgbClr val="000099"/>
                </a:solidFill>
              </a:rPr>
              <a:t>将单位圆域映射成单位圆域</a:t>
            </a:r>
          </a:p>
        </p:txBody>
      </p:sp>
      <p:sp>
        <p:nvSpPr>
          <p:cNvPr id="560200" name="Oval 72"/>
          <p:cNvSpPr>
            <a:spLocks noChangeAspect="1" noChangeArrowheads="1"/>
          </p:cNvSpPr>
          <p:nvPr/>
        </p:nvSpPr>
        <p:spPr bwMode="auto">
          <a:xfrm>
            <a:off x="6848475" y="3019425"/>
            <a:ext cx="1008063" cy="1008063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FFCC99"/>
              </a:gs>
            </a:gsLst>
            <a:path path="shape">
              <a:fillToRect l="50000" t="50000" r="50000" b="50000"/>
            </a:path>
          </a:gradFill>
          <a:ln w="28575" algn="ctr">
            <a:solidFill>
              <a:srgbClr val="008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aphicFrame>
        <p:nvGraphicFramePr>
          <p:cNvPr id="560201" name="Object 73"/>
          <p:cNvGraphicFramePr>
            <a:graphicFrameLocks noChangeAspect="1"/>
          </p:cNvGraphicFramePr>
          <p:nvPr/>
        </p:nvGraphicFramePr>
        <p:xfrm>
          <a:off x="7766050" y="2500313"/>
          <a:ext cx="425450" cy="311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0394" name="公式" r:id="rId7" imgW="469800" imgH="342720" progId="Equation.3">
                  <p:embed/>
                </p:oleObj>
              </mc:Choice>
              <mc:Fallback>
                <p:oleObj name="公式" r:id="rId7" imgW="469800" imgH="342720" progId="Equation.3">
                  <p:embed/>
                  <p:pic>
                    <p:nvPicPr>
                      <p:cNvPr id="0" name="Object 7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66050" y="2500313"/>
                        <a:ext cx="425450" cy="3111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0202" name="Object 74"/>
          <p:cNvGraphicFramePr>
            <a:graphicFrameLocks noChangeAspect="1"/>
          </p:cNvGraphicFramePr>
          <p:nvPr/>
        </p:nvGraphicFramePr>
        <p:xfrm>
          <a:off x="6829425" y="3960813"/>
          <a:ext cx="214313" cy="206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0395" name="公式" r:id="rId9" imgW="279360" imgH="266400" progId="Equation.3">
                  <p:embed/>
                </p:oleObj>
              </mc:Choice>
              <mc:Fallback>
                <p:oleObj name="公式" r:id="rId9" imgW="279360" imgH="266400" progId="Equation.3">
                  <p:embed/>
                  <p:pic>
                    <p:nvPicPr>
                      <p:cNvPr id="0" name="Object 7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29425" y="3960813"/>
                        <a:ext cx="214313" cy="206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60203" name="Line 75"/>
          <p:cNvSpPr>
            <a:spLocks noChangeShapeType="1"/>
          </p:cNvSpPr>
          <p:nvPr/>
        </p:nvSpPr>
        <p:spPr bwMode="auto">
          <a:xfrm rot="10800000">
            <a:off x="6399213" y="3532188"/>
            <a:ext cx="2474912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 type="stealth" w="med" len="lg"/>
            <a:tailEnd type="non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60204" name="Line 76"/>
          <p:cNvSpPr>
            <a:spLocks noChangeShapeType="1"/>
          </p:cNvSpPr>
          <p:nvPr/>
        </p:nvSpPr>
        <p:spPr bwMode="auto">
          <a:xfrm rot="5400000">
            <a:off x="6352381" y="3477419"/>
            <a:ext cx="200818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 type="stealth" w="med" len="lg"/>
            <a:tailEnd type="non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60205" name="Line 77"/>
          <p:cNvSpPr>
            <a:spLocks noChangeAspect="1" noChangeShapeType="1"/>
          </p:cNvSpPr>
          <p:nvPr/>
        </p:nvSpPr>
        <p:spPr bwMode="auto">
          <a:xfrm rot="8100000" flipH="1" flipV="1">
            <a:off x="6997700" y="3790950"/>
            <a:ext cx="1588" cy="169863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graphicFrame>
        <p:nvGraphicFramePr>
          <p:cNvPr id="560207" name="Object 79"/>
          <p:cNvGraphicFramePr>
            <a:graphicFrameLocks noChangeAspect="1"/>
          </p:cNvGraphicFramePr>
          <p:nvPr/>
        </p:nvGraphicFramePr>
        <p:xfrm>
          <a:off x="7899400" y="3562350"/>
          <a:ext cx="127000" cy="204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0396" name="公式" r:id="rId11" imgW="164880" imgH="266400" progId="Equation.3">
                  <p:embed/>
                </p:oleObj>
              </mc:Choice>
              <mc:Fallback>
                <p:oleObj name="公式" r:id="rId11" imgW="164880" imgH="266400" progId="Equation.3">
                  <p:embed/>
                  <p:pic>
                    <p:nvPicPr>
                      <p:cNvPr id="0" name="Object 7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99400" y="3562350"/>
                        <a:ext cx="127000" cy="2047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0209" name="Object 81"/>
          <p:cNvGraphicFramePr>
            <a:graphicFrameLocks noChangeAspect="1"/>
          </p:cNvGraphicFramePr>
          <p:nvPr/>
        </p:nvGraphicFramePr>
        <p:xfrm>
          <a:off x="6508750" y="3559175"/>
          <a:ext cx="292100" cy="263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0397" name="公式" r:id="rId13" imgW="380880" imgH="342720" progId="Equation.3">
                  <p:embed/>
                </p:oleObj>
              </mc:Choice>
              <mc:Fallback>
                <p:oleObj name="公式" r:id="rId13" imgW="380880" imgH="342720" progId="Equation.3">
                  <p:embed/>
                  <p:pic>
                    <p:nvPicPr>
                      <p:cNvPr id="0" name="Object 8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08750" y="3559175"/>
                        <a:ext cx="292100" cy="263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60210" name="Line 82"/>
          <p:cNvSpPr>
            <a:spLocks noChangeShapeType="1"/>
          </p:cNvSpPr>
          <p:nvPr/>
        </p:nvSpPr>
        <p:spPr bwMode="auto">
          <a:xfrm flipV="1">
            <a:off x="7369175" y="2878138"/>
            <a:ext cx="1190625" cy="633412"/>
          </a:xfrm>
          <a:prstGeom prst="line">
            <a:avLst/>
          </a:prstGeom>
          <a:noFill/>
          <a:ln w="12700">
            <a:solidFill>
              <a:srgbClr val="CC0066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60211" name="Oval 83"/>
          <p:cNvSpPr>
            <a:spLocks noChangeAspect="1" noChangeArrowheads="1"/>
          </p:cNvSpPr>
          <p:nvPr/>
        </p:nvSpPr>
        <p:spPr bwMode="auto">
          <a:xfrm rot="-2715591">
            <a:off x="8542338" y="2841625"/>
            <a:ext cx="63500" cy="63500"/>
          </a:xfrm>
          <a:prstGeom prst="ellipse">
            <a:avLst/>
          </a:prstGeom>
          <a:solidFill>
            <a:srgbClr val="0000FF"/>
          </a:solidFill>
          <a:ln w="19050" algn="ctr">
            <a:solidFill>
              <a:srgbClr val="0000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aphicFrame>
        <p:nvGraphicFramePr>
          <p:cNvPr id="560212" name="Object 84"/>
          <p:cNvGraphicFramePr>
            <a:graphicFrameLocks noChangeAspect="1"/>
          </p:cNvGraphicFramePr>
          <p:nvPr/>
        </p:nvGraphicFramePr>
        <p:xfrm>
          <a:off x="8547100" y="2924175"/>
          <a:ext cx="241300" cy="171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0398" name="公式" r:id="rId15" imgW="266400" imgH="190440" progId="Equation.3">
                  <p:embed/>
                </p:oleObj>
              </mc:Choice>
              <mc:Fallback>
                <p:oleObj name="公式" r:id="rId15" imgW="266400" imgH="190440" progId="Equation.3">
                  <p:embed/>
                  <p:pic>
                    <p:nvPicPr>
                      <p:cNvPr id="0" name="Object 8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47100" y="2924175"/>
                        <a:ext cx="241300" cy="1714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60213" name="Oval 85"/>
          <p:cNvSpPr>
            <a:spLocks noChangeAspect="1" noChangeArrowheads="1"/>
          </p:cNvSpPr>
          <p:nvPr/>
        </p:nvSpPr>
        <p:spPr bwMode="auto">
          <a:xfrm rot="-2715591">
            <a:off x="7326313" y="3492500"/>
            <a:ext cx="63500" cy="63500"/>
          </a:xfrm>
          <a:prstGeom prst="ellipse">
            <a:avLst/>
          </a:prstGeom>
          <a:solidFill>
            <a:srgbClr val="0000FF"/>
          </a:solidFill>
          <a:ln w="19050" algn="ctr">
            <a:solidFill>
              <a:srgbClr val="0000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60214" name="Oval 86"/>
          <p:cNvSpPr>
            <a:spLocks noChangeAspect="1" noChangeArrowheads="1"/>
          </p:cNvSpPr>
          <p:nvPr/>
        </p:nvSpPr>
        <p:spPr bwMode="auto">
          <a:xfrm>
            <a:off x="6477000" y="2647950"/>
            <a:ext cx="1755775" cy="1755775"/>
          </a:xfrm>
          <a:prstGeom prst="ellipse">
            <a:avLst/>
          </a:prstGeom>
          <a:noFill/>
          <a:ln w="9525" algn="ctr">
            <a:solidFill>
              <a:srgbClr val="DDDDDD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60215" name="Oval 87"/>
          <p:cNvSpPr>
            <a:spLocks noChangeAspect="1" noChangeArrowheads="1"/>
          </p:cNvSpPr>
          <p:nvPr/>
        </p:nvSpPr>
        <p:spPr bwMode="auto">
          <a:xfrm>
            <a:off x="6845300" y="1073150"/>
            <a:ext cx="1008063" cy="1008063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FFCC99"/>
              </a:gs>
            </a:gsLst>
            <a:path path="shape">
              <a:fillToRect l="50000" t="50000" r="50000" b="50000"/>
            </a:path>
          </a:gradFill>
          <a:ln w="28575" algn="ctr">
            <a:solidFill>
              <a:srgbClr val="008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aphicFrame>
        <p:nvGraphicFramePr>
          <p:cNvPr id="560216" name="Object 88"/>
          <p:cNvGraphicFramePr>
            <a:graphicFrameLocks noChangeAspect="1"/>
          </p:cNvGraphicFramePr>
          <p:nvPr/>
        </p:nvGraphicFramePr>
        <p:xfrm>
          <a:off x="7626350" y="630238"/>
          <a:ext cx="355600" cy="311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0399" name="公式" r:id="rId17" imgW="393480" imgH="342720" progId="Equation.3">
                  <p:embed/>
                </p:oleObj>
              </mc:Choice>
              <mc:Fallback>
                <p:oleObj name="公式" r:id="rId17" imgW="393480" imgH="342720" progId="Equation.3">
                  <p:embed/>
                  <p:pic>
                    <p:nvPicPr>
                      <p:cNvPr id="0" name="Object 8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6350" y="630238"/>
                        <a:ext cx="355600" cy="3111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0217" name="Object 89"/>
          <p:cNvGraphicFramePr>
            <a:graphicFrameLocks noChangeAspect="1"/>
          </p:cNvGraphicFramePr>
          <p:nvPr/>
        </p:nvGraphicFramePr>
        <p:xfrm>
          <a:off x="6831013" y="2009775"/>
          <a:ext cx="204787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0400" name="公式" r:id="rId19" imgW="266400" imgH="279360" progId="Equation.3">
                  <p:embed/>
                </p:oleObj>
              </mc:Choice>
              <mc:Fallback>
                <p:oleObj name="公式" r:id="rId19" imgW="266400" imgH="279360" progId="Equation.3">
                  <p:embed/>
                  <p:pic>
                    <p:nvPicPr>
                      <p:cNvPr id="0" name="Object 8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1013" y="2009775"/>
                        <a:ext cx="204787" cy="215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60218" name="Line 90"/>
          <p:cNvSpPr>
            <a:spLocks noChangeShapeType="1"/>
          </p:cNvSpPr>
          <p:nvPr/>
        </p:nvSpPr>
        <p:spPr bwMode="auto">
          <a:xfrm rot="10800000">
            <a:off x="6396038" y="1585913"/>
            <a:ext cx="2474912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 type="stealth" w="med" len="lg"/>
            <a:tailEnd type="non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60219" name="Line 91"/>
          <p:cNvSpPr>
            <a:spLocks noChangeShapeType="1"/>
          </p:cNvSpPr>
          <p:nvPr/>
        </p:nvSpPr>
        <p:spPr bwMode="auto">
          <a:xfrm rot="5400000">
            <a:off x="6549231" y="1445419"/>
            <a:ext cx="16081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 type="stealth" w="med" len="lg"/>
            <a:tailEnd type="non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60220" name="Line 92"/>
          <p:cNvSpPr>
            <a:spLocks noChangeAspect="1" noChangeShapeType="1"/>
          </p:cNvSpPr>
          <p:nvPr/>
        </p:nvSpPr>
        <p:spPr bwMode="auto">
          <a:xfrm rot="8100000" flipH="1" flipV="1">
            <a:off x="6994525" y="1844675"/>
            <a:ext cx="1588" cy="169863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graphicFrame>
        <p:nvGraphicFramePr>
          <p:cNvPr id="560222" name="Object 94"/>
          <p:cNvGraphicFramePr>
            <a:graphicFrameLocks noChangeAspect="1"/>
          </p:cNvGraphicFramePr>
          <p:nvPr/>
        </p:nvGraphicFramePr>
        <p:xfrm>
          <a:off x="7896225" y="1616075"/>
          <a:ext cx="127000" cy="204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0401" name="公式" r:id="rId21" imgW="164880" imgH="266400" progId="Equation.3">
                  <p:embed/>
                </p:oleObj>
              </mc:Choice>
              <mc:Fallback>
                <p:oleObj name="公式" r:id="rId21" imgW="164880" imgH="266400" progId="Equation.3">
                  <p:embed/>
                  <p:pic>
                    <p:nvPicPr>
                      <p:cNvPr id="0" name="Object 9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96225" y="1616075"/>
                        <a:ext cx="127000" cy="2047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0224" name="Object 96"/>
          <p:cNvGraphicFramePr>
            <a:graphicFrameLocks noChangeAspect="1"/>
          </p:cNvGraphicFramePr>
          <p:nvPr/>
        </p:nvGraphicFramePr>
        <p:xfrm>
          <a:off x="6505575" y="1612900"/>
          <a:ext cx="292100" cy="263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0402" name="公式" r:id="rId23" imgW="380880" imgH="342720" progId="Equation.3">
                  <p:embed/>
                </p:oleObj>
              </mc:Choice>
              <mc:Fallback>
                <p:oleObj name="公式" r:id="rId23" imgW="380880" imgH="342720" progId="Equation.3">
                  <p:embed/>
                  <p:pic>
                    <p:nvPicPr>
                      <p:cNvPr id="0" name="Object 9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05575" y="1612900"/>
                        <a:ext cx="292100" cy="263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60225" name="Line 97"/>
          <p:cNvSpPr>
            <a:spLocks noChangeShapeType="1"/>
          </p:cNvSpPr>
          <p:nvPr/>
        </p:nvSpPr>
        <p:spPr bwMode="auto">
          <a:xfrm flipV="1">
            <a:off x="7366000" y="1036638"/>
            <a:ext cx="800100" cy="528637"/>
          </a:xfrm>
          <a:prstGeom prst="line">
            <a:avLst/>
          </a:prstGeom>
          <a:noFill/>
          <a:ln w="12700">
            <a:solidFill>
              <a:srgbClr val="CC0066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60226" name="Oval 98"/>
          <p:cNvSpPr>
            <a:spLocks noChangeAspect="1" noChangeArrowheads="1"/>
          </p:cNvSpPr>
          <p:nvPr/>
        </p:nvSpPr>
        <p:spPr bwMode="auto">
          <a:xfrm rot="-2715591">
            <a:off x="8139113" y="1000125"/>
            <a:ext cx="63500" cy="63500"/>
          </a:xfrm>
          <a:prstGeom prst="ellipse">
            <a:avLst/>
          </a:prstGeom>
          <a:solidFill>
            <a:srgbClr val="0000FF"/>
          </a:solidFill>
          <a:ln w="19050" algn="ctr">
            <a:solidFill>
              <a:srgbClr val="0000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60228" name="Oval 100"/>
          <p:cNvSpPr>
            <a:spLocks noChangeAspect="1" noChangeArrowheads="1"/>
          </p:cNvSpPr>
          <p:nvPr/>
        </p:nvSpPr>
        <p:spPr bwMode="auto">
          <a:xfrm rot="-2715591">
            <a:off x="7618413" y="1346200"/>
            <a:ext cx="63500" cy="63500"/>
          </a:xfrm>
          <a:prstGeom prst="ellipse">
            <a:avLst/>
          </a:prstGeom>
          <a:solidFill>
            <a:srgbClr val="0000FF"/>
          </a:solidFill>
          <a:ln w="19050" algn="ctr">
            <a:solidFill>
              <a:srgbClr val="0000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60229" name="Rectangle 101"/>
          <p:cNvSpPr>
            <a:spLocks noChangeArrowheads="1"/>
          </p:cNvSpPr>
          <p:nvPr/>
        </p:nvSpPr>
        <p:spPr bwMode="auto">
          <a:xfrm>
            <a:off x="531813" y="1741488"/>
            <a:ext cx="10255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0" lang="zh-CN" altLang="en-US">
                <a:solidFill>
                  <a:srgbClr val="0000FF"/>
                </a:solidFill>
              </a:rPr>
              <a:t>求解   </a:t>
            </a:r>
            <a:endParaRPr kumimoji="0" lang="zh-CN" altLang="en-US">
              <a:solidFill>
                <a:srgbClr val="000000"/>
              </a:solidFill>
            </a:endParaRPr>
          </a:p>
        </p:txBody>
      </p:sp>
      <p:sp>
        <p:nvSpPr>
          <p:cNvPr id="560230" name="Rectangle 102"/>
          <p:cNvSpPr>
            <a:spLocks noChangeArrowheads="1"/>
          </p:cNvSpPr>
          <p:nvPr/>
        </p:nvSpPr>
        <p:spPr bwMode="auto">
          <a:xfrm>
            <a:off x="1354138" y="1744663"/>
            <a:ext cx="2546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0" lang="en-US" altLang="zh-CN">
                <a:solidFill>
                  <a:schemeClr val="hlink"/>
                </a:solidFill>
                <a:latin typeface="宋体" panose="02010600030101010101" pitchFamily="2" charset="-122"/>
              </a:rPr>
              <a:t>(</a:t>
            </a:r>
            <a:r>
              <a:rPr kumimoji="0" lang="en-US" altLang="zh-CN" sz="1200">
                <a:solidFill>
                  <a:schemeClr val="hlink"/>
                </a:solidFill>
              </a:rPr>
              <a:t> </a:t>
            </a:r>
            <a:r>
              <a:rPr kumimoji="0" lang="zh-CN" altLang="en-US" u="sng">
                <a:solidFill>
                  <a:schemeClr val="hlink"/>
                </a:solidFill>
                <a:latin typeface="仿宋_GB2312" pitchFamily="49" charset="-122"/>
                <a:ea typeface="仿宋_GB2312" pitchFamily="49" charset="-122"/>
              </a:rPr>
              <a:t>直接求通式</a:t>
            </a:r>
            <a:r>
              <a:rPr kumimoji="0" lang="zh-CN" altLang="en-US" sz="1200">
                <a:solidFill>
                  <a:schemeClr val="hlink"/>
                </a:solidFill>
                <a:ea typeface="仿宋_GB2312" pitchFamily="49" charset="-122"/>
              </a:rPr>
              <a:t> </a:t>
            </a:r>
            <a:r>
              <a:rPr kumimoji="0" lang="en-US" altLang="zh-CN">
                <a:solidFill>
                  <a:schemeClr val="hlink"/>
                </a:solidFill>
                <a:latin typeface="宋体" panose="02010600030101010101" pitchFamily="2" charset="-122"/>
              </a:rPr>
              <a:t>)</a:t>
            </a:r>
            <a:r>
              <a:rPr kumimoji="0" lang="en-US" altLang="zh-CN">
                <a:solidFill>
                  <a:srgbClr val="008000"/>
                </a:solidFill>
              </a:rPr>
              <a:t> </a:t>
            </a:r>
            <a:r>
              <a:rPr kumimoji="0" lang="en-US" altLang="zh-CN">
                <a:solidFill>
                  <a:srgbClr val="008000"/>
                </a:solidFill>
                <a:ea typeface="楷体_GB2312" pitchFamily="49" charset="-122"/>
              </a:rPr>
              <a:t>     </a:t>
            </a:r>
          </a:p>
        </p:txBody>
      </p:sp>
      <p:graphicFrame>
        <p:nvGraphicFramePr>
          <p:cNvPr id="560268" name="Object 140"/>
          <p:cNvGraphicFramePr>
            <a:graphicFrameLocks noChangeAspect="1"/>
          </p:cNvGraphicFramePr>
          <p:nvPr/>
        </p:nvGraphicFramePr>
        <p:xfrm>
          <a:off x="7378700" y="1038225"/>
          <a:ext cx="252413" cy="346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0403" name="公式" r:id="rId25" imgW="279360" imgH="380880" progId="Equation.3">
                  <p:embed/>
                </p:oleObj>
              </mc:Choice>
              <mc:Fallback>
                <p:oleObj name="公式" r:id="rId25" imgW="279360" imgH="380880" progId="Equation.3">
                  <p:embed/>
                  <p:pic>
                    <p:nvPicPr>
                      <p:cNvPr id="0" name="Object 1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78700" y="1038225"/>
                        <a:ext cx="252413" cy="3460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60270" name="Group 142"/>
          <p:cNvGrpSpPr>
            <a:grpSpLocks noChangeAspect="1"/>
          </p:cNvGrpSpPr>
          <p:nvPr/>
        </p:nvGrpSpPr>
        <p:grpSpPr bwMode="auto">
          <a:xfrm>
            <a:off x="8326438" y="1000125"/>
            <a:ext cx="217487" cy="296863"/>
            <a:chOff x="2752" y="2223"/>
            <a:chExt cx="176" cy="240"/>
          </a:xfrm>
        </p:grpSpPr>
        <p:graphicFrame>
          <p:nvGraphicFramePr>
            <p:cNvPr id="560271" name="Object 143"/>
            <p:cNvGraphicFramePr>
              <a:graphicFrameLocks noChangeAspect="1"/>
            </p:cNvGraphicFramePr>
            <p:nvPr/>
          </p:nvGraphicFramePr>
          <p:xfrm>
            <a:off x="2752" y="2223"/>
            <a:ext cx="176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60404" name="公式" r:id="rId27" imgW="279360" imgH="380880" progId="Equation.3">
                    <p:embed/>
                  </p:oleObj>
                </mc:Choice>
                <mc:Fallback>
                  <p:oleObj name="公式" r:id="rId27" imgW="279360" imgH="380880" progId="Equation.3">
                    <p:embed/>
                    <p:pic>
                      <p:nvPicPr>
                        <p:cNvPr id="0" name="Object 14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52" y="2223"/>
                          <a:ext cx="176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60272" name="Line 144"/>
            <p:cNvSpPr>
              <a:spLocks noChangeAspect="1" noChangeShapeType="1"/>
            </p:cNvSpPr>
            <p:nvPr/>
          </p:nvSpPr>
          <p:spPr bwMode="auto">
            <a:xfrm>
              <a:off x="2754" y="2274"/>
              <a:ext cx="113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560273" name="Line 145"/>
          <p:cNvSpPr>
            <a:spLocks noChangeAspect="1" noChangeShapeType="1"/>
          </p:cNvSpPr>
          <p:nvPr/>
        </p:nvSpPr>
        <p:spPr bwMode="auto">
          <a:xfrm>
            <a:off x="8277225" y="1011238"/>
            <a:ext cx="2667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graphicFrame>
        <p:nvGraphicFramePr>
          <p:cNvPr id="560274" name="Object 146"/>
          <p:cNvGraphicFramePr>
            <a:graphicFrameLocks noChangeAspect="1"/>
          </p:cNvGraphicFramePr>
          <p:nvPr/>
        </p:nvGraphicFramePr>
        <p:xfrm>
          <a:off x="8340725" y="785813"/>
          <a:ext cx="128588" cy="207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0405" name="公式" r:id="rId29" imgW="164880" imgH="266400" progId="Equation.3">
                  <p:embed/>
                </p:oleObj>
              </mc:Choice>
              <mc:Fallback>
                <p:oleObj name="公式" r:id="rId29" imgW="164880" imgH="266400" progId="Equation.3">
                  <p:embed/>
                  <p:pic>
                    <p:nvPicPr>
                      <p:cNvPr id="0" name="Object 1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40725" y="785813"/>
                        <a:ext cx="128588" cy="2079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60366" name="Group 238"/>
          <p:cNvGrpSpPr>
            <a:grpSpLocks/>
          </p:cNvGrpSpPr>
          <p:nvPr/>
        </p:nvGrpSpPr>
        <p:grpSpPr bwMode="auto">
          <a:xfrm>
            <a:off x="1349375" y="3557588"/>
            <a:ext cx="4638675" cy="457200"/>
            <a:chOff x="850" y="2241"/>
            <a:chExt cx="2922" cy="288"/>
          </a:xfrm>
        </p:grpSpPr>
        <p:sp>
          <p:nvSpPr>
            <p:cNvPr id="560312" name="Rectangle 184"/>
            <p:cNvSpPr>
              <a:spLocks noChangeArrowheads="1"/>
            </p:cNvSpPr>
            <p:nvPr/>
          </p:nvSpPr>
          <p:spPr bwMode="auto">
            <a:xfrm>
              <a:off x="850" y="2241"/>
              <a:ext cx="24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0" lang="zh-CN" altLang="en-US">
                  <a:solidFill>
                    <a:srgbClr val="000000"/>
                  </a:solidFill>
                </a:rPr>
                <a:t>当   在           上取值时，有  </a:t>
              </a:r>
            </a:p>
          </p:txBody>
        </p:sp>
        <p:graphicFrame>
          <p:nvGraphicFramePr>
            <p:cNvPr id="560313" name="Object 185"/>
            <p:cNvGraphicFramePr>
              <a:graphicFrameLocks/>
            </p:cNvGraphicFramePr>
            <p:nvPr/>
          </p:nvGraphicFramePr>
          <p:xfrm>
            <a:off x="1110" y="2333"/>
            <a:ext cx="112" cy="1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60406" name="公式" r:id="rId31" imgW="177480" imgH="215640" progId="Equation.3">
                    <p:embed/>
                  </p:oleObj>
                </mc:Choice>
                <mc:Fallback>
                  <p:oleObj name="公式" r:id="rId31" imgW="177480" imgH="215640" progId="Equation.3">
                    <p:embed/>
                    <p:pic>
                      <p:nvPicPr>
                        <p:cNvPr id="0" name="Object 18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10" y="2333"/>
                          <a:ext cx="112" cy="13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60314" name="Object 186"/>
            <p:cNvGraphicFramePr>
              <a:graphicFrameLocks/>
            </p:cNvGraphicFramePr>
            <p:nvPr/>
          </p:nvGraphicFramePr>
          <p:xfrm>
            <a:off x="1470" y="2291"/>
            <a:ext cx="480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60407" name="公式" r:id="rId33" imgW="761760" imgH="342720" progId="Equation.3">
                    <p:embed/>
                  </p:oleObj>
                </mc:Choice>
                <mc:Fallback>
                  <p:oleObj name="公式" r:id="rId33" imgW="761760" imgH="342720" progId="Equation.3">
                    <p:embed/>
                    <p:pic>
                      <p:nvPicPr>
                        <p:cNvPr id="0" name="Object 18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70" y="2291"/>
                          <a:ext cx="480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60315" name="Object 187"/>
            <p:cNvGraphicFramePr>
              <a:graphicFrameLocks/>
            </p:cNvGraphicFramePr>
            <p:nvPr/>
          </p:nvGraphicFramePr>
          <p:xfrm>
            <a:off x="3172" y="2289"/>
            <a:ext cx="600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60408" name="公式" r:id="rId35" imgW="952200" imgH="342720" progId="Equation.3">
                    <p:embed/>
                  </p:oleObj>
                </mc:Choice>
                <mc:Fallback>
                  <p:oleObj name="公式" r:id="rId35" imgW="952200" imgH="342720" progId="Equation.3">
                    <p:embed/>
                    <p:pic>
                      <p:nvPicPr>
                        <p:cNvPr id="0" name="Object 18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72" y="2289"/>
                          <a:ext cx="600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60316" name="Group 188"/>
          <p:cNvGrpSpPr>
            <a:grpSpLocks/>
          </p:cNvGrpSpPr>
          <p:nvPr/>
        </p:nvGrpSpPr>
        <p:grpSpPr bwMode="auto">
          <a:xfrm>
            <a:off x="3679825" y="2273300"/>
            <a:ext cx="2235200" cy="1046163"/>
            <a:chOff x="2306" y="1396"/>
            <a:chExt cx="1408" cy="659"/>
          </a:xfrm>
        </p:grpSpPr>
        <p:graphicFrame>
          <p:nvGraphicFramePr>
            <p:cNvPr id="560317" name="Object 189"/>
            <p:cNvGraphicFramePr>
              <a:graphicFrameLocks/>
            </p:cNvGraphicFramePr>
            <p:nvPr/>
          </p:nvGraphicFramePr>
          <p:xfrm>
            <a:off x="2306" y="1396"/>
            <a:ext cx="1408" cy="52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60409" name="公式" r:id="rId37" imgW="2234880" imgH="838080" progId="Equation.3">
                    <p:embed/>
                  </p:oleObj>
                </mc:Choice>
                <mc:Fallback>
                  <p:oleObj name="公式" r:id="rId37" imgW="2234880" imgH="838080" progId="Equation.3">
                    <p:embed/>
                    <p:pic>
                      <p:nvPicPr>
                        <p:cNvPr id="0" name="Object 18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06" y="1396"/>
                          <a:ext cx="1408" cy="527"/>
                        </a:xfrm>
                        <a:prstGeom prst="rect">
                          <a:avLst/>
                        </a:prstGeom>
                        <a:solidFill>
                          <a:srgbClr val="FFFFFF"/>
                        </a:solidFill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60318" name="Line 190"/>
            <p:cNvSpPr>
              <a:spLocks noChangeShapeType="1"/>
            </p:cNvSpPr>
            <p:nvPr/>
          </p:nvSpPr>
          <p:spPr bwMode="auto">
            <a:xfrm flipV="1">
              <a:off x="3132" y="1824"/>
              <a:ext cx="11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560319" name="Group 191"/>
            <p:cNvGrpSpPr>
              <a:grpSpLocks/>
            </p:cNvGrpSpPr>
            <p:nvPr/>
          </p:nvGrpSpPr>
          <p:grpSpPr bwMode="auto">
            <a:xfrm>
              <a:off x="2764" y="1705"/>
              <a:ext cx="542" cy="350"/>
              <a:chOff x="3088" y="1699"/>
              <a:chExt cx="542" cy="350"/>
            </a:xfrm>
          </p:grpSpPr>
          <p:graphicFrame>
            <p:nvGraphicFramePr>
              <p:cNvPr id="560320" name="Object 192"/>
              <p:cNvGraphicFramePr>
                <a:graphicFrameLocks/>
              </p:cNvGraphicFramePr>
              <p:nvPr/>
            </p:nvGraphicFramePr>
            <p:xfrm>
              <a:off x="3310" y="1765"/>
              <a:ext cx="320" cy="24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60410" name="公式" r:id="rId39" imgW="507960" imgH="380880" progId="Equation.3">
                      <p:embed/>
                    </p:oleObj>
                  </mc:Choice>
                  <mc:Fallback>
                    <p:oleObj name="公式" r:id="rId39" imgW="507960" imgH="380880" progId="Equation.3">
                      <p:embed/>
                      <p:pic>
                        <p:nvPicPr>
                          <p:cNvPr id="0" name="Object 192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4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310" y="1765"/>
                            <a:ext cx="320" cy="240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pSp>
            <p:nvGrpSpPr>
              <p:cNvPr id="560321" name="Group 193"/>
              <p:cNvGrpSpPr>
                <a:grpSpLocks/>
              </p:cNvGrpSpPr>
              <p:nvPr/>
            </p:nvGrpSpPr>
            <p:grpSpPr bwMode="auto">
              <a:xfrm>
                <a:off x="3088" y="1699"/>
                <a:ext cx="181" cy="350"/>
                <a:chOff x="3406" y="1699"/>
                <a:chExt cx="181" cy="350"/>
              </a:xfrm>
            </p:grpSpPr>
            <p:graphicFrame>
              <p:nvGraphicFramePr>
                <p:cNvPr id="560322" name="Object 194"/>
                <p:cNvGraphicFramePr>
                  <a:graphicFrameLocks noChangeAspect="1"/>
                </p:cNvGraphicFramePr>
                <p:nvPr/>
              </p:nvGraphicFramePr>
              <p:xfrm>
                <a:off x="3442" y="1913"/>
                <a:ext cx="112" cy="136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560411" name="公式" r:id="rId41" imgW="177480" imgH="215640" progId="Equation.3">
                        <p:embed/>
                      </p:oleObj>
                    </mc:Choice>
                    <mc:Fallback>
                      <p:oleObj name="公式" r:id="rId41" imgW="177480" imgH="215640" progId="Equation.3">
                        <p:embed/>
                        <p:pic>
                          <p:nvPicPr>
                            <p:cNvPr id="0" name="Object 194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42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3442" y="1913"/>
                              <a:ext cx="112" cy="136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sp>
              <p:nvSpPr>
                <p:cNvPr id="560323" name="Line 195"/>
                <p:cNvSpPr>
                  <a:spLocks noChangeShapeType="1"/>
                </p:cNvSpPr>
                <p:nvPr/>
              </p:nvSpPr>
              <p:spPr bwMode="auto">
                <a:xfrm>
                  <a:off x="3406" y="1888"/>
                  <a:ext cx="181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graphicFrame>
              <p:nvGraphicFramePr>
                <p:cNvPr id="560324" name="Object 196"/>
                <p:cNvGraphicFramePr>
                  <a:graphicFrameLocks noChangeAspect="1"/>
                </p:cNvGraphicFramePr>
                <p:nvPr/>
              </p:nvGraphicFramePr>
              <p:xfrm>
                <a:off x="3440" y="1699"/>
                <a:ext cx="104" cy="168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560412" name="公式" r:id="rId43" imgW="164880" imgH="266400" progId="Equation.3">
                        <p:embed/>
                      </p:oleObj>
                    </mc:Choice>
                    <mc:Fallback>
                      <p:oleObj name="公式" r:id="rId43" imgW="164880" imgH="266400" progId="Equation.3">
                        <p:embed/>
                        <p:pic>
                          <p:nvPicPr>
                            <p:cNvPr id="0" name="Object 196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44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3440" y="1699"/>
                              <a:ext cx="104" cy="168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p:grpSp>
        </p:grpSp>
      </p:grpSp>
      <p:graphicFrame>
        <p:nvGraphicFramePr>
          <p:cNvPr id="560325" name="Object 197"/>
          <p:cNvGraphicFramePr>
            <a:graphicFrameLocks/>
          </p:cNvGraphicFramePr>
          <p:nvPr/>
        </p:nvGraphicFramePr>
        <p:xfrm>
          <a:off x="6245225" y="4484688"/>
          <a:ext cx="5207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0413" name="公式" r:id="rId45" imgW="520560" imgH="342720" progId="Equation.3">
                  <p:embed/>
                </p:oleObj>
              </mc:Choice>
              <mc:Fallback>
                <p:oleObj name="公式" r:id="rId45" imgW="520560" imgH="342720" progId="Equation.3">
                  <p:embed/>
                  <p:pic>
                    <p:nvPicPr>
                      <p:cNvPr id="0" name="Object 197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4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45225" y="4484688"/>
                        <a:ext cx="520700" cy="342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60367" name="Group 239"/>
          <p:cNvGrpSpPr>
            <a:grpSpLocks/>
          </p:cNvGrpSpPr>
          <p:nvPr/>
        </p:nvGrpSpPr>
        <p:grpSpPr bwMode="auto">
          <a:xfrm>
            <a:off x="1355725" y="4213225"/>
            <a:ext cx="2114550" cy="1027113"/>
            <a:chOff x="854" y="2654"/>
            <a:chExt cx="1332" cy="647"/>
          </a:xfrm>
        </p:grpSpPr>
        <p:sp>
          <p:nvSpPr>
            <p:cNvPr id="560326" name="Rectangle 198"/>
            <p:cNvSpPr>
              <a:spLocks noChangeArrowheads="1"/>
            </p:cNvSpPr>
            <p:nvPr/>
          </p:nvSpPr>
          <p:spPr bwMode="auto">
            <a:xfrm>
              <a:off x="854" y="2773"/>
              <a:ext cx="40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0" lang="zh-CN" altLang="en-US">
                  <a:solidFill>
                    <a:srgbClr val="000000"/>
                  </a:solidFill>
                </a:rPr>
                <a:t>且  </a:t>
              </a:r>
            </a:p>
          </p:txBody>
        </p:sp>
        <p:grpSp>
          <p:nvGrpSpPr>
            <p:cNvPr id="560327" name="Group 199"/>
            <p:cNvGrpSpPr>
              <a:grpSpLocks/>
            </p:cNvGrpSpPr>
            <p:nvPr/>
          </p:nvGrpSpPr>
          <p:grpSpPr bwMode="auto">
            <a:xfrm>
              <a:off x="1192" y="2654"/>
              <a:ext cx="994" cy="647"/>
              <a:chOff x="1198" y="2540"/>
              <a:chExt cx="994" cy="647"/>
            </a:xfrm>
          </p:grpSpPr>
          <p:grpSp>
            <p:nvGrpSpPr>
              <p:cNvPr id="560328" name="Group 200"/>
              <p:cNvGrpSpPr>
                <a:grpSpLocks/>
              </p:cNvGrpSpPr>
              <p:nvPr/>
            </p:nvGrpSpPr>
            <p:grpSpPr bwMode="auto">
              <a:xfrm>
                <a:off x="1218" y="2540"/>
                <a:ext cx="952" cy="647"/>
                <a:chOff x="3528" y="86"/>
                <a:chExt cx="952" cy="647"/>
              </a:xfrm>
            </p:grpSpPr>
            <p:graphicFrame>
              <p:nvGraphicFramePr>
                <p:cNvPr id="560329" name="Object 201"/>
                <p:cNvGraphicFramePr>
                  <a:graphicFrameLocks/>
                </p:cNvGraphicFramePr>
                <p:nvPr/>
              </p:nvGraphicFramePr>
              <p:xfrm>
                <a:off x="3528" y="86"/>
                <a:ext cx="952" cy="527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560414" name="公式" r:id="rId47" imgW="1511280" imgH="838080" progId="Equation.3">
                        <p:embed/>
                      </p:oleObj>
                    </mc:Choice>
                    <mc:Fallback>
                      <p:oleObj name="公式" r:id="rId47" imgW="1511280" imgH="838080" progId="Equation.3">
                        <p:embed/>
                        <p:pic>
                          <p:nvPicPr>
                            <p:cNvPr id="0" name="Object 201"/>
                            <p:cNvPicPr preferRelativeResize="0">
                              <a:picLocks noChangeArrowheads="1"/>
                            </p:cNvPicPr>
                            <p:nvPr/>
                          </p:nvPicPr>
                          <p:blipFill>
                            <a:blip r:embed="rId48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3528" y="86"/>
                              <a:ext cx="952" cy="527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sp>
              <p:nvSpPr>
                <p:cNvPr id="560330" name="Line 202"/>
                <p:cNvSpPr>
                  <a:spLocks noChangeShapeType="1"/>
                </p:cNvSpPr>
                <p:nvPr/>
              </p:nvSpPr>
              <p:spPr bwMode="auto">
                <a:xfrm flipV="1">
                  <a:off x="3952" y="508"/>
                  <a:ext cx="114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grpSp>
              <p:nvGrpSpPr>
                <p:cNvPr id="560331" name="Group 203"/>
                <p:cNvGrpSpPr>
                  <a:grpSpLocks/>
                </p:cNvGrpSpPr>
                <p:nvPr/>
              </p:nvGrpSpPr>
              <p:grpSpPr bwMode="auto">
                <a:xfrm>
                  <a:off x="3590" y="383"/>
                  <a:ext cx="542" cy="350"/>
                  <a:chOff x="3088" y="1699"/>
                  <a:chExt cx="542" cy="350"/>
                </a:xfrm>
              </p:grpSpPr>
              <p:graphicFrame>
                <p:nvGraphicFramePr>
                  <p:cNvPr id="560332" name="Object 204"/>
                  <p:cNvGraphicFramePr>
                    <a:graphicFrameLocks/>
                  </p:cNvGraphicFramePr>
                  <p:nvPr/>
                </p:nvGraphicFramePr>
                <p:xfrm>
                  <a:off x="3310" y="1765"/>
                  <a:ext cx="320" cy="240"/>
                </p:xfrm>
                <a:graphic>
                  <a:graphicData uri="http://schemas.openxmlformats.org/presentationml/2006/ole">
                    <mc:AlternateContent xmlns:mc="http://schemas.openxmlformats.org/markup-compatibility/2006">
                      <mc:Choice xmlns:v="urn:schemas-microsoft-com:vml" Requires="v">
                        <p:oleObj spid="_x0000_s560415" name="公式" r:id="rId49" imgW="507960" imgH="380880" progId="Equation.3">
                          <p:embed/>
                        </p:oleObj>
                      </mc:Choice>
                      <mc:Fallback>
                        <p:oleObj name="公式" r:id="rId49" imgW="507960" imgH="380880" progId="Equation.3">
                          <p:embed/>
                          <p:pic>
                            <p:nvPicPr>
                              <p:cNvPr id="0" name="Object 204"/>
                              <p:cNvPicPr preferRelativeResize="0">
                                <a:picLocks noChangeArrowheads="1"/>
                              </p:cNvPicPr>
                              <p:nvPr/>
                            </p:nvPicPr>
                            <p:blipFill>
                              <a:blip r:embed="rId40">
                                <a:extLst>
                                  <a:ext uri="{28A0092B-C50C-407E-A947-70E740481C1C}">
                                    <a14:useLocalDpi xmlns:a14="http://schemas.microsoft.com/office/drawing/2010/main" val="0"/>
                                  </a:ext>
                                </a:extLst>
                              </a:blip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3310" y="1765"/>
                                <a:ext cx="320" cy="240"/>
                              </a:xfrm>
                              <a:prstGeom prst="rect">
                                <a:avLst/>
                              </a:prstGeom>
                              <a:noFill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  <p:grpSp>
                <p:nvGrpSpPr>
                  <p:cNvPr id="560333" name="Group 205"/>
                  <p:cNvGrpSpPr>
                    <a:grpSpLocks/>
                  </p:cNvGrpSpPr>
                  <p:nvPr/>
                </p:nvGrpSpPr>
                <p:grpSpPr bwMode="auto">
                  <a:xfrm>
                    <a:off x="3088" y="1699"/>
                    <a:ext cx="181" cy="350"/>
                    <a:chOff x="3406" y="1699"/>
                    <a:chExt cx="181" cy="350"/>
                  </a:xfrm>
                </p:grpSpPr>
                <p:graphicFrame>
                  <p:nvGraphicFramePr>
                    <p:cNvPr id="560334" name="Object 206"/>
                    <p:cNvGraphicFramePr>
                      <a:graphicFrameLocks noChangeAspect="1"/>
                    </p:cNvGraphicFramePr>
                    <p:nvPr/>
                  </p:nvGraphicFramePr>
                  <p:xfrm>
                    <a:off x="3442" y="1913"/>
                    <a:ext cx="112" cy="136"/>
                  </p:xfrm>
                  <a:graphic>
                    <a:graphicData uri="http://schemas.openxmlformats.org/presentationml/2006/ole">
                      <mc:AlternateContent xmlns:mc="http://schemas.openxmlformats.org/markup-compatibility/2006">
                        <mc:Choice xmlns:v="urn:schemas-microsoft-com:vml" Requires="v">
                          <p:oleObj spid="_x0000_s560416" name="公式" r:id="rId50" imgW="177480" imgH="215640" progId="Equation.3">
                            <p:embed/>
                          </p:oleObj>
                        </mc:Choice>
                        <mc:Fallback>
                          <p:oleObj name="公式" r:id="rId50" imgW="177480" imgH="215640" progId="Equation.3">
                            <p:embed/>
                            <p:pic>
                              <p:nvPicPr>
                                <p:cNvPr id="0" name="Object 206"/>
                                <p:cNvPicPr>
                                  <a:picLocks noChangeAspect="1" noChangeArrowheads="1"/>
                                </p:cNvPicPr>
                                <p:nvPr/>
                              </p:nvPicPr>
                              <p:blipFill>
                                <a:blip r:embed="rId51">
                                  <a:extLst>
                                    <a:ext uri="{28A0092B-C50C-407E-A947-70E740481C1C}">
                                      <a14:useLocalDpi xmlns:a14="http://schemas.microsoft.com/office/drawing/2010/main" val="0"/>
                                    </a:ext>
                                  </a:extLst>
                                </a:blip>
                                <a:srcRect/>
                                <a:stretch>
                                  <a:fillRect/>
                                </a:stretch>
                              </p:blipFill>
                              <p:spPr bwMode="auto">
                                <a:xfrm>
                                  <a:off x="3442" y="1913"/>
                                  <a:ext cx="112" cy="136"/>
                                </a:xfrm>
                                <a:prstGeom prst="rect">
                                  <a:avLst/>
                                </a:prstGeom>
                                <a:noFill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solidFill>
                                        <a:srgbClr val="FFFFFF"/>
                                      </a:solidFill>
                                    </a14:hiddenFill>
                                  </a:ext>
                                </a:extLst>
                              </p:spPr>
                            </p:pic>
                          </p:oleObj>
                        </mc:Fallback>
                      </mc:AlternateContent>
                    </a:graphicData>
                  </a:graphic>
                </p:graphicFrame>
                <p:sp>
                  <p:nvSpPr>
                    <p:cNvPr id="560335" name="Line 20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406" y="1888"/>
                      <a:ext cx="181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graphicFrame>
                  <p:nvGraphicFramePr>
                    <p:cNvPr id="560336" name="Object 208"/>
                    <p:cNvGraphicFramePr>
                      <a:graphicFrameLocks noChangeAspect="1"/>
                    </p:cNvGraphicFramePr>
                    <p:nvPr/>
                  </p:nvGraphicFramePr>
                  <p:xfrm>
                    <a:off x="3440" y="1699"/>
                    <a:ext cx="104" cy="168"/>
                  </p:xfrm>
                  <a:graphic>
                    <a:graphicData uri="http://schemas.openxmlformats.org/presentationml/2006/ole">
                      <mc:AlternateContent xmlns:mc="http://schemas.openxmlformats.org/markup-compatibility/2006">
                        <mc:Choice xmlns:v="urn:schemas-microsoft-com:vml" Requires="v">
                          <p:oleObj spid="_x0000_s560417" name="公式" r:id="rId52" imgW="164880" imgH="266400" progId="Equation.3">
                            <p:embed/>
                          </p:oleObj>
                        </mc:Choice>
                        <mc:Fallback>
                          <p:oleObj name="公式" r:id="rId52" imgW="164880" imgH="266400" progId="Equation.3">
                            <p:embed/>
                            <p:pic>
                              <p:nvPicPr>
                                <p:cNvPr id="0" name="Object 208"/>
                                <p:cNvPicPr>
                                  <a:picLocks noChangeAspect="1" noChangeArrowheads="1"/>
                                </p:cNvPicPr>
                                <p:nvPr/>
                              </p:nvPicPr>
                              <p:blipFill>
                                <a:blip r:embed="rId53">
                                  <a:extLst>
                                    <a:ext uri="{28A0092B-C50C-407E-A947-70E740481C1C}">
                                      <a14:useLocalDpi xmlns:a14="http://schemas.microsoft.com/office/drawing/2010/main" val="0"/>
                                    </a:ext>
                                  </a:extLst>
                                </a:blip>
                                <a:srcRect/>
                                <a:stretch>
                                  <a:fillRect/>
                                </a:stretch>
                              </p:blipFill>
                              <p:spPr bwMode="auto">
                                <a:xfrm>
                                  <a:off x="3440" y="1699"/>
                                  <a:ext cx="104" cy="168"/>
                                </a:xfrm>
                                <a:prstGeom prst="rect">
                                  <a:avLst/>
                                </a:prstGeom>
                                <a:noFill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solidFill>
                                        <a:srgbClr val="FFFFFF"/>
                                      </a:solidFill>
                                    </a14:hiddenFill>
                                  </a:ext>
                                </a:extLst>
                              </p:spPr>
                            </p:pic>
                          </p:oleObj>
                        </mc:Fallback>
                      </mc:AlternateContent>
                    </a:graphicData>
                  </a:graphic>
                </p:graphicFrame>
              </p:grpSp>
            </p:grpSp>
          </p:grpSp>
          <p:sp>
            <p:nvSpPr>
              <p:cNvPr id="560337" name="Line 209"/>
              <p:cNvSpPr>
                <a:spLocks noChangeShapeType="1"/>
              </p:cNvSpPr>
              <p:nvPr/>
            </p:nvSpPr>
            <p:spPr bwMode="auto">
              <a:xfrm>
                <a:off x="1198" y="2614"/>
                <a:ext cx="0" cy="569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60338" name="Line 210"/>
              <p:cNvSpPr>
                <a:spLocks noChangeShapeType="1"/>
              </p:cNvSpPr>
              <p:nvPr/>
            </p:nvSpPr>
            <p:spPr bwMode="auto">
              <a:xfrm>
                <a:off x="2192" y="2611"/>
                <a:ext cx="0" cy="569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grpSp>
        <p:nvGrpSpPr>
          <p:cNvPr id="560339" name="Group 211"/>
          <p:cNvGrpSpPr>
            <a:grpSpLocks/>
          </p:cNvGrpSpPr>
          <p:nvPr/>
        </p:nvGrpSpPr>
        <p:grpSpPr bwMode="auto">
          <a:xfrm>
            <a:off x="3543300" y="4210050"/>
            <a:ext cx="1362075" cy="1046163"/>
            <a:chOff x="2208" y="2538"/>
            <a:chExt cx="858" cy="659"/>
          </a:xfrm>
        </p:grpSpPr>
        <p:grpSp>
          <p:nvGrpSpPr>
            <p:cNvPr id="560340" name="Group 212"/>
            <p:cNvGrpSpPr>
              <a:grpSpLocks/>
            </p:cNvGrpSpPr>
            <p:nvPr/>
          </p:nvGrpSpPr>
          <p:grpSpPr bwMode="auto">
            <a:xfrm>
              <a:off x="2390" y="2538"/>
              <a:ext cx="656" cy="659"/>
              <a:chOff x="4436" y="3144"/>
              <a:chExt cx="656" cy="659"/>
            </a:xfrm>
          </p:grpSpPr>
          <p:graphicFrame>
            <p:nvGraphicFramePr>
              <p:cNvPr id="560341" name="Object 213"/>
              <p:cNvGraphicFramePr>
                <a:graphicFrameLocks/>
              </p:cNvGraphicFramePr>
              <p:nvPr/>
            </p:nvGraphicFramePr>
            <p:xfrm>
              <a:off x="4436" y="3144"/>
              <a:ext cx="656" cy="52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60418" name="公式" r:id="rId54" imgW="1041120" imgH="838080" progId="Equation.3">
                      <p:embed/>
                    </p:oleObj>
                  </mc:Choice>
                  <mc:Fallback>
                    <p:oleObj name="公式" r:id="rId54" imgW="1041120" imgH="838080" progId="Equation.3">
                      <p:embed/>
                      <p:pic>
                        <p:nvPicPr>
                          <p:cNvPr id="0" name="Object 213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5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436" y="3144"/>
                            <a:ext cx="656" cy="527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560342" name="Line 214"/>
              <p:cNvSpPr>
                <a:spLocks noChangeShapeType="1"/>
              </p:cNvSpPr>
              <p:nvPr/>
            </p:nvSpPr>
            <p:spPr bwMode="auto">
              <a:xfrm flipV="1">
                <a:off x="4562" y="3668"/>
                <a:ext cx="91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graphicFrame>
            <p:nvGraphicFramePr>
              <p:cNvPr id="560343" name="Object 215"/>
              <p:cNvGraphicFramePr>
                <a:graphicFrameLocks/>
              </p:cNvGraphicFramePr>
              <p:nvPr/>
            </p:nvGraphicFramePr>
            <p:xfrm>
              <a:off x="4740" y="3507"/>
              <a:ext cx="320" cy="24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60419" name="公式" r:id="rId56" imgW="507960" imgH="380880" progId="Equation.3">
                      <p:embed/>
                    </p:oleObj>
                  </mc:Choice>
                  <mc:Fallback>
                    <p:oleObj name="公式" r:id="rId56" imgW="507960" imgH="380880" progId="Equation.3">
                      <p:embed/>
                      <p:pic>
                        <p:nvPicPr>
                          <p:cNvPr id="0" name="Object 215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4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740" y="3507"/>
                            <a:ext cx="320" cy="240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560344" name="Object 216"/>
              <p:cNvGraphicFramePr>
                <a:graphicFrameLocks noChangeAspect="1"/>
              </p:cNvGraphicFramePr>
              <p:nvPr/>
            </p:nvGraphicFramePr>
            <p:xfrm>
              <a:off x="4554" y="3667"/>
              <a:ext cx="112" cy="13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60420" name="公式" r:id="rId57" imgW="177480" imgH="215640" progId="Equation.3">
                      <p:embed/>
                    </p:oleObj>
                  </mc:Choice>
                  <mc:Fallback>
                    <p:oleObj name="公式" r:id="rId57" imgW="177480" imgH="215640" progId="Equation.3">
                      <p:embed/>
                      <p:pic>
                        <p:nvPicPr>
                          <p:cNvPr id="0" name="Object 216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5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554" y="3667"/>
                            <a:ext cx="112" cy="13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560345" name="Line 217"/>
              <p:cNvSpPr>
                <a:spLocks noChangeShapeType="1"/>
              </p:cNvSpPr>
              <p:nvPr/>
            </p:nvSpPr>
            <p:spPr bwMode="auto">
              <a:xfrm>
                <a:off x="4518" y="3630"/>
                <a:ext cx="181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graphicFrame>
            <p:nvGraphicFramePr>
              <p:cNvPr id="560346" name="Object 218"/>
              <p:cNvGraphicFramePr>
                <a:graphicFrameLocks noChangeAspect="1"/>
              </p:cNvGraphicFramePr>
              <p:nvPr/>
            </p:nvGraphicFramePr>
            <p:xfrm>
              <a:off x="4552" y="3441"/>
              <a:ext cx="104" cy="16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60421" name="公式" r:id="rId59" imgW="164880" imgH="266400" progId="Equation.3">
                      <p:embed/>
                    </p:oleObj>
                  </mc:Choice>
                  <mc:Fallback>
                    <p:oleObj name="公式" r:id="rId59" imgW="164880" imgH="266400" progId="Equation.3">
                      <p:embed/>
                      <p:pic>
                        <p:nvPicPr>
                          <p:cNvPr id="0" name="Object 218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552" y="3441"/>
                            <a:ext cx="104" cy="168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560347" name="Line 219"/>
            <p:cNvSpPr>
              <a:spLocks noChangeShapeType="1"/>
            </p:cNvSpPr>
            <p:nvPr/>
          </p:nvSpPr>
          <p:spPr bwMode="auto">
            <a:xfrm>
              <a:off x="2372" y="2611"/>
              <a:ext cx="0" cy="569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60348" name="Line 220"/>
            <p:cNvSpPr>
              <a:spLocks noChangeShapeType="1"/>
            </p:cNvSpPr>
            <p:nvPr/>
          </p:nvSpPr>
          <p:spPr bwMode="auto">
            <a:xfrm>
              <a:off x="3066" y="2608"/>
              <a:ext cx="0" cy="569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560349" name="Object 221"/>
            <p:cNvGraphicFramePr>
              <a:graphicFrameLocks/>
            </p:cNvGraphicFramePr>
            <p:nvPr/>
          </p:nvGraphicFramePr>
          <p:xfrm>
            <a:off x="2208" y="2765"/>
            <a:ext cx="136" cy="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60422" name="公式" r:id="rId61" imgW="215640" imgH="139680" progId="Equation.3">
                    <p:embed/>
                  </p:oleObj>
                </mc:Choice>
                <mc:Fallback>
                  <p:oleObj name="公式" r:id="rId61" imgW="215640" imgH="139680" progId="Equation.3">
                    <p:embed/>
                    <p:pic>
                      <p:nvPicPr>
                        <p:cNvPr id="0" name="Object 22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6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08" y="2765"/>
                          <a:ext cx="136" cy="8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60350" name="Group 222"/>
          <p:cNvGrpSpPr>
            <a:grpSpLocks/>
          </p:cNvGrpSpPr>
          <p:nvPr/>
        </p:nvGrpSpPr>
        <p:grpSpPr bwMode="auto">
          <a:xfrm>
            <a:off x="4978400" y="4206875"/>
            <a:ext cx="1181100" cy="887413"/>
            <a:chOff x="3136" y="2536"/>
            <a:chExt cx="744" cy="559"/>
          </a:xfrm>
        </p:grpSpPr>
        <p:graphicFrame>
          <p:nvGraphicFramePr>
            <p:cNvPr id="560351" name="Object 223"/>
            <p:cNvGraphicFramePr>
              <a:graphicFrameLocks/>
            </p:cNvGraphicFramePr>
            <p:nvPr/>
          </p:nvGraphicFramePr>
          <p:xfrm>
            <a:off x="3328" y="2536"/>
            <a:ext cx="536" cy="55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60423" name="公式" r:id="rId63" imgW="850680" imgH="888840" progId="Equation.3">
                    <p:embed/>
                  </p:oleObj>
                </mc:Choice>
                <mc:Fallback>
                  <p:oleObj name="公式" r:id="rId63" imgW="850680" imgH="888840" progId="Equation.3">
                    <p:embed/>
                    <p:pic>
                      <p:nvPicPr>
                        <p:cNvPr id="0" name="Object 223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6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28" y="2536"/>
                          <a:ext cx="536" cy="55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60352" name="Line 224"/>
            <p:cNvSpPr>
              <a:spLocks noChangeShapeType="1"/>
            </p:cNvSpPr>
            <p:nvPr/>
          </p:nvSpPr>
          <p:spPr bwMode="auto">
            <a:xfrm>
              <a:off x="3306" y="2628"/>
              <a:ext cx="0" cy="40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60353" name="Line 225"/>
            <p:cNvSpPr>
              <a:spLocks noChangeShapeType="1"/>
            </p:cNvSpPr>
            <p:nvPr/>
          </p:nvSpPr>
          <p:spPr bwMode="auto">
            <a:xfrm>
              <a:off x="3880" y="2626"/>
              <a:ext cx="0" cy="40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560354" name="Group 226"/>
            <p:cNvGrpSpPr>
              <a:grpSpLocks noChangeAspect="1"/>
            </p:cNvGrpSpPr>
            <p:nvPr/>
          </p:nvGrpSpPr>
          <p:grpSpPr bwMode="auto">
            <a:xfrm>
              <a:off x="3136" y="2672"/>
              <a:ext cx="136" cy="230"/>
              <a:chOff x="3136" y="2672"/>
              <a:chExt cx="136" cy="230"/>
            </a:xfrm>
          </p:grpSpPr>
          <p:sp>
            <p:nvSpPr>
              <p:cNvPr id="560355" name="AutoShape 227"/>
              <p:cNvSpPr>
                <a:spLocks noChangeAspect="1" noChangeArrowheads="1" noTextEdit="1"/>
              </p:cNvSpPr>
              <p:nvPr/>
            </p:nvSpPr>
            <p:spPr bwMode="auto">
              <a:xfrm>
                <a:off x="3136" y="2769"/>
                <a:ext cx="136" cy="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60356" name="Rectangle 228"/>
              <p:cNvSpPr>
                <a:spLocks noChangeArrowheads="1"/>
              </p:cNvSpPr>
              <p:nvPr/>
            </p:nvSpPr>
            <p:spPr bwMode="auto">
              <a:xfrm>
                <a:off x="3149" y="2672"/>
                <a:ext cx="105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zh-CN">
                    <a:solidFill>
                      <a:srgbClr val="000000"/>
                    </a:solidFill>
                    <a:latin typeface="Symbol" panose="05050102010706020507" pitchFamily="18" charset="2"/>
                  </a:rPr>
                  <a:t>=</a:t>
                </a:r>
                <a:endParaRPr lang="en-US" altLang="zh-CN"/>
              </a:p>
            </p:txBody>
          </p:sp>
        </p:grpSp>
      </p:grpSp>
      <p:grpSp>
        <p:nvGrpSpPr>
          <p:cNvPr id="560368" name="Group 240"/>
          <p:cNvGrpSpPr>
            <a:grpSpLocks/>
          </p:cNvGrpSpPr>
          <p:nvPr/>
        </p:nvGrpSpPr>
        <p:grpSpPr bwMode="auto">
          <a:xfrm>
            <a:off x="1463675" y="5611813"/>
            <a:ext cx="1508125" cy="368300"/>
            <a:chOff x="922" y="3535"/>
            <a:chExt cx="950" cy="232"/>
          </a:xfrm>
        </p:grpSpPr>
        <p:graphicFrame>
          <p:nvGraphicFramePr>
            <p:cNvPr id="560358" name="Object 230"/>
            <p:cNvGraphicFramePr>
              <a:graphicFrameLocks/>
            </p:cNvGraphicFramePr>
            <p:nvPr/>
          </p:nvGraphicFramePr>
          <p:xfrm>
            <a:off x="1232" y="3535"/>
            <a:ext cx="640" cy="2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60424" name="公式" r:id="rId65" imgW="1015920" imgH="368280" progId="Equation.3">
                    <p:embed/>
                  </p:oleObj>
                </mc:Choice>
                <mc:Fallback>
                  <p:oleObj name="公式" r:id="rId65" imgW="1015920" imgH="368280" progId="Equation.3">
                    <p:embed/>
                    <p:pic>
                      <p:nvPicPr>
                        <p:cNvPr id="0" name="Object 23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6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32" y="3535"/>
                          <a:ext cx="640" cy="23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60359" name="Object 231"/>
            <p:cNvGraphicFramePr>
              <a:graphicFrameLocks/>
            </p:cNvGraphicFramePr>
            <p:nvPr/>
          </p:nvGraphicFramePr>
          <p:xfrm>
            <a:off x="922" y="3589"/>
            <a:ext cx="216" cy="1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60425" name="公式" r:id="rId67" imgW="342720" imgH="215640" progId="Equation.3">
                    <p:embed/>
                  </p:oleObj>
                </mc:Choice>
                <mc:Fallback>
                  <p:oleObj name="公式" r:id="rId67" imgW="342720" imgH="215640" progId="Equation.3">
                    <p:embed/>
                    <p:pic>
                      <p:nvPicPr>
                        <p:cNvPr id="0" name="Object 23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6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22" y="3589"/>
                          <a:ext cx="216" cy="13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60369" name="Group 241"/>
          <p:cNvGrpSpPr>
            <a:grpSpLocks/>
          </p:cNvGrpSpPr>
          <p:nvPr/>
        </p:nvGrpSpPr>
        <p:grpSpPr bwMode="auto">
          <a:xfrm>
            <a:off x="3032125" y="5548313"/>
            <a:ext cx="1565275" cy="482600"/>
            <a:chOff x="1910" y="3495"/>
            <a:chExt cx="986" cy="304"/>
          </a:xfrm>
        </p:grpSpPr>
        <p:graphicFrame>
          <p:nvGraphicFramePr>
            <p:cNvPr id="560360" name="Object 232"/>
            <p:cNvGraphicFramePr>
              <a:graphicFrameLocks/>
            </p:cNvGraphicFramePr>
            <p:nvPr/>
          </p:nvGraphicFramePr>
          <p:xfrm>
            <a:off x="2208" y="3495"/>
            <a:ext cx="688" cy="2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60426" name="公式" r:id="rId69" imgW="1091880" imgH="431640" progId="Equation.3">
                    <p:embed/>
                  </p:oleObj>
                </mc:Choice>
                <mc:Fallback>
                  <p:oleObj name="公式" r:id="rId69" imgW="1091880" imgH="431640" progId="Equation.3">
                    <p:embed/>
                    <p:pic>
                      <p:nvPicPr>
                        <p:cNvPr id="0" name="Object 232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7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08" y="3495"/>
                          <a:ext cx="688" cy="27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60361" name="Rectangle 233"/>
            <p:cNvSpPr>
              <a:spLocks noChangeArrowheads="1"/>
            </p:cNvSpPr>
            <p:nvPr/>
          </p:nvSpPr>
          <p:spPr bwMode="auto">
            <a:xfrm>
              <a:off x="1910" y="3511"/>
              <a:ext cx="40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0" lang="zh-CN" altLang="en-US">
                  <a:solidFill>
                    <a:srgbClr val="000000"/>
                  </a:solidFill>
                </a:rPr>
                <a:t>即  </a:t>
              </a:r>
            </a:p>
          </p:txBody>
        </p:sp>
      </p:grpSp>
      <p:grpSp>
        <p:nvGrpSpPr>
          <p:cNvPr id="560370" name="Group 242"/>
          <p:cNvGrpSpPr>
            <a:grpSpLocks/>
          </p:cNvGrpSpPr>
          <p:nvPr/>
        </p:nvGrpSpPr>
        <p:grpSpPr bwMode="auto">
          <a:xfrm>
            <a:off x="4679950" y="5430838"/>
            <a:ext cx="2654300" cy="808037"/>
            <a:chOff x="2948" y="3421"/>
            <a:chExt cx="1672" cy="509"/>
          </a:xfrm>
        </p:grpSpPr>
        <p:sp>
          <p:nvSpPr>
            <p:cNvPr id="560357" name="Rectangle 229"/>
            <p:cNvSpPr>
              <a:spLocks noChangeArrowheads="1"/>
            </p:cNvSpPr>
            <p:nvPr/>
          </p:nvSpPr>
          <p:spPr bwMode="auto">
            <a:xfrm>
              <a:off x="3270" y="3438"/>
              <a:ext cx="1350" cy="492"/>
            </a:xfrm>
            <a:prstGeom prst="rect">
              <a:avLst/>
            </a:prstGeom>
            <a:solidFill>
              <a:srgbClr val="CCFFFF"/>
            </a:solidFill>
            <a:ln w="9525" algn="ctr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60362" name="Text Box 234"/>
            <p:cNvSpPr txBox="1">
              <a:spLocks noChangeArrowheads="1"/>
            </p:cNvSpPr>
            <p:nvPr/>
          </p:nvSpPr>
          <p:spPr bwMode="auto">
            <a:xfrm>
              <a:off x="2948" y="3512"/>
              <a:ext cx="40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/>
                <a:t>故  </a:t>
              </a:r>
            </a:p>
          </p:txBody>
        </p:sp>
        <p:grpSp>
          <p:nvGrpSpPr>
            <p:cNvPr id="560363" name="Group 235"/>
            <p:cNvGrpSpPr>
              <a:grpSpLocks/>
            </p:cNvGrpSpPr>
            <p:nvPr/>
          </p:nvGrpSpPr>
          <p:grpSpPr bwMode="auto">
            <a:xfrm>
              <a:off x="3300" y="3421"/>
              <a:ext cx="1296" cy="503"/>
              <a:chOff x="816" y="3817"/>
              <a:chExt cx="1296" cy="503"/>
            </a:xfrm>
          </p:grpSpPr>
          <p:graphicFrame>
            <p:nvGraphicFramePr>
              <p:cNvPr id="560364" name="Object 236"/>
              <p:cNvGraphicFramePr>
                <a:graphicFrameLocks/>
              </p:cNvGraphicFramePr>
              <p:nvPr/>
            </p:nvGraphicFramePr>
            <p:xfrm>
              <a:off x="816" y="3817"/>
              <a:ext cx="1296" cy="503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60427" name="公式" r:id="rId71" imgW="2057400" imgH="799920" progId="Equation.3">
                      <p:embed/>
                    </p:oleObj>
                  </mc:Choice>
                  <mc:Fallback>
                    <p:oleObj name="公式" r:id="rId71" imgW="2057400" imgH="799920" progId="Equation.3">
                      <p:embed/>
                      <p:pic>
                        <p:nvPicPr>
                          <p:cNvPr id="0" name="Object 236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7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816" y="3817"/>
                            <a:ext cx="1296" cy="503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560365" name="Line 237"/>
              <p:cNvSpPr>
                <a:spLocks noChangeShapeType="1"/>
              </p:cNvSpPr>
              <p:nvPr/>
            </p:nvSpPr>
            <p:spPr bwMode="auto">
              <a:xfrm>
                <a:off x="1732" y="4133"/>
                <a:ext cx="113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pic>
        <p:nvPicPr>
          <p:cNvPr id="560371" name="Picture 243"/>
          <p:cNvPicPr>
            <a:picLocks noChangeAspect="1" noChangeArrowheads="1"/>
          </p:cNvPicPr>
          <p:nvPr/>
        </p:nvPicPr>
        <p:blipFill>
          <a:blip r:embed="rId7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300" y="6343650"/>
            <a:ext cx="13335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0392" name="Picture 264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52 0.44236 L 0.00052 0.0007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5602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20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0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560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0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560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0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560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0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560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0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560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0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560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0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560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0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0"/>
                                        <p:tgtEl>
                                          <p:spTgt spid="560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0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560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3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0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03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03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03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603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603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603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6037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6037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6037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6037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6037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6037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6037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6037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2845" name="Picture 6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2846" name="Picture 6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2847" name="Picture 6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2848" name="Picture 64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2849" name="Picture 6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2850" name="Picture 6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2851" name="Picture 6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2852" name="Picture 68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2853" name="Picture 6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2854" name="Picture 7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2855" name="Picture 7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2856" name="Picture 72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2857" name="Picture 7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2858" name="Picture 74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2859" name="Picture 7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2860" name="Picture 7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2861" name="Picture 7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2862" name="Picture 78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2863" name="Picture 7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2864" name="Picture 80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2786" name="Rectangle 2"/>
          <p:cNvSpPr>
            <a:spLocks noChangeArrowheads="1"/>
          </p:cNvSpPr>
          <p:nvPr/>
        </p:nvSpPr>
        <p:spPr bwMode="auto">
          <a:xfrm>
            <a:off x="536575" y="530225"/>
            <a:ext cx="49339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0"/>
              </a:spcBef>
            </a:pPr>
            <a:r>
              <a:rPr lang="zh-CN" altLang="en-US" sz="2800">
                <a:solidFill>
                  <a:srgbClr val="000099"/>
                </a:solidFill>
              </a:rPr>
              <a:t>二、</a:t>
            </a:r>
            <a:r>
              <a:rPr kumimoji="0" lang="zh-CN" altLang="en-US" sz="2800">
                <a:solidFill>
                  <a:srgbClr val="000099"/>
                </a:solidFill>
              </a:rPr>
              <a:t>分式线性映射的分解    </a:t>
            </a:r>
          </a:p>
        </p:txBody>
      </p:sp>
      <p:sp>
        <p:nvSpPr>
          <p:cNvPr id="502806" name="Rectangle 22"/>
          <p:cNvSpPr>
            <a:spLocks noChangeArrowheads="1"/>
          </p:cNvSpPr>
          <p:nvPr/>
        </p:nvSpPr>
        <p:spPr bwMode="auto">
          <a:xfrm>
            <a:off x="531813" y="2401888"/>
            <a:ext cx="19431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>
                <a:solidFill>
                  <a:srgbClr val="000099"/>
                </a:solidFill>
              </a:rPr>
              <a:t>1. </a:t>
            </a:r>
            <a:r>
              <a:rPr kumimoji="0" lang="zh-CN" altLang="en-US">
                <a:solidFill>
                  <a:srgbClr val="000099"/>
                </a:solidFill>
              </a:rPr>
              <a:t>平移映射   </a:t>
            </a:r>
          </a:p>
        </p:txBody>
      </p:sp>
      <p:grpSp>
        <p:nvGrpSpPr>
          <p:cNvPr id="502840" name="Group 56"/>
          <p:cNvGrpSpPr>
            <a:grpSpLocks/>
          </p:cNvGrpSpPr>
          <p:nvPr/>
        </p:nvGrpSpPr>
        <p:grpSpPr bwMode="auto">
          <a:xfrm>
            <a:off x="1247775" y="2944813"/>
            <a:ext cx="3406775" cy="457200"/>
            <a:chOff x="786" y="1855"/>
            <a:chExt cx="2146" cy="288"/>
          </a:xfrm>
        </p:grpSpPr>
        <p:sp>
          <p:nvSpPr>
            <p:cNvPr id="502834" name="Rectangle 50"/>
            <p:cNvSpPr>
              <a:spLocks noChangeArrowheads="1"/>
            </p:cNvSpPr>
            <p:nvPr/>
          </p:nvSpPr>
          <p:spPr bwMode="auto">
            <a:xfrm>
              <a:off x="786" y="1866"/>
              <a:ext cx="1866" cy="258"/>
            </a:xfrm>
            <a:prstGeom prst="rect">
              <a:avLst/>
            </a:prstGeom>
            <a:solidFill>
              <a:srgbClr val="CCFFFF"/>
            </a:solidFill>
            <a:ln w="9525" algn="ctr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502811" name="Object 27"/>
            <p:cNvGraphicFramePr>
              <a:graphicFrameLocks/>
            </p:cNvGraphicFramePr>
            <p:nvPr/>
          </p:nvGraphicFramePr>
          <p:xfrm>
            <a:off x="810" y="1901"/>
            <a:ext cx="792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02866" name="公式" r:id="rId5" imgW="1257120" imgH="342720" progId="Equation.3">
                    <p:embed/>
                  </p:oleObj>
                </mc:Choice>
                <mc:Fallback>
                  <p:oleObj name="公式" r:id="rId5" imgW="1257120" imgH="342720" progId="Equation.3">
                    <p:embed/>
                    <p:pic>
                      <p:nvPicPr>
                        <p:cNvPr id="0" name="Object 2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10" y="1901"/>
                          <a:ext cx="792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02812" name="Rectangle 28"/>
            <p:cNvSpPr>
              <a:spLocks noChangeArrowheads="1"/>
            </p:cNvSpPr>
            <p:nvPr/>
          </p:nvSpPr>
          <p:spPr bwMode="auto">
            <a:xfrm>
              <a:off x="1584" y="1855"/>
              <a:ext cx="134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>
                  <a:solidFill>
                    <a:srgbClr val="000000"/>
                  </a:solidFill>
                  <a:latin typeface="宋体" panose="02010600030101010101" pitchFamily="2" charset="-122"/>
                </a:rPr>
                <a:t>(</a:t>
              </a:r>
              <a:r>
                <a:rPr lang="en-US" altLang="zh-CN" sz="1200">
                  <a:solidFill>
                    <a:srgbClr val="000000"/>
                  </a:solidFill>
                </a:rPr>
                <a:t> </a:t>
              </a:r>
              <a:r>
                <a:rPr lang="en-US" altLang="zh-CN" i="1">
                  <a:solidFill>
                    <a:srgbClr val="000000"/>
                  </a:solidFill>
                </a:rPr>
                <a:t>b</a:t>
              </a:r>
              <a:r>
                <a:rPr lang="en-US" altLang="zh-CN" sz="1200" i="1">
                  <a:solidFill>
                    <a:srgbClr val="000000"/>
                  </a:solidFill>
                </a:rPr>
                <a:t> </a:t>
              </a:r>
              <a:r>
                <a:rPr lang="zh-CN" altLang="en-US">
                  <a:solidFill>
                    <a:srgbClr val="000000"/>
                  </a:solidFill>
                </a:rPr>
                <a:t>为复数</a:t>
              </a:r>
              <a:r>
                <a:rPr lang="zh-CN" altLang="en-US" sz="1200">
                  <a:solidFill>
                    <a:srgbClr val="000000"/>
                  </a:solidFill>
                </a:rPr>
                <a:t> </a:t>
              </a:r>
              <a:r>
                <a:rPr lang="en-US" altLang="zh-CN">
                  <a:solidFill>
                    <a:srgbClr val="000000"/>
                  </a:solidFill>
                  <a:latin typeface="宋体" panose="02010600030101010101" pitchFamily="2" charset="-122"/>
                </a:rPr>
                <a:t>)   </a:t>
              </a:r>
            </a:p>
          </p:txBody>
        </p:sp>
      </p:grpSp>
      <p:grpSp>
        <p:nvGrpSpPr>
          <p:cNvPr id="502841" name="Group 57"/>
          <p:cNvGrpSpPr>
            <a:grpSpLocks/>
          </p:cNvGrpSpPr>
          <p:nvPr/>
        </p:nvGrpSpPr>
        <p:grpSpPr bwMode="auto">
          <a:xfrm>
            <a:off x="1146175" y="3516313"/>
            <a:ext cx="3365500" cy="984250"/>
            <a:chOff x="722" y="2215"/>
            <a:chExt cx="2120" cy="620"/>
          </a:xfrm>
        </p:grpSpPr>
        <p:graphicFrame>
          <p:nvGraphicFramePr>
            <p:cNvPr id="502813" name="Object 29"/>
            <p:cNvGraphicFramePr>
              <a:graphicFrameLocks/>
            </p:cNvGraphicFramePr>
            <p:nvPr/>
          </p:nvGraphicFramePr>
          <p:xfrm>
            <a:off x="1024" y="2261"/>
            <a:ext cx="880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02867" name="公式" r:id="rId7" imgW="1396800" imgH="342720" progId="Equation.3">
                    <p:embed/>
                  </p:oleObj>
                </mc:Choice>
                <mc:Fallback>
                  <p:oleObj name="公式" r:id="rId7" imgW="1396800" imgH="342720" progId="Equation.3">
                    <p:embed/>
                    <p:pic>
                      <p:nvPicPr>
                        <p:cNvPr id="0" name="Object 2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24" y="2261"/>
                          <a:ext cx="880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02815" name="Object 31"/>
            <p:cNvGraphicFramePr>
              <a:graphicFrameLocks/>
            </p:cNvGraphicFramePr>
            <p:nvPr/>
          </p:nvGraphicFramePr>
          <p:xfrm>
            <a:off x="1028" y="2571"/>
            <a:ext cx="952" cy="26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02868" name="公式" r:id="rId9" imgW="1511280" imgH="419040" progId="Equation.3">
                    <p:embed/>
                  </p:oleObj>
                </mc:Choice>
                <mc:Fallback>
                  <p:oleObj name="公式" r:id="rId9" imgW="1511280" imgH="419040" progId="Equation.3">
                    <p:embed/>
                    <p:pic>
                      <p:nvPicPr>
                        <p:cNvPr id="0" name="Object 3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28" y="2571"/>
                          <a:ext cx="952" cy="26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02816" name="Object 32"/>
            <p:cNvGraphicFramePr>
              <a:graphicFrameLocks/>
            </p:cNvGraphicFramePr>
            <p:nvPr/>
          </p:nvGraphicFramePr>
          <p:xfrm>
            <a:off x="1978" y="2259"/>
            <a:ext cx="864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02869" name="公式" r:id="rId11" imgW="1371600" imgH="342720" progId="Equation.3">
                    <p:embed/>
                  </p:oleObj>
                </mc:Choice>
                <mc:Fallback>
                  <p:oleObj name="公式" r:id="rId11" imgW="1371600" imgH="342720" progId="Equation.3">
                    <p:embed/>
                    <p:pic>
                      <p:nvPicPr>
                        <p:cNvPr id="0" name="Object 32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78" y="2259"/>
                          <a:ext cx="864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02819" name="Rectangle 35"/>
            <p:cNvSpPr>
              <a:spLocks noChangeArrowheads="1"/>
            </p:cNvSpPr>
            <p:nvPr/>
          </p:nvSpPr>
          <p:spPr bwMode="auto">
            <a:xfrm>
              <a:off x="722" y="2215"/>
              <a:ext cx="40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0" lang="zh-CN" altLang="en-US"/>
                <a:t>令  </a:t>
              </a:r>
            </a:p>
          </p:txBody>
        </p:sp>
      </p:grpSp>
      <p:grpSp>
        <p:nvGrpSpPr>
          <p:cNvPr id="502842" name="Group 58"/>
          <p:cNvGrpSpPr>
            <a:grpSpLocks/>
          </p:cNvGrpSpPr>
          <p:nvPr/>
        </p:nvGrpSpPr>
        <p:grpSpPr bwMode="auto">
          <a:xfrm>
            <a:off x="1146175" y="4573588"/>
            <a:ext cx="3530600" cy="476250"/>
            <a:chOff x="722" y="2881"/>
            <a:chExt cx="2224" cy="300"/>
          </a:xfrm>
        </p:grpSpPr>
        <p:graphicFrame>
          <p:nvGraphicFramePr>
            <p:cNvPr id="502817" name="Object 33"/>
            <p:cNvGraphicFramePr>
              <a:graphicFrameLocks/>
            </p:cNvGraphicFramePr>
            <p:nvPr/>
          </p:nvGraphicFramePr>
          <p:xfrm>
            <a:off x="1210" y="2913"/>
            <a:ext cx="840" cy="26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02870" name="公式" r:id="rId13" imgW="1333440" imgH="419040" progId="Equation.3">
                    <p:embed/>
                  </p:oleObj>
                </mc:Choice>
                <mc:Fallback>
                  <p:oleObj name="公式" r:id="rId13" imgW="1333440" imgH="419040" progId="Equation.3">
                    <p:embed/>
                    <p:pic>
                      <p:nvPicPr>
                        <p:cNvPr id="0" name="Object 33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10" y="2913"/>
                          <a:ext cx="840" cy="26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02818" name="Object 34"/>
            <p:cNvGraphicFramePr>
              <a:graphicFrameLocks/>
            </p:cNvGraphicFramePr>
            <p:nvPr/>
          </p:nvGraphicFramePr>
          <p:xfrm>
            <a:off x="2122" y="2917"/>
            <a:ext cx="824" cy="26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02871" name="公式" r:id="rId15" imgW="1307880" imgH="419040" progId="Equation.3">
                    <p:embed/>
                  </p:oleObj>
                </mc:Choice>
                <mc:Fallback>
                  <p:oleObj name="公式" r:id="rId15" imgW="1307880" imgH="419040" progId="Equation.3">
                    <p:embed/>
                    <p:pic>
                      <p:nvPicPr>
                        <p:cNvPr id="0" name="Object 34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22" y="2917"/>
                          <a:ext cx="824" cy="26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02820" name="Rectangle 36"/>
            <p:cNvSpPr>
              <a:spLocks noChangeArrowheads="1"/>
            </p:cNvSpPr>
            <p:nvPr/>
          </p:nvSpPr>
          <p:spPr bwMode="auto">
            <a:xfrm>
              <a:off x="722" y="2881"/>
              <a:ext cx="59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0" lang="zh-CN" altLang="en-US"/>
                <a:t>则有  </a:t>
              </a:r>
            </a:p>
          </p:txBody>
        </p:sp>
      </p:grpSp>
      <p:grpSp>
        <p:nvGrpSpPr>
          <p:cNvPr id="502844" name="Group 60"/>
          <p:cNvGrpSpPr>
            <a:grpSpLocks/>
          </p:cNvGrpSpPr>
          <p:nvPr/>
        </p:nvGrpSpPr>
        <p:grpSpPr bwMode="auto">
          <a:xfrm>
            <a:off x="1098550" y="5811838"/>
            <a:ext cx="4595813" cy="457200"/>
            <a:chOff x="692" y="3661"/>
            <a:chExt cx="2895" cy="288"/>
          </a:xfrm>
        </p:grpSpPr>
        <p:sp>
          <p:nvSpPr>
            <p:cNvPr id="502831" name="Rectangle 47"/>
            <p:cNvSpPr>
              <a:spLocks noChangeArrowheads="1"/>
            </p:cNvSpPr>
            <p:nvPr/>
          </p:nvSpPr>
          <p:spPr bwMode="auto">
            <a:xfrm>
              <a:off x="692" y="3661"/>
              <a:ext cx="289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0" lang="zh-CN" altLang="en-US">
                  <a:solidFill>
                    <a:srgbClr val="006600"/>
                  </a:solidFill>
                  <a:ea typeface="仿宋_GB2312" pitchFamily="49" charset="-122"/>
                </a:rPr>
                <a:t>向量    的方向平移一段距离</a:t>
              </a:r>
              <a:r>
                <a:rPr kumimoji="0" lang="zh-CN" altLang="en-US">
                  <a:solidFill>
                    <a:srgbClr val="006600"/>
                  </a:solidFill>
                </a:rPr>
                <a:t>     </a:t>
              </a:r>
              <a:r>
                <a:rPr kumimoji="0" lang="zh-CN" altLang="en-US" sz="1600">
                  <a:solidFill>
                    <a:srgbClr val="006600"/>
                  </a:solidFill>
                </a:rPr>
                <a:t> </a:t>
              </a:r>
              <a:r>
                <a:rPr kumimoji="0" lang="en-US" altLang="zh-CN">
                  <a:solidFill>
                    <a:srgbClr val="006600"/>
                  </a:solidFill>
                </a:rPr>
                <a:t>.   </a:t>
              </a:r>
              <a:endParaRPr kumimoji="0" lang="en-US" altLang="zh-CN">
                <a:solidFill>
                  <a:srgbClr val="006600"/>
                </a:solidFill>
                <a:ea typeface="仿宋_GB2312" pitchFamily="49" charset="-122"/>
              </a:endParaRPr>
            </a:p>
          </p:txBody>
        </p:sp>
        <p:graphicFrame>
          <p:nvGraphicFramePr>
            <p:cNvPr id="502824" name="Object 40"/>
            <p:cNvGraphicFramePr>
              <a:graphicFrameLocks/>
            </p:cNvGraphicFramePr>
            <p:nvPr/>
          </p:nvGraphicFramePr>
          <p:xfrm>
            <a:off x="1176" y="3685"/>
            <a:ext cx="136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02872" name="公式" r:id="rId17" imgW="215640" imgH="342720" progId="Equation.3">
                    <p:embed/>
                  </p:oleObj>
                </mc:Choice>
                <mc:Fallback>
                  <p:oleObj name="公式" r:id="rId17" imgW="215640" imgH="342720" progId="Equation.3">
                    <p:embed/>
                    <p:pic>
                      <p:nvPicPr>
                        <p:cNvPr id="0" name="Object 4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76" y="3685"/>
                          <a:ext cx="136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502832" name="Group 48"/>
            <p:cNvGrpSpPr>
              <a:grpSpLocks/>
            </p:cNvGrpSpPr>
            <p:nvPr/>
          </p:nvGrpSpPr>
          <p:grpSpPr bwMode="auto">
            <a:xfrm>
              <a:off x="3098" y="3681"/>
              <a:ext cx="224" cy="230"/>
              <a:chOff x="2360" y="2583"/>
              <a:chExt cx="224" cy="230"/>
            </a:xfrm>
          </p:grpSpPr>
          <p:graphicFrame>
            <p:nvGraphicFramePr>
              <p:cNvPr id="502825" name="Object 41"/>
              <p:cNvGraphicFramePr>
                <a:graphicFrameLocks/>
              </p:cNvGraphicFramePr>
              <p:nvPr/>
            </p:nvGraphicFramePr>
            <p:xfrm>
              <a:off x="2360" y="2597"/>
              <a:ext cx="224" cy="21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02873" name="公式" r:id="rId19" imgW="355320" imgH="342720" progId="Equation.3">
                      <p:embed/>
                    </p:oleObj>
                  </mc:Choice>
                  <mc:Fallback>
                    <p:oleObj name="公式" r:id="rId19" imgW="355320" imgH="342720" progId="Equation.3">
                      <p:embed/>
                      <p:pic>
                        <p:nvPicPr>
                          <p:cNvPr id="0" name="Object 41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2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360" y="2597"/>
                            <a:ext cx="224" cy="21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502826" name="Object 42"/>
              <p:cNvGraphicFramePr>
                <a:graphicFrameLocks/>
              </p:cNvGraphicFramePr>
              <p:nvPr/>
            </p:nvGraphicFramePr>
            <p:xfrm>
              <a:off x="2402" y="2583"/>
              <a:ext cx="136" cy="21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02874" name="公式" r:id="rId21" imgW="215640" imgH="342720" progId="Equation.3">
                      <p:embed/>
                    </p:oleObj>
                  </mc:Choice>
                  <mc:Fallback>
                    <p:oleObj name="公式" r:id="rId21" imgW="215640" imgH="342720" progId="Equation.3">
                      <p:embed/>
                      <p:pic>
                        <p:nvPicPr>
                          <p:cNvPr id="0" name="Object 42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2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402" y="2583"/>
                            <a:ext cx="136" cy="21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grpSp>
        <p:nvGrpSpPr>
          <p:cNvPr id="502843" name="Group 59"/>
          <p:cNvGrpSpPr>
            <a:grpSpLocks/>
          </p:cNvGrpSpPr>
          <p:nvPr/>
        </p:nvGrpSpPr>
        <p:grpSpPr bwMode="auto">
          <a:xfrm>
            <a:off x="835025" y="5275263"/>
            <a:ext cx="5041900" cy="460375"/>
            <a:chOff x="526" y="3323"/>
            <a:chExt cx="3176" cy="290"/>
          </a:xfrm>
        </p:grpSpPr>
        <p:sp>
          <p:nvSpPr>
            <p:cNvPr id="502823" name="Rectangle 39"/>
            <p:cNvSpPr>
              <a:spLocks noChangeArrowheads="1"/>
            </p:cNvSpPr>
            <p:nvPr/>
          </p:nvSpPr>
          <p:spPr bwMode="auto">
            <a:xfrm>
              <a:off x="526" y="3325"/>
              <a:ext cx="317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 algn="ctr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>
                <a:buSzPct val="90000"/>
                <a:buFontTx/>
                <a:buBlip>
                  <a:blip r:embed="rId23"/>
                </a:buBlip>
              </a:pPr>
              <a:r>
                <a:rPr lang="en-US" altLang="zh-CN">
                  <a:solidFill>
                    <a:srgbClr val="006600"/>
                  </a:solidFill>
                  <a:ea typeface="仿宋_GB2312" pitchFamily="49" charset="-122"/>
                </a:rPr>
                <a:t> </a:t>
              </a:r>
              <a:r>
                <a:rPr lang="zh-CN" altLang="en-US">
                  <a:solidFill>
                    <a:srgbClr val="006600"/>
                  </a:solidFill>
                  <a:ea typeface="仿宋_GB2312" pitchFamily="49" charset="-122"/>
                </a:rPr>
                <a:t>它将</a:t>
              </a:r>
              <a:r>
                <a:rPr lang="zh-CN" altLang="en-US" u="sng">
                  <a:solidFill>
                    <a:srgbClr val="006600"/>
                  </a:solidFill>
                  <a:ea typeface="仿宋_GB2312" pitchFamily="49" charset="-122"/>
                </a:rPr>
                <a:t>点集</a:t>
              </a:r>
              <a:r>
                <a:rPr lang="en-US" altLang="zh-CN">
                  <a:solidFill>
                    <a:srgbClr val="006600"/>
                  </a:solidFill>
                  <a:latin typeface="宋体" panose="02010600030101010101" pitchFamily="2" charset="-122"/>
                </a:rPr>
                <a:t>(</a:t>
              </a:r>
              <a:r>
                <a:rPr lang="zh-CN" altLang="en-US">
                  <a:solidFill>
                    <a:srgbClr val="006600"/>
                  </a:solidFill>
                  <a:ea typeface="仿宋_GB2312" pitchFamily="49" charset="-122"/>
                </a:rPr>
                <a:t>点  曲线   区域等</a:t>
              </a:r>
              <a:r>
                <a:rPr lang="en-US" altLang="zh-CN">
                  <a:solidFill>
                    <a:srgbClr val="006600"/>
                  </a:solidFill>
                  <a:latin typeface="宋体" panose="02010600030101010101" pitchFamily="2" charset="-122"/>
                </a:rPr>
                <a:t>)</a:t>
              </a:r>
              <a:r>
                <a:rPr kumimoji="0" lang="zh-CN" altLang="en-US">
                  <a:solidFill>
                    <a:srgbClr val="006600"/>
                  </a:solidFill>
                  <a:ea typeface="仿宋_GB2312" pitchFamily="49" charset="-122"/>
                </a:rPr>
                <a:t>沿着   </a:t>
              </a:r>
            </a:p>
          </p:txBody>
        </p:sp>
        <p:sp>
          <p:nvSpPr>
            <p:cNvPr id="502828" name="Rectangle 44"/>
            <p:cNvSpPr>
              <a:spLocks noChangeArrowheads="1"/>
            </p:cNvSpPr>
            <p:nvPr/>
          </p:nvSpPr>
          <p:spPr bwMode="auto">
            <a:xfrm>
              <a:off x="1752" y="3325"/>
              <a:ext cx="40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olidFill>
                    <a:srgbClr val="006600"/>
                  </a:solidFill>
                </a:rPr>
                <a:t>、  </a:t>
              </a:r>
            </a:p>
          </p:txBody>
        </p:sp>
        <p:sp>
          <p:nvSpPr>
            <p:cNvPr id="502829" name="Rectangle 45"/>
            <p:cNvSpPr>
              <a:spLocks noChangeArrowheads="1"/>
            </p:cNvSpPr>
            <p:nvPr/>
          </p:nvSpPr>
          <p:spPr bwMode="auto">
            <a:xfrm>
              <a:off x="2260" y="3323"/>
              <a:ext cx="40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olidFill>
                    <a:srgbClr val="006600"/>
                  </a:solidFill>
                </a:rPr>
                <a:t>、  </a:t>
              </a:r>
            </a:p>
          </p:txBody>
        </p:sp>
      </p:grpSp>
      <p:sp>
        <p:nvSpPr>
          <p:cNvPr id="502837" name="Rectangle 53"/>
          <p:cNvSpPr>
            <a:spLocks noChangeArrowheads="1"/>
          </p:cNvSpPr>
          <p:nvPr/>
        </p:nvSpPr>
        <p:spPr bwMode="auto">
          <a:xfrm>
            <a:off x="530225" y="1201738"/>
            <a:ext cx="8566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>
              <a:buSzPct val="90000"/>
              <a:buFontTx/>
              <a:buBlip>
                <a:blip r:embed="rId23"/>
              </a:buBlip>
            </a:pPr>
            <a:r>
              <a:rPr lang="en-US" altLang="zh-CN">
                <a:solidFill>
                  <a:srgbClr val="993366"/>
                </a:solidFill>
                <a:ea typeface="仿宋_GB2312" pitchFamily="49" charset="-122"/>
              </a:rPr>
              <a:t> </a:t>
            </a:r>
            <a:r>
              <a:rPr lang="zh-CN" altLang="en-US">
                <a:solidFill>
                  <a:srgbClr val="993366"/>
                </a:solidFill>
                <a:ea typeface="仿宋_GB2312" pitchFamily="49" charset="-122"/>
              </a:rPr>
              <a:t>下面分别对四种映射进行讨论。为了比较映射前后的变化，  </a:t>
            </a:r>
          </a:p>
        </p:txBody>
      </p:sp>
      <p:sp>
        <p:nvSpPr>
          <p:cNvPr id="502838" name="Rectangle 54"/>
          <p:cNvSpPr>
            <a:spLocks noChangeArrowheads="1"/>
          </p:cNvSpPr>
          <p:nvPr/>
        </p:nvSpPr>
        <p:spPr bwMode="auto">
          <a:xfrm>
            <a:off x="781050" y="1752600"/>
            <a:ext cx="54070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buSzPct val="85000"/>
            </a:pPr>
            <a:r>
              <a:rPr lang="zh-CN" altLang="en-US">
                <a:solidFill>
                  <a:srgbClr val="993366"/>
                </a:solidFill>
                <a:ea typeface="仿宋_GB2312" pitchFamily="49" charset="-122"/>
              </a:rPr>
              <a:t>将</a:t>
            </a:r>
            <a:r>
              <a:rPr lang="zh-CN" altLang="en-US" sz="1200">
                <a:solidFill>
                  <a:srgbClr val="993366"/>
                </a:solidFill>
                <a:ea typeface="仿宋_GB2312" pitchFamily="49" charset="-122"/>
              </a:rPr>
              <a:t> </a:t>
            </a:r>
            <a:r>
              <a:rPr lang="en-US" altLang="zh-CN" i="1">
                <a:solidFill>
                  <a:srgbClr val="993366"/>
                </a:solidFill>
                <a:ea typeface="仿宋_GB2312" pitchFamily="49" charset="-122"/>
              </a:rPr>
              <a:t>w</a:t>
            </a:r>
            <a:r>
              <a:rPr lang="en-US" altLang="zh-CN" sz="1200" i="1">
                <a:solidFill>
                  <a:srgbClr val="993366"/>
                </a:solidFill>
                <a:ea typeface="仿宋_GB2312" pitchFamily="49" charset="-122"/>
              </a:rPr>
              <a:t> </a:t>
            </a:r>
            <a:r>
              <a:rPr lang="zh-CN" altLang="en-US">
                <a:solidFill>
                  <a:srgbClr val="993366"/>
                </a:solidFill>
                <a:ea typeface="仿宋_GB2312" pitchFamily="49" charset="-122"/>
              </a:rPr>
              <a:t>平面与</a:t>
            </a:r>
            <a:r>
              <a:rPr lang="zh-CN" altLang="en-US" sz="1200">
                <a:solidFill>
                  <a:srgbClr val="993366"/>
                </a:solidFill>
                <a:ea typeface="仿宋_GB2312" pitchFamily="49" charset="-122"/>
              </a:rPr>
              <a:t> </a:t>
            </a:r>
            <a:r>
              <a:rPr lang="en-US" altLang="zh-CN" i="1">
                <a:solidFill>
                  <a:srgbClr val="993366"/>
                </a:solidFill>
                <a:ea typeface="仿宋_GB2312" pitchFamily="49" charset="-122"/>
              </a:rPr>
              <a:t>z</a:t>
            </a:r>
            <a:r>
              <a:rPr lang="en-US" altLang="zh-CN" sz="1200" i="1">
                <a:solidFill>
                  <a:srgbClr val="993366"/>
                </a:solidFill>
                <a:ea typeface="仿宋_GB2312" pitchFamily="49" charset="-122"/>
              </a:rPr>
              <a:t> </a:t>
            </a:r>
            <a:r>
              <a:rPr lang="zh-CN" altLang="en-US">
                <a:solidFill>
                  <a:srgbClr val="993366"/>
                </a:solidFill>
                <a:ea typeface="仿宋_GB2312" pitchFamily="49" charset="-122"/>
              </a:rPr>
              <a:t>平面放在同一个平面上。  </a:t>
            </a:r>
          </a:p>
        </p:txBody>
      </p:sp>
      <p:pic>
        <p:nvPicPr>
          <p:cNvPr id="502839" name="Picture 55" descr="未命名"/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5013" y="2119313"/>
            <a:ext cx="2924175" cy="3990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2865" name="Picture 81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028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5028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5028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5028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5028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502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5028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5028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502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2806" grpId="0"/>
      <p:bldP spid="502837" grpId="0"/>
      <p:bldP spid="502838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1272" name="Picture 12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1273" name="Picture 12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1274" name="Picture 12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1275" name="Picture 12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1276" name="Picture 12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1277" name="Picture 12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1278" name="Picture 12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1279" name="Picture 127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1280" name="Picture 12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1281" name="Picture 12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1282" name="Picture 13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1283" name="Picture 131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1284" name="Picture 13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1285" name="Picture 13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1286" name="Picture 13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1287" name="Picture 13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1288" name="Picture 13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1289" name="Picture 137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1290" name="Picture 13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1291" name="Picture 139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61267" name="Group 115"/>
          <p:cNvGrpSpPr>
            <a:grpSpLocks/>
          </p:cNvGrpSpPr>
          <p:nvPr/>
        </p:nvGrpSpPr>
        <p:grpSpPr bwMode="auto">
          <a:xfrm>
            <a:off x="6489700" y="1560513"/>
            <a:ext cx="1508125" cy="1439862"/>
            <a:chOff x="4088" y="983"/>
            <a:chExt cx="950" cy="907"/>
          </a:xfrm>
        </p:grpSpPr>
        <p:sp>
          <p:nvSpPr>
            <p:cNvPr id="561239" name="Oval 87"/>
            <p:cNvSpPr>
              <a:spLocks noChangeAspect="1" noChangeArrowheads="1"/>
            </p:cNvSpPr>
            <p:nvPr/>
          </p:nvSpPr>
          <p:spPr bwMode="auto">
            <a:xfrm>
              <a:off x="4088" y="983"/>
              <a:ext cx="907" cy="907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CC99"/>
                </a:gs>
              </a:gsLst>
              <a:path path="shape">
                <a:fillToRect l="50000" t="50000" r="50000" b="50000"/>
              </a:path>
            </a:gradFill>
            <a:ln w="28575" algn="ctr">
              <a:solidFill>
                <a:srgbClr val="008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61242" name="Line 90"/>
            <p:cNvSpPr>
              <a:spLocks noChangeAspect="1" noChangeShapeType="1"/>
            </p:cNvSpPr>
            <p:nvPr/>
          </p:nvSpPr>
          <p:spPr bwMode="auto">
            <a:xfrm rot="8100000">
              <a:off x="4854" y="1055"/>
              <a:ext cx="1" cy="107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561253" name="Object 101"/>
            <p:cNvGraphicFramePr>
              <a:graphicFrameLocks noChangeAspect="1"/>
            </p:cNvGraphicFramePr>
            <p:nvPr/>
          </p:nvGraphicFramePr>
          <p:xfrm>
            <a:off x="4909" y="984"/>
            <a:ext cx="129" cy="1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61293" name="公式" r:id="rId5" imgW="266400" imgH="279360" progId="Equation.3">
                    <p:embed/>
                  </p:oleObj>
                </mc:Choice>
                <mc:Fallback>
                  <p:oleObj name="公式" r:id="rId5" imgW="266400" imgH="279360" progId="Equation.3">
                    <p:embed/>
                    <p:pic>
                      <p:nvPicPr>
                        <p:cNvPr id="0" name="Object 10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09" y="984"/>
                          <a:ext cx="129" cy="13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61260" name="Group 108"/>
          <p:cNvGrpSpPr>
            <a:grpSpLocks/>
          </p:cNvGrpSpPr>
          <p:nvPr/>
        </p:nvGrpSpPr>
        <p:grpSpPr bwMode="auto">
          <a:xfrm>
            <a:off x="536575" y="528638"/>
            <a:ext cx="8058150" cy="463550"/>
            <a:chOff x="338" y="333"/>
            <a:chExt cx="5076" cy="292"/>
          </a:xfrm>
        </p:grpSpPr>
        <p:sp>
          <p:nvSpPr>
            <p:cNvPr id="561155" name="Rectangle 3"/>
            <p:cNvSpPr>
              <a:spLocks noChangeArrowheads="1"/>
            </p:cNvSpPr>
            <p:nvPr/>
          </p:nvSpPr>
          <p:spPr bwMode="auto">
            <a:xfrm>
              <a:off x="657" y="337"/>
              <a:ext cx="409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 algn="ctr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r>
                <a:rPr kumimoji="0" lang="zh-CN" altLang="en-US"/>
                <a:t>求一共形映射                    将区域             映射为  </a:t>
              </a:r>
            </a:p>
          </p:txBody>
        </p:sp>
        <p:sp>
          <p:nvSpPr>
            <p:cNvPr id="561154" name="Rectangle 2"/>
            <p:cNvSpPr>
              <a:spLocks noChangeArrowheads="1"/>
            </p:cNvSpPr>
            <p:nvPr/>
          </p:nvSpPr>
          <p:spPr bwMode="auto">
            <a:xfrm>
              <a:off x="338" y="333"/>
              <a:ext cx="45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 algn="ctr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r>
                <a:rPr kumimoji="0" lang="zh-CN" altLang="en-US">
                  <a:solidFill>
                    <a:srgbClr val="0000FF"/>
                  </a:solidFill>
                </a:rPr>
                <a:t>例   </a:t>
              </a:r>
            </a:p>
          </p:txBody>
        </p:sp>
        <p:graphicFrame>
          <p:nvGraphicFramePr>
            <p:cNvPr id="561157" name="Object 5"/>
            <p:cNvGraphicFramePr>
              <a:graphicFrameLocks/>
            </p:cNvGraphicFramePr>
            <p:nvPr/>
          </p:nvGraphicFramePr>
          <p:xfrm>
            <a:off x="1922" y="393"/>
            <a:ext cx="808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61294" name="公式" r:id="rId7" imgW="1282680" imgH="342720" progId="Equation.3">
                    <p:embed/>
                  </p:oleObj>
                </mc:Choice>
                <mc:Fallback>
                  <p:oleObj name="公式" r:id="rId7" imgW="1282680" imgH="342720" progId="Equation.3">
                    <p:embed/>
                    <p:pic>
                      <p:nvPicPr>
                        <p:cNvPr id="0" name="Object 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22" y="393"/>
                          <a:ext cx="808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61158" name="Object 6"/>
            <p:cNvGraphicFramePr>
              <a:graphicFrameLocks/>
            </p:cNvGraphicFramePr>
            <p:nvPr/>
          </p:nvGraphicFramePr>
          <p:xfrm>
            <a:off x="3470" y="393"/>
            <a:ext cx="496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61295" name="公式" r:id="rId9" imgW="787320" imgH="342720" progId="Equation.3">
                    <p:embed/>
                  </p:oleObj>
                </mc:Choice>
                <mc:Fallback>
                  <p:oleObj name="公式" r:id="rId9" imgW="787320" imgH="342720" progId="Equation.3">
                    <p:embed/>
                    <p:pic>
                      <p:nvPicPr>
                        <p:cNvPr id="0" name="Object 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70" y="393"/>
                          <a:ext cx="496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61159" name="Object 7"/>
            <p:cNvGraphicFramePr>
              <a:graphicFrameLocks/>
            </p:cNvGraphicFramePr>
            <p:nvPr/>
          </p:nvGraphicFramePr>
          <p:xfrm>
            <a:off x="4646" y="391"/>
            <a:ext cx="768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61296" name="公式" r:id="rId11" imgW="1218960" imgH="342720" progId="Equation.3">
                    <p:embed/>
                  </p:oleObj>
                </mc:Choice>
                <mc:Fallback>
                  <p:oleObj name="公式" r:id="rId11" imgW="1218960" imgH="342720" progId="Equation.3">
                    <p:embed/>
                    <p:pic>
                      <p:nvPicPr>
                        <p:cNvPr id="0" name="Object 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46" y="391"/>
                          <a:ext cx="768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61261" name="Group 109"/>
          <p:cNvGrpSpPr>
            <a:grpSpLocks/>
          </p:cNvGrpSpPr>
          <p:nvPr/>
        </p:nvGrpSpPr>
        <p:grpSpPr bwMode="auto">
          <a:xfrm>
            <a:off x="534988" y="1123950"/>
            <a:ext cx="4584700" cy="458788"/>
            <a:chOff x="337" y="708"/>
            <a:chExt cx="2888" cy="289"/>
          </a:xfrm>
        </p:grpSpPr>
        <p:sp>
          <p:nvSpPr>
            <p:cNvPr id="561156" name="Rectangle 4"/>
            <p:cNvSpPr>
              <a:spLocks noChangeArrowheads="1"/>
            </p:cNvSpPr>
            <p:nvPr/>
          </p:nvSpPr>
          <p:spPr bwMode="auto">
            <a:xfrm>
              <a:off x="337" y="708"/>
              <a:ext cx="45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 algn="ctr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r>
                <a:rPr kumimoji="0" lang="zh-CN" altLang="en-US">
                  <a:solidFill>
                    <a:srgbClr val="0000FF"/>
                  </a:solidFill>
                </a:rPr>
                <a:t>解   </a:t>
              </a:r>
            </a:p>
          </p:txBody>
        </p:sp>
        <p:sp>
          <p:nvSpPr>
            <p:cNvPr id="561161" name="Rectangle 9"/>
            <p:cNvSpPr>
              <a:spLocks noChangeArrowheads="1"/>
            </p:cNvSpPr>
            <p:nvPr/>
          </p:nvSpPr>
          <p:spPr bwMode="auto">
            <a:xfrm>
              <a:off x="661" y="709"/>
              <a:ext cx="256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0" lang="zh-CN" altLang="en-US">
                  <a:solidFill>
                    <a:srgbClr val="008000"/>
                  </a:solidFill>
                  <a:ea typeface="楷体_GB2312" pitchFamily="49" charset="-122"/>
                </a:rPr>
                <a:t>方法一  </a:t>
              </a:r>
              <a:r>
                <a:rPr kumimoji="0" lang="en-US" altLang="zh-CN">
                  <a:solidFill>
                    <a:schemeClr val="hlink"/>
                  </a:solidFill>
                  <a:latin typeface="宋体" panose="02010600030101010101" pitchFamily="2" charset="-122"/>
                </a:rPr>
                <a:t>(</a:t>
              </a:r>
              <a:r>
                <a:rPr kumimoji="0" lang="en-US" altLang="zh-CN" sz="1200">
                  <a:solidFill>
                    <a:schemeClr val="hlink"/>
                  </a:solidFill>
                </a:rPr>
                <a:t> </a:t>
              </a:r>
              <a:r>
                <a:rPr kumimoji="0" lang="zh-CN" altLang="en-US" u="sng">
                  <a:solidFill>
                    <a:schemeClr val="hlink"/>
                  </a:solidFill>
                  <a:latin typeface="仿宋_GB2312" pitchFamily="49" charset="-122"/>
                  <a:ea typeface="仿宋_GB2312" pitchFamily="49" charset="-122"/>
                </a:rPr>
                <a:t>利用三点定圆</a:t>
              </a:r>
              <a:r>
                <a:rPr kumimoji="0" lang="zh-CN" altLang="en-US" sz="1200">
                  <a:solidFill>
                    <a:schemeClr val="hlink"/>
                  </a:solidFill>
                  <a:ea typeface="仿宋_GB2312" pitchFamily="49" charset="-122"/>
                </a:rPr>
                <a:t> </a:t>
              </a:r>
              <a:r>
                <a:rPr kumimoji="0" lang="en-US" altLang="zh-CN">
                  <a:solidFill>
                    <a:schemeClr val="hlink"/>
                  </a:solidFill>
                  <a:latin typeface="宋体" panose="02010600030101010101" pitchFamily="2" charset="-122"/>
                </a:rPr>
                <a:t>)</a:t>
              </a:r>
              <a:r>
                <a:rPr kumimoji="0" lang="en-US" altLang="zh-CN">
                  <a:solidFill>
                    <a:srgbClr val="008000"/>
                  </a:solidFill>
                </a:rPr>
                <a:t> </a:t>
              </a:r>
              <a:r>
                <a:rPr kumimoji="0" lang="en-US" altLang="zh-CN">
                  <a:solidFill>
                    <a:srgbClr val="008000"/>
                  </a:solidFill>
                  <a:ea typeface="楷体_GB2312" pitchFamily="49" charset="-122"/>
                </a:rPr>
                <a:t>       </a:t>
              </a:r>
            </a:p>
          </p:txBody>
        </p:sp>
      </p:grpSp>
      <p:graphicFrame>
        <p:nvGraphicFramePr>
          <p:cNvPr id="561164" name="Object 12"/>
          <p:cNvGraphicFramePr>
            <a:graphicFrameLocks noChangeAspect="1"/>
          </p:cNvGraphicFramePr>
          <p:nvPr/>
        </p:nvGraphicFramePr>
        <p:xfrm>
          <a:off x="2082800" y="2347913"/>
          <a:ext cx="32131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1297" name="公式" r:id="rId13" imgW="3213000" imgH="380880" progId="Equation.3">
                  <p:embed/>
                </p:oleObj>
              </mc:Choice>
              <mc:Fallback>
                <p:oleObj name="公式" r:id="rId13" imgW="3213000" imgH="38088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82800" y="2347913"/>
                        <a:ext cx="3213100" cy="381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1165" name="Object 13"/>
          <p:cNvGraphicFramePr>
            <a:graphicFrameLocks noChangeAspect="1"/>
          </p:cNvGraphicFramePr>
          <p:nvPr/>
        </p:nvGraphicFramePr>
        <p:xfrm>
          <a:off x="2089150" y="2859088"/>
          <a:ext cx="32131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1298" name="公式" r:id="rId15" imgW="3213000" imgH="380880" progId="Equation.3">
                  <p:embed/>
                </p:oleObj>
              </mc:Choice>
              <mc:Fallback>
                <p:oleObj name="公式" r:id="rId15" imgW="3213000" imgH="38088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89150" y="2859088"/>
                        <a:ext cx="3213100" cy="381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61166" name="Rectangle 14"/>
          <p:cNvSpPr>
            <a:spLocks noChangeArrowheads="1"/>
          </p:cNvSpPr>
          <p:nvPr/>
        </p:nvSpPr>
        <p:spPr bwMode="auto">
          <a:xfrm>
            <a:off x="1047750" y="3389313"/>
            <a:ext cx="2927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0" lang="zh-CN" altLang="en-US">
                <a:solidFill>
                  <a:srgbClr val="000000"/>
                </a:solidFill>
              </a:rPr>
              <a:t>根据对应点公式有    </a:t>
            </a:r>
          </a:p>
        </p:txBody>
      </p:sp>
      <p:graphicFrame>
        <p:nvGraphicFramePr>
          <p:cNvPr id="561167" name="Object 15"/>
          <p:cNvGraphicFramePr>
            <a:graphicFrameLocks/>
          </p:cNvGraphicFramePr>
          <p:nvPr/>
        </p:nvGraphicFramePr>
        <p:xfrm>
          <a:off x="1565275" y="4076700"/>
          <a:ext cx="4327525" cy="785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1299" name="公式" r:id="rId17" imgW="4330440" imgH="787320" progId="Equation.3">
                  <p:embed/>
                </p:oleObj>
              </mc:Choice>
              <mc:Fallback>
                <p:oleObj name="公式" r:id="rId17" imgW="4330440" imgH="787320" progId="Equation.3">
                  <p:embed/>
                  <p:pic>
                    <p:nvPicPr>
                      <p:cNvPr id="0" name="Object 15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65275" y="4076700"/>
                        <a:ext cx="4327525" cy="7858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61264" name="Group 112"/>
          <p:cNvGrpSpPr>
            <a:grpSpLocks/>
          </p:cNvGrpSpPr>
          <p:nvPr/>
        </p:nvGrpSpPr>
        <p:grpSpPr bwMode="auto">
          <a:xfrm>
            <a:off x="954088" y="5102225"/>
            <a:ext cx="3290887" cy="787400"/>
            <a:chOff x="601" y="3214"/>
            <a:chExt cx="2073" cy="496"/>
          </a:xfrm>
        </p:grpSpPr>
        <p:graphicFrame>
          <p:nvGraphicFramePr>
            <p:cNvPr id="561163" name="Object 11"/>
            <p:cNvGraphicFramePr>
              <a:graphicFrameLocks/>
            </p:cNvGraphicFramePr>
            <p:nvPr/>
          </p:nvGraphicFramePr>
          <p:xfrm>
            <a:off x="1658" y="3214"/>
            <a:ext cx="1016" cy="4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61300" name="公式" r:id="rId19" imgW="1612800" imgH="787320" progId="Equation.3">
                    <p:embed/>
                  </p:oleObj>
                </mc:Choice>
                <mc:Fallback>
                  <p:oleObj name="公式" r:id="rId19" imgW="1612800" imgH="787320" progId="Equation.3">
                    <p:embed/>
                    <p:pic>
                      <p:nvPicPr>
                        <p:cNvPr id="0" name="Object 1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58" y="3214"/>
                          <a:ext cx="1016" cy="4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61170" name="Rectangle 18"/>
            <p:cNvSpPr>
              <a:spLocks noChangeArrowheads="1"/>
            </p:cNvSpPr>
            <p:nvPr/>
          </p:nvSpPr>
          <p:spPr bwMode="auto">
            <a:xfrm>
              <a:off x="601" y="3301"/>
              <a:ext cx="122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0" lang="zh-CN" altLang="en-US">
                  <a:solidFill>
                    <a:srgbClr val="000000"/>
                  </a:solidFill>
                </a:rPr>
                <a:t>整理后即得   </a:t>
              </a:r>
            </a:p>
          </p:txBody>
        </p:sp>
      </p:grpSp>
      <p:grpSp>
        <p:nvGrpSpPr>
          <p:cNvPr id="561262" name="Group 110"/>
          <p:cNvGrpSpPr>
            <a:grpSpLocks/>
          </p:cNvGrpSpPr>
          <p:nvPr/>
        </p:nvGrpSpPr>
        <p:grpSpPr bwMode="auto">
          <a:xfrm>
            <a:off x="1050925" y="1735138"/>
            <a:ext cx="4806950" cy="457200"/>
            <a:chOff x="662" y="1093"/>
            <a:chExt cx="3028" cy="288"/>
          </a:xfrm>
        </p:grpSpPr>
        <p:sp>
          <p:nvSpPr>
            <p:cNvPr id="561162" name="Rectangle 10"/>
            <p:cNvSpPr>
              <a:spLocks noChangeArrowheads="1"/>
            </p:cNvSpPr>
            <p:nvPr/>
          </p:nvSpPr>
          <p:spPr bwMode="auto">
            <a:xfrm>
              <a:off x="662" y="1093"/>
              <a:ext cx="30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0" lang="zh-CN" altLang="en-US">
                  <a:solidFill>
                    <a:srgbClr val="000000"/>
                  </a:solidFill>
                </a:rPr>
                <a:t>如图，在    </a:t>
              </a:r>
              <a:r>
                <a:rPr kumimoji="0" lang="zh-CN" altLang="en-US" sz="800">
                  <a:solidFill>
                    <a:srgbClr val="000000"/>
                  </a:solidFill>
                </a:rPr>
                <a:t> </a:t>
              </a:r>
              <a:r>
                <a:rPr kumimoji="0" lang="zh-CN" altLang="en-US">
                  <a:solidFill>
                    <a:srgbClr val="000000"/>
                  </a:solidFill>
                </a:rPr>
                <a:t>和    </a:t>
              </a:r>
              <a:r>
                <a:rPr kumimoji="0" lang="zh-CN" altLang="en-US" sz="800">
                  <a:solidFill>
                    <a:srgbClr val="000000"/>
                  </a:solidFill>
                </a:rPr>
                <a:t> </a:t>
              </a:r>
              <a:r>
                <a:rPr kumimoji="0" lang="zh-CN" altLang="en-US">
                  <a:solidFill>
                    <a:srgbClr val="000000"/>
                  </a:solidFill>
                </a:rPr>
                <a:t>上分别取三点：    </a:t>
              </a:r>
            </a:p>
          </p:txBody>
        </p:sp>
        <p:graphicFrame>
          <p:nvGraphicFramePr>
            <p:cNvPr id="561213" name="Object 61"/>
            <p:cNvGraphicFramePr>
              <a:graphicFrameLocks/>
            </p:cNvGraphicFramePr>
            <p:nvPr/>
          </p:nvGraphicFramePr>
          <p:xfrm>
            <a:off x="1520" y="1155"/>
            <a:ext cx="168" cy="1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61301" name="公式" r:id="rId21" imgW="266400" imgH="279360" progId="Equation.3">
                    <p:embed/>
                  </p:oleObj>
                </mc:Choice>
                <mc:Fallback>
                  <p:oleObj name="公式" r:id="rId21" imgW="266400" imgH="279360" progId="Equation.3">
                    <p:embed/>
                    <p:pic>
                      <p:nvPicPr>
                        <p:cNvPr id="0" name="Object 6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20" y="1155"/>
                          <a:ext cx="168" cy="17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61214" name="Object 62"/>
            <p:cNvGraphicFramePr>
              <a:graphicFrameLocks/>
            </p:cNvGraphicFramePr>
            <p:nvPr/>
          </p:nvGraphicFramePr>
          <p:xfrm>
            <a:off x="1928" y="1145"/>
            <a:ext cx="176" cy="16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61302" name="公式" r:id="rId23" imgW="279360" imgH="266400" progId="Equation.3">
                    <p:embed/>
                  </p:oleObj>
                </mc:Choice>
                <mc:Fallback>
                  <p:oleObj name="公式" r:id="rId23" imgW="279360" imgH="266400" progId="Equation.3">
                    <p:embed/>
                    <p:pic>
                      <p:nvPicPr>
                        <p:cNvPr id="0" name="Object 62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28" y="1145"/>
                          <a:ext cx="176" cy="16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61263" name="Group 111"/>
          <p:cNvGrpSpPr>
            <a:grpSpLocks/>
          </p:cNvGrpSpPr>
          <p:nvPr/>
        </p:nvGrpSpPr>
        <p:grpSpPr bwMode="auto">
          <a:xfrm>
            <a:off x="1625600" y="4097338"/>
            <a:ext cx="1800225" cy="346075"/>
            <a:chOff x="1024" y="2581"/>
            <a:chExt cx="1134" cy="218"/>
          </a:xfrm>
        </p:grpSpPr>
        <p:graphicFrame>
          <p:nvGraphicFramePr>
            <p:cNvPr id="561169" name="Object 17"/>
            <p:cNvGraphicFramePr>
              <a:graphicFrameLocks noChangeAspect="1"/>
            </p:cNvGraphicFramePr>
            <p:nvPr/>
          </p:nvGraphicFramePr>
          <p:xfrm>
            <a:off x="1024" y="2583"/>
            <a:ext cx="488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61303" name="公式" r:id="rId25" imgW="774360" imgH="342720" progId="Equation.3">
                    <p:embed/>
                  </p:oleObj>
                </mc:Choice>
                <mc:Fallback>
                  <p:oleObj name="公式" r:id="rId25" imgW="774360" imgH="342720" progId="Equation.3">
                    <p:embed/>
                    <p:pic>
                      <p:nvPicPr>
                        <p:cNvPr id="0" name="Object 1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24" y="2583"/>
                          <a:ext cx="488" cy="216"/>
                        </a:xfrm>
                        <a:prstGeom prst="rect">
                          <a:avLst/>
                        </a:prstGeom>
                        <a:solidFill>
                          <a:srgbClr val="FFFFFF"/>
                        </a:solidFill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61215" name="Object 63"/>
            <p:cNvGraphicFramePr>
              <a:graphicFrameLocks noChangeAspect="1"/>
            </p:cNvGraphicFramePr>
            <p:nvPr/>
          </p:nvGraphicFramePr>
          <p:xfrm>
            <a:off x="1670" y="2581"/>
            <a:ext cx="488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61304" name="公式" r:id="rId27" imgW="774360" imgH="342720" progId="Equation.3">
                    <p:embed/>
                  </p:oleObj>
                </mc:Choice>
                <mc:Fallback>
                  <p:oleObj name="公式" r:id="rId27" imgW="774360" imgH="342720" progId="Equation.3">
                    <p:embed/>
                    <p:pic>
                      <p:nvPicPr>
                        <p:cNvPr id="0" name="Object 6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70" y="2581"/>
                          <a:ext cx="488" cy="216"/>
                        </a:xfrm>
                        <a:prstGeom prst="rect">
                          <a:avLst/>
                        </a:prstGeom>
                        <a:solidFill>
                          <a:srgbClr val="FFFFFF"/>
                        </a:solidFill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61257" name="Group 105"/>
          <p:cNvGrpSpPr>
            <a:grpSpLocks/>
          </p:cNvGrpSpPr>
          <p:nvPr/>
        </p:nvGrpSpPr>
        <p:grpSpPr bwMode="auto">
          <a:xfrm>
            <a:off x="7224713" y="3717925"/>
            <a:ext cx="1663700" cy="2774950"/>
            <a:chOff x="4551" y="2240"/>
            <a:chExt cx="988" cy="1994"/>
          </a:xfrm>
        </p:grpSpPr>
        <p:sp>
          <p:nvSpPr>
            <p:cNvPr id="561220" name="Rectangle 68"/>
            <p:cNvSpPr>
              <a:spLocks noChangeArrowheads="1"/>
            </p:cNvSpPr>
            <p:nvPr/>
          </p:nvSpPr>
          <p:spPr bwMode="auto">
            <a:xfrm rot="5400000">
              <a:off x="4546" y="2247"/>
              <a:ext cx="999" cy="986"/>
            </a:xfrm>
            <a:prstGeom prst="rect">
              <a:avLst/>
            </a:prstGeom>
            <a:gradFill rotWithShape="1">
              <a:gsLst>
                <a:gs pos="0">
                  <a:srgbClr val="FFB469"/>
                </a:gs>
                <a:gs pos="100000">
                  <a:srgbClr val="FFFFFF"/>
                </a:gs>
              </a:gsLst>
              <a:path path="rect">
                <a:fillToRect l="100000" t="10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61221" name="Rectangle 69"/>
            <p:cNvSpPr>
              <a:spLocks noChangeArrowheads="1"/>
            </p:cNvSpPr>
            <p:nvPr/>
          </p:nvSpPr>
          <p:spPr bwMode="auto">
            <a:xfrm rot="16200000">
              <a:off x="4544" y="3242"/>
              <a:ext cx="999" cy="986"/>
            </a:xfrm>
            <a:prstGeom prst="rect">
              <a:avLst/>
            </a:prstGeom>
            <a:gradFill rotWithShape="1">
              <a:gsLst>
                <a:gs pos="0">
                  <a:srgbClr val="FFB469"/>
                </a:gs>
                <a:gs pos="100000">
                  <a:srgbClr val="FFFFFF"/>
                </a:gs>
              </a:gsLst>
              <a:path path="rect">
                <a:fillToRect l="100000" b="10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561269" name="Group 117"/>
          <p:cNvGrpSpPr>
            <a:grpSpLocks/>
          </p:cNvGrpSpPr>
          <p:nvPr/>
        </p:nvGrpSpPr>
        <p:grpSpPr bwMode="auto">
          <a:xfrm>
            <a:off x="6484938" y="3582988"/>
            <a:ext cx="1993900" cy="2541587"/>
            <a:chOff x="4085" y="2257"/>
            <a:chExt cx="1256" cy="1601"/>
          </a:xfrm>
        </p:grpSpPr>
        <p:graphicFrame>
          <p:nvGraphicFramePr>
            <p:cNvPr id="561222" name="Object 70"/>
            <p:cNvGraphicFramePr>
              <a:graphicFrameLocks noChangeAspect="1"/>
            </p:cNvGraphicFramePr>
            <p:nvPr/>
          </p:nvGraphicFramePr>
          <p:xfrm>
            <a:off x="4948" y="2489"/>
            <a:ext cx="268" cy="1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61305" name="公式" r:id="rId29" imgW="469800" imgH="342720" progId="Equation.3">
                    <p:embed/>
                  </p:oleObj>
                </mc:Choice>
                <mc:Fallback>
                  <p:oleObj name="公式" r:id="rId29" imgW="469800" imgH="342720" progId="Equation.3">
                    <p:embed/>
                    <p:pic>
                      <p:nvPicPr>
                        <p:cNvPr id="0" name="Object 7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48" y="2489"/>
                          <a:ext cx="268" cy="1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61228" name="Line 76"/>
            <p:cNvSpPr>
              <a:spLocks noChangeShapeType="1"/>
            </p:cNvSpPr>
            <p:nvPr/>
          </p:nvSpPr>
          <p:spPr bwMode="auto">
            <a:xfrm rot="5400000" flipV="1">
              <a:off x="3741" y="3058"/>
              <a:ext cx="1601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stealth" w="med" len="lg"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61229" name="Line 77"/>
            <p:cNvSpPr>
              <a:spLocks noChangeShapeType="1"/>
            </p:cNvSpPr>
            <p:nvPr/>
          </p:nvSpPr>
          <p:spPr bwMode="auto">
            <a:xfrm flipH="1">
              <a:off x="4085" y="3220"/>
              <a:ext cx="1256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stealth" w="med" len="lg"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561270" name="Group 118"/>
          <p:cNvGrpSpPr>
            <a:grpSpLocks/>
          </p:cNvGrpSpPr>
          <p:nvPr/>
        </p:nvGrpSpPr>
        <p:grpSpPr bwMode="auto">
          <a:xfrm>
            <a:off x="6956425" y="3802063"/>
            <a:ext cx="273050" cy="2201862"/>
            <a:chOff x="4382" y="2395"/>
            <a:chExt cx="172" cy="1387"/>
          </a:xfrm>
        </p:grpSpPr>
        <p:graphicFrame>
          <p:nvGraphicFramePr>
            <p:cNvPr id="561223" name="Object 71"/>
            <p:cNvGraphicFramePr>
              <a:graphicFrameLocks noChangeAspect="1"/>
            </p:cNvGraphicFramePr>
            <p:nvPr/>
          </p:nvGraphicFramePr>
          <p:xfrm>
            <a:off x="4382" y="3415"/>
            <a:ext cx="135" cy="13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61306" name="公式" r:id="rId31" imgW="279360" imgH="266400" progId="Equation.3">
                    <p:embed/>
                  </p:oleObj>
                </mc:Choice>
                <mc:Fallback>
                  <p:oleObj name="公式" r:id="rId31" imgW="279360" imgH="266400" progId="Equation.3">
                    <p:embed/>
                    <p:pic>
                      <p:nvPicPr>
                        <p:cNvPr id="0" name="Object 7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82" y="3415"/>
                          <a:ext cx="135" cy="13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61230" name="Line 78"/>
            <p:cNvSpPr>
              <a:spLocks noChangeShapeType="1"/>
            </p:cNvSpPr>
            <p:nvPr/>
          </p:nvSpPr>
          <p:spPr bwMode="auto">
            <a:xfrm rot="16200000" flipH="1">
              <a:off x="3854" y="3089"/>
              <a:ext cx="1387" cy="0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61231" name="Line 79"/>
            <p:cNvSpPr>
              <a:spLocks noChangeAspect="1" noChangeShapeType="1"/>
            </p:cNvSpPr>
            <p:nvPr/>
          </p:nvSpPr>
          <p:spPr bwMode="auto">
            <a:xfrm rot="10784409" flipH="1" flipV="1">
              <a:off x="4554" y="3439"/>
              <a:ext cx="0" cy="107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561271" name="Group 119"/>
          <p:cNvGrpSpPr>
            <a:grpSpLocks/>
          </p:cNvGrpSpPr>
          <p:nvPr/>
        </p:nvGrpSpPr>
        <p:grpSpPr bwMode="auto">
          <a:xfrm>
            <a:off x="7185025" y="3897313"/>
            <a:ext cx="333375" cy="1463675"/>
            <a:chOff x="4526" y="2455"/>
            <a:chExt cx="210" cy="922"/>
          </a:xfrm>
        </p:grpSpPr>
        <p:graphicFrame>
          <p:nvGraphicFramePr>
            <p:cNvPr id="561225" name="Object 73"/>
            <p:cNvGraphicFramePr>
              <a:graphicFrameLocks noChangeAspect="1"/>
            </p:cNvGraphicFramePr>
            <p:nvPr/>
          </p:nvGraphicFramePr>
          <p:xfrm>
            <a:off x="4584" y="2455"/>
            <a:ext cx="152" cy="1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61307" name="公式" r:id="rId33" imgW="266400" imgH="190440" progId="Equation.3">
                    <p:embed/>
                  </p:oleObj>
                </mc:Choice>
                <mc:Fallback>
                  <p:oleObj name="公式" r:id="rId33" imgW="266400" imgH="190440" progId="Equation.3">
                    <p:embed/>
                    <p:pic>
                      <p:nvPicPr>
                        <p:cNvPr id="0" name="Object 7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84" y="2455"/>
                          <a:ext cx="152" cy="10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61227" name="Object 75"/>
            <p:cNvGraphicFramePr>
              <a:graphicFrameLocks noChangeAspect="1"/>
            </p:cNvGraphicFramePr>
            <p:nvPr/>
          </p:nvGraphicFramePr>
          <p:xfrm>
            <a:off x="4576" y="3242"/>
            <a:ext cx="93" cy="13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61308" name="公式" r:id="rId35" imgW="190440" imgH="279360" progId="Equation.3">
                    <p:embed/>
                  </p:oleObj>
                </mc:Choice>
                <mc:Fallback>
                  <p:oleObj name="公式" r:id="rId35" imgW="190440" imgH="279360" progId="Equation.3">
                    <p:embed/>
                    <p:pic>
                      <p:nvPicPr>
                        <p:cNvPr id="0" name="Object 7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76" y="3242"/>
                          <a:ext cx="93" cy="13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61232" name="Oval 80"/>
            <p:cNvSpPr>
              <a:spLocks noChangeAspect="1" noChangeArrowheads="1"/>
            </p:cNvSpPr>
            <p:nvPr/>
          </p:nvSpPr>
          <p:spPr bwMode="auto">
            <a:xfrm rot="13484409">
              <a:off x="4526" y="2917"/>
              <a:ext cx="40" cy="40"/>
            </a:xfrm>
            <a:prstGeom prst="ellipse">
              <a:avLst/>
            </a:prstGeom>
            <a:solidFill>
              <a:srgbClr val="FF0000"/>
            </a:solidFill>
            <a:ln w="19050" algn="ctr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61233" name="Oval 81"/>
            <p:cNvSpPr>
              <a:spLocks noChangeAspect="1" noChangeArrowheads="1"/>
            </p:cNvSpPr>
            <p:nvPr/>
          </p:nvSpPr>
          <p:spPr bwMode="auto">
            <a:xfrm rot="2684409">
              <a:off x="4529" y="2497"/>
              <a:ext cx="40" cy="40"/>
            </a:xfrm>
            <a:prstGeom prst="ellipse">
              <a:avLst/>
            </a:prstGeom>
            <a:solidFill>
              <a:srgbClr val="FF0000"/>
            </a:solidFill>
            <a:ln w="19050" algn="ctr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61234" name="Oval 82"/>
            <p:cNvSpPr>
              <a:spLocks noChangeAspect="1" noChangeArrowheads="1"/>
            </p:cNvSpPr>
            <p:nvPr/>
          </p:nvSpPr>
          <p:spPr bwMode="auto">
            <a:xfrm rot="2684409">
              <a:off x="4531" y="3203"/>
              <a:ext cx="40" cy="40"/>
            </a:xfrm>
            <a:prstGeom prst="ellipse">
              <a:avLst/>
            </a:prstGeom>
            <a:solidFill>
              <a:srgbClr val="FF0000"/>
            </a:solidFill>
            <a:ln w="19050" algn="ctr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561236" name="Object 84"/>
            <p:cNvGraphicFramePr>
              <a:graphicFrameLocks noChangeAspect="1"/>
            </p:cNvGraphicFramePr>
            <p:nvPr/>
          </p:nvGraphicFramePr>
          <p:xfrm>
            <a:off x="4594" y="2864"/>
            <a:ext cx="68" cy="13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61309" name="公式" r:id="rId37" imgW="139680" imgH="279360" progId="Equation.3">
                    <p:embed/>
                  </p:oleObj>
                </mc:Choice>
                <mc:Fallback>
                  <p:oleObj name="公式" r:id="rId37" imgW="139680" imgH="279360" progId="Equation.3">
                    <p:embed/>
                    <p:pic>
                      <p:nvPicPr>
                        <p:cNvPr id="0" name="Object 8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94" y="2864"/>
                          <a:ext cx="68" cy="13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61268" name="Group 116"/>
          <p:cNvGrpSpPr>
            <a:grpSpLocks/>
          </p:cNvGrpSpPr>
          <p:nvPr/>
        </p:nvGrpSpPr>
        <p:grpSpPr bwMode="auto">
          <a:xfrm>
            <a:off x="6021388" y="1128713"/>
            <a:ext cx="2646362" cy="2174875"/>
            <a:chOff x="3793" y="711"/>
            <a:chExt cx="1667" cy="1370"/>
          </a:xfrm>
        </p:grpSpPr>
        <p:grpSp>
          <p:nvGrpSpPr>
            <p:cNvPr id="561266" name="Group 114"/>
            <p:cNvGrpSpPr>
              <a:grpSpLocks/>
            </p:cNvGrpSpPr>
            <p:nvPr/>
          </p:nvGrpSpPr>
          <p:grpSpPr bwMode="auto">
            <a:xfrm>
              <a:off x="3793" y="711"/>
              <a:ext cx="1667" cy="1370"/>
              <a:chOff x="3793" y="711"/>
              <a:chExt cx="1667" cy="1370"/>
            </a:xfrm>
          </p:grpSpPr>
          <p:sp>
            <p:nvSpPr>
              <p:cNvPr id="561240" name="Line 88"/>
              <p:cNvSpPr>
                <a:spLocks noChangeShapeType="1"/>
              </p:cNvSpPr>
              <p:nvPr/>
            </p:nvSpPr>
            <p:spPr bwMode="auto">
              <a:xfrm rot="10800000">
                <a:off x="3793" y="1444"/>
                <a:ext cx="1667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 type="stealth" w="med" len="lg"/>
                <a:tailEnd type="none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61241" name="Line 89"/>
              <p:cNvSpPr>
                <a:spLocks noChangeShapeType="1"/>
              </p:cNvSpPr>
              <p:nvPr/>
            </p:nvSpPr>
            <p:spPr bwMode="auto">
              <a:xfrm rot="5400000">
                <a:off x="3861" y="1396"/>
                <a:ext cx="137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 type="stealth" w="med" len="lg"/>
                <a:tailEnd type="none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graphicFrame>
            <p:nvGraphicFramePr>
              <p:cNvPr id="561252" name="Object 100"/>
              <p:cNvGraphicFramePr>
                <a:graphicFrameLocks noChangeAspect="1"/>
              </p:cNvGraphicFramePr>
              <p:nvPr/>
            </p:nvGraphicFramePr>
            <p:xfrm>
              <a:off x="5139" y="781"/>
              <a:ext cx="225" cy="19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61310" name="公式" r:id="rId39" imgW="393480" imgH="342720" progId="Equation.3">
                      <p:embed/>
                    </p:oleObj>
                  </mc:Choice>
                  <mc:Fallback>
                    <p:oleObj name="公式" r:id="rId39" imgW="393480" imgH="342720" progId="Equation.3">
                      <p:embed/>
                      <p:pic>
                        <p:nvPicPr>
                          <p:cNvPr id="0" name="Object 100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139" y="781"/>
                            <a:ext cx="225" cy="19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aphicFrame>
          <p:nvGraphicFramePr>
            <p:cNvPr id="561246" name="Object 94"/>
            <p:cNvGraphicFramePr>
              <a:graphicFrameLocks noChangeAspect="1"/>
            </p:cNvGraphicFramePr>
            <p:nvPr/>
          </p:nvGraphicFramePr>
          <p:xfrm>
            <a:off x="5014" y="1463"/>
            <a:ext cx="92" cy="12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61311" name="公式" r:id="rId41" imgW="190440" imgH="266400" progId="Equation.3">
                    <p:embed/>
                  </p:oleObj>
                </mc:Choice>
                <mc:Fallback>
                  <p:oleObj name="公式" r:id="rId41" imgW="190440" imgH="266400" progId="Equation.3">
                    <p:embed/>
                    <p:pic>
                      <p:nvPicPr>
                        <p:cNvPr id="0" name="Object 9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14" y="1463"/>
                          <a:ext cx="92" cy="12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61256" name="Object 104"/>
            <p:cNvGraphicFramePr>
              <a:graphicFrameLocks noChangeAspect="1"/>
            </p:cNvGraphicFramePr>
            <p:nvPr/>
          </p:nvGraphicFramePr>
          <p:xfrm>
            <a:off x="3866" y="1466"/>
            <a:ext cx="223" cy="19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61312" name="公式" r:id="rId43" imgW="393480" imgH="342720" progId="Equation.3">
                    <p:embed/>
                  </p:oleObj>
                </mc:Choice>
                <mc:Fallback>
                  <p:oleObj name="公式" r:id="rId43" imgW="393480" imgH="342720" progId="Equation.3">
                    <p:embed/>
                    <p:pic>
                      <p:nvPicPr>
                        <p:cNvPr id="0" name="Object 10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66" y="1466"/>
                          <a:ext cx="223" cy="19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61265" name="Group 113"/>
          <p:cNvGrpSpPr>
            <a:grpSpLocks/>
          </p:cNvGrpSpPr>
          <p:nvPr/>
        </p:nvGrpSpPr>
        <p:grpSpPr bwMode="auto">
          <a:xfrm>
            <a:off x="7183438" y="1279525"/>
            <a:ext cx="350837" cy="314325"/>
            <a:chOff x="4525" y="806"/>
            <a:chExt cx="221" cy="198"/>
          </a:xfrm>
        </p:grpSpPr>
        <p:sp>
          <p:nvSpPr>
            <p:cNvPr id="561243" name="Oval 91"/>
            <p:cNvSpPr>
              <a:spLocks noChangeAspect="1" noChangeArrowheads="1"/>
            </p:cNvSpPr>
            <p:nvPr/>
          </p:nvSpPr>
          <p:spPr bwMode="auto">
            <a:xfrm rot="8084409">
              <a:off x="4525" y="964"/>
              <a:ext cx="40" cy="40"/>
            </a:xfrm>
            <a:prstGeom prst="ellipse">
              <a:avLst/>
            </a:prstGeom>
            <a:solidFill>
              <a:srgbClr val="FF0000"/>
            </a:solidFill>
            <a:ln w="19050" algn="ctr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561255" name="Object 103"/>
            <p:cNvGraphicFramePr>
              <a:graphicFrameLocks noChangeAspect="1"/>
            </p:cNvGraphicFramePr>
            <p:nvPr/>
          </p:nvGraphicFramePr>
          <p:xfrm>
            <a:off x="4566" y="806"/>
            <a:ext cx="180" cy="19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61313" name="公式" r:id="rId45" imgW="317160" imgH="342720" progId="Equation.3">
                    <p:embed/>
                  </p:oleObj>
                </mc:Choice>
                <mc:Fallback>
                  <p:oleObj name="公式" r:id="rId45" imgW="317160" imgH="342720" progId="Equation.3">
                    <p:embed/>
                    <p:pic>
                      <p:nvPicPr>
                        <p:cNvPr id="0" name="Object 10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66" y="806"/>
                          <a:ext cx="180" cy="19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561247" name="Oval 95"/>
          <p:cNvSpPr>
            <a:spLocks noChangeAspect="1" noChangeArrowheads="1"/>
          </p:cNvSpPr>
          <p:nvPr/>
        </p:nvSpPr>
        <p:spPr bwMode="auto">
          <a:xfrm rot="-2715591">
            <a:off x="6456363" y="2255838"/>
            <a:ext cx="63500" cy="63500"/>
          </a:xfrm>
          <a:prstGeom prst="ellipse">
            <a:avLst/>
          </a:prstGeom>
          <a:solidFill>
            <a:srgbClr val="FF0000"/>
          </a:solidFill>
          <a:ln w="19050" algn="ctr">
            <a:solidFill>
              <a:srgbClr val="0000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61244" name="Oval 92"/>
          <p:cNvSpPr>
            <a:spLocks noChangeAspect="1" noChangeArrowheads="1"/>
          </p:cNvSpPr>
          <p:nvPr/>
        </p:nvSpPr>
        <p:spPr bwMode="auto">
          <a:xfrm rot="-2715591">
            <a:off x="7897813" y="2249488"/>
            <a:ext cx="63500" cy="63500"/>
          </a:xfrm>
          <a:prstGeom prst="ellipse">
            <a:avLst/>
          </a:prstGeom>
          <a:solidFill>
            <a:srgbClr val="FF0000"/>
          </a:solidFill>
          <a:ln w="19050" algn="ctr">
            <a:solidFill>
              <a:srgbClr val="0000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pic>
        <p:nvPicPr>
          <p:cNvPr id="561292" name="Picture 140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1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61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2" dur="1000"/>
                                        <p:tgtEl>
                                          <p:spTgt spid="56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56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0" dur="1000"/>
                                        <p:tgtEl>
                                          <p:spTgt spid="56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1000"/>
                                        <p:tgtEl>
                                          <p:spTgt spid="561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1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561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1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561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1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561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1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561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1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561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1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561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1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561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1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1000"/>
                                        <p:tgtEl>
                                          <p:spTgt spid="561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1000"/>
                                        <p:tgtEl>
                                          <p:spTgt spid="561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1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1000"/>
                                        <p:tgtEl>
                                          <p:spTgt spid="561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1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1000"/>
                                        <p:tgtEl>
                                          <p:spTgt spid="561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1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1000"/>
                                        <p:tgtEl>
                                          <p:spTgt spid="561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1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1000"/>
                                        <p:tgtEl>
                                          <p:spTgt spid="561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1166" grpId="0"/>
      <p:bldP spid="561247" grpId="0" animBg="1"/>
      <p:bldP spid="561244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6742" name="Picture 34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6743" name="Picture 34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6744" name="Picture 34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6745" name="Picture 34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6746" name="Picture 34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6747" name="Picture 34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6748" name="Picture 34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6749" name="Picture 349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6750" name="Picture 35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6751" name="Picture 35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6752" name="Picture 35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6753" name="Picture 35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6754" name="Picture 35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6755" name="Picture 35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6756" name="Picture 35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6757" name="Picture 35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6758" name="Picture 35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6759" name="Picture 359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6760" name="Picture 36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6761" name="Picture 361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86730" name="Group 330"/>
          <p:cNvGrpSpPr>
            <a:grpSpLocks/>
          </p:cNvGrpSpPr>
          <p:nvPr/>
        </p:nvGrpSpPr>
        <p:grpSpPr bwMode="auto">
          <a:xfrm>
            <a:off x="6137275" y="1560513"/>
            <a:ext cx="1968500" cy="1439862"/>
            <a:chOff x="3866" y="983"/>
            <a:chExt cx="1240" cy="907"/>
          </a:xfrm>
        </p:grpSpPr>
        <p:graphicFrame>
          <p:nvGraphicFramePr>
            <p:cNvPr id="486698" name="Object 298"/>
            <p:cNvGraphicFramePr>
              <a:graphicFrameLocks noChangeAspect="1"/>
            </p:cNvGraphicFramePr>
            <p:nvPr/>
          </p:nvGraphicFramePr>
          <p:xfrm>
            <a:off x="5014" y="1463"/>
            <a:ext cx="92" cy="12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86763" name="公式" r:id="rId5" imgW="190440" imgH="266400" progId="Equation.3">
                    <p:embed/>
                  </p:oleObj>
                </mc:Choice>
                <mc:Fallback>
                  <p:oleObj name="公式" r:id="rId5" imgW="190440" imgH="266400" progId="Equation.3">
                    <p:embed/>
                    <p:pic>
                      <p:nvPicPr>
                        <p:cNvPr id="0" name="Object 29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14" y="1463"/>
                          <a:ext cx="92" cy="12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486729" name="Group 329"/>
            <p:cNvGrpSpPr>
              <a:grpSpLocks/>
            </p:cNvGrpSpPr>
            <p:nvPr/>
          </p:nvGrpSpPr>
          <p:grpSpPr bwMode="auto">
            <a:xfrm>
              <a:off x="4088" y="983"/>
              <a:ext cx="950" cy="907"/>
              <a:chOff x="4088" y="983"/>
              <a:chExt cx="950" cy="907"/>
            </a:xfrm>
          </p:grpSpPr>
          <p:sp>
            <p:nvSpPr>
              <p:cNvPr id="486691" name="Oval 291"/>
              <p:cNvSpPr>
                <a:spLocks noChangeAspect="1" noChangeArrowheads="1"/>
              </p:cNvSpPr>
              <p:nvPr/>
            </p:nvSpPr>
            <p:spPr bwMode="auto">
              <a:xfrm>
                <a:off x="4088" y="983"/>
                <a:ext cx="907" cy="907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FFCC99"/>
                  </a:gs>
                </a:gsLst>
                <a:path path="shape">
                  <a:fillToRect l="50000" t="50000" r="50000" b="50000"/>
                </a:path>
              </a:gradFill>
              <a:ln w="28575" algn="ctr">
                <a:solidFill>
                  <a:srgbClr val="008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486694" name="Line 294"/>
              <p:cNvSpPr>
                <a:spLocks noChangeAspect="1" noChangeShapeType="1"/>
              </p:cNvSpPr>
              <p:nvPr/>
            </p:nvSpPr>
            <p:spPr bwMode="auto">
              <a:xfrm rot="8100000">
                <a:off x="4854" y="1055"/>
                <a:ext cx="1" cy="107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graphicFrame>
            <p:nvGraphicFramePr>
              <p:cNvPr id="486705" name="Object 305"/>
              <p:cNvGraphicFramePr>
                <a:graphicFrameLocks noChangeAspect="1"/>
              </p:cNvGraphicFramePr>
              <p:nvPr/>
            </p:nvGraphicFramePr>
            <p:xfrm>
              <a:off x="4909" y="984"/>
              <a:ext cx="129" cy="13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86764" name="公式" r:id="rId7" imgW="266400" imgH="279360" progId="Equation.3">
                      <p:embed/>
                    </p:oleObj>
                  </mc:Choice>
                  <mc:Fallback>
                    <p:oleObj name="公式" r:id="rId7" imgW="266400" imgH="279360" progId="Equation.3">
                      <p:embed/>
                      <p:pic>
                        <p:nvPicPr>
                          <p:cNvPr id="0" name="Object 305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909" y="984"/>
                            <a:ext cx="129" cy="13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aphicFrame>
          <p:nvGraphicFramePr>
            <p:cNvPr id="486708" name="Object 308"/>
            <p:cNvGraphicFramePr>
              <a:graphicFrameLocks noChangeAspect="1"/>
            </p:cNvGraphicFramePr>
            <p:nvPr/>
          </p:nvGraphicFramePr>
          <p:xfrm>
            <a:off x="3866" y="1466"/>
            <a:ext cx="223" cy="19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86765" name="公式" r:id="rId9" imgW="393480" imgH="342720" progId="Equation.3">
                    <p:embed/>
                  </p:oleObj>
                </mc:Choice>
                <mc:Fallback>
                  <p:oleObj name="公式" r:id="rId9" imgW="393480" imgH="342720" progId="Equation.3">
                    <p:embed/>
                    <p:pic>
                      <p:nvPicPr>
                        <p:cNvPr id="0" name="Object 30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66" y="1466"/>
                          <a:ext cx="223" cy="19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486468" name="Rectangle 68"/>
          <p:cNvSpPr>
            <a:spLocks noChangeArrowheads="1"/>
          </p:cNvSpPr>
          <p:nvPr/>
        </p:nvSpPr>
        <p:spPr bwMode="auto">
          <a:xfrm>
            <a:off x="534988" y="1123950"/>
            <a:ext cx="7905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r>
              <a:rPr kumimoji="0" lang="zh-CN" altLang="en-US">
                <a:solidFill>
                  <a:srgbClr val="0000FF"/>
                </a:solidFill>
              </a:rPr>
              <a:t>解    </a:t>
            </a:r>
          </a:p>
        </p:txBody>
      </p:sp>
      <p:sp>
        <p:nvSpPr>
          <p:cNvPr id="486472" name="Rectangle 72"/>
          <p:cNvSpPr>
            <a:spLocks noChangeArrowheads="1"/>
          </p:cNvSpPr>
          <p:nvPr/>
        </p:nvSpPr>
        <p:spPr bwMode="auto">
          <a:xfrm>
            <a:off x="1049338" y="1125538"/>
            <a:ext cx="431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0" lang="zh-CN" altLang="en-US">
                <a:solidFill>
                  <a:srgbClr val="008000"/>
                </a:solidFill>
                <a:ea typeface="楷体_GB2312" pitchFamily="49" charset="-122"/>
              </a:rPr>
              <a:t>方法二  </a:t>
            </a:r>
            <a:r>
              <a:rPr kumimoji="0" lang="en-US" altLang="zh-CN">
                <a:solidFill>
                  <a:schemeClr val="hlink"/>
                </a:solidFill>
                <a:latin typeface="宋体" panose="02010600030101010101" pitchFamily="2" charset="-122"/>
              </a:rPr>
              <a:t>(</a:t>
            </a:r>
            <a:r>
              <a:rPr kumimoji="0" lang="en-US" altLang="zh-CN" sz="1200">
                <a:solidFill>
                  <a:schemeClr val="hlink"/>
                </a:solidFill>
              </a:rPr>
              <a:t> </a:t>
            </a:r>
            <a:r>
              <a:rPr kumimoji="0" lang="zh-CN" altLang="en-US" u="sng">
                <a:solidFill>
                  <a:schemeClr val="hlink"/>
                </a:solidFill>
                <a:latin typeface="仿宋_GB2312" pitchFamily="49" charset="-122"/>
                <a:ea typeface="仿宋_GB2312" pitchFamily="49" charset="-122"/>
              </a:rPr>
              <a:t>利用保对称点性</a:t>
            </a:r>
            <a:r>
              <a:rPr kumimoji="0" lang="zh-CN" altLang="en-US" sz="1200">
                <a:solidFill>
                  <a:schemeClr val="hlink"/>
                </a:solidFill>
                <a:ea typeface="仿宋_GB2312" pitchFamily="49" charset="-122"/>
              </a:rPr>
              <a:t> </a:t>
            </a:r>
            <a:r>
              <a:rPr kumimoji="0" lang="en-US" altLang="zh-CN">
                <a:solidFill>
                  <a:schemeClr val="hlink"/>
                </a:solidFill>
                <a:latin typeface="宋体" panose="02010600030101010101" pitchFamily="2" charset="-122"/>
              </a:rPr>
              <a:t>)</a:t>
            </a:r>
            <a:r>
              <a:rPr kumimoji="0" lang="en-US" altLang="zh-CN">
                <a:solidFill>
                  <a:srgbClr val="008000"/>
                </a:solidFill>
              </a:rPr>
              <a:t> </a:t>
            </a:r>
            <a:r>
              <a:rPr kumimoji="0" lang="en-US" altLang="zh-CN">
                <a:solidFill>
                  <a:srgbClr val="008000"/>
                </a:solidFill>
                <a:ea typeface="楷体_GB2312" pitchFamily="49" charset="-122"/>
              </a:rPr>
              <a:t>      </a:t>
            </a:r>
          </a:p>
        </p:txBody>
      </p:sp>
      <p:grpSp>
        <p:nvGrpSpPr>
          <p:cNvPr id="486722" name="Group 322"/>
          <p:cNvGrpSpPr>
            <a:grpSpLocks/>
          </p:cNvGrpSpPr>
          <p:nvPr/>
        </p:nvGrpSpPr>
        <p:grpSpPr bwMode="auto">
          <a:xfrm>
            <a:off x="1047750" y="3022600"/>
            <a:ext cx="4778375" cy="785813"/>
            <a:chOff x="660" y="1904"/>
            <a:chExt cx="3010" cy="495"/>
          </a:xfrm>
        </p:grpSpPr>
        <p:sp>
          <p:nvSpPr>
            <p:cNvPr id="486474" name="Rectangle 74"/>
            <p:cNvSpPr>
              <a:spLocks noChangeArrowheads="1"/>
            </p:cNvSpPr>
            <p:nvPr/>
          </p:nvSpPr>
          <p:spPr bwMode="auto">
            <a:xfrm>
              <a:off x="660" y="2015"/>
              <a:ext cx="7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0" lang="zh-CN" altLang="en-US">
                  <a:solidFill>
                    <a:srgbClr val="000000"/>
                  </a:solidFill>
                </a:rPr>
                <a:t>即得     </a:t>
              </a:r>
            </a:p>
          </p:txBody>
        </p:sp>
        <p:sp>
          <p:nvSpPr>
            <p:cNvPr id="486485" name="Rectangle 85"/>
            <p:cNvSpPr>
              <a:spLocks noChangeArrowheads="1"/>
            </p:cNvSpPr>
            <p:nvPr/>
          </p:nvSpPr>
          <p:spPr bwMode="auto">
            <a:xfrm>
              <a:off x="2474" y="2013"/>
              <a:ext cx="119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>
                  <a:latin typeface="宋体" panose="02010600030101010101" pitchFamily="2" charset="-122"/>
                </a:rPr>
                <a:t>(</a:t>
              </a:r>
              <a:r>
                <a:rPr lang="en-US" altLang="zh-CN" sz="1400"/>
                <a:t> </a:t>
              </a:r>
              <a:r>
                <a:rPr lang="en-US" altLang="zh-CN" i="1"/>
                <a:t>k</a:t>
              </a:r>
              <a:r>
                <a:rPr lang="en-US" altLang="zh-CN" sz="1000" i="1"/>
                <a:t> </a:t>
              </a:r>
              <a:r>
                <a:rPr lang="zh-CN" altLang="en-US"/>
                <a:t>待定</a:t>
              </a:r>
              <a:r>
                <a:rPr lang="zh-CN" altLang="en-US" sz="1200"/>
                <a:t> </a:t>
              </a:r>
              <a:r>
                <a:rPr lang="en-US" altLang="zh-CN">
                  <a:latin typeface="宋体" panose="02010600030101010101" pitchFamily="2" charset="-122"/>
                </a:rPr>
                <a:t>).  </a:t>
              </a:r>
              <a:r>
                <a:rPr lang="en-US" altLang="zh-CN"/>
                <a:t> </a:t>
              </a:r>
            </a:p>
          </p:txBody>
        </p:sp>
        <p:graphicFrame>
          <p:nvGraphicFramePr>
            <p:cNvPr id="486487" name="Object 87"/>
            <p:cNvGraphicFramePr>
              <a:graphicFrameLocks/>
            </p:cNvGraphicFramePr>
            <p:nvPr/>
          </p:nvGraphicFramePr>
          <p:xfrm>
            <a:off x="1150" y="1904"/>
            <a:ext cx="1248" cy="49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86766" name="公式" r:id="rId11" imgW="1981080" imgH="787320" progId="Equation.3">
                    <p:embed/>
                  </p:oleObj>
                </mc:Choice>
                <mc:Fallback>
                  <p:oleObj name="公式" r:id="rId11" imgW="1981080" imgH="787320" progId="Equation.3">
                    <p:embed/>
                    <p:pic>
                      <p:nvPicPr>
                        <p:cNvPr id="0" name="Object 8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50" y="1904"/>
                          <a:ext cx="1248" cy="49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86719" name="Group 319"/>
          <p:cNvGrpSpPr>
            <a:grpSpLocks/>
          </p:cNvGrpSpPr>
          <p:nvPr/>
        </p:nvGrpSpPr>
        <p:grpSpPr bwMode="auto">
          <a:xfrm>
            <a:off x="1050925" y="1801813"/>
            <a:ext cx="4667250" cy="457200"/>
            <a:chOff x="662" y="1135"/>
            <a:chExt cx="2940" cy="288"/>
          </a:xfrm>
        </p:grpSpPr>
        <p:sp>
          <p:nvSpPr>
            <p:cNvPr id="486473" name="Rectangle 73"/>
            <p:cNvSpPr>
              <a:spLocks noChangeArrowheads="1"/>
            </p:cNvSpPr>
            <p:nvPr/>
          </p:nvSpPr>
          <p:spPr bwMode="auto">
            <a:xfrm>
              <a:off x="662" y="1135"/>
              <a:ext cx="186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0" lang="zh-CN" altLang="en-US">
                  <a:solidFill>
                    <a:srgbClr val="000000"/>
                  </a:solidFill>
                </a:rPr>
                <a:t>在           </a:t>
              </a:r>
              <a:r>
                <a:rPr kumimoji="0" lang="zh-CN" altLang="en-US" sz="800">
                  <a:solidFill>
                    <a:srgbClr val="000000"/>
                  </a:solidFill>
                </a:rPr>
                <a:t> </a:t>
              </a:r>
              <a:r>
                <a:rPr kumimoji="0" lang="zh-CN" altLang="en-US">
                  <a:solidFill>
                    <a:srgbClr val="000000"/>
                  </a:solidFill>
                </a:rPr>
                <a:t>内取一点     </a:t>
              </a:r>
            </a:p>
          </p:txBody>
        </p:sp>
        <p:graphicFrame>
          <p:nvGraphicFramePr>
            <p:cNvPr id="486475" name="Object 75"/>
            <p:cNvGraphicFramePr>
              <a:graphicFrameLocks noChangeAspect="1"/>
            </p:cNvGraphicFramePr>
            <p:nvPr/>
          </p:nvGraphicFramePr>
          <p:xfrm>
            <a:off x="2258" y="1155"/>
            <a:ext cx="472" cy="2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86767" name="公式" r:id="rId13" imgW="749160" imgH="368280" progId="Equation.3">
                    <p:embed/>
                  </p:oleObj>
                </mc:Choice>
                <mc:Fallback>
                  <p:oleObj name="公式" r:id="rId13" imgW="749160" imgH="368280" progId="Equation.3">
                    <p:embed/>
                    <p:pic>
                      <p:nvPicPr>
                        <p:cNvPr id="0" name="Object 7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58" y="1155"/>
                          <a:ext cx="472" cy="23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86476" name="Object 76"/>
            <p:cNvGraphicFramePr>
              <a:graphicFrameLocks noChangeAspect="1"/>
            </p:cNvGraphicFramePr>
            <p:nvPr/>
          </p:nvGraphicFramePr>
          <p:xfrm>
            <a:off x="3026" y="1147"/>
            <a:ext cx="576" cy="2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86768" name="公式" r:id="rId15" imgW="914400" imgH="368280" progId="Equation.3">
                    <p:embed/>
                  </p:oleObj>
                </mc:Choice>
                <mc:Fallback>
                  <p:oleObj name="公式" r:id="rId15" imgW="914400" imgH="368280" progId="Equation.3">
                    <p:embed/>
                    <p:pic>
                      <p:nvPicPr>
                        <p:cNvPr id="0" name="Object 7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26" y="1147"/>
                          <a:ext cx="576" cy="23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86480" name="Line 80"/>
            <p:cNvSpPr>
              <a:spLocks noChangeShapeType="1"/>
            </p:cNvSpPr>
            <p:nvPr/>
          </p:nvSpPr>
          <p:spPr bwMode="auto">
            <a:xfrm>
              <a:off x="2778" y="1266"/>
              <a:ext cx="218" cy="0"/>
            </a:xfrm>
            <a:prstGeom prst="line">
              <a:avLst/>
            </a:prstGeom>
            <a:noFill/>
            <a:ln w="19050">
              <a:solidFill>
                <a:srgbClr val="990033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486489" name="Object 89"/>
            <p:cNvGraphicFramePr>
              <a:graphicFrameLocks/>
            </p:cNvGraphicFramePr>
            <p:nvPr/>
          </p:nvGraphicFramePr>
          <p:xfrm>
            <a:off x="942" y="1189"/>
            <a:ext cx="496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86769" name="公式" r:id="rId17" imgW="787320" imgH="342720" progId="Equation.3">
                    <p:embed/>
                  </p:oleObj>
                </mc:Choice>
                <mc:Fallback>
                  <p:oleObj name="公式" r:id="rId17" imgW="787320" imgH="342720" progId="Equation.3">
                    <p:embed/>
                    <p:pic>
                      <p:nvPicPr>
                        <p:cNvPr id="0" name="Object 8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42" y="1189"/>
                          <a:ext cx="496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86720" name="Group 320"/>
          <p:cNvGrpSpPr>
            <a:grpSpLocks/>
          </p:cNvGrpSpPr>
          <p:nvPr/>
        </p:nvGrpSpPr>
        <p:grpSpPr bwMode="auto">
          <a:xfrm>
            <a:off x="1047750" y="2389188"/>
            <a:ext cx="4667250" cy="457200"/>
            <a:chOff x="660" y="1505"/>
            <a:chExt cx="2940" cy="288"/>
          </a:xfrm>
        </p:grpSpPr>
        <p:sp>
          <p:nvSpPr>
            <p:cNvPr id="486477" name="Rectangle 77"/>
            <p:cNvSpPr>
              <a:spLocks noChangeArrowheads="1"/>
            </p:cNvSpPr>
            <p:nvPr/>
          </p:nvSpPr>
          <p:spPr bwMode="auto">
            <a:xfrm>
              <a:off x="660" y="1505"/>
              <a:ext cx="165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0" lang="zh-CN" altLang="en-US">
                  <a:solidFill>
                    <a:srgbClr val="000000"/>
                  </a:solidFill>
                </a:rPr>
                <a:t>由保对称点性有    </a:t>
              </a:r>
            </a:p>
          </p:txBody>
        </p:sp>
        <p:sp>
          <p:nvSpPr>
            <p:cNvPr id="486481" name="Line 81"/>
            <p:cNvSpPr>
              <a:spLocks noChangeShapeType="1"/>
            </p:cNvSpPr>
            <p:nvPr/>
          </p:nvSpPr>
          <p:spPr bwMode="auto">
            <a:xfrm>
              <a:off x="2644" y="1648"/>
              <a:ext cx="218" cy="0"/>
            </a:xfrm>
            <a:prstGeom prst="line">
              <a:avLst/>
            </a:prstGeom>
            <a:noFill/>
            <a:ln w="19050">
              <a:solidFill>
                <a:srgbClr val="990033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486490" name="Object 90"/>
            <p:cNvGraphicFramePr>
              <a:graphicFrameLocks noChangeAspect="1"/>
            </p:cNvGraphicFramePr>
            <p:nvPr/>
          </p:nvGraphicFramePr>
          <p:xfrm>
            <a:off x="2094" y="1531"/>
            <a:ext cx="496" cy="2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86770" name="公式" r:id="rId19" imgW="787320" imgH="368280" progId="Equation.3">
                    <p:embed/>
                  </p:oleObj>
                </mc:Choice>
                <mc:Fallback>
                  <p:oleObj name="公式" r:id="rId19" imgW="787320" imgH="368280" progId="Equation.3">
                    <p:embed/>
                    <p:pic>
                      <p:nvPicPr>
                        <p:cNvPr id="0" name="Object 9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94" y="1531"/>
                          <a:ext cx="496" cy="23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86491" name="Object 91"/>
            <p:cNvGraphicFramePr>
              <a:graphicFrameLocks noChangeAspect="1"/>
            </p:cNvGraphicFramePr>
            <p:nvPr/>
          </p:nvGraphicFramePr>
          <p:xfrm>
            <a:off x="2904" y="1523"/>
            <a:ext cx="696" cy="2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86771" name="公式" r:id="rId21" imgW="1104840" imgH="368280" progId="Equation.3">
                    <p:embed/>
                  </p:oleObj>
                </mc:Choice>
                <mc:Fallback>
                  <p:oleObj name="公式" r:id="rId21" imgW="1104840" imgH="368280" progId="Equation.3">
                    <p:embed/>
                    <p:pic>
                      <p:nvPicPr>
                        <p:cNvPr id="0" name="Object 9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04" y="1523"/>
                          <a:ext cx="696" cy="23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86723" name="Group 323"/>
          <p:cNvGrpSpPr>
            <a:grpSpLocks/>
          </p:cNvGrpSpPr>
          <p:nvPr/>
        </p:nvGrpSpPr>
        <p:grpSpPr bwMode="auto">
          <a:xfrm>
            <a:off x="1047750" y="4017963"/>
            <a:ext cx="2774950" cy="457200"/>
            <a:chOff x="660" y="2531"/>
            <a:chExt cx="1748" cy="288"/>
          </a:xfrm>
        </p:grpSpPr>
        <p:sp>
          <p:nvSpPr>
            <p:cNvPr id="486492" name="Rectangle 92"/>
            <p:cNvSpPr>
              <a:spLocks noChangeArrowheads="1"/>
            </p:cNvSpPr>
            <p:nvPr/>
          </p:nvSpPr>
          <p:spPr bwMode="auto">
            <a:xfrm>
              <a:off x="660" y="2531"/>
              <a:ext cx="64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0" lang="zh-CN" altLang="en-US">
                  <a:solidFill>
                    <a:srgbClr val="000000"/>
                  </a:solidFill>
                </a:rPr>
                <a:t>再令   </a:t>
              </a:r>
            </a:p>
          </p:txBody>
        </p:sp>
        <p:graphicFrame>
          <p:nvGraphicFramePr>
            <p:cNvPr id="486493" name="Object 93"/>
            <p:cNvGraphicFramePr>
              <a:graphicFrameLocks noChangeAspect="1"/>
            </p:cNvGraphicFramePr>
            <p:nvPr/>
          </p:nvGraphicFramePr>
          <p:xfrm>
            <a:off x="1160" y="2563"/>
            <a:ext cx="408" cy="1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86772" name="公式" r:id="rId23" imgW="647640" imgH="291960" progId="Equation.3">
                    <p:embed/>
                  </p:oleObj>
                </mc:Choice>
                <mc:Fallback>
                  <p:oleObj name="公式" r:id="rId23" imgW="647640" imgH="291960" progId="Equation.3">
                    <p:embed/>
                    <p:pic>
                      <p:nvPicPr>
                        <p:cNvPr id="0" name="Object 9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60" y="2563"/>
                          <a:ext cx="408" cy="18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86494" name="Object 94"/>
            <p:cNvGraphicFramePr>
              <a:graphicFrameLocks noChangeAspect="1"/>
            </p:cNvGraphicFramePr>
            <p:nvPr/>
          </p:nvGraphicFramePr>
          <p:xfrm>
            <a:off x="1912" y="2541"/>
            <a:ext cx="496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86773" name="公式" r:id="rId25" imgW="787320" imgH="342720" progId="Equation.3">
                    <p:embed/>
                  </p:oleObj>
                </mc:Choice>
                <mc:Fallback>
                  <p:oleObj name="公式" r:id="rId25" imgW="787320" imgH="342720" progId="Equation.3">
                    <p:embed/>
                    <p:pic>
                      <p:nvPicPr>
                        <p:cNvPr id="0" name="Object 9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12" y="2541"/>
                          <a:ext cx="496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86497" name="Line 97"/>
            <p:cNvSpPr>
              <a:spLocks noChangeShapeType="1"/>
            </p:cNvSpPr>
            <p:nvPr/>
          </p:nvSpPr>
          <p:spPr bwMode="auto">
            <a:xfrm>
              <a:off x="1642" y="2654"/>
              <a:ext cx="218" cy="0"/>
            </a:xfrm>
            <a:prstGeom prst="line">
              <a:avLst/>
            </a:prstGeom>
            <a:noFill/>
            <a:ln w="19050">
              <a:solidFill>
                <a:srgbClr val="990033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486724" name="Group 324"/>
          <p:cNvGrpSpPr>
            <a:grpSpLocks/>
          </p:cNvGrpSpPr>
          <p:nvPr/>
        </p:nvGrpSpPr>
        <p:grpSpPr bwMode="auto">
          <a:xfrm>
            <a:off x="4073525" y="4037013"/>
            <a:ext cx="1590675" cy="342900"/>
            <a:chOff x="2566" y="2543"/>
            <a:chExt cx="1002" cy="216"/>
          </a:xfrm>
        </p:grpSpPr>
        <p:graphicFrame>
          <p:nvGraphicFramePr>
            <p:cNvPr id="486499" name="Object 99"/>
            <p:cNvGraphicFramePr>
              <a:graphicFrameLocks/>
            </p:cNvGraphicFramePr>
            <p:nvPr/>
          </p:nvGraphicFramePr>
          <p:xfrm>
            <a:off x="2896" y="2543"/>
            <a:ext cx="672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86774" name="公式" r:id="rId27" imgW="1066680" imgH="342720" progId="Equation.3">
                    <p:embed/>
                  </p:oleObj>
                </mc:Choice>
                <mc:Fallback>
                  <p:oleObj name="公式" r:id="rId27" imgW="1066680" imgH="342720" progId="Equation.3">
                    <p:embed/>
                    <p:pic>
                      <p:nvPicPr>
                        <p:cNvPr id="0" name="Object 9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96" y="2543"/>
                          <a:ext cx="672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86500" name="Object 100"/>
            <p:cNvGraphicFramePr>
              <a:graphicFrameLocks/>
            </p:cNvGraphicFramePr>
            <p:nvPr/>
          </p:nvGraphicFramePr>
          <p:xfrm>
            <a:off x="2566" y="2577"/>
            <a:ext cx="216" cy="1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86775" name="公式" r:id="rId29" imgW="342720" imgH="215640" progId="Equation.3">
                    <p:embed/>
                  </p:oleObj>
                </mc:Choice>
                <mc:Fallback>
                  <p:oleObj name="公式" r:id="rId29" imgW="342720" imgH="215640" progId="Equation.3">
                    <p:embed/>
                    <p:pic>
                      <p:nvPicPr>
                        <p:cNvPr id="0" name="Object 10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66" y="2577"/>
                          <a:ext cx="216" cy="13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86725" name="Group 325"/>
          <p:cNvGrpSpPr>
            <a:grpSpLocks/>
          </p:cNvGrpSpPr>
          <p:nvPr/>
        </p:nvGrpSpPr>
        <p:grpSpPr bwMode="auto">
          <a:xfrm>
            <a:off x="1050925" y="4752975"/>
            <a:ext cx="2320925" cy="785813"/>
            <a:chOff x="662" y="2994"/>
            <a:chExt cx="1462" cy="495"/>
          </a:xfrm>
        </p:grpSpPr>
        <p:graphicFrame>
          <p:nvGraphicFramePr>
            <p:cNvPr id="486501" name="Object 101"/>
            <p:cNvGraphicFramePr>
              <a:graphicFrameLocks/>
            </p:cNvGraphicFramePr>
            <p:nvPr/>
          </p:nvGraphicFramePr>
          <p:xfrm>
            <a:off x="964" y="2994"/>
            <a:ext cx="1160" cy="49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86776" name="公式" r:id="rId31" imgW="1841400" imgH="787320" progId="Equation.3">
                    <p:embed/>
                  </p:oleObj>
                </mc:Choice>
                <mc:Fallback>
                  <p:oleObj name="公式" r:id="rId31" imgW="1841400" imgH="787320" progId="Equation.3">
                    <p:embed/>
                    <p:pic>
                      <p:nvPicPr>
                        <p:cNvPr id="0" name="Object 10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64" y="2994"/>
                          <a:ext cx="1160" cy="49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86502" name="Rectangle 102"/>
            <p:cNvSpPr>
              <a:spLocks noChangeArrowheads="1"/>
            </p:cNvSpPr>
            <p:nvPr/>
          </p:nvSpPr>
          <p:spPr bwMode="auto">
            <a:xfrm>
              <a:off x="662" y="3079"/>
              <a:ext cx="45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0" lang="zh-CN" altLang="en-US">
                  <a:solidFill>
                    <a:srgbClr val="000000"/>
                  </a:solidFill>
                </a:rPr>
                <a:t>故   </a:t>
              </a:r>
            </a:p>
          </p:txBody>
        </p:sp>
      </p:grpSp>
      <p:grpSp>
        <p:nvGrpSpPr>
          <p:cNvPr id="486726" name="Group 326"/>
          <p:cNvGrpSpPr>
            <a:grpSpLocks/>
          </p:cNvGrpSpPr>
          <p:nvPr/>
        </p:nvGrpSpPr>
        <p:grpSpPr bwMode="auto">
          <a:xfrm>
            <a:off x="3670300" y="4730750"/>
            <a:ext cx="2298700" cy="785813"/>
            <a:chOff x="2312" y="2980"/>
            <a:chExt cx="1448" cy="495"/>
          </a:xfrm>
        </p:grpSpPr>
        <p:graphicFrame>
          <p:nvGraphicFramePr>
            <p:cNvPr id="486504" name="Object 104"/>
            <p:cNvGraphicFramePr>
              <a:graphicFrameLocks/>
            </p:cNvGraphicFramePr>
            <p:nvPr/>
          </p:nvGraphicFramePr>
          <p:xfrm>
            <a:off x="2312" y="3167"/>
            <a:ext cx="216" cy="1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86777" name="公式" r:id="rId33" imgW="342720" imgH="215640" progId="Equation.3">
                    <p:embed/>
                  </p:oleObj>
                </mc:Choice>
                <mc:Fallback>
                  <p:oleObj name="公式" r:id="rId33" imgW="342720" imgH="215640" progId="Equation.3">
                    <p:embed/>
                    <p:pic>
                      <p:nvPicPr>
                        <p:cNvPr id="0" name="Object 104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12" y="3167"/>
                          <a:ext cx="216" cy="13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86505" name="Object 105"/>
            <p:cNvGraphicFramePr>
              <a:graphicFrameLocks/>
            </p:cNvGraphicFramePr>
            <p:nvPr/>
          </p:nvGraphicFramePr>
          <p:xfrm>
            <a:off x="2672" y="2980"/>
            <a:ext cx="1088" cy="49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86778" name="公式" r:id="rId34" imgW="1726920" imgH="787320" progId="Equation.3">
                    <p:embed/>
                  </p:oleObj>
                </mc:Choice>
                <mc:Fallback>
                  <p:oleObj name="公式" r:id="rId34" imgW="1726920" imgH="787320" progId="Equation.3">
                    <p:embed/>
                    <p:pic>
                      <p:nvPicPr>
                        <p:cNvPr id="0" name="Object 10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72" y="2980"/>
                          <a:ext cx="1088" cy="49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86671" name="Group 271"/>
          <p:cNvGrpSpPr>
            <a:grpSpLocks/>
          </p:cNvGrpSpPr>
          <p:nvPr/>
        </p:nvGrpSpPr>
        <p:grpSpPr bwMode="auto">
          <a:xfrm>
            <a:off x="7224713" y="3717925"/>
            <a:ext cx="1663700" cy="2774950"/>
            <a:chOff x="4551" y="2240"/>
            <a:chExt cx="988" cy="1994"/>
          </a:xfrm>
        </p:grpSpPr>
        <p:sp>
          <p:nvSpPr>
            <p:cNvPr id="486672" name="Rectangle 272"/>
            <p:cNvSpPr>
              <a:spLocks noChangeArrowheads="1"/>
            </p:cNvSpPr>
            <p:nvPr/>
          </p:nvSpPr>
          <p:spPr bwMode="auto">
            <a:xfrm rot="5400000">
              <a:off x="4546" y="2247"/>
              <a:ext cx="999" cy="986"/>
            </a:xfrm>
            <a:prstGeom prst="rect">
              <a:avLst/>
            </a:prstGeom>
            <a:gradFill rotWithShape="1">
              <a:gsLst>
                <a:gs pos="0">
                  <a:srgbClr val="FFB469"/>
                </a:gs>
                <a:gs pos="100000">
                  <a:srgbClr val="FFFFFF"/>
                </a:gs>
              </a:gsLst>
              <a:path path="rect">
                <a:fillToRect l="100000" t="10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86673" name="Rectangle 273"/>
            <p:cNvSpPr>
              <a:spLocks noChangeArrowheads="1"/>
            </p:cNvSpPr>
            <p:nvPr/>
          </p:nvSpPr>
          <p:spPr bwMode="auto">
            <a:xfrm rot="16200000">
              <a:off x="4544" y="3242"/>
              <a:ext cx="999" cy="986"/>
            </a:xfrm>
            <a:prstGeom prst="rect">
              <a:avLst/>
            </a:prstGeom>
            <a:gradFill rotWithShape="1">
              <a:gsLst>
                <a:gs pos="0">
                  <a:srgbClr val="FFB469"/>
                </a:gs>
                <a:gs pos="100000">
                  <a:srgbClr val="FFFFFF"/>
                </a:gs>
              </a:gsLst>
              <a:path path="rect">
                <a:fillToRect l="100000" b="10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486735" name="Group 335"/>
          <p:cNvGrpSpPr>
            <a:grpSpLocks/>
          </p:cNvGrpSpPr>
          <p:nvPr/>
        </p:nvGrpSpPr>
        <p:grpSpPr bwMode="auto">
          <a:xfrm>
            <a:off x="6496050" y="3582988"/>
            <a:ext cx="1993900" cy="2541587"/>
            <a:chOff x="4085" y="2257"/>
            <a:chExt cx="1256" cy="1601"/>
          </a:xfrm>
        </p:grpSpPr>
        <p:graphicFrame>
          <p:nvGraphicFramePr>
            <p:cNvPr id="486675" name="Object 275"/>
            <p:cNvGraphicFramePr>
              <a:graphicFrameLocks noChangeAspect="1"/>
            </p:cNvGraphicFramePr>
            <p:nvPr/>
          </p:nvGraphicFramePr>
          <p:xfrm>
            <a:off x="4948" y="2489"/>
            <a:ext cx="268" cy="1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86779" name="公式" r:id="rId36" imgW="469800" imgH="342720" progId="Equation.3">
                    <p:embed/>
                  </p:oleObj>
                </mc:Choice>
                <mc:Fallback>
                  <p:oleObj name="公式" r:id="rId36" imgW="469800" imgH="342720" progId="Equation.3">
                    <p:embed/>
                    <p:pic>
                      <p:nvPicPr>
                        <p:cNvPr id="0" name="Object 27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48" y="2489"/>
                          <a:ext cx="268" cy="1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86681" name="Line 281"/>
            <p:cNvSpPr>
              <a:spLocks noChangeShapeType="1"/>
            </p:cNvSpPr>
            <p:nvPr/>
          </p:nvSpPr>
          <p:spPr bwMode="auto">
            <a:xfrm rot="5400000" flipV="1">
              <a:off x="3741" y="3058"/>
              <a:ext cx="1601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stealth" w="med" len="lg"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86682" name="Line 282"/>
            <p:cNvSpPr>
              <a:spLocks noChangeShapeType="1"/>
            </p:cNvSpPr>
            <p:nvPr/>
          </p:nvSpPr>
          <p:spPr bwMode="auto">
            <a:xfrm flipH="1">
              <a:off x="4085" y="3220"/>
              <a:ext cx="1256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stealth" w="med" len="lg"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486736" name="Group 336"/>
          <p:cNvGrpSpPr>
            <a:grpSpLocks/>
          </p:cNvGrpSpPr>
          <p:nvPr/>
        </p:nvGrpSpPr>
        <p:grpSpPr bwMode="auto">
          <a:xfrm>
            <a:off x="6956425" y="3802063"/>
            <a:ext cx="273050" cy="2201862"/>
            <a:chOff x="4382" y="2395"/>
            <a:chExt cx="172" cy="1387"/>
          </a:xfrm>
        </p:grpSpPr>
        <p:graphicFrame>
          <p:nvGraphicFramePr>
            <p:cNvPr id="486676" name="Object 276"/>
            <p:cNvGraphicFramePr>
              <a:graphicFrameLocks noChangeAspect="1"/>
            </p:cNvGraphicFramePr>
            <p:nvPr/>
          </p:nvGraphicFramePr>
          <p:xfrm>
            <a:off x="4382" y="3415"/>
            <a:ext cx="135" cy="13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86780" name="公式" r:id="rId38" imgW="279360" imgH="266400" progId="Equation.3">
                    <p:embed/>
                  </p:oleObj>
                </mc:Choice>
                <mc:Fallback>
                  <p:oleObj name="公式" r:id="rId38" imgW="279360" imgH="266400" progId="Equation.3">
                    <p:embed/>
                    <p:pic>
                      <p:nvPicPr>
                        <p:cNvPr id="0" name="Object 27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82" y="3415"/>
                          <a:ext cx="135" cy="13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86683" name="Line 283"/>
            <p:cNvSpPr>
              <a:spLocks noChangeShapeType="1"/>
            </p:cNvSpPr>
            <p:nvPr/>
          </p:nvSpPr>
          <p:spPr bwMode="auto">
            <a:xfrm rot="16200000" flipH="1">
              <a:off x="3854" y="3089"/>
              <a:ext cx="1387" cy="0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86684" name="Line 284"/>
            <p:cNvSpPr>
              <a:spLocks noChangeAspect="1" noChangeShapeType="1"/>
            </p:cNvSpPr>
            <p:nvPr/>
          </p:nvSpPr>
          <p:spPr bwMode="auto">
            <a:xfrm rot="10784409" flipH="1" flipV="1">
              <a:off x="4554" y="3439"/>
              <a:ext cx="0" cy="107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486734" name="Group 334"/>
          <p:cNvGrpSpPr>
            <a:grpSpLocks/>
          </p:cNvGrpSpPr>
          <p:nvPr/>
        </p:nvGrpSpPr>
        <p:grpSpPr bwMode="auto">
          <a:xfrm>
            <a:off x="7219950" y="2293938"/>
            <a:ext cx="1409700" cy="822325"/>
            <a:chOff x="4548" y="1445"/>
            <a:chExt cx="888" cy="518"/>
          </a:xfrm>
        </p:grpSpPr>
        <p:sp>
          <p:nvSpPr>
            <p:cNvPr id="486700" name="Line 300"/>
            <p:cNvSpPr>
              <a:spLocks noChangeShapeType="1"/>
            </p:cNvSpPr>
            <p:nvPr/>
          </p:nvSpPr>
          <p:spPr bwMode="auto">
            <a:xfrm>
              <a:off x="4548" y="1445"/>
              <a:ext cx="828" cy="363"/>
            </a:xfrm>
            <a:prstGeom prst="line">
              <a:avLst/>
            </a:prstGeom>
            <a:noFill/>
            <a:ln w="19050">
              <a:solidFill>
                <a:srgbClr val="CC0066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86701" name="Oval 301"/>
            <p:cNvSpPr>
              <a:spLocks noChangeAspect="1" noChangeArrowheads="1"/>
            </p:cNvSpPr>
            <p:nvPr/>
          </p:nvSpPr>
          <p:spPr bwMode="auto">
            <a:xfrm rot="-2715591">
              <a:off x="5341" y="1785"/>
              <a:ext cx="40" cy="40"/>
            </a:xfrm>
            <a:prstGeom prst="ellipse">
              <a:avLst/>
            </a:prstGeom>
            <a:solidFill>
              <a:srgbClr val="0000FF"/>
            </a:solidFill>
            <a:ln w="19050" algn="ctr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486702" name="Object 302"/>
            <p:cNvGraphicFramePr>
              <a:graphicFrameLocks noChangeAspect="1"/>
            </p:cNvGraphicFramePr>
            <p:nvPr/>
          </p:nvGraphicFramePr>
          <p:xfrm>
            <a:off x="5284" y="1855"/>
            <a:ext cx="152" cy="1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86781" name="公式" r:id="rId40" imgW="266400" imgH="190440" progId="Equation.3">
                    <p:embed/>
                  </p:oleObj>
                </mc:Choice>
                <mc:Fallback>
                  <p:oleObj name="公式" r:id="rId40" imgW="266400" imgH="190440" progId="Equation.3">
                    <p:embed/>
                    <p:pic>
                      <p:nvPicPr>
                        <p:cNvPr id="0" name="Object 30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284" y="1855"/>
                          <a:ext cx="152" cy="10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86728" name="Group 328"/>
          <p:cNvGrpSpPr>
            <a:grpSpLocks/>
          </p:cNvGrpSpPr>
          <p:nvPr/>
        </p:nvGrpSpPr>
        <p:grpSpPr bwMode="auto">
          <a:xfrm>
            <a:off x="6021388" y="1128713"/>
            <a:ext cx="2646362" cy="2174875"/>
            <a:chOff x="3793" y="711"/>
            <a:chExt cx="1667" cy="1370"/>
          </a:xfrm>
        </p:grpSpPr>
        <p:sp>
          <p:nvSpPr>
            <p:cNvPr id="486692" name="Line 292"/>
            <p:cNvSpPr>
              <a:spLocks noChangeShapeType="1"/>
            </p:cNvSpPr>
            <p:nvPr/>
          </p:nvSpPr>
          <p:spPr bwMode="auto">
            <a:xfrm rot="10800000">
              <a:off x="3793" y="1444"/>
              <a:ext cx="1667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stealth" w="med" len="lg"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86693" name="Line 293"/>
            <p:cNvSpPr>
              <a:spLocks noChangeShapeType="1"/>
            </p:cNvSpPr>
            <p:nvPr/>
          </p:nvSpPr>
          <p:spPr bwMode="auto">
            <a:xfrm rot="5400000">
              <a:off x="3861" y="1396"/>
              <a:ext cx="137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stealth" w="med" len="lg"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486704" name="Object 304"/>
            <p:cNvGraphicFramePr>
              <a:graphicFrameLocks noChangeAspect="1"/>
            </p:cNvGraphicFramePr>
            <p:nvPr/>
          </p:nvGraphicFramePr>
          <p:xfrm>
            <a:off x="5139" y="781"/>
            <a:ext cx="225" cy="1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86782" name="公式" r:id="rId42" imgW="393480" imgH="342720" progId="Equation.3">
                    <p:embed/>
                  </p:oleObj>
                </mc:Choice>
                <mc:Fallback>
                  <p:oleObj name="公式" r:id="rId42" imgW="393480" imgH="342720" progId="Equation.3">
                    <p:embed/>
                    <p:pic>
                      <p:nvPicPr>
                        <p:cNvPr id="0" name="Object 30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139" y="781"/>
                          <a:ext cx="225" cy="1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86731" name="Group 331"/>
          <p:cNvGrpSpPr>
            <a:grpSpLocks/>
          </p:cNvGrpSpPr>
          <p:nvPr/>
        </p:nvGrpSpPr>
        <p:grpSpPr bwMode="auto">
          <a:xfrm>
            <a:off x="7183438" y="1279525"/>
            <a:ext cx="525462" cy="1997075"/>
            <a:chOff x="4525" y="806"/>
            <a:chExt cx="331" cy="1258"/>
          </a:xfrm>
        </p:grpSpPr>
        <p:sp>
          <p:nvSpPr>
            <p:cNvPr id="486695" name="Oval 295"/>
            <p:cNvSpPr>
              <a:spLocks noChangeAspect="1" noChangeArrowheads="1"/>
            </p:cNvSpPr>
            <p:nvPr/>
          </p:nvSpPr>
          <p:spPr bwMode="auto">
            <a:xfrm rot="8084409">
              <a:off x="4525" y="964"/>
              <a:ext cx="40" cy="40"/>
            </a:xfrm>
            <a:prstGeom prst="ellipse">
              <a:avLst/>
            </a:prstGeom>
            <a:solidFill>
              <a:srgbClr val="FF0000"/>
            </a:solidFill>
            <a:ln w="19050" algn="ctr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486697" name="Object 297"/>
            <p:cNvGraphicFramePr>
              <a:graphicFrameLocks noChangeAspect="1"/>
            </p:cNvGraphicFramePr>
            <p:nvPr/>
          </p:nvGraphicFramePr>
          <p:xfrm>
            <a:off x="4568" y="1870"/>
            <a:ext cx="288" cy="19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86783" name="公式" r:id="rId44" imgW="507960" imgH="342720" progId="Equation.3">
                    <p:embed/>
                  </p:oleObj>
                </mc:Choice>
                <mc:Fallback>
                  <p:oleObj name="公式" r:id="rId44" imgW="507960" imgH="342720" progId="Equation.3">
                    <p:embed/>
                    <p:pic>
                      <p:nvPicPr>
                        <p:cNvPr id="0" name="Object 29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68" y="1870"/>
                          <a:ext cx="288" cy="19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86706" name="Oval 306"/>
            <p:cNvSpPr>
              <a:spLocks noChangeAspect="1" noChangeArrowheads="1"/>
            </p:cNvSpPr>
            <p:nvPr/>
          </p:nvSpPr>
          <p:spPr bwMode="auto">
            <a:xfrm rot="-2715591">
              <a:off x="4529" y="1871"/>
              <a:ext cx="40" cy="40"/>
            </a:xfrm>
            <a:prstGeom prst="ellipse">
              <a:avLst/>
            </a:prstGeom>
            <a:solidFill>
              <a:srgbClr val="FF0000"/>
            </a:solidFill>
            <a:ln w="19050" algn="ctr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486707" name="Object 307"/>
            <p:cNvGraphicFramePr>
              <a:graphicFrameLocks noChangeAspect="1"/>
            </p:cNvGraphicFramePr>
            <p:nvPr/>
          </p:nvGraphicFramePr>
          <p:xfrm>
            <a:off x="4566" y="806"/>
            <a:ext cx="180" cy="19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86784" name="公式" r:id="rId46" imgW="317160" imgH="342720" progId="Equation.3">
                    <p:embed/>
                  </p:oleObj>
                </mc:Choice>
                <mc:Fallback>
                  <p:oleObj name="公式" r:id="rId46" imgW="317160" imgH="342720" progId="Equation.3">
                    <p:embed/>
                    <p:pic>
                      <p:nvPicPr>
                        <p:cNvPr id="0" name="Object 30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66" y="806"/>
                          <a:ext cx="180" cy="19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486710" name="Rectangle 310"/>
          <p:cNvSpPr>
            <a:spLocks noChangeArrowheads="1"/>
          </p:cNvSpPr>
          <p:nvPr/>
        </p:nvSpPr>
        <p:spPr bwMode="auto">
          <a:xfrm>
            <a:off x="1042988" y="534988"/>
            <a:ext cx="65817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r>
              <a:rPr kumimoji="0" lang="zh-CN" altLang="en-US"/>
              <a:t>求一共形映射                    将区域             映射为   </a:t>
            </a:r>
          </a:p>
        </p:txBody>
      </p:sp>
      <p:sp>
        <p:nvSpPr>
          <p:cNvPr id="486711" name="Rectangle 311"/>
          <p:cNvSpPr>
            <a:spLocks noChangeArrowheads="1"/>
          </p:cNvSpPr>
          <p:nvPr/>
        </p:nvSpPr>
        <p:spPr bwMode="auto">
          <a:xfrm>
            <a:off x="536575" y="528638"/>
            <a:ext cx="7905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r>
              <a:rPr kumimoji="0" lang="zh-CN" altLang="en-US">
                <a:solidFill>
                  <a:srgbClr val="0000FF"/>
                </a:solidFill>
              </a:rPr>
              <a:t>例    </a:t>
            </a:r>
          </a:p>
        </p:txBody>
      </p:sp>
      <p:graphicFrame>
        <p:nvGraphicFramePr>
          <p:cNvPr id="486712" name="Object 312"/>
          <p:cNvGraphicFramePr>
            <a:graphicFrameLocks/>
          </p:cNvGraphicFramePr>
          <p:nvPr/>
        </p:nvGraphicFramePr>
        <p:xfrm>
          <a:off x="3051175" y="623888"/>
          <a:ext cx="12827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6785" name="公式" r:id="rId48" imgW="1282680" imgH="342720" progId="Equation.3">
                  <p:embed/>
                </p:oleObj>
              </mc:Choice>
              <mc:Fallback>
                <p:oleObj name="公式" r:id="rId48" imgW="1282680" imgH="342720" progId="Equation.3">
                  <p:embed/>
                  <p:pic>
                    <p:nvPicPr>
                      <p:cNvPr id="0" name="Object 312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4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51175" y="623888"/>
                        <a:ext cx="1282700" cy="342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6713" name="Object 313"/>
          <p:cNvGraphicFramePr>
            <a:graphicFrameLocks/>
          </p:cNvGraphicFramePr>
          <p:nvPr/>
        </p:nvGraphicFramePr>
        <p:xfrm>
          <a:off x="5508625" y="623888"/>
          <a:ext cx="7874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6786" name="公式" r:id="rId50" imgW="787320" imgH="342720" progId="Equation.3">
                  <p:embed/>
                </p:oleObj>
              </mc:Choice>
              <mc:Fallback>
                <p:oleObj name="公式" r:id="rId50" imgW="787320" imgH="342720" progId="Equation.3">
                  <p:embed/>
                  <p:pic>
                    <p:nvPicPr>
                      <p:cNvPr id="0" name="Object 313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5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08625" y="623888"/>
                        <a:ext cx="787400" cy="342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6714" name="Object 314"/>
          <p:cNvGraphicFramePr>
            <a:graphicFrameLocks/>
          </p:cNvGraphicFramePr>
          <p:nvPr/>
        </p:nvGraphicFramePr>
        <p:xfrm>
          <a:off x="7375525" y="620713"/>
          <a:ext cx="12192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6787" name="公式" r:id="rId52" imgW="1218960" imgH="342720" progId="Equation.3">
                  <p:embed/>
                </p:oleObj>
              </mc:Choice>
              <mc:Fallback>
                <p:oleObj name="公式" r:id="rId52" imgW="1218960" imgH="342720" progId="Equation.3">
                  <p:embed/>
                  <p:pic>
                    <p:nvPicPr>
                      <p:cNvPr id="0" name="Object 314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5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75525" y="620713"/>
                        <a:ext cx="1219200" cy="342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86727" name="Group 327"/>
          <p:cNvGrpSpPr>
            <a:grpSpLocks/>
          </p:cNvGrpSpPr>
          <p:nvPr/>
        </p:nvGrpSpPr>
        <p:grpSpPr bwMode="auto">
          <a:xfrm>
            <a:off x="1323975" y="5724525"/>
            <a:ext cx="4797425" cy="457200"/>
            <a:chOff x="834" y="3606"/>
            <a:chExt cx="3022" cy="288"/>
          </a:xfrm>
        </p:grpSpPr>
        <p:sp>
          <p:nvSpPr>
            <p:cNvPr id="486718" name="Rectangle 318"/>
            <p:cNvSpPr>
              <a:spLocks noChangeArrowheads="1"/>
            </p:cNvSpPr>
            <p:nvPr/>
          </p:nvSpPr>
          <p:spPr bwMode="auto">
            <a:xfrm>
              <a:off x="834" y="3606"/>
              <a:ext cx="302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0" lang="en-US" altLang="zh-CN">
                  <a:solidFill>
                    <a:srgbClr val="B2B2B2"/>
                  </a:solidFill>
                  <a:latin typeface="楷体_GB2312" pitchFamily="49" charset="-122"/>
                  <a:ea typeface="楷体_GB2312" pitchFamily="49" charset="-122"/>
                </a:rPr>
                <a:t>(</a:t>
              </a:r>
              <a:r>
                <a:rPr kumimoji="0" lang="en-US" altLang="zh-CN" sz="1000">
                  <a:solidFill>
                    <a:srgbClr val="B2B2B2"/>
                  </a:solidFill>
                  <a:ea typeface="楷体_GB2312" pitchFamily="49" charset="-122"/>
                </a:rPr>
                <a:t> </a:t>
              </a:r>
              <a:r>
                <a:rPr kumimoji="0" lang="zh-CN" altLang="en-US">
                  <a:solidFill>
                    <a:srgbClr val="B2B2B2"/>
                  </a:solidFill>
                  <a:ea typeface="楷体_GB2312" pitchFamily="49" charset="-122"/>
                </a:rPr>
                <a:t>相当于将                                        </a:t>
              </a:r>
              <a:r>
                <a:rPr kumimoji="0" lang="en-US" altLang="zh-CN">
                  <a:solidFill>
                    <a:srgbClr val="B2B2B2"/>
                  </a:solidFill>
                  <a:latin typeface="楷体_GB2312" pitchFamily="49" charset="-122"/>
                  <a:ea typeface="楷体_GB2312" pitchFamily="49" charset="-122"/>
                </a:rPr>
                <a:t>)</a:t>
              </a:r>
            </a:p>
          </p:txBody>
        </p:sp>
        <p:graphicFrame>
          <p:nvGraphicFramePr>
            <p:cNvPr id="486715" name="Object 315"/>
            <p:cNvGraphicFramePr>
              <a:graphicFrameLocks/>
            </p:cNvGraphicFramePr>
            <p:nvPr/>
          </p:nvGraphicFramePr>
          <p:xfrm>
            <a:off x="1814" y="3653"/>
            <a:ext cx="856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86788" name="公式" r:id="rId54" imgW="1358640" imgH="342720" progId="Equation.3">
                    <p:embed/>
                  </p:oleObj>
                </mc:Choice>
                <mc:Fallback>
                  <p:oleObj name="公式" r:id="rId54" imgW="1358640" imgH="342720" progId="Equation.3">
                    <p:embed/>
                    <p:pic>
                      <p:nvPicPr>
                        <p:cNvPr id="0" name="Object 31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5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14" y="3653"/>
                          <a:ext cx="856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86716" name="Object 316"/>
            <p:cNvGraphicFramePr>
              <a:graphicFrameLocks/>
            </p:cNvGraphicFramePr>
            <p:nvPr/>
          </p:nvGraphicFramePr>
          <p:xfrm>
            <a:off x="3096" y="3653"/>
            <a:ext cx="584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86789" name="公式" r:id="rId56" imgW="927000" imgH="342720" progId="Equation.3">
                    <p:embed/>
                  </p:oleObj>
                </mc:Choice>
                <mc:Fallback>
                  <p:oleObj name="公式" r:id="rId56" imgW="927000" imgH="342720" progId="Equation.3">
                    <p:embed/>
                    <p:pic>
                      <p:nvPicPr>
                        <p:cNvPr id="0" name="Object 31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5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96" y="3653"/>
                          <a:ext cx="584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86717" name="Line 317"/>
            <p:cNvSpPr>
              <a:spLocks noChangeShapeType="1"/>
            </p:cNvSpPr>
            <p:nvPr/>
          </p:nvSpPr>
          <p:spPr bwMode="auto">
            <a:xfrm>
              <a:off x="2742" y="3752"/>
              <a:ext cx="278" cy="0"/>
            </a:xfrm>
            <a:prstGeom prst="line">
              <a:avLst/>
            </a:prstGeom>
            <a:noFill/>
            <a:ln w="19050">
              <a:solidFill>
                <a:srgbClr val="B2B2B2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486733" name="Group 333"/>
          <p:cNvGrpSpPr>
            <a:grpSpLocks/>
          </p:cNvGrpSpPr>
          <p:nvPr/>
        </p:nvGrpSpPr>
        <p:grpSpPr bwMode="auto">
          <a:xfrm>
            <a:off x="7186613" y="2252663"/>
            <a:ext cx="204787" cy="315912"/>
            <a:chOff x="4527" y="1419"/>
            <a:chExt cx="129" cy="199"/>
          </a:xfrm>
        </p:grpSpPr>
        <p:sp>
          <p:nvSpPr>
            <p:cNvPr id="486703" name="Oval 303"/>
            <p:cNvSpPr>
              <a:spLocks noChangeAspect="1" noChangeArrowheads="1"/>
            </p:cNvSpPr>
            <p:nvPr/>
          </p:nvSpPr>
          <p:spPr bwMode="auto">
            <a:xfrm rot="-2715591">
              <a:off x="4527" y="1419"/>
              <a:ext cx="40" cy="40"/>
            </a:xfrm>
            <a:prstGeom prst="ellipse">
              <a:avLst/>
            </a:prstGeom>
            <a:solidFill>
              <a:srgbClr val="0000FF"/>
            </a:solidFill>
            <a:ln w="19050" algn="ctr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486732" name="Object 332"/>
            <p:cNvGraphicFramePr>
              <a:graphicFrameLocks noChangeAspect="1"/>
            </p:cNvGraphicFramePr>
            <p:nvPr/>
          </p:nvGraphicFramePr>
          <p:xfrm>
            <a:off x="4563" y="1483"/>
            <a:ext cx="93" cy="13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86790" name="公式" r:id="rId58" imgW="190440" imgH="279360" progId="Equation.3">
                    <p:embed/>
                  </p:oleObj>
                </mc:Choice>
                <mc:Fallback>
                  <p:oleObj name="公式" r:id="rId58" imgW="190440" imgH="279360" progId="Equation.3">
                    <p:embed/>
                    <p:pic>
                      <p:nvPicPr>
                        <p:cNvPr id="0" name="Object 33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63" y="1483"/>
                          <a:ext cx="93" cy="13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86737" name="Group 337"/>
          <p:cNvGrpSpPr>
            <a:grpSpLocks/>
          </p:cNvGrpSpPr>
          <p:nvPr/>
        </p:nvGrpSpPr>
        <p:grpSpPr bwMode="auto">
          <a:xfrm>
            <a:off x="7189788" y="3897313"/>
            <a:ext cx="328612" cy="1463675"/>
            <a:chOff x="4529" y="2455"/>
            <a:chExt cx="207" cy="922"/>
          </a:xfrm>
        </p:grpSpPr>
        <p:graphicFrame>
          <p:nvGraphicFramePr>
            <p:cNvPr id="486678" name="Object 278"/>
            <p:cNvGraphicFramePr>
              <a:graphicFrameLocks noChangeAspect="1"/>
            </p:cNvGraphicFramePr>
            <p:nvPr/>
          </p:nvGraphicFramePr>
          <p:xfrm>
            <a:off x="4584" y="2455"/>
            <a:ext cx="152" cy="1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86791" name="公式" r:id="rId60" imgW="266400" imgH="190440" progId="Equation.3">
                    <p:embed/>
                  </p:oleObj>
                </mc:Choice>
                <mc:Fallback>
                  <p:oleObj name="公式" r:id="rId60" imgW="266400" imgH="190440" progId="Equation.3">
                    <p:embed/>
                    <p:pic>
                      <p:nvPicPr>
                        <p:cNvPr id="0" name="Object 27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84" y="2455"/>
                          <a:ext cx="152" cy="10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86680" name="Object 280"/>
            <p:cNvGraphicFramePr>
              <a:graphicFrameLocks noChangeAspect="1"/>
            </p:cNvGraphicFramePr>
            <p:nvPr/>
          </p:nvGraphicFramePr>
          <p:xfrm>
            <a:off x="4576" y="3242"/>
            <a:ext cx="93" cy="13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86792" name="公式" r:id="rId61" imgW="190440" imgH="279360" progId="Equation.3">
                    <p:embed/>
                  </p:oleObj>
                </mc:Choice>
                <mc:Fallback>
                  <p:oleObj name="公式" r:id="rId61" imgW="190440" imgH="279360" progId="Equation.3">
                    <p:embed/>
                    <p:pic>
                      <p:nvPicPr>
                        <p:cNvPr id="0" name="Object 28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76" y="3242"/>
                          <a:ext cx="93" cy="13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86686" name="Oval 286"/>
            <p:cNvSpPr>
              <a:spLocks noChangeAspect="1" noChangeArrowheads="1"/>
            </p:cNvSpPr>
            <p:nvPr/>
          </p:nvSpPr>
          <p:spPr bwMode="auto">
            <a:xfrm rot="2684409">
              <a:off x="4529" y="2497"/>
              <a:ext cx="40" cy="40"/>
            </a:xfrm>
            <a:prstGeom prst="ellipse">
              <a:avLst/>
            </a:prstGeom>
            <a:solidFill>
              <a:srgbClr val="FF0000"/>
            </a:solidFill>
            <a:ln w="19050" algn="ctr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86687" name="Oval 287"/>
            <p:cNvSpPr>
              <a:spLocks noChangeAspect="1" noChangeArrowheads="1"/>
            </p:cNvSpPr>
            <p:nvPr/>
          </p:nvSpPr>
          <p:spPr bwMode="auto">
            <a:xfrm rot="2684409">
              <a:off x="4531" y="3203"/>
              <a:ext cx="40" cy="40"/>
            </a:xfrm>
            <a:prstGeom prst="ellipse">
              <a:avLst/>
            </a:prstGeom>
            <a:solidFill>
              <a:srgbClr val="FF0000"/>
            </a:solidFill>
            <a:ln w="19050" algn="ctr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486740" name="Group 340"/>
          <p:cNvGrpSpPr>
            <a:grpSpLocks/>
          </p:cNvGrpSpPr>
          <p:nvPr/>
        </p:nvGrpSpPr>
        <p:grpSpPr bwMode="auto">
          <a:xfrm>
            <a:off x="7185025" y="4546600"/>
            <a:ext cx="215900" cy="214313"/>
            <a:chOff x="4526" y="2864"/>
            <a:chExt cx="136" cy="135"/>
          </a:xfrm>
        </p:grpSpPr>
        <p:sp>
          <p:nvSpPr>
            <p:cNvPr id="486685" name="Oval 285"/>
            <p:cNvSpPr>
              <a:spLocks noChangeAspect="1" noChangeArrowheads="1"/>
            </p:cNvSpPr>
            <p:nvPr/>
          </p:nvSpPr>
          <p:spPr bwMode="auto">
            <a:xfrm rot="13484409">
              <a:off x="4526" y="2917"/>
              <a:ext cx="40" cy="40"/>
            </a:xfrm>
            <a:prstGeom prst="ellipse">
              <a:avLst/>
            </a:prstGeom>
            <a:solidFill>
              <a:srgbClr val="FF0000"/>
            </a:solidFill>
            <a:ln w="19050" algn="ctr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486689" name="Object 289"/>
            <p:cNvGraphicFramePr>
              <a:graphicFrameLocks noChangeAspect="1"/>
            </p:cNvGraphicFramePr>
            <p:nvPr/>
          </p:nvGraphicFramePr>
          <p:xfrm>
            <a:off x="4594" y="2864"/>
            <a:ext cx="68" cy="13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86793" name="公式" r:id="rId63" imgW="139680" imgH="279360" progId="Equation.3">
                    <p:embed/>
                  </p:oleObj>
                </mc:Choice>
                <mc:Fallback>
                  <p:oleObj name="公式" r:id="rId63" imgW="139680" imgH="279360" progId="Equation.3">
                    <p:embed/>
                    <p:pic>
                      <p:nvPicPr>
                        <p:cNvPr id="0" name="Object 28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94" y="2864"/>
                          <a:ext cx="68" cy="13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86741" name="Group 341"/>
          <p:cNvGrpSpPr>
            <a:grpSpLocks/>
          </p:cNvGrpSpPr>
          <p:nvPr/>
        </p:nvGrpSpPr>
        <p:grpSpPr bwMode="auto">
          <a:xfrm>
            <a:off x="6616700" y="5081588"/>
            <a:ext cx="1033463" cy="354012"/>
            <a:chOff x="4168" y="3201"/>
            <a:chExt cx="651" cy="223"/>
          </a:xfrm>
        </p:grpSpPr>
        <p:sp>
          <p:nvSpPr>
            <p:cNvPr id="486721" name="Line 321"/>
            <p:cNvSpPr>
              <a:spLocks noChangeShapeType="1"/>
            </p:cNvSpPr>
            <p:nvPr/>
          </p:nvSpPr>
          <p:spPr bwMode="auto">
            <a:xfrm>
              <a:off x="4259" y="3220"/>
              <a:ext cx="560" cy="0"/>
            </a:xfrm>
            <a:prstGeom prst="line">
              <a:avLst/>
            </a:prstGeom>
            <a:noFill/>
            <a:ln w="25400">
              <a:solidFill>
                <a:srgbClr val="CC0066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486677" name="Object 277"/>
            <p:cNvGraphicFramePr>
              <a:graphicFrameLocks noChangeAspect="1"/>
            </p:cNvGraphicFramePr>
            <p:nvPr/>
          </p:nvGraphicFramePr>
          <p:xfrm>
            <a:off x="4168" y="3258"/>
            <a:ext cx="184" cy="16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86794" name="公式" r:id="rId65" imgW="380880" imgH="342720" progId="Equation.3">
                    <p:embed/>
                  </p:oleObj>
                </mc:Choice>
                <mc:Fallback>
                  <p:oleObj name="公式" r:id="rId65" imgW="380880" imgH="342720" progId="Equation.3">
                    <p:embed/>
                    <p:pic>
                      <p:nvPicPr>
                        <p:cNvPr id="0" name="Object 27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68" y="3258"/>
                          <a:ext cx="184" cy="16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86690" name="Oval 290"/>
            <p:cNvSpPr>
              <a:spLocks noChangeAspect="1" noChangeArrowheads="1"/>
            </p:cNvSpPr>
            <p:nvPr/>
          </p:nvSpPr>
          <p:spPr bwMode="auto">
            <a:xfrm rot="13484409">
              <a:off x="4238" y="3201"/>
              <a:ext cx="40" cy="40"/>
            </a:xfrm>
            <a:prstGeom prst="ellipse">
              <a:avLst/>
            </a:prstGeom>
            <a:solidFill>
              <a:srgbClr val="0000FF"/>
            </a:solidFill>
            <a:ln w="19050" algn="ctr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486738" name="Group 338"/>
          <p:cNvGrpSpPr>
            <a:grpSpLocks/>
          </p:cNvGrpSpPr>
          <p:nvPr/>
        </p:nvGrpSpPr>
        <p:grpSpPr bwMode="auto">
          <a:xfrm>
            <a:off x="7600950" y="5075238"/>
            <a:ext cx="127000" cy="303212"/>
            <a:chOff x="4788" y="3197"/>
            <a:chExt cx="80" cy="191"/>
          </a:xfrm>
        </p:grpSpPr>
        <p:graphicFrame>
          <p:nvGraphicFramePr>
            <p:cNvPr id="486679" name="Object 279"/>
            <p:cNvGraphicFramePr>
              <a:graphicFrameLocks noChangeAspect="1"/>
            </p:cNvGraphicFramePr>
            <p:nvPr/>
          </p:nvGraphicFramePr>
          <p:xfrm>
            <a:off x="4788" y="3259"/>
            <a:ext cx="80" cy="12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86795" name="公式" r:id="rId67" imgW="164880" imgH="266400" progId="Equation.3">
                    <p:embed/>
                  </p:oleObj>
                </mc:Choice>
                <mc:Fallback>
                  <p:oleObj name="公式" r:id="rId67" imgW="164880" imgH="266400" progId="Equation.3">
                    <p:embed/>
                    <p:pic>
                      <p:nvPicPr>
                        <p:cNvPr id="0" name="Object 27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88" y="3259"/>
                          <a:ext cx="80" cy="12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86688" name="Oval 288"/>
            <p:cNvSpPr>
              <a:spLocks noChangeAspect="1" noChangeArrowheads="1"/>
            </p:cNvSpPr>
            <p:nvPr/>
          </p:nvSpPr>
          <p:spPr bwMode="auto">
            <a:xfrm rot="13484409">
              <a:off x="4804" y="3197"/>
              <a:ext cx="40" cy="40"/>
            </a:xfrm>
            <a:prstGeom prst="ellipse">
              <a:avLst/>
            </a:prstGeom>
            <a:solidFill>
              <a:srgbClr val="0000FF"/>
            </a:solidFill>
            <a:ln w="19050" algn="ctr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486696" name="Oval 296"/>
          <p:cNvSpPr>
            <a:spLocks noChangeAspect="1" noChangeArrowheads="1"/>
          </p:cNvSpPr>
          <p:nvPr/>
        </p:nvSpPr>
        <p:spPr bwMode="auto">
          <a:xfrm rot="-2715591">
            <a:off x="7897813" y="2249488"/>
            <a:ext cx="63500" cy="63500"/>
          </a:xfrm>
          <a:prstGeom prst="ellipse">
            <a:avLst/>
          </a:prstGeom>
          <a:solidFill>
            <a:srgbClr val="FF0000"/>
          </a:solidFill>
          <a:ln w="19050" algn="ctr">
            <a:solidFill>
              <a:srgbClr val="0000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pic>
        <p:nvPicPr>
          <p:cNvPr id="486762" name="Picture 362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86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4867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486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4867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4867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4867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1000"/>
                                        <p:tgtEl>
                                          <p:spTgt spid="4867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1000"/>
                                        <p:tgtEl>
                                          <p:spTgt spid="486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1000"/>
                                        <p:tgtEl>
                                          <p:spTgt spid="486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1000"/>
                                        <p:tgtEl>
                                          <p:spTgt spid="4866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1000"/>
                                        <p:tgtEl>
                                          <p:spTgt spid="4867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1000"/>
                                        <p:tgtEl>
                                          <p:spTgt spid="486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1000"/>
                                        <p:tgtEl>
                                          <p:spTgt spid="486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1000"/>
                                        <p:tgtEl>
                                          <p:spTgt spid="4867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1000"/>
                                        <p:tgtEl>
                                          <p:spTgt spid="4867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1000"/>
                                        <p:tgtEl>
                                          <p:spTgt spid="4867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1000"/>
                                        <p:tgtEl>
                                          <p:spTgt spid="4867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6472" grpId="0"/>
      <p:bldP spid="486696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4337" name="Picture 11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4338" name="Picture 11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4339" name="Picture 11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4340" name="Picture 116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4341" name="Picture 11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4342" name="Picture 11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4343" name="Picture 11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4344" name="Picture 120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4345" name="Picture 12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4346" name="Picture 12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4347" name="Picture 12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4348" name="Picture 124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4349" name="Picture 12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4350" name="Picture 126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4351" name="Picture 12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4352" name="Picture 12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4353" name="Picture 12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4354" name="Picture 130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4355" name="Picture 13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4356" name="Picture 132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64228" name="Rectangle 4"/>
          <p:cNvSpPr>
            <a:spLocks noChangeArrowheads="1"/>
          </p:cNvSpPr>
          <p:nvPr/>
        </p:nvSpPr>
        <p:spPr bwMode="auto">
          <a:xfrm>
            <a:off x="534988" y="1123950"/>
            <a:ext cx="7921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r>
              <a:rPr kumimoji="0" lang="zh-CN" altLang="en-US">
                <a:solidFill>
                  <a:srgbClr val="0000FF"/>
                </a:solidFill>
              </a:rPr>
              <a:t>解    </a:t>
            </a:r>
          </a:p>
        </p:txBody>
      </p:sp>
      <p:sp>
        <p:nvSpPr>
          <p:cNvPr id="564232" name="Rectangle 8"/>
          <p:cNvSpPr>
            <a:spLocks noChangeArrowheads="1"/>
          </p:cNvSpPr>
          <p:nvPr/>
        </p:nvSpPr>
        <p:spPr bwMode="auto">
          <a:xfrm>
            <a:off x="1049338" y="1125538"/>
            <a:ext cx="40878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0" lang="zh-CN" altLang="en-US">
                <a:solidFill>
                  <a:srgbClr val="008000"/>
                </a:solidFill>
                <a:ea typeface="楷体_GB2312" pitchFamily="49" charset="-122"/>
              </a:rPr>
              <a:t>方法三  </a:t>
            </a:r>
            <a:r>
              <a:rPr kumimoji="0" lang="en-US" altLang="zh-CN">
                <a:solidFill>
                  <a:schemeClr val="hlink"/>
                </a:solidFill>
                <a:latin typeface="宋体" panose="02010600030101010101" pitchFamily="2" charset="-122"/>
              </a:rPr>
              <a:t>(</a:t>
            </a:r>
            <a:r>
              <a:rPr kumimoji="0" lang="en-US" altLang="zh-CN" sz="1200">
                <a:solidFill>
                  <a:schemeClr val="hlink"/>
                </a:solidFill>
              </a:rPr>
              <a:t> </a:t>
            </a:r>
            <a:r>
              <a:rPr kumimoji="0" lang="zh-CN" altLang="en-US" u="sng">
                <a:solidFill>
                  <a:schemeClr val="hlink"/>
                </a:solidFill>
                <a:latin typeface="仿宋_GB2312" pitchFamily="49" charset="-122"/>
                <a:ea typeface="仿宋_GB2312" pitchFamily="49" charset="-122"/>
              </a:rPr>
              <a:t>直接套用公式</a:t>
            </a:r>
            <a:r>
              <a:rPr kumimoji="0" lang="zh-CN" altLang="en-US" sz="1200">
                <a:solidFill>
                  <a:schemeClr val="hlink"/>
                </a:solidFill>
                <a:ea typeface="仿宋_GB2312" pitchFamily="49" charset="-122"/>
              </a:rPr>
              <a:t> </a:t>
            </a:r>
            <a:r>
              <a:rPr kumimoji="0" lang="en-US" altLang="zh-CN">
                <a:solidFill>
                  <a:schemeClr val="hlink"/>
                </a:solidFill>
                <a:latin typeface="宋体" panose="02010600030101010101" pitchFamily="2" charset="-122"/>
              </a:rPr>
              <a:t>)</a:t>
            </a:r>
            <a:r>
              <a:rPr kumimoji="0" lang="en-US" altLang="zh-CN">
                <a:solidFill>
                  <a:srgbClr val="008000"/>
                </a:solidFill>
              </a:rPr>
              <a:t> </a:t>
            </a:r>
            <a:r>
              <a:rPr kumimoji="0" lang="en-US" altLang="zh-CN">
                <a:solidFill>
                  <a:srgbClr val="008000"/>
                </a:solidFill>
                <a:ea typeface="楷体_GB2312" pitchFamily="49" charset="-122"/>
              </a:rPr>
              <a:t>       </a:t>
            </a:r>
          </a:p>
        </p:txBody>
      </p:sp>
      <p:grpSp>
        <p:nvGrpSpPr>
          <p:cNvPr id="564327" name="Group 103"/>
          <p:cNvGrpSpPr>
            <a:grpSpLocks/>
          </p:cNvGrpSpPr>
          <p:nvPr/>
        </p:nvGrpSpPr>
        <p:grpSpPr bwMode="auto">
          <a:xfrm>
            <a:off x="6608763" y="1111250"/>
            <a:ext cx="1431925" cy="2184400"/>
            <a:chOff x="4163" y="700"/>
            <a:chExt cx="902" cy="1376"/>
          </a:xfrm>
        </p:grpSpPr>
        <p:grpSp>
          <p:nvGrpSpPr>
            <p:cNvPr id="564276" name="Group 52"/>
            <p:cNvGrpSpPr>
              <a:grpSpLocks/>
            </p:cNvGrpSpPr>
            <p:nvPr/>
          </p:nvGrpSpPr>
          <p:grpSpPr bwMode="auto">
            <a:xfrm>
              <a:off x="4377" y="700"/>
              <a:ext cx="688" cy="1376"/>
              <a:chOff x="4377" y="1088"/>
              <a:chExt cx="1048" cy="1748"/>
            </a:xfrm>
          </p:grpSpPr>
          <p:sp>
            <p:nvSpPr>
              <p:cNvPr id="564240" name="Rectangle 16"/>
              <p:cNvSpPr>
                <a:spLocks noChangeArrowheads="1"/>
              </p:cNvSpPr>
              <p:nvPr/>
            </p:nvSpPr>
            <p:spPr bwMode="auto">
              <a:xfrm rot="5400000">
                <a:off x="4464" y="1003"/>
                <a:ext cx="876" cy="1046"/>
              </a:xfrm>
              <a:prstGeom prst="rect">
                <a:avLst/>
              </a:prstGeom>
              <a:gradFill rotWithShape="1">
                <a:gsLst>
                  <a:gs pos="0">
                    <a:srgbClr val="FFB469"/>
                  </a:gs>
                  <a:gs pos="100000">
                    <a:srgbClr val="FFFFFF"/>
                  </a:gs>
                </a:gsLst>
                <a:path path="rect">
                  <a:fillToRect l="100000" t="10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64241" name="Rectangle 17"/>
              <p:cNvSpPr>
                <a:spLocks noChangeArrowheads="1"/>
              </p:cNvSpPr>
              <p:nvPr/>
            </p:nvSpPr>
            <p:spPr bwMode="auto">
              <a:xfrm rot="16200000">
                <a:off x="4462" y="1875"/>
                <a:ext cx="876" cy="1046"/>
              </a:xfrm>
              <a:prstGeom prst="rect">
                <a:avLst/>
              </a:prstGeom>
              <a:gradFill rotWithShape="1">
                <a:gsLst>
                  <a:gs pos="0">
                    <a:srgbClr val="FFB469"/>
                  </a:gs>
                  <a:gs pos="100000">
                    <a:srgbClr val="FFFFFF"/>
                  </a:gs>
                </a:gsLst>
                <a:path path="rect">
                  <a:fillToRect l="100000" b="10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graphicFrame>
          <p:nvGraphicFramePr>
            <p:cNvPr id="564242" name="Object 18"/>
            <p:cNvGraphicFramePr>
              <a:graphicFrameLocks noChangeAspect="1"/>
            </p:cNvGraphicFramePr>
            <p:nvPr/>
          </p:nvGraphicFramePr>
          <p:xfrm>
            <a:off x="4480" y="803"/>
            <a:ext cx="236" cy="17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64358" name="公式" r:id="rId5" imgW="469800" imgH="342720" progId="Equation.3">
                    <p:embed/>
                  </p:oleObj>
                </mc:Choice>
                <mc:Fallback>
                  <p:oleObj name="公式" r:id="rId5" imgW="469800" imgH="342720" progId="Equation.3">
                    <p:embed/>
                    <p:pic>
                      <p:nvPicPr>
                        <p:cNvPr id="0" name="Object 1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80" y="803"/>
                          <a:ext cx="236" cy="17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64248" name="Line 24"/>
            <p:cNvSpPr>
              <a:spLocks noChangeShapeType="1"/>
            </p:cNvSpPr>
            <p:nvPr/>
          </p:nvSpPr>
          <p:spPr bwMode="auto">
            <a:xfrm rot="5400000" flipV="1">
              <a:off x="3799" y="1327"/>
              <a:ext cx="1161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stealth" w="med" len="lg"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64249" name="Line 25"/>
            <p:cNvSpPr>
              <a:spLocks noChangeShapeType="1"/>
            </p:cNvSpPr>
            <p:nvPr/>
          </p:nvSpPr>
          <p:spPr bwMode="auto">
            <a:xfrm flipH="1">
              <a:off x="4163" y="1330"/>
              <a:ext cx="818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stealth" w="med" len="lg"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64250" name="Line 26"/>
            <p:cNvSpPr>
              <a:spLocks noChangeShapeType="1"/>
            </p:cNvSpPr>
            <p:nvPr/>
          </p:nvSpPr>
          <p:spPr bwMode="auto">
            <a:xfrm rot="16200000" flipH="1">
              <a:off x="3911" y="1370"/>
              <a:ext cx="937" cy="0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64251" name="Line 27"/>
            <p:cNvSpPr>
              <a:spLocks noChangeAspect="1" noChangeShapeType="1"/>
            </p:cNvSpPr>
            <p:nvPr/>
          </p:nvSpPr>
          <p:spPr bwMode="auto">
            <a:xfrm rot="10784409" flipH="1" flipV="1">
              <a:off x="4380" y="1489"/>
              <a:ext cx="0" cy="107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564326" name="Group 102"/>
          <p:cNvGrpSpPr>
            <a:grpSpLocks/>
          </p:cNvGrpSpPr>
          <p:nvPr/>
        </p:nvGrpSpPr>
        <p:grpSpPr bwMode="auto">
          <a:xfrm>
            <a:off x="1487488" y="1735138"/>
            <a:ext cx="2027237" cy="1606550"/>
            <a:chOff x="937" y="1093"/>
            <a:chExt cx="1277" cy="1012"/>
          </a:xfrm>
        </p:grpSpPr>
        <p:sp>
          <p:nvSpPr>
            <p:cNvPr id="564258" name="Oval 34"/>
            <p:cNvSpPr>
              <a:spLocks noChangeAspect="1" noChangeArrowheads="1"/>
            </p:cNvSpPr>
            <p:nvPr/>
          </p:nvSpPr>
          <p:spPr bwMode="auto">
            <a:xfrm>
              <a:off x="1208" y="1277"/>
              <a:ext cx="725" cy="725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CC99"/>
                </a:gs>
              </a:gsLst>
              <a:path path="shape">
                <a:fillToRect l="50000" t="50000" r="50000" b="50000"/>
              </a:path>
            </a:gradFill>
            <a:ln w="28575" algn="ctr">
              <a:solidFill>
                <a:srgbClr val="008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64259" name="Line 35"/>
            <p:cNvSpPr>
              <a:spLocks noChangeShapeType="1"/>
            </p:cNvSpPr>
            <p:nvPr/>
          </p:nvSpPr>
          <p:spPr bwMode="auto">
            <a:xfrm rot="10800000">
              <a:off x="937" y="1648"/>
              <a:ext cx="1277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stealth" w="med" len="lg"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64260" name="Line 36"/>
            <p:cNvSpPr>
              <a:spLocks noChangeShapeType="1"/>
            </p:cNvSpPr>
            <p:nvPr/>
          </p:nvSpPr>
          <p:spPr bwMode="auto">
            <a:xfrm rot="5400000">
              <a:off x="1065" y="1600"/>
              <a:ext cx="101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stealth" w="med" len="lg"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64261" name="Line 37"/>
            <p:cNvSpPr>
              <a:spLocks noChangeShapeType="1"/>
            </p:cNvSpPr>
            <p:nvPr/>
          </p:nvSpPr>
          <p:spPr bwMode="auto">
            <a:xfrm rot="8100000" flipH="1">
              <a:off x="1869" y="1415"/>
              <a:ext cx="54" cy="142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564265" name="Object 41"/>
            <p:cNvGraphicFramePr>
              <a:graphicFrameLocks noChangeAspect="1"/>
            </p:cNvGraphicFramePr>
            <p:nvPr/>
          </p:nvGraphicFramePr>
          <p:xfrm>
            <a:off x="1942" y="1667"/>
            <a:ext cx="92" cy="12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64359" name="公式" r:id="rId7" imgW="190440" imgH="266400" progId="Equation.3">
                    <p:embed/>
                  </p:oleObj>
                </mc:Choice>
                <mc:Fallback>
                  <p:oleObj name="公式" r:id="rId7" imgW="190440" imgH="266400" progId="Equation.3">
                    <p:embed/>
                    <p:pic>
                      <p:nvPicPr>
                        <p:cNvPr id="0" name="Object 4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42" y="1667"/>
                          <a:ext cx="92" cy="12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64271" name="Object 47"/>
            <p:cNvGraphicFramePr>
              <a:graphicFrameLocks noChangeAspect="1"/>
            </p:cNvGraphicFramePr>
            <p:nvPr/>
          </p:nvGraphicFramePr>
          <p:xfrm>
            <a:off x="1683" y="1093"/>
            <a:ext cx="197" cy="1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64360" name="公式" r:id="rId9" imgW="393480" imgH="342720" progId="Equation.3">
                    <p:embed/>
                  </p:oleObj>
                </mc:Choice>
                <mc:Fallback>
                  <p:oleObj name="公式" r:id="rId9" imgW="393480" imgH="342720" progId="Equation.3">
                    <p:embed/>
                    <p:pic>
                      <p:nvPicPr>
                        <p:cNvPr id="0" name="Object 4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83" y="1093"/>
                          <a:ext cx="197" cy="17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64275" name="Object 51"/>
            <p:cNvGraphicFramePr>
              <a:graphicFrameLocks noChangeAspect="1"/>
            </p:cNvGraphicFramePr>
            <p:nvPr/>
          </p:nvGraphicFramePr>
          <p:xfrm>
            <a:off x="992" y="1670"/>
            <a:ext cx="223" cy="19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64361" name="公式" r:id="rId11" imgW="393480" imgH="342720" progId="Equation.3">
                    <p:embed/>
                  </p:oleObj>
                </mc:Choice>
                <mc:Fallback>
                  <p:oleObj name="公式" r:id="rId11" imgW="393480" imgH="342720" progId="Equation.3">
                    <p:embed/>
                    <p:pic>
                      <p:nvPicPr>
                        <p:cNvPr id="0" name="Object 5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92" y="1670"/>
                          <a:ext cx="223" cy="19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64331" name="Group 107"/>
          <p:cNvGrpSpPr>
            <a:grpSpLocks/>
          </p:cNvGrpSpPr>
          <p:nvPr/>
        </p:nvGrpSpPr>
        <p:grpSpPr bwMode="auto">
          <a:xfrm>
            <a:off x="1779588" y="4197350"/>
            <a:ext cx="1446212" cy="1074738"/>
            <a:chOff x="1121" y="2644"/>
            <a:chExt cx="911" cy="677"/>
          </a:xfrm>
        </p:grpSpPr>
        <p:sp>
          <p:nvSpPr>
            <p:cNvPr id="564278" name="Oval 54"/>
            <p:cNvSpPr>
              <a:spLocks noChangeAspect="1" noChangeArrowheads="1"/>
            </p:cNvSpPr>
            <p:nvPr/>
          </p:nvSpPr>
          <p:spPr bwMode="auto">
            <a:xfrm>
              <a:off x="1368" y="2841"/>
              <a:ext cx="408" cy="408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CC99"/>
                </a:gs>
              </a:gsLst>
              <a:path path="shape">
                <a:fillToRect l="50000" t="50000" r="50000" b="50000"/>
              </a:path>
            </a:gradFill>
            <a:ln w="28575" algn="ctr">
              <a:solidFill>
                <a:srgbClr val="008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64279" name="Line 55"/>
            <p:cNvSpPr>
              <a:spLocks noChangeShapeType="1"/>
            </p:cNvSpPr>
            <p:nvPr/>
          </p:nvSpPr>
          <p:spPr bwMode="auto">
            <a:xfrm rot="10800000">
              <a:off x="1121" y="3056"/>
              <a:ext cx="911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stealth" w="med" len="lg"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64280" name="Line 56"/>
            <p:cNvSpPr>
              <a:spLocks noChangeShapeType="1"/>
            </p:cNvSpPr>
            <p:nvPr/>
          </p:nvSpPr>
          <p:spPr bwMode="auto">
            <a:xfrm rot="5400000">
              <a:off x="1252" y="2999"/>
              <a:ext cx="64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stealth" w="med" len="lg"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64281" name="Line 57"/>
            <p:cNvSpPr>
              <a:spLocks noChangeShapeType="1"/>
            </p:cNvSpPr>
            <p:nvPr/>
          </p:nvSpPr>
          <p:spPr bwMode="auto">
            <a:xfrm rot="8100000" flipH="1">
              <a:off x="1736" y="2897"/>
              <a:ext cx="28" cy="99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564283" name="Object 59"/>
            <p:cNvGraphicFramePr>
              <a:graphicFrameLocks noChangeAspect="1"/>
            </p:cNvGraphicFramePr>
            <p:nvPr/>
          </p:nvGraphicFramePr>
          <p:xfrm>
            <a:off x="1790" y="3075"/>
            <a:ext cx="80" cy="12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64362" name="公式" r:id="rId13" imgW="164880" imgH="266400" progId="Equation.3">
                    <p:embed/>
                  </p:oleObj>
                </mc:Choice>
                <mc:Fallback>
                  <p:oleObj name="公式" r:id="rId13" imgW="164880" imgH="266400" progId="Equation.3">
                    <p:embed/>
                    <p:pic>
                      <p:nvPicPr>
                        <p:cNvPr id="0" name="Object 5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90" y="3075"/>
                          <a:ext cx="80" cy="12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64285" name="Object 61"/>
            <p:cNvGraphicFramePr>
              <a:graphicFrameLocks noChangeAspect="1"/>
            </p:cNvGraphicFramePr>
            <p:nvPr/>
          </p:nvGraphicFramePr>
          <p:xfrm>
            <a:off x="1647" y="2644"/>
            <a:ext cx="302" cy="1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64363" name="公式" r:id="rId15" imgW="596880" imgH="368280" progId="Equation.3">
                    <p:embed/>
                  </p:oleObj>
                </mc:Choice>
                <mc:Fallback>
                  <p:oleObj name="公式" r:id="rId15" imgW="596880" imgH="368280" progId="Equation.3">
                    <p:embed/>
                    <p:pic>
                      <p:nvPicPr>
                        <p:cNvPr id="0" name="Object 6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47" y="2644"/>
                          <a:ext cx="302" cy="18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64287" name="Object 63"/>
            <p:cNvGraphicFramePr>
              <a:graphicFrameLocks noChangeAspect="1"/>
            </p:cNvGraphicFramePr>
            <p:nvPr/>
          </p:nvGraphicFramePr>
          <p:xfrm>
            <a:off x="1169" y="3078"/>
            <a:ext cx="201" cy="19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64364" name="公式" r:id="rId17" imgW="355320" imgH="342720" progId="Equation.3">
                    <p:embed/>
                  </p:oleObj>
                </mc:Choice>
                <mc:Fallback>
                  <p:oleObj name="公式" r:id="rId17" imgW="355320" imgH="342720" progId="Equation.3">
                    <p:embed/>
                    <p:pic>
                      <p:nvPicPr>
                        <p:cNvPr id="0" name="Object 6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69" y="3078"/>
                          <a:ext cx="201" cy="19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64329" name="Group 105"/>
          <p:cNvGrpSpPr>
            <a:grpSpLocks/>
          </p:cNvGrpSpPr>
          <p:nvPr/>
        </p:nvGrpSpPr>
        <p:grpSpPr bwMode="auto">
          <a:xfrm>
            <a:off x="6275388" y="3830638"/>
            <a:ext cx="2184400" cy="1371600"/>
            <a:chOff x="3953" y="2413"/>
            <a:chExt cx="1376" cy="864"/>
          </a:xfrm>
        </p:grpSpPr>
        <p:grpSp>
          <p:nvGrpSpPr>
            <p:cNvPr id="564290" name="Group 66"/>
            <p:cNvGrpSpPr>
              <a:grpSpLocks/>
            </p:cNvGrpSpPr>
            <p:nvPr/>
          </p:nvGrpSpPr>
          <p:grpSpPr bwMode="auto">
            <a:xfrm rot="-5400000">
              <a:off x="4279" y="2087"/>
              <a:ext cx="724" cy="1376"/>
              <a:chOff x="4377" y="1088"/>
              <a:chExt cx="1048" cy="1748"/>
            </a:xfrm>
          </p:grpSpPr>
          <p:sp>
            <p:nvSpPr>
              <p:cNvPr id="564291" name="Rectangle 67"/>
              <p:cNvSpPr>
                <a:spLocks noChangeArrowheads="1"/>
              </p:cNvSpPr>
              <p:nvPr/>
            </p:nvSpPr>
            <p:spPr bwMode="auto">
              <a:xfrm rot="5400000">
                <a:off x="4464" y="1003"/>
                <a:ext cx="876" cy="1046"/>
              </a:xfrm>
              <a:prstGeom prst="rect">
                <a:avLst/>
              </a:prstGeom>
              <a:gradFill rotWithShape="1">
                <a:gsLst>
                  <a:gs pos="0">
                    <a:srgbClr val="FFB469"/>
                  </a:gs>
                  <a:gs pos="100000">
                    <a:srgbClr val="FFFFFF"/>
                  </a:gs>
                </a:gsLst>
                <a:path path="rect">
                  <a:fillToRect l="100000" t="10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64292" name="Rectangle 68"/>
              <p:cNvSpPr>
                <a:spLocks noChangeArrowheads="1"/>
              </p:cNvSpPr>
              <p:nvPr/>
            </p:nvSpPr>
            <p:spPr bwMode="auto">
              <a:xfrm rot="16200000">
                <a:off x="4462" y="1875"/>
                <a:ext cx="876" cy="1046"/>
              </a:xfrm>
              <a:prstGeom prst="rect">
                <a:avLst/>
              </a:prstGeom>
              <a:gradFill rotWithShape="1">
                <a:gsLst>
                  <a:gs pos="0">
                    <a:srgbClr val="FFB469"/>
                  </a:gs>
                  <a:gs pos="100000">
                    <a:srgbClr val="FFFFFF"/>
                  </a:gs>
                </a:gsLst>
                <a:path path="rect">
                  <a:fillToRect l="100000" b="10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564293" name="Line 69"/>
            <p:cNvSpPr>
              <a:spLocks noChangeShapeType="1"/>
            </p:cNvSpPr>
            <p:nvPr/>
          </p:nvSpPr>
          <p:spPr bwMode="auto">
            <a:xfrm flipV="1">
              <a:off x="4150" y="3132"/>
              <a:ext cx="1161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none" w="med" len="lg"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64294" name="Line 70"/>
            <p:cNvSpPr>
              <a:spLocks noChangeShapeType="1"/>
            </p:cNvSpPr>
            <p:nvPr/>
          </p:nvSpPr>
          <p:spPr bwMode="auto">
            <a:xfrm rot="16200000" flipH="1">
              <a:off x="4289" y="2922"/>
              <a:ext cx="71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stealth" w="med" len="lg"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64295" name="Line 71"/>
            <p:cNvSpPr>
              <a:spLocks noChangeShapeType="1"/>
            </p:cNvSpPr>
            <p:nvPr/>
          </p:nvSpPr>
          <p:spPr bwMode="auto">
            <a:xfrm rot="10800000" flipH="1">
              <a:off x="4215" y="3132"/>
              <a:ext cx="937" cy="0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64296" name="Line 72"/>
            <p:cNvSpPr>
              <a:spLocks noChangeAspect="1" noChangeShapeType="1"/>
            </p:cNvSpPr>
            <p:nvPr/>
          </p:nvSpPr>
          <p:spPr bwMode="auto">
            <a:xfrm rot="5384409" flipH="1" flipV="1">
              <a:off x="4857" y="3078"/>
              <a:ext cx="0" cy="107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564300" name="Object 76"/>
            <p:cNvGraphicFramePr>
              <a:graphicFrameLocks noChangeAspect="1"/>
            </p:cNvGraphicFramePr>
            <p:nvPr/>
          </p:nvGraphicFramePr>
          <p:xfrm>
            <a:off x="4720" y="2612"/>
            <a:ext cx="295" cy="18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64365" name="公式" r:id="rId19" imgW="583920" imgH="368280" progId="Equation.3">
                    <p:embed/>
                  </p:oleObj>
                </mc:Choice>
                <mc:Fallback>
                  <p:oleObj name="公式" r:id="rId19" imgW="583920" imgH="368280" progId="Equation.3">
                    <p:embed/>
                    <p:pic>
                      <p:nvPicPr>
                        <p:cNvPr id="0" name="Object 7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20" y="2612"/>
                          <a:ext cx="295" cy="18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564303" name="Object 79"/>
          <p:cNvGraphicFramePr>
            <a:graphicFrameLocks/>
          </p:cNvGraphicFramePr>
          <p:nvPr/>
        </p:nvGraphicFramePr>
        <p:xfrm>
          <a:off x="2578100" y="5576888"/>
          <a:ext cx="1333500" cy="785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4366" name="公式" r:id="rId21" imgW="1333440" imgH="787320" progId="Equation.3">
                  <p:embed/>
                </p:oleObj>
              </mc:Choice>
              <mc:Fallback>
                <p:oleObj name="公式" r:id="rId21" imgW="1333440" imgH="787320" progId="Equation.3">
                  <p:embed/>
                  <p:pic>
                    <p:nvPicPr>
                      <p:cNvPr id="0" name="Object 79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78100" y="5576888"/>
                        <a:ext cx="1333500" cy="7858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4304" name="Object 80"/>
          <p:cNvGraphicFramePr>
            <a:graphicFrameLocks/>
          </p:cNvGraphicFramePr>
          <p:nvPr/>
        </p:nvGraphicFramePr>
        <p:xfrm>
          <a:off x="3981450" y="5573713"/>
          <a:ext cx="1358900" cy="785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4367" name="公式" r:id="rId23" imgW="1358640" imgH="787320" progId="Equation.3">
                  <p:embed/>
                </p:oleObj>
              </mc:Choice>
              <mc:Fallback>
                <p:oleObj name="公式" r:id="rId23" imgW="1358640" imgH="787320" progId="Equation.3">
                  <p:embed/>
                  <p:pic>
                    <p:nvPicPr>
                      <p:cNvPr id="0" name="Object 80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81450" y="5573713"/>
                        <a:ext cx="1358900" cy="7858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64330" name="Group 106"/>
          <p:cNvGrpSpPr>
            <a:grpSpLocks/>
          </p:cNvGrpSpPr>
          <p:nvPr/>
        </p:nvGrpSpPr>
        <p:grpSpPr bwMode="auto">
          <a:xfrm>
            <a:off x="3959225" y="4022725"/>
            <a:ext cx="1600200" cy="822325"/>
            <a:chOff x="2494" y="2534"/>
            <a:chExt cx="1008" cy="518"/>
          </a:xfrm>
        </p:grpSpPr>
        <p:graphicFrame>
          <p:nvGraphicFramePr>
            <p:cNvPr id="564301" name="Object 77"/>
            <p:cNvGraphicFramePr>
              <a:graphicFrameLocks/>
            </p:cNvGraphicFramePr>
            <p:nvPr/>
          </p:nvGraphicFramePr>
          <p:xfrm>
            <a:off x="2530" y="2534"/>
            <a:ext cx="928" cy="49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64368" name="公式" r:id="rId25" imgW="1473120" imgH="787320" progId="Equation.3">
                    <p:embed/>
                  </p:oleObj>
                </mc:Choice>
                <mc:Fallback>
                  <p:oleObj name="公式" r:id="rId25" imgW="1473120" imgH="787320" progId="Equation.3">
                    <p:embed/>
                    <p:pic>
                      <p:nvPicPr>
                        <p:cNvPr id="0" name="Object 7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30" y="2534"/>
                          <a:ext cx="928" cy="49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64307" name="Line 83"/>
            <p:cNvSpPr>
              <a:spLocks noChangeShapeType="1"/>
            </p:cNvSpPr>
            <p:nvPr/>
          </p:nvSpPr>
          <p:spPr bwMode="auto">
            <a:xfrm rot="16200000" flipV="1">
              <a:off x="2998" y="2548"/>
              <a:ext cx="0" cy="1008"/>
            </a:xfrm>
            <a:prstGeom prst="line">
              <a:avLst/>
            </a:prstGeom>
            <a:noFill/>
            <a:ln w="28575">
              <a:solidFill>
                <a:srgbClr val="CC0066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564328" name="Group 104"/>
          <p:cNvGrpSpPr>
            <a:grpSpLocks/>
          </p:cNvGrpSpPr>
          <p:nvPr/>
        </p:nvGrpSpPr>
        <p:grpSpPr bwMode="auto">
          <a:xfrm>
            <a:off x="6346825" y="3219450"/>
            <a:ext cx="2155825" cy="514350"/>
            <a:chOff x="3998" y="2028"/>
            <a:chExt cx="1358" cy="324"/>
          </a:xfrm>
        </p:grpSpPr>
        <p:sp>
          <p:nvSpPr>
            <p:cNvPr id="564297" name="Line 73"/>
            <p:cNvSpPr>
              <a:spLocks noChangeShapeType="1"/>
            </p:cNvSpPr>
            <p:nvPr/>
          </p:nvSpPr>
          <p:spPr bwMode="auto">
            <a:xfrm>
              <a:off x="4632" y="2028"/>
              <a:ext cx="0" cy="324"/>
            </a:xfrm>
            <a:prstGeom prst="line">
              <a:avLst/>
            </a:prstGeom>
            <a:noFill/>
            <a:ln w="28575">
              <a:solidFill>
                <a:srgbClr val="CC0066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564299" name="Object 75"/>
            <p:cNvGraphicFramePr>
              <a:graphicFrameLocks/>
            </p:cNvGraphicFramePr>
            <p:nvPr/>
          </p:nvGraphicFramePr>
          <p:xfrm>
            <a:off x="4716" y="2073"/>
            <a:ext cx="640" cy="2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64369" name="公式" r:id="rId27" imgW="1015920" imgH="368280" progId="Equation.3">
                    <p:embed/>
                  </p:oleObj>
                </mc:Choice>
                <mc:Fallback>
                  <p:oleObj name="公式" r:id="rId27" imgW="1015920" imgH="368280" progId="Equation.3">
                    <p:embed/>
                    <p:pic>
                      <p:nvPicPr>
                        <p:cNvPr id="0" name="Object 7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16" y="2073"/>
                          <a:ext cx="640" cy="23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64309" name="Text Box 85"/>
            <p:cNvSpPr txBox="1">
              <a:spLocks noChangeArrowheads="1"/>
            </p:cNvSpPr>
            <p:nvPr/>
          </p:nvSpPr>
          <p:spPr bwMode="auto">
            <a:xfrm>
              <a:off x="3998" y="2062"/>
              <a:ext cx="76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sz="2000">
                  <a:solidFill>
                    <a:srgbClr val="969696"/>
                  </a:solidFill>
                  <a:latin typeface="楷体_GB2312" pitchFamily="49" charset="-122"/>
                  <a:ea typeface="楷体_GB2312" pitchFamily="49" charset="-122"/>
                </a:rPr>
                <a:t>(</a:t>
              </a:r>
              <a:r>
                <a:rPr lang="zh-CN" altLang="en-US" sz="2000">
                  <a:solidFill>
                    <a:srgbClr val="969696"/>
                  </a:solidFill>
                  <a:latin typeface="楷体_GB2312" pitchFamily="49" charset="-122"/>
                  <a:ea typeface="楷体_GB2312" pitchFamily="49" charset="-122"/>
                </a:rPr>
                <a:t>旋转</a:t>
              </a:r>
              <a:r>
                <a:rPr lang="en-US" altLang="zh-CN" sz="2000">
                  <a:solidFill>
                    <a:srgbClr val="969696"/>
                  </a:solidFill>
                  <a:latin typeface="楷体_GB2312" pitchFamily="49" charset="-122"/>
                  <a:ea typeface="楷体_GB2312" pitchFamily="49" charset="-122"/>
                </a:rPr>
                <a:t>)  </a:t>
              </a:r>
            </a:p>
          </p:txBody>
        </p:sp>
      </p:grpSp>
      <p:grpSp>
        <p:nvGrpSpPr>
          <p:cNvPr id="564332" name="Group 108"/>
          <p:cNvGrpSpPr>
            <a:grpSpLocks/>
          </p:cNvGrpSpPr>
          <p:nvPr/>
        </p:nvGrpSpPr>
        <p:grpSpPr bwMode="auto">
          <a:xfrm>
            <a:off x="1524000" y="3530600"/>
            <a:ext cx="2105025" cy="514350"/>
            <a:chOff x="960" y="2224"/>
            <a:chExt cx="1326" cy="324"/>
          </a:xfrm>
        </p:grpSpPr>
        <p:graphicFrame>
          <p:nvGraphicFramePr>
            <p:cNvPr id="564302" name="Object 78"/>
            <p:cNvGraphicFramePr>
              <a:graphicFrameLocks/>
            </p:cNvGraphicFramePr>
            <p:nvPr/>
          </p:nvGraphicFramePr>
          <p:xfrm>
            <a:off x="1670" y="2273"/>
            <a:ext cx="616" cy="2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64370" name="公式" r:id="rId29" imgW="977760" imgH="368280" progId="Equation.3">
                    <p:embed/>
                  </p:oleObj>
                </mc:Choice>
                <mc:Fallback>
                  <p:oleObj name="公式" r:id="rId29" imgW="977760" imgH="368280" progId="Equation.3">
                    <p:embed/>
                    <p:pic>
                      <p:nvPicPr>
                        <p:cNvPr id="0" name="Object 7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70" y="2273"/>
                          <a:ext cx="616" cy="23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64308" name="Line 84"/>
            <p:cNvSpPr>
              <a:spLocks noChangeShapeType="1"/>
            </p:cNvSpPr>
            <p:nvPr/>
          </p:nvSpPr>
          <p:spPr bwMode="auto">
            <a:xfrm flipV="1">
              <a:off x="1576" y="2224"/>
              <a:ext cx="0" cy="324"/>
            </a:xfrm>
            <a:prstGeom prst="line">
              <a:avLst/>
            </a:prstGeom>
            <a:noFill/>
            <a:ln w="28575">
              <a:solidFill>
                <a:srgbClr val="CC0066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64310" name="Text Box 86"/>
            <p:cNvSpPr txBox="1">
              <a:spLocks noChangeArrowheads="1"/>
            </p:cNvSpPr>
            <p:nvPr/>
          </p:nvSpPr>
          <p:spPr bwMode="auto">
            <a:xfrm>
              <a:off x="960" y="2276"/>
              <a:ext cx="76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sz="2000">
                  <a:solidFill>
                    <a:srgbClr val="969696"/>
                  </a:solidFill>
                  <a:latin typeface="楷体_GB2312" pitchFamily="49" charset="-122"/>
                  <a:ea typeface="楷体_GB2312" pitchFamily="49" charset="-122"/>
                </a:rPr>
                <a:t>(</a:t>
              </a:r>
              <a:r>
                <a:rPr lang="zh-CN" altLang="en-US" sz="2000">
                  <a:solidFill>
                    <a:srgbClr val="969696"/>
                  </a:solidFill>
                  <a:latin typeface="楷体_GB2312" pitchFamily="49" charset="-122"/>
                  <a:ea typeface="楷体_GB2312" pitchFamily="49" charset="-122"/>
                </a:rPr>
                <a:t>相似</a:t>
              </a:r>
              <a:r>
                <a:rPr lang="en-US" altLang="zh-CN" sz="2000">
                  <a:solidFill>
                    <a:srgbClr val="969696"/>
                  </a:solidFill>
                  <a:latin typeface="楷体_GB2312" pitchFamily="49" charset="-122"/>
                  <a:ea typeface="楷体_GB2312" pitchFamily="49" charset="-122"/>
                </a:rPr>
                <a:t>)  </a:t>
              </a:r>
            </a:p>
          </p:txBody>
        </p:sp>
      </p:grpSp>
      <p:grpSp>
        <p:nvGrpSpPr>
          <p:cNvPr id="564333" name="Group 109"/>
          <p:cNvGrpSpPr>
            <a:grpSpLocks/>
          </p:cNvGrpSpPr>
          <p:nvPr/>
        </p:nvGrpSpPr>
        <p:grpSpPr bwMode="auto">
          <a:xfrm>
            <a:off x="1050925" y="5697538"/>
            <a:ext cx="1441450" cy="457200"/>
            <a:chOff x="662" y="3589"/>
            <a:chExt cx="908" cy="288"/>
          </a:xfrm>
        </p:grpSpPr>
        <p:graphicFrame>
          <p:nvGraphicFramePr>
            <p:cNvPr id="564306" name="Object 82"/>
            <p:cNvGraphicFramePr>
              <a:graphicFrameLocks/>
            </p:cNvGraphicFramePr>
            <p:nvPr/>
          </p:nvGraphicFramePr>
          <p:xfrm>
            <a:off x="954" y="3636"/>
            <a:ext cx="616" cy="2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64371" name="公式" r:id="rId31" imgW="977760" imgH="368280" progId="Equation.3">
                    <p:embed/>
                  </p:oleObj>
                </mc:Choice>
                <mc:Fallback>
                  <p:oleObj name="公式" r:id="rId31" imgW="977760" imgH="368280" progId="Equation.3">
                    <p:embed/>
                    <p:pic>
                      <p:nvPicPr>
                        <p:cNvPr id="0" name="Object 82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54" y="3636"/>
                          <a:ext cx="616" cy="23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64312" name="Rectangle 88"/>
            <p:cNvSpPr>
              <a:spLocks noChangeArrowheads="1"/>
            </p:cNvSpPr>
            <p:nvPr/>
          </p:nvSpPr>
          <p:spPr bwMode="auto">
            <a:xfrm>
              <a:off x="662" y="3589"/>
              <a:ext cx="40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0" lang="zh-CN" altLang="en-US"/>
                <a:t>由  </a:t>
              </a:r>
            </a:p>
          </p:txBody>
        </p:sp>
      </p:grpSp>
      <p:grpSp>
        <p:nvGrpSpPr>
          <p:cNvPr id="564334" name="Group 110"/>
          <p:cNvGrpSpPr>
            <a:grpSpLocks/>
          </p:cNvGrpSpPr>
          <p:nvPr/>
        </p:nvGrpSpPr>
        <p:grpSpPr bwMode="auto">
          <a:xfrm>
            <a:off x="5645150" y="5575300"/>
            <a:ext cx="2133600" cy="787400"/>
            <a:chOff x="3556" y="3512"/>
            <a:chExt cx="1344" cy="496"/>
          </a:xfrm>
        </p:grpSpPr>
        <p:graphicFrame>
          <p:nvGraphicFramePr>
            <p:cNvPr id="564305" name="Object 81"/>
            <p:cNvGraphicFramePr>
              <a:graphicFrameLocks/>
            </p:cNvGraphicFramePr>
            <p:nvPr/>
          </p:nvGraphicFramePr>
          <p:xfrm>
            <a:off x="3884" y="3512"/>
            <a:ext cx="1016" cy="4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64372" name="公式" r:id="rId32" imgW="1612800" imgH="787320" progId="Equation.3">
                    <p:embed/>
                  </p:oleObj>
                </mc:Choice>
                <mc:Fallback>
                  <p:oleObj name="公式" r:id="rId32" imgW="1612800" imgH="787320" progId="Equation.3">
                    <p:embed/>
                    <p:pic>
                      <p:nvPicPr>
                        <p:cNvPr id="0" name="Object 8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84" y="3512"/>
                          <a:ext cx="1016" cy="4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64313" name="Object 89"/>
            <p:cNvGraphicFramePr>
              <a:graphicFrameLocks/>
            </p:cNvGraphicFramePr>
            <p:nvPr/>
          </p:nvGraphicFramePr>
          <p:xfrm>
            <a:off x="3556" y="3697"/>
            <a:ext cx="216" cy="1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64373" name="公式" r:id="rId34" imgW="342720" imgH="215640" progId="Equation.3">
                    <p:embed/>
                  </p:oleObj>
                </mc:Choice>
                <mc:Fallback>
                  <p:oleObj name="公式" r:id="rId34" imgW="342720" imgH="215640" progId="Equation.3">
                    <p:embed/>
                    <p:pic>
                      <p:nvPicPr>
                        <p:cNvPr id="0" name="Object 8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56" y="3697"/>
                          <a:ext cx="216" cy="13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64335" name="Group 111"/>
          <p:cNvGrpSpPr>
            <a:grpSpLocks/>
          </p:cNvGrpSpPr>
          <p:nvPr/>
        </p:nvGrpSpPr>
        <p:grpSpPr bwMode="auto">
          <a:xfrm>
            <a:off x="3752850" y="2114550"/>
            <a:ext cx="2543175" cy="987425"/>
            <a:chOff x="2364" y="1332"/>
            <a:chExt cx="1602" cy="622"/>
          </a:xfrm>
        </p:grpSpPr>
        <p:sp>
          <p:nvSpPr>
            <p:cNvPr id="564315" name="Rectangle 91"/>
            <p:cNvSpPr>
              <a:spLocks noChangeArrowheads="1"/>
            </p:cNvSpPr>
            <p:nvPr/>
          </p:nvSpPr>
          <p:spPr bwMode="auto">
            <a:xfrm>
              <a:off x="2718" y="1464"/>
              <a:ext cx="1026" cy="474"/>
            </a:xfrm>
            <a:prstGeom prst="rect">
              <a:avLst/>
            </a:prstGeom>
            <a:solidFill>
              <a:srgbClr val="CCFFFF"/>
            </a:solidFill>
            <a:ln w="9525" algn="ctr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564314" name="Object 90"/>
            <p:cNvGraphicFramePr>
              <a:graphicFrameLocks/>
            </p:cNvGraphicFramePr>
            <p:nvPr/>
          </p:nvGraphicFramePr>
          <p:xfrm>
            <a:off x="2756" y="1458"/>
            <a:ext cx="952" cy="4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64374" name="公式" r:id="rId36" imgW="1511280" imgH="787320" progId="Equation.3">
                    <p:embed/>
                  </p:oleObj>
                </mc:Choice>
                <mc:Fallback>
                  <p:oleObj name="公式" r:id="rId36" imgW="1511280" imgH="787320" progId="Equation.3">
                    <p:embed/>
                    <p:pic>
                      <p:nvPicPr>
                        <p:cNvPr id="0" name="Object 9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56" y="1458"/>
                          <a:ext cx="952" cy="4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564319" name="Group 95"/>
            <p:cNvGrpSpPr>
              <a:grpSpLocks/>
            </p:cNvGrpSpPr>
            <p:nvPr/>
          </p:nvGrpSpPr>
          <p:grpSpPr bwMode="auto">
            <a:xfrm>
              <a:off x="2364" y="1332"/>
              <a:ext cx="1602" cy="312"/>
              <a:chOff x="2364" y="1332"/>
              <a:chExt cx="1602" cy="312"/>
            </a:xfrm>
          </p:grpSpPr>
          <p:sp>
            <p:nvSpPr>
              <p:cNvPr id="564316" name="Line 92"/>
              <p:cNvSpPr>
                <a:spLocks noChangeShapeType="1"/>
              </p:cNvSpPr>
              <p:nvPr/>
            </p:nvSpPr>
            <p:spPr bwMode="auto">
              <a:xfrm>
                <a:off x="2364" y="1644"/>
                <a:ext cx="186" cy="0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64317" name="Line 93"/>
              <p:cNvSpPr>
                <a:spLocks noChangeShapeType="1"/>
              </p:cNvSpPr>
              <p:nvPr/>
            </p:nvSpPr>
            <p:spPr bwMode="auto">
              <a:xfrm flipV="1">
                <a:off x="2550" y="1332"/>
                <a:ext cx="0" cy="308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64318" name="Line 94"/>
              <p:cNvSpPr>
                <a:spLocks noChangeShapeType="1"/>
              </p:cNvSpPr>
              <p:nvPr/>
            </p:nvSpPr>
            <p:spPr bwMode="auto">
              <a:xfrm>
                <a:off x="2550" y="1332"/>
                <a:ext cx="1416" cy="0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sp>
        <p:nvSpPr>
          <p:cNvPr id="564320" name="Rectangle 96"/>
          <p:cNvSpPr>
            <a:spLocks noChangeArrowheads="1"/>
          </p:cNvSpPr>
          <p:nvPr/>
        </p:nvSpPr>
        <p:spPr bwMode="auto">
          <a:xfrm>
            <a:off x="1042988" y="534988"/>
            <a:ext cx="66008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r>
              <a:rPr kumimoji="0" lang="zh-CN" altLang="en-US"/>
              <a:t>求一共形映射                    将区域             映射为   </a:t>
            </a:r>
          </a:p>
        </p:txBody>
      </p:sp>
      <p:sp>
        <p:nvSpPr>
          <p:cNvPr id="564321" name="Rectangle 97"/>
          <p:cNvSpPr>
            <a:spLocks noChangeArrowheads="1"/>
          </p:cNvSpPr>
          <p:nvPr/>
        </p:nvSpPr>
        <p:spPr bwMode="auto">
          <a:xfrm>
            <a:off x="536575" y="528638"/>
            <a:ext cx="7921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r>
              <a:rPr kumimoji="0" lang="zh-CN" altLang="en-US">
                <a:solidFill>
                  <a:srgbClr val="0000FF"/>
                </a:solidFill>
              </a:rPr>
              <a:t>例    </a:t>
            </a:r>
          </a:p>
        </p:txBody>
      </p:sp>
      <p:graphicFrame>
        <p:nvGraphicFramePr>
          <p:cNvPr id="564322" name="Object 98"/>
          <p:cNvGraphicFramePr>
            <a:graphicFrameLocks/>
          </p:cNvGraphicFramePr>
          <p:nvPr/>
        </p:nvGraphicFramePr>
        <p:xfrm>
          <a:off x="3051175" y="623888"/>
          <a:ext cx="12827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4375" name="公式" r:id="rId38" imgW="1282680" imgH="342720" progId="Equation.3">
                  <p:embed/>
                </p:oleObj>
              </mc:Choice>
              <mc:Fallback>
                <p:oleObj name="公式" r:id="rId38" imgW="1282680" imgH="342720" progId="Equation.3">
                  <p:embed/>
                  <p:pic>
                    <p:nvPicPr>
                      <p:cNvPr id="0" name="Object 98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3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51175" y="623888"/>
                        <a:ext cx="1282700" cy="342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4323" name="Object 99"/>
          <p:cNvGraphicFramePr>
            <a:graphicFrameLocks/>
          </p:cNvGraphicFramePr>
          <p:nvPr/>
        </p:nvGraphicFramePr>
        <p:xfrm>
          <a:off x="5508625" y="623888"/>
          <a:ext cx="7874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4376" name="公式" r:id="rId40" imgW="787320" imgH="342720" progId="Equation.3">
                  <p:embed/>
                </p:oleObj>
              </mc:Choice>
              <mc:Fallback>
                <p:oleObj name="公式" r:id="rId40" imgW="787320" imgH="342720" progId="Equation.3">
                  <p:embed/>
                  <p:pic>
                    <p:nvPicPr>
                      <p:cNvPr id="0" name="Object 99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4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08625" y="623888"/>
                        <a:ext cx="787400" cy="342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4324" name="Object 100"/>
          <p:cNvGraphicFramePr>
            <a:graphicFrameLocks/>
          </p:cNvGraphicFramePr>
          <p:nvPr/>
        </p:nvGraphicFramePr>
        <p:xfrm>
          <a:off x="7375525" y="620713"/>
          <a:ext cx="12192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4377" name="公式" r:id="rId42" imgW="1218960" imgH="342720" progId="Equation.3">
                  <p:embed/>
                </p:oleObj>
              </mc:Choice>
              <mc:Fallback>
                <p:oleObj name="公式" r:id="rId42" imgW="1218960" imgH="342720" progId="Equation.3">
                  <p:embed/>
                  <p:pic>
                    <p:nvPicPr>
                      <p:cNvPr id="0" name="Object 100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4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75525" y="620713"/>
                        <a:ext cx="1219200" cy="342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64336" name="Picture 112"/>
          <p:cNvPicPr>
            <a:picLocks noChangeAspect="1" noChangeArrowheads="1"/>
          </p:cNvPicPr>
          <p:nvPr/>
        </p:nvPicPr>
        <p:blipFill>
          <a:blip r:embed="rId4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300" y="6343650"/>
            <a:ext cx="13335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4357" name="Picture 133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4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64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4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564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4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564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4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1000"/>
                                        <p:tgtEl>
                                          <p:spTgt spid="564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4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1000"/>
                                        <p:tgtEl>
                                          <p:spTgt spid="564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4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1000"/>
                                        <p:tgtEl>
                                          <p:spTgt spid="564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4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1000"/>
                                        <p:tgtEl>
                                          <p:spTgt spid="564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4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1000"/>
                                        <p:tgtEl>
                                          <p:spTgt spid="564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4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564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4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1000"/>
                                        <p:tgtEl>
                                          <p:spTgt spid="564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4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1000"/>
                                        <p:tgtEl>
                                          <p:spTgt spid="564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4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1000"/>
                                        <p:tgtEl>
                                          <p:spTgt spid="564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4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1000"/>
                                        <p:tgtEl>
                                          <p:spTgt spid="564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7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4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43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43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43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643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643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643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6433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643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6433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643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6433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643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6433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6433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4232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5342" name="Picture 9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5343" name="Picture 9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5344" name="Picture 9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5345" name="Picture 97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5346" name="Picture 9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5347" name="Picture 9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5348" name="Picture 10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5349" name="Picture 101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5350" name="Picture 10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5351" name="Picture 10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5352" name="Picture 10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5353" name="Picture 10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5354" name="Picture 10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5355" name="Picture 107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5356" name="Picture 10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5357" name="Picture 10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5358" name="Picture 11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5359" name="Picture 111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5360" name="Picture 11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5361" name="Picture 113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65327" name="Group 79"/>
          <p:cNvGrpSpPr>
            <a:grpSpLocks/>
          </p:cNvGrpSpPr>
          <p:nvPr/>
        </p:nvGrpSpPr>
        <p:grpSpPr bwMode="auto">
          <a:xfrm>
            <a:off x="6904038" y="1011238"/>
            <a:ext cx="1431925" cy="2184400"/>
            <a:chOff x="4349" y="637"/>
            <a:chExt cx="902" cy="1376"/>
          </a:xfrm>
        </p:grpSpPr>
        <p:grpSp>
          <p:nvGrpSpPr>
            <p:cNvPr id="565251" name="Group 3"/>
            <p:cNvGrpSpPr>
              <a:grpSpLocks/>
            </p:cNvGrpSpPr>
            <p:nvPr/>
          </p:nvGrpSpPr>
          <p:grpSpPr bwMode="auto">
            <a:xfrm>
              <a:off x="4563" y="637"/>
              <a:ext cx="688" cy="1376"/>
              <a:chOff x="4377" y="1088"/>
              <a:chExt cx="1048" cy="1748"/>
            </a:xfrm>
          </p:grpSpPr>
          <p:sp>
            <p:nvSpPr>
              <p:cNvPr id="565252" name="Rectangle 4"/>
              <p:cNvSpPr>
                <a:spLocks noChangeArrowheads="1"/>
              </p:cNvSpPr>
              <p:nvPr/>
            </p:nvSpPr>
            <p:spPr bwMode="auto">
              <a:xfrm rot="5400000">
                <a:off x="4464" y="1003"/>
                <a:ext cx="876" cy="1046"/>
              </a:xfrm>
              <a:prstGeom prst="rect">
                <a:avLst/>
              </a:prstGeom>
              <a:gradFill rotWithShape="1">
                <a:gsLst>
                  <a:gs pos="0">
                    <a:srgbClr val="FFB469"/>
                  </a:gs>
                  <a:gs pos="100000">
                    <a:srgbClr val="FFFFFF"/>
                  </a:gs>
                </a:gsLst>
                <a:path path="rect">
                  <a:fillToRect l="100000" t="10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65253" name="Rectangle 5"/>
              <p:cNvSpPr>
                <a:spLocks noChangeArrowheads="1"/>
              </p:cNvSpPr>
              <p:nvPr/>
            </p:nvSpPr>
            <p:spPr bwMode="auto">
              <a:xfrm rot="16200000">
                <a:off x="4462" y="1875"/>
                <a:ext cx="876" cy="1046"/>
              </a:xfrm>
              <a:prstGeom prst="rect">
                <a:avLst/>
              </a:prstGeom>
              <a:gradFill rotWithShape="1">
                <a:gsLst>
                  <a:gs pos="0">
                    <a:srgbClr val="FFB469"/>
                  </a:gs>
                  <a:gs pos="100000">
                    <a:srgbClr val="FFFFFF"/>
                  </a:gs>
                </a:gsLst>
                <a:path path="rect">
                  <a:fillToRect l="100000" b="10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graphicFrame>
          <p:nvGraphicFramePr>
            <p:cNvPr id="565256" name="Object 8"/>
            <p:cNvGraphicFramePr>
              <a:graphicFrameLocks noChangeAspect="1"/>
            </p:cNvGraphicFramePr>
            <p:nvPr/>
          </p:nvGraphicFramePr>
          <p:xfrm>
            <a:off x="4666" y="803"/>
            <a:ext cx="236" cy="17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65366" name="公式" r:id="rId5" imgW="469800" imgH="342720" progId="Equation.3">
                    <p:embed/>
                  </p:oleObj>
                </mc:Choice>
                <mc:Fallback>
                  <p:oleObj name="公式" r:id="rId5" imgW="469800" imgH="342720" progId="Equation.3">
                    <p:embed/>
                    <p:pic>
                      <p:nvPicPr>
                        <p:cNvPr id="0" name="Object 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66" y="803"/>
                          <a:ext cx="236" cy="17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65257" name="Line 9"/>
            <p:cNvSpPr>
              <a:spLocks noChangeShapeType="1"/>
            </p:cNvSpPr>
            <p:nvPr/>
          </p:nvSpPr>
          <p:spPr bwMode="auto">
            <a:xfrm rot="5400000" flipV="1">
              <a:off x="3985" y="1327"/>
              <a:ext cx="1161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stealth" w="med" len="lg"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65258" name="Line 10"/>
            <p:cNvSpPr>
              <a:spLocks noChangeShapeType="1"/>
            </p:cNvSpPr>
            <p:nvPr/>
          </p:nvSpPr>
          <p:spPr bwMode="auto">
            <a:xfrm flipH="1">
              <a:off x="4349" y="1330"/>
              <a:ext cx="818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stealth" w="med" len="lg"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65259" name="Line 11"/>
            <p:cNvSpPr>
              <a:spLocks noChangeShapeType="1"/>
            </p:cNvSpPr>
            <p:nvPr/>
          </p:nvSpPr>
          <p:spPr bwMode="auto">
            <a:xfrm rot="16200000" flipH="1">
              <a:off x="4097" y="1370"/>
              <a:ext cx="937" cy="0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65260" name="Line 12"/>
            <p:cNvSpPr>
              <a:spLocks noChangeAspect="1" noChangeShapeType="1"/>
            </p:cNvSpPr>
            <p:nvPr/>
          </p:nvSpPr>
          <p:spPr bwMode="auto">
            <a:xfrm rot="10784409" flipH="1" flipV="1">
              <a:off x="4566" y="1489"/>
              <a:ext cx="0" cy="107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565338" name="Group 90"/>
          <p:cNvGrpSpPr>
            <a:grpSpLocks/>
          </p:cNvGrpSpPr>
          <p:nvPr/>
        </p:nvGrpSpPr>
        <p:grpSpPr bwMode="auto">
          <a:xfrm>
            <a:off x="2484438" y="4197350"/>
            <a:ext cx="1446212" cy="1074738"/>
            <a:chOff x="1565" y="2644"/>
            <a:chExt cx="911" cy="677"/>
          </a:xfrm>
        </p:grpSpPr>
        <p:sp>
          <p:nvSpPr>
            <p:cNvPr id="565270" name="Oval 22"/>
            <p:cNvSpPr>
              <a:spLocks noChangeAspect="1" noChangeArrowheads="1"/>
            </p:cNvSpPr>
            <p:nvPr/>
          </p:nvSpPr>
          <p:spPr bwMode="auto">
            <a:xfrm>
              <a:off x="1812" y="2841"/>
              <a:ext cx="408" cy="408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CC99"/>
                </a:gs>
              </a:gsLst>
              <a:path path="shape">
                <a:fillToRect l="50000" t="50000" r="50000" b="50000"/>
              </a:path>
            </a:gradFill>
            <a:ln w="28575" algn="ctr">
              <a:solidFill>
                <a:srgbClr val="008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65271" name="Line 23"/>
            <p:cNvSpPr>
              <a:spLocks noChangeShapeType="1"/>
            </p:cNvSpPr>
            <p:nvPr/>
          </p:nvSpPr>
          <p:spPr bwMode="auto">
            <a:xfrm rot="10800000">
              <a:off x="1565" y="3056"/>
              <a:ext cx="911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stealth" w="med" len="lg"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65272" name="Line 24"/>
            <p:cNvSpPr>
              <a:spLocks noChangeShapeType="1"/>
            </p:cNvSpPr>
            <p:nvPr/>
          </p:nvSpPr>
          <p:spPr bwMode="auto">
            <a:xfrm rot="5400000">
              <a:off x="1696" y="2999"/>
              <a:ext cx="64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stealth" w="med" len="lg"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65273" name="Line 25"/>
            <p:cNvSpPr>
              <a:spLocks noChangeShapeType="1"/>
            </p:cNvSpPr>
            <p:nvPr/>
          </p:nvSpPr>
          <p:spPr bwMode="auto">
            <a:xfrm rot="8100000" flipH="1">
              <a:off x="2180" y="2897"/>
              <a:ext cx="28" cy="99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565275" name="Object 27"/>
            <p:cNvGraphicFramePr>
              <a:graphicFrameLocks noChangeAspect="1"/>
            </p:cNvGraphicFramePr>
            <p:nvPr/>
          </p:nvGraphicFramePr>
          <p:xfrm>
            <a:off x="2234" y="3075"/>
            <a:ext cx="80" cy="12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65367" name="公式" r:id="rId7" imgW="164880" imgH="266400" progId="Equation.3">
                    <p:embed/>
                  </p:oleObj>
                </mc:Choice>
                <mc:Fallback>
                  <p:oleObj name="公式" r:id="rId7" imgW="164880" imgH="266400" progId="Equation.3">
                    <p:embed/>
                    <p:pic>
                      <p:nvPicPr>
                        <p:cNvPr id="0" name="Object 2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34" y="3075"/>
                          <a:ext cx="80" cy="12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65277" name="Object 29"/>
            <p:cNvGraphicFramePr>
              <a:graphicFrameLocks noChangeAspect="1"/>
            </p:cNvGraphicFramePr>
            <p:nvPr/>
          </p:nvGraphicFramePr>
          <p:xfrm>
            <a:off x="2091" y="2644"/>
            <a:ext cx="302" cy="1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65368" name="公式" r:id="rId9" imgW="596880" imgH="368280" progId="Equation.3">
                    <p:embed/>
                  </p:oleObj>
                </mc:Choice>
                <mc:Fallback>
                  <p:oleObj name="公式" r:id="rId9" imgW="596880" imgH="368280" progId="Equation.3">
                    <p:embed/>
                    <p:pic>
                      <p:nvPicPr>
                        <p:cNvPr id="0" name="Object 2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91" y="2644"/>
                          <a:ext cx="302" cy="18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65278" name="Object 30"/>
            <p:cNvGraphicFramePr>
              <a:graphicFrameLocks noChangeAspect="1"/>
            </p:cNvGraphicFramePr>
            <p:nvPr/>
          </p:nvGraphicFramePr>
          <p:xfrm>
            <a:off x="1613" y="3078"/>
            <a:ext cx="201" cy="19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65369" name="公式" r:id="rId11" imgW="355320" imgH="342720" progId="Equation.3">
                    <p:embed/>
                  </p:oleObj>
                </mc:Choice>
                <mc:Fallback>
                  <p:oleObj name="公式" r:id="rId11" imgW="355320" imgH="342720" progId="Equation.3">
                    <p:embed/>
                    <p:pic>
                      <p:nvPicPr>
                        <p:cNvPr id="0" name="Object 3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13" y="3078"/>
                          <a:ext cx="201" cy="19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65329" name="Group 81"/>
          <p:cNvGrpSpPr>
            <a:grpSpLocks/>
          </p:cNvGrpSpPr>
          <p:nvPr/>
        </p:nvGrpSpPr>
        <p:grpSpPr bwMode="auto">
          <a:xfrm>
            <a:off x="6581775" y="3817938"/>
            <a:ext cx="2173288" cy="1384300"/>
            <a:chOff x="4146" y="2405"/>
            <a:chExt cx="1369" cy="872"/>
          </a:xfrm>
        </p:grpSpPr>
        <p:sp>
          <p:nvSpPr>
            <p:cNvPr id="565280" name="Rectangle 32"/>
            <p:cNvSpPr>
              <a:spLocks noChangeArrowheads="1"/>
            </p:cNvSpPr>
            <p:nvPr/>
          </p:nvSpPr>
          <p:spPr bwMode="auto">
            <a:xfrm>
              <a:off x="4146" y="2405"/>
              <a:ext cx="690" cy="723"/>
            </a:xfrm>
            <a:prstGeom prst="rect">
              <a:avLst/>
            </a:prstGeom>
            <a:gradFill rotWithShape="1">
              <a:gsLst>
                <a:gs pos="0">
                  <a:srgbClr val="FFB469"/>
                </a:gs>
                <a:gs pos="100000">
                  <a:srgbClr val="FFFFFF"/>
                </a:gs>
              </a:gsLst>
              <a:path path="rect">
                <a:fillToRect l="100000" t="10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65281" name="Rectangle 33"/>
            <p:cNvSpPr>
              <a:spLocks noChangeArrowheads="1"/>
            </p:cNvSpPr>
            <p:nvPr/>
          </p:nvSpPr>
          <p:spPr bwMode="auto">
            <a:xfrm rot="10800000">
              <a:off x="4825" y="2406"/>
              <a:ext cx="690" cy="723"/>
            </a:xfrm>
            <a:prstGeom prst="rect">
              <a:avLst/>
            </a:prstGeom>
            <a:gradFill rotWithShape="1">
              <a:gsLst>
                <a:gs pos="0">
                  <a:srgbClr val="FFB469"/>
                </a:gs>
                <a:gs pos="100000">
                  <a:srgbClr val="FFFFFF"/>
                </a:gs>
              </a:gsLst>
              <a:path path="rect">
                <a:fillToRect l="100000" b="10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65282" name="Line 34"/>
            <p:cNvSpPr>
              <a:spLocks noChangeShapeType="1"/>
            </p:cNvSpPr>
            <p:nvPr/>
          </p:nvSpPr>
          <p:spPr bwMode="auto">
            <a:xfrm flipV="1">
              <a:off x="4336" y="3132"/>
              <a:ext cx="1161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none" w="med" len="lg"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65283" name="Line 35"/>
            <p:cNvSpPr>
              <a:spLocks noChangeShapeType="1"/>
            </p:cNvSpPr>
            <p:nvPr/>
          </p:nvSpPr>
          <p:spPr bwMode="auto">
            <a:xfrm rot="16200000" flipH="1">
              <a:off x="4475" y="2922"/>
              <a:ext cx="71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stealth" w="med" len="lg"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65284" name="Line 36"/>
            <p:cNvSpPr>
              <a:spLocks noChangeShapeType="1"/>
            </p:cNvSpPr>
            <p:nvPr/>
          </p:nvSpPr>
          <p:spPr bwMode="auto">
            <a:xfrm rot="10800000" flipH="1">
              <a:off x="4401" y="3132"/>
              <a:ext cx="937" cy="0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65285" name="Line 37"/>
            <p:cNvSpPr>
              <a:spLocks noChangeAspect="1" noChangeShapeType="1"/>
            </p:cNvSpPr>
            <p:nvPr/>
          </p:nvSpPr>
          <p:spPr bwMode="auto">
            <a:xfrm rot="5384409" flipH="1" flipV="1">
              <a:off x="5043" y="3078"/>
              <a:ext cx="0" cy="107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565288" name="Object 40"/>
            <p:cNvGraphicFramePr>
              <a:graphicFrameLocks noChangeAspect="1"/>
            </p:cNvGraphicFramePr>
            <p:nvPr/>
          </p:nvGraphicFramePr>
          <p:xfrm>
            <a:off x="4906" y="2612"/>
            <a:ext cx="295" cy="18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65370" name="公式" r:id="rId13" imgW="583920" imgH="368280" progId="Equation.3">
                    <p:embed/>
                  </p:oleObj>
                </mc:Choice>
                <mc:Fallback>
                  <p:oleObj name="公式" r:id="rId13" imgW="583920" imgH="368280" progId="Equation.3">
                    <p:embed/>
                    <p:pic>
                      <p:nvPicPr>
                        <p:cNvPr id="0" name="Object 4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06" y="2612"/>
                          <a:ext cx="295" cy="18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65328" name="Group 80"/>
          <p:cNvGrpSpPr>
            <a:grpSpLocks/>
          </p:cNvGrpSpPr>
          <p:nvPr/>
        </p:nvGrpSpPr>
        <p:grpSpPr bwMode="auto">
          <a:xfrm>
            <a:off x="6642100" y="3219450"/>
            <a:ext cx="2155825" cy="514350"/>
            <a:chOff x="4184" y="2028"/>
            <a:chExt cx="1358" cy="324"/>
          </a:xfrm>
        </p:grpSpPr>
        <p:sp>
          <p:nvSpPr>
            <p:cNvPr id="565286" name="Line 38"/>
            <p:cNvSpPr>
              <a:spLocks noChangeShapeType="1"/>
            </p:cNvSpPr>
            <p:nvPr/>
          </p:nvSpPr>
          <p:spPr bwMode="auto">
            <a:xfrm>
              <a:off x="4818" y="2028"/>
              <a:ext cx="0" cy="324"/>
            </a:xfrm>
            <a:prstGeom prst="line">
              <a:avLst/>
            </a:prstGeom>
            <a:noFill/>
            <a:ln w="28575">
              <a:solidFill>
                <a:srgbClr val="CC0066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565287" name="Object 39"/>
            <p:cNvGraphicFramePr>
              <a:graphicFrameLocks/>
            </p:cNvGraphicFramePr>
            <p:nvPr/>
          </p:nvGraphicFramePr>
          <p:xfrm>
            <a:off x="4902" y="2073"/>
            <a:ext cx="640" cy="2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65371" name="公式" r:id="rId15" imgW="1015920" imgH="368280" progId="Equation.3">
                    <p:embed/>
                  </p:oleObj>
                </mc:Choice>
                <mc:Fallback>
                  <p:oleObj name="公式" r:id="rId15" imgW="1015920" imgH="368280" progId="Equation.3">
                    <p:embed/>
                    <p:pic>
                      <p:nvPicPr>
                        <p:cNvPr id="0" name="Object 3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02" y="2073"/>
                          <a:ext cx="640" cy="23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65297" name="Text Box 49"/>
            <p:cNvSpPr txBox="1">
              <a:spLocks noChangeArrowheads="1"/>
            </p:cNvSpPr>
            <p:nvPr/>
          </p:nvSpPr>
          <p:spPr bwMode="auto">
            <a:xfrm>
              <a:off x="4184" y="2062"/>
              <a:ext cx="76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sz="2000">
                  <a:solidFill>
                    <a:srgbClr val="969696"/>
                  </a:solidFill>
                  <a:latin typeface="楷体_GB2312" pitchFamily="49" charset="-122"/>
                  <a:ea typeface="楷体_GB2312" pitchFamily="49" charset="-122"/>
                </a:rPr>
                <a:t>(</a:t>
              </a:r>
              <a:r>
                <a:rPr lang="zh-CN" altLang="en-US" sz="2000">
                  <a:solidFill>
                    <a:srgbClr val="969696"/>
                  </a:solidFill>
                  <a:latin typeface="楷体_GB2312" pitchFamily="49" charset="-122"/>
                  <a:ea typeface="楷体_GB2312" pitchFamily="49" charset="-122"/>
                </a:rPr>
                <a:t>旋转</a:t>
              </a:r>
              <a:r>
                <a:rPr lang="en-US" altLang="zh-CN" sz="2000">
                  <a:solidFill>
                    <a:srgbClr val="969696"/>
                  </a:solidFill>
                  <a:latin typeface="楷体_GB2312" pitchFamily="49" charset="-122"/>
                  <a:ea typeface="楷体_GB2312" pitchFamily="49" charset="-122"/>
                </a:rPr>
                <a:t>)  </a:t>
              </a:r>
            </a:p>
          </p:txBody>
        </p:sp>
      </p:grpSp>
      <p:grpSp>
        <p:nvGrpSpPr>
          <p:cNvPr id="565332" name="Group 84"/>
          <p:cNvGrpSpPr>
            <a:grpSpLocks/>
          </p:cNvGrpSpPr>
          <p:nvPr/>
        </p:nvGrpSpPr>
        <p:grpSpPr bwMode="auto">
          <a:xfrm>
            <a:off x="2228850" y="3530600"/>
            <a:ext cx="2105025" cy="514350"/>
            <a:chOff x="1404" y="2224"/>
            <a:chExt cx="1326" cy="324"/>
          </a:xfrm>
        </p:grpSpPr>
        <p:graphicFrame>
          <p:nvGraphicFramePr>
            <p:cNvPr id="565290" name="Object 42"/>
            <p:cNvGraphicFramePr>
              <a:graphicFrameLocks/>
            </p:cNvGraphicFramePr>
            <p:nvPr/>
          </p:nvGraphicFramePr>
          <p:xfrm>
            <a:off x="2114" y="2273"/>
            <a:ext cx="616" cy="2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65372" name="公式" r:id="rId17" imgW="977760" imgH="368280" progId="Equation.3">
                    <p:embed/>
                  </p:oleObj>
                </mc:Choice>
                <mc:Fallback>
                  <p:oleObj name="公式" r:id="rId17" imgW="977760" imgH="368280" progId="Equation.3">
                    <p:embed/>
                    <p:pic>
                      <p:nvPicPr>
                        <p:cNvPr id="0" name="Object 42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14" y="2273"/>
                          <a:ext cx="616" cy="23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65296" name="Line 48"/>
            <p:cNvSpPr>
              <a:spLocks noChangeShapeType="1"/>
            </p:cNvSpPr>
            <p:nvPr/>
          </p:nvSpPr>
          <p:spPr bwMode="auto">
            <a:xfrm flipV="1">
              <a:off x="2020" y="2224"/>
              <a:ext cx="0" cy="324"/>
            </a:xfrm>
            <a:prstGeom prst="line">
              <a:avLst/>
            </a:prstGeom>
            <a:noFill/>
            <a:ln w="28575">
              <a:solidFill>
                <a:srgbClr val="CC0066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65298" name="Text Box 50"/>
            <p:cNvSpPr txBox="1">
              <a:spLocks noChangeArrowheads="1"/>
            </p:cNvSpPr>
            <p:nvPr/>
          </p:nvSpPr>
          <p:spPr bwMode="auto">
            <a:xfrm>
              <a:off x="1404" y="2276"/>
              <a:ext cx="76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sz="2000">
                  <a:solidFill>
                    <a:srgbClr val="969696"/>
                  </a:solidFill>
                  <a:latin typeface="楷体_GB2312" pitchFamily="49" charset="-122"/>
                  <a:ea typeface="楷体_GB2312" pitchFamily="49" charset="-122"/>
                </a:rPr>
                <a:t>(</a:t>
              </a:r>
              <a:r>
                <a:rPr lang="zh-CN" altLang="en-US" sz="2000">
                  <a:solidFill>
                    <a:srgbClr val="969696"/>
                  </a:solidFill>
                  <a:latin typeface="楷体_GB2312" pitchFamily="49" charset="-122"/>
                  <a:ea typeface="楷体_GB2312" pitchFamily="49" charset="-122"/>
                </a:rPr>
                <a:t>相似</a:t>
              </a:r>
              <a:r>
                <a:rPr lang="en-US" altLang="zh-CN" sz="2000">
                  <a:solidFill>
                    <a:srgbClr val="969696"/>
                  </a:solidFill>
                  <a:latin typeface="楷体_GB2312" pitchFamily="49" charset="-122"/>
                  <a:ea typeface="楷体_GB2312" pitchFamily="49" charset="-122"/>
                </a:rPr>
                <a:t>)  </a:t>
              </a:r>
            </a:p>
          </p:txBody>
        </p:sp>
      </p:grpSp>
      <p:grpSp>
        <p:nvGrpSpPr>
          <p:cNvPr id="565333" name="Group 85"/>
          <p:cNvGrpSpPr>
            <a:grpSpLocks/>
          </p:cNvGrpSpPr>
          <p:nvPr/>
        </p:nvGrpSpPr>
        <p:grpSpPr bwMode="auto">
          <a:xfrm>
            <a:off x="1346200" y="5697538"/>
            <a:ext cx="1441450" cy="457200"/>
            <a:chOff x="848" y="3589"/>
            <a:chExt cx="908" cy="288"/>
          </a:xfrm>
        </p:grpSpPr>
        <p:graphicFrame>
          <p:nvGraphicFramePr>
            <p:cNvPr id="565294" name="Object 46"/>
            <p:cNvGraphicFramePr>
              <a:graphicFrameLocks/>
            </p:cNvGraphicFramePr>
            <p:nvPr/>
          </p:nvGraphicFramePr>
          <p:xfrm>
            <a:off x="1140" y="3624"/>
            <a:ext cx="616" cy="2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65373" name="公式" r:id="rId19" imgW="977760" imgH="368280" progId="Equation.3">
                    <p:embed/>
                  </p:oleObj>
                </mc:Choice>
                <mc:Fallback>
                  <p:oleObj name="公式" r:id="rId19" imgW="977760" imgH="368280" progId="Equation.3">
                    <p:embed/>
                    <p:pic>
                      <p:nvPicPr>
                        <p:cNvPr id="0" name="Object 4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40" y="3624"/>
                          <a:ext cx="616" cy="23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65299" name="Rectangle 51"/>
            <p:cNvSpPr>
              <a:spLocks noChangeArrowheads="1"/>
            </p:cNvSpPr>
            <p:nvPr/>
          </p:nvSpPr>
          <p:spPr bwMode="auto">
            <a:xfrm>
              <a:off x="848" y="3589"/>
              <a:ext cx="40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0" lang="zh-CN" altLang="en-US"/>
                <a:t>由  </a:t>
              </a:r>
            </a:p>
          </p:txBody>
        </p:sp>
      </p:grpSp>
      <p:grpSp>
        <p:nvGrpSpPr>
          <p:cNvPr id="565341" name="Group 93"/>
          <p:cNvGrpSpPr>
            <a:grpSpLocks/>
          </p:cNvGrpSpPr>
          <p:nvPr/>
        </p:nvGrpSpPr>
        <p:grpSpPr bwMode="auto">
          <a:xfrm>
            <a:off x="2297113" y="1735138"/>
            <a:ext cx="1770062" cy="1606550"/>
            <a:chOff x="1447" y="1093"/>
            <a:chExt cx="1115" cy="1012"/>
          </a:xfrm>
        </p:grpSpPr>
        <p:sp>
          <p:nvSpPr>
            <p:cNvPr id="565261" name="Oval 13"/>
            <p:cNvSpPr>
              <a:spLocks noChangeAspect="1" noChangeArrowheads="1"/>
            </p:cNvSpPr>
            <p:nvPr/>
          </p:nvSpPr>
          <p:spPr bwMode="auto">
            <a:xfrm>
              <a:off x="1670" y="1301"/>
              <a:ext cx="680" cy="680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CC99"/>
                </a:gs>
              </a:gsLst>
              <a:path path="shape">
                <a:fillToRect l="50000" t="50000" r="50000" b="50000"/>
              </a:path>
            </a:gradFill>
            <a:ln w="28575" algn="ctr">
              <a:solidFill>
                <a:srgbClr val="008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65262" name="Line 14"/>
            <p:cNvSpPr>
              <a:spLocks noChangeShapeType="1"/>
            </p:cNvSpPr>
            <p:nvPr/>
          </p:nvSpPr>
          <p:spPr bwMode="auto">
            <a:xfrm rot="10800000">
              <a:off x="1447" y="1648"/>
              <a:ext cx="1115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stealth" w="med" len="lg"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65263" name="Line 15"/>
            <p:cNvSpPr>
              <a:spLocks noChangeShapeType="1"/>
            </p:cNvSpPr>
            <p:nvPr/>
          </p:nvSpPr>
          <p:spPr bwMode="auto">
            <a:xfrm rot="5400000">
              <a:off x="1509" y="1600"/>
              <a:ext cx="101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stealth" w="med" len="lg"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65264" name="Line 16"/>
            <p:cNvSpPr>
              <a:spLocks noChangeShapeType="1"/>
            </p:cNvSpPr>
            <p:nvPr/>
          </p:nvSpPr>
          <p:spPr bwMode="auto">
            <a:xfrm rot="8100000" flipH="1">
              <a:off x="2283" y="1415"/>
              <a:ext cx="54" cy="142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565266" name="Object 18"/>
            <p:cNvGraphicFramePr>
              <a:graphicFrameLocks noChangeAspect="1"/>
            </p:cNvGraphicFramePr>
            <p:nvPr/>
          </p:nvGraphicFramePr>
          <p:xfrm>
            <a:off x="2356" y="1667"/>
            <a:ext cx="92" cy="12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65374" name="公式" r:id="rId20" imgW="190440" imgH="266400" progId="Equation.3">
                    <p:embed/>
                  </p:oleObj>
                </mc:Choice>
                <mc:Fallback>
                  <p:oleObj name="公式" r:id="rId20" imgW="190440" imgH="266400" progId="Equation.3">
                    <p:embed/>
                    <p:pic>
                      <p:nvPicPr>
                        <p:cNvPr id="0" name="Object 1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56" y="1667"/>
                          <a:ext cx="92" cy="12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65268" name="Object 20"/>
            <p:cNvGraphicFramePr>
              <a:graphicFrameLocks noChangeAspect="1"/>
            </p:cNvGraphicFramePr>
            <p:nvPr/>
          </p:nvGraphicFramePr>
          <p:xfrm>
            <a:off x="2127" y="1093"/>
            <a:ext cx="197" cy="1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65375" name="公式" r:id="rId22" imgW="393480" imgH="342720" progId="Equation.3">
                    <p:embed/>
                  </p:oleObj>
                </mc:Choice>
                <mc:Fallback>
                  <p:oleObj name="公式" r:id="rId22" imgW="393480" imgH="342720" progId="Equation.3">
                    <p:embed/>
                    <p:pic>
                      <p:nvPicPr>
                        <p:cNvPr id="0" name="Object 2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27" y="1093"/>
                          <a:ext cx="197" cy="17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65269" name="Object 21"/>
            <p:cNvGraphicFramePr>
              <a:graphicFrameLocks noChangeAspect="1"/>
            </p:cNvGraphicFramePr>
            <p:nvPr/>
          </p:nvGraphicFramePr>
          <p:xfrm>
            <a:off x="1454" y="1670"/>
            <a:ext cx="223" cy="19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65376" name="公式" r:id="rId24" imgW="393480" imgH="342720" progId="Equation.3">
                    <p:embed/>
                  </p:oleObj>
                </mc:Choice>
                <mc:Fallback>
                  <p:oleObj name="公式" r:id="rId24" imgW="393480" imgH="342720" progId="Equation.3">
                    <p:embed/>
                    <p:pic>
                      <p:nvPicPr>
                        <p:cNvPr id="0" name="Object 2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54" y="1670"/>
                          <a:ext cx="223" cy="19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65330" name="Group 82"/>
          <p:cNvGrpSpPr>
            <a:grpSpLocks/>
          </p:cNvGrpSpPr>
          <p:nvPr/>
        </p:nvGrpSpPr>
        <p:grpSpPr bwMode="auto">
          <a:xfrm>
            <a:off x="4406900" y="4022725"/>
            <a:ext cx="1965325" cy="822325"/>
            <a:chOff x="2776" y="2534"/>
            <a:chExt cx="1238" cy="518"/>
          </a:xfrm>
        </p:grpSpPr>
        <p:graphicFrame>
          <p:nvGraphicFramePr>
            <p:cNvPr id="565289" name="Object 41"/>
            <p:cNvGraphicFramePr>
              <a:graphicFrameLocks/>
            </p:cNvGraphicFramePr>
            <p:nvPr/>
          </p:nvGraphicFramePr>
          <p:xfrm>
            <a:off x="2790" y="2534"/>
            <a:ext cx="1224" cy="49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65377" name="公式" r:id="rId26" imgW="1942920" imgH="787320" progId="Equation.3">
                    <p:embed/>
                  </p:oleObj>
                </mc:Choice>
                <mc:Fallback>
                  <p:oleObj name="公式" r:id="rId26" imgW="1942920" imgH="787320" progId="Equation.3">
                    <p:embed/>
                    <p:pic>
                      <p:nvPicPr>
                        <p:cNvPr id="0" name="Object 4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90" y="2534"/>
                          <a:ext cx="1224" cy="49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65295" name="Line 47"/>
            <p:cNvSpPr>
              <a:spLocks noChangeShapeType="1"/>
            </p:cNvSpPr>
            <p:nvPr/>
          </p:nvSpPr>
          <p:spPr bwMode="auto">
            <a:xfrm rot="5400000">
              <a:off x="3394" y="2434"/>
              <a:ext cx="0" cy="1236"/>
            </a:xfrm>
            <a:prstGeom prst="line">
              <a:avLst/>
            </a:prstGeom>
            <a:noFill/>
            <a:ln w="28575">
              <a:solidFill>
                <a:srgbClr val="CC0066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65313" name="Line 65"/>
            <p:cNvSpPr>
              <a:spLocks noChangeShapeType="1"/>
            </p:cNvSpPr>
            <p:nvPr/>
          </p:nvSpPr>
          <p:spPr bwMode="auto">
            <a:xfrm>
              <a:off x="3882" y="2850"/>
              <a:ext cx="91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565325" name="Group 77"/>
          <p:cNvGrpSpPr>
            <a:grpSpLocks/>
          </p:cNvGrpSpPr>
          <p:nvPr/>
        </p:nvGrpSpPr>
        <p:grpSpPr bwMode="auto">
          <a:xfrm>
            <a:off x="534988" y="1657350"/>
            <a:ext cx="2578100" cy="458788"/>
            <a:chOff x="337" y="1044"/>
            <a:chExt cx="1624" cy="289"/>
          </a:xfrm>
        </p:grpSpPr>
        <p:sp>
          <p:nvSpPr>
            <p:cNvPr id="565315" name="Rectangle 67"/>
            <p:cNvSpPr>
              <a:spLocks noChangeArrowheads="1"/>
            </p:cNvSpPr>
            <p:nvPr/>
          </p:nvSpPr>
          <p:spPr bwMode="auto">
            <a:xfrm>
              <a:off x="337" y="1044"/>
              <a:ext cx="49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 algn="ctr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r>
                <a:rPr kumimoji="0" lang="zh-CN" altLang="en-US">
                  <a:solidFill>
                    <a:srgbClr val="0000FF"/>
                  </a:solidFill>
                </a:rPr>
                <a:t>解    </a:t>
              </a:r>
            </a:p>
          </p:txBody>
        </p:sp>
        <p:sp>
          <p:nvSpPr>
            <p:cNvPr id="565316" name="Rectangle 68"/>
            <p:cNvSpPr>
              <a:spLocks noChangeArrowheads="1"/>
            </p:cNvSpPr>
            <p:nvPr/>
          </p:nvSpPr>
          <p:spPr bwMode="auto">
            <a:xfrm>
              <a:off x="661" y="1045"/>
              <a:ext cx="130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0" lang="en-US" altLang="zh-CN">
                  <a:solidFill>
                    <a:srgbClr val="008000"/>
                  </a:solidFill>
                  <a:ea typeface="楷体_GB2312" pitchFamily="49" charset="-122"/>
                </a:rPr>
                <a:t>(1) </a:t>
              </a:r>
              <a:r>
                <a:rPr kumimoji="0" lang="zh-CN" altLang="en-US" u="sng">
                  <a:solidFill>
                    <a:srgbClr val="008000"/>
                  </a:solidFill>
                  <a:latin typeface="仿宋_GB2312" pitchFamily="49" charset="-122"/>
                  <a:ea typeface="仿宋_GB2312" pitchFamily="49" charset="-122"/>
                </a:rPr>
                <a:t>求通式</a:t>
              </a:r>
              <a:r>
                <a:rPr kumimoji="0" lang="zh-CN" altLang="en-US">
                  <a:solidFill>
                    <a:srgbClr val="008000"/>
                  </a:solidFill>
                </a:rPr>
                <a:t> </a:t>
              </a:r>
              <a:r>
                <a:rPr kumimoji="0" lang="zh-CN" altLang="en-US">
                  <a:solidFill>
                    <a:srgbClr val="008000"/>
                  </a:solidFill>
                  <a:ea typeface="楷体_GB2312" pitchFamily="49" charset="-122"/>
                </a:rPr>
                <a:t>      </a:t>
              </a:r>
            </a:p>
          </p:txBody>
        </p:sp>
      </p:grpSp>
      <p:grpSp>
        <p:nvGrpSpPr>
          <p:cNvPr id="565334" name="Group 86"/>
          <p:cNvGrpSpPr>
            <a:grpSpLocks/>
          </p:cNvGrpSpPr>
          <p:nvPr/>
        </p:nvGrpSpPr>
        <p:grpSpPr bwMode="auto">
          <a:xfrm>
            <a:off x="5054600" y="5502275"/>
            <a:ext cx="3524250" cy="863600"/>
            <a:chOff x="3184" y="3466"/>
            <a:chExt cx="2220" cy="544"/>
          </a:xfrm>
        </p:grpSpPr>
        <p:graphicFrame>
          <p:nvGraphicFramePr>
            <p:cNvPr id="565300" name="Object 52"/>
            <p:cNvGraphicFramePr>
              <a:graphicFrameLocks/>
            </p:cNvGraphicFramePr>
            <p:nvPr/>
          </p:nvGraphicFramePr>
          <p:xfrm>
            <a:off x="3184" y="3679"/>
            <a:ext cx="216" cy="1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65378" name="公式" r:id="rId28" imgW="342720" imgH="215640" progId="Equation.3">
                    <p:embed/>
                  </p:oleObj>
                </mc:Choice>
                <mc:Fallback>
                  <p:oleObj name="公式" r:id="rId28" imgW="342720" imgH="215640" progId="Equation.3">
                    <p:embed/>
                    <p:pic>
                      <p:nvPicPr>
                        <p:cNvPr id="0" name="Object 52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84" y="3679"/>
                          <a:ext cx="216" cy="13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565322" name="Group 74"/>
            <p:cNvGrpSpPr>
              <a:grpSpLocks/>
            </p:cNvGrpSpPr>
            <p:nvPr/>
          </p:nvGrpSpPr>
          <p:grpSpPr bwMode="auto">
            <a:xfrm>
              <a:off x="3484" y="3466"/>
              <a:ext cx="1920" cy="544"/>
              <a:chOff x="3520" y="3490"/>
              <a:chExt cx="1920" cy="544"/>
            </a:xfrm>
          </p:grpSpPr>
          <p:graphicFrame>
            <p:nvGraphicFramePr>
              <p:cNvPr id="565314" name="Object 66"/>
              <p:cNvGraphicFramePr>
                <a:graphicFrameLocks/>
              </p:cNvGraphicFramePr>
              <p:nvPr/>
            </p:nvGraphicFramePr>
            <p:xfrm>
              <a:off x="3520" y="3490"/>
              <a:ext cx="1920" cy="54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65379" name="公式" r:id="rId30" imgW="3047760" imgH="863280" progId="Equation.3">
                      <p:embed/>
                    </p:oleObj>
                  </mc:Choice>
                  <mc:Fallback>
                    <p:oleObj name="公式" r:id="rId30" imgW="3047760" imgH="863280" progId="Equation.3">
                      <p:embed/>
                      <p:pic>
                        <p:nvPicPr>
                          <p:cNvPr id="0" name="Object 66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31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520" y="3490"/>
                            <a:ext cx="1920" cy="544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565318" name="Line 70"/>
              <p:cNvSpPr>
                <a:spLocks noChangeShapeType="1"/>
              </p:cNvSpPr>
              <p:nvPr/>
            </p:nvSpPr>
            <p:spPr bwMode="auto">
              <a:xfrm>
                <a:off x="4492" y="3586"/>
                <a:ext cx="91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grpSp>
        <p:nvGrpSpPr>
          <p:cNvPr id="565340" name="Group 92"/>
          <p:cNvGrpSpPr>
            <a:grpSpLocks/>
          </p:cNvGrpSpPr>
          <p:nvPr/>
        </p:nvGrpSpPr>
        <p:grpSpPr bwMode="auto">
          <a:xfrm>
            <a:off x="4248150" y="2114550"/>
            <a:ext cx="2474913" cy="1019175"/>
            <a:chOff x="2676" y="1332"/>
            <a:chExt cx="1559" cy="642"/>
          </a:xfrm>
        </p:grpSpPr>
        <p:sp>
          <p:nvSpPr>
            <p:cNvPr id="565304" name="Line 56"/>
            <p:cNvSpPr>
              <a:spLocks noChangeShapeType="1"/>
            </p:cNvSpPr>
            <p:nvPr/>
          </p:nvSpPr>
          <p:spPr bwMode="auto">
            <a:xfrm flipV="1">
              <a:off x="2790" y="1332"/>
              <a:ext cx="0" cy="308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565337" name="Group 89"/>
            <p:cNvGrpSpPr>
              <a:grpSpLocks/>
            </p:cNvGrpSpPr>
            <p:nvPr/>
          </p:nvGrpSpPr>
          <p:grpSpPr bwMode="auto">
            <a:xfrm>
              <a:off x="2676" y="1332"/>
              <a:ext cx="1559" cy="642"/>
              <a:chOff x="2676" y="1332"/>
              <a:chExt cx="1559" cy="642"/>
            </a:xfrm>
          </p:grpSpPr>
          <p:sp>
            <p:nvSpPr>
              <p:cNvPr id="565303" name="Line 55"/>
              <p:cNvSpPr>
                <a:spLocks noChangeShapeType="1"/>
              </p:cNvSpPr>
              <p:nvPr/>
            </p:nvSpPr>
            <p:spPr bwMode="auto">
              <a:xfrm>
                <a:off x="2676" y="1644"/>
                <a:ext cx="113" cy="0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grpSp>
            <p:nvGrpSpPr>
              <p:cNvPr id="565335" name="Group 87"/>
              <p:cNvGrpSpPr>
                <a:grpSpLocks/>
              </p:cNvGrpSpPr>
              <p:nvPr/>
            </p:nvGrpSpPr>
            <p:grpSpPr bwMode="auto">
              <a:xfrm>
                <a:off x="2784" y="1332"/>
                <a:ext cx="1451" cy="642"/>
                <a:chOff x="2784" y="1332"/>
                <a:chExt cx="1451" cy="642"/>
              </a:xfrm>
            </p:grpSpPr>
            <p:sp>
              <p:nvSpPr>
                <p:cNvPr id="565250" name="Rectangle 2"/>
                <p:cNvSpPr>
                  <a:spLocks noChangeArrowheads="1"/>
                </p:cNvSpPr>
                <p:nvPr/>
              </p:nvSpPr>
              <p:spPr bwMode="auto">
                <a:xfrm>
                  <a:off x="2874" y="1422"/>
                  <a:ext cx="1320" cy="546"/>
                </a:xfrm>
                <a:prstGeom prst="rect">
                  <a:avLst/>
                </a:prstGeom>
                <a:solidFill>
                  <a:srgbClr val="CCFFFF"/>
                </a:solidFill>
                <a:ln w="9525" algn="ctr">
                  <a:solidFill>
                    <a:srgbClr val="FF000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graphicFrame>
              <p:nvGraphicFramePr>
                <p:cNvPr id="565293" name="Object 45"/>
                <p:cNvGraphicFramePr>
                  <a:graphicFrameLocks/>
                </p:cNvGraphicFramePr>
                <p:nvPr/>
              </p:nvGraphicFramePr>
              <p:xfrm>
                <a:off x="2900" y="1430"/>
                <a:ext cx="1280" cy="544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565380" name="公式" r:id="rId32" imgW="2031840" imgH="863280" progId="Equation.3">
                        <p:embed/>
                      </p:oleObj>
                    </mc:Choice>
                    <mc:Fallback>
                      <p:oleObj name="公式" r:id="rId32" imgW="2031840" imgH="863280" progId="Equation.3">
                        <p:embed/>
                        <p:pic>
                          <p:nvPicPr>
                            <p:cNvPr id="0" name="Object 45"/>
                            <p:cNvPicPr preferRelativeResize="0">
                              <a:picLocks noChangeArrowheads="1"/>
                            </p:cNvPicPr>
                            <p:nvPr/>
                          </p:nvPicPr>
                          <p:blipFill>
                            <a:blip r:embed="rId33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2900" y="1430"/>
                              <a:ext cx="1280" cy="544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sp>
              <p:nvSpPr>
                <p:cNvPr id="565305" name="Line 57"/>
                <p:cNvSpPr>
                  <a:spLocks noChangeShapeType="1"/>
                </p:cNvSpPr>
                <p:nvPr/>
              </p:nvSpPr>
              <p:spPr bwMode="auto">
                <a:xfrm flipV="1">
                  <a:off x="2784" y="1332"/>
                  <a:ext cx="1451" cy="0"/>
                </a:xfrm>
                <a:prstGeom prst="line">
                  <a:avLst/>
                </a:prstGeom>
                <a:noFill/>
                <a:ln w="19050">
                  <a:solidFill>
                    <a:srgbClr val="0000FF"/>
                  </a:solidFill>
                  <a:round/>
                  <a:headEnd/>
                  <a:tailEnd type="stealth" w="lg" len="lg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565319" name="Line 71"/>
                <p:cNvSpPr>
                  <a:spLocks noChangeShapeType="1"/>
                </p:cNvSpPr>
                <p:nvPr/>
              </p:nvSpPr>
              <p:spPr bwMode="auto">
                <a:xfrm>
                  <a:off x="3290" y="1526"/>
                  <a:ext cx="91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</p:grpSp>
      </p:grpSp>
      <p:grpSp>
        <p:nvGrpSpPr>
          <p:cNvPr id="565339" name="Group 91"/>
          <p:cNvGrpSpPr>
            <a:grpSpLocks/>
          </p:cNvGrpSpPr>
          <p:nvPr/>
        </p:nvGrpSpPr>
        <p:grpSpPr bwMode="auto">
          <a:xfrm>
            <a:off x="2870200" y="5562600"/>
            <a:ext cx="1854200" cy="785813"/>
            <a:chOff x="1808" y="3504"/>
            <a:chExt cx="1168" cy="495"/>
          </a:xfrm>
        </p:grpSpPr>
        <p:graphicFrame>
          <p:nvGraphicFramePr>
            <p:cNvPr id="565317" name="Object 69"/>
            <p:cNvGraphicFramePr>
              <a:graphicFrameLocks/>
            </p:cNvGraphicFramePr>
            <p:nvPr/>
          </p:nvGraphicFramePr>
          <p:xfrm>
            <a:off x="1808" y="3504"/>
            <a:ext cx="1168" cy="49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65381" name="公式" r:id="rId34" imgW="1854000" imgH="787320" progId="Equation.3">
                    <p:embed/>
                  </p:oleObj>
                </mc:Choice>
                <mc:Fallback>
                  <p:oleObj name="公式" r:id="rId34" imgW="1854000" imgH="787320" progId="Equation.3">
                    <p:embed/>
                    <p:pic>
                      <p:nvPicPr>
                        <p:cNvPr id="0" name="Object 6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08" y="3504"/>
                          <a:ext cx="1168" cy="49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65320" name="Line 72"/>
            <p:cNvSpPr>
              <a:spLocks noChangeShapeType="1"/>
            </p:cNvSpPr>
            <p:nvPr/>
          </p:nvSpPr>
          <p:spPr bwMode="auto">
            <a:xfrm>
              <a:off x="2774" y="3818"/>
              <a:ext cx="91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565324" name="Group 76"/>
          <p:cNvGrpSpPr>
            <a:grpSpLocks/>
          </p:cNvGrpSpPr>
          <p:nvPr/>
        </p:nvGrpSpPr>
        <p:grpSpPr bwMode="auto">
          <a:xfrm>
            <a:off x="536575" y="528638"/>
            <a:ext cx="8058150" cy="1016000"/>
            <a:chOff x="338" y="333"/>
            <a:chExt cx="5076" cy="640"/>
          </a:xfrm>
        </p:grpSpPr>
        <p:sp>
          <p:nvSpPr>
            <p:cNvPr id="565306" name="Rectangle 58"/>
            <p:cNvSpPr>
              <a:spLocks noChangeArrowheads="1"/>
            </p:cNvSpPr>
            <p:nvPr/>
          </p:nvSpPr>
          <p:spPr bwMode="auto">
            <a:xfrm>
              <a:off x="657" y="337"/>
              <a:ext cx="411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 algn="ctr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r>
                <a:rPr kumimoji="0" lang="zh-CN" altLang="en-US"/>
                <a:t>求一共形映射                    将区域             映射为  </a:t>
              </a:r>
            </a:p>
          </p:txBody>
        </p:sp>
        <p:sp>
          <p:nvSpPr>
            <p:cNvPr id="565307" name="Rectangle 59"/>
            <p:cNvSpPr>
              <a:spLocks noChangeArrowheads="1"/>
            </p:cNvSpPr>
            <p:nvPr/>
          </p:nvSpPr>
          <p:spPr bwMode="auto">
            <a:xfrm>
              <a:off x="338" y="333"/>
              <a:ext cx="45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 algn="ctr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r>
                <a:rPr kumimoji="0" lang="zh-CN" altLang="en-US">
                  <a:solidFill>
                    <a:srgbClr val="0000FF"/>
                  </a:solidFill>
                </a:rPr>
                <a:t>例   </a:t>
              </a:r>
            </a:p>
          </p:txBody>
        </p:sp>
        <p:graphicFrame>
          <p:nvGraphicFramePr>
            <p:cNvPr id="565308" name="Object 60"/>
            <p:cNvGraphicFramePr>
              <a:graphicFrameLocks/>
            </p:cNvGraphicFramePr>
            <p:nvPr/>
          </p:nvGraphicFramePr>
          <p:xfrm>
            <a:off x="1922" y="393"/>
            <a:ext cx="808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65382" name="公式" r:id="rId36" imgW="1282680" imgH="342720" progId="Equation.3">
                    <p:embed/>
                  </p:oleObj>
                </mc:Choice>
                <mc:Fallback>
                  <p:oleObj name="公式" r:id="rId36" imgW="1282680" imgH="342720" progId="Equation.3">
                    <p:embed/>
                    <p:pic>
                      <p:nvPicPr>
                        <p:cNvPr id="0" name="Object 6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22" y="393"/>
                          <a:ext cx="808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65309" name="Object 61"/>
            <p:cNvGraphicFramePr>
              <a:graphicFrameLocks/>
            </p:cNvGraphicFramePr>
            <p:nvPr/>
          </p:nvGraphicFramePr>
          <p:xfrm>
            <a:off x="3470" y="393"/>
            <a:ext cx="496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65383" name="公式" r:id="rId38" imgW="787320" imgH="342720" progId="Equation.3">
                    <p:embed/>
                  </p:oleObj>
                </mc:Choice>
                <mc:Fallback>
                  <p:oleObj name="公式" r:id="rId38" imgW="787320" imgH="342720" progId="Equation.3">
                    <p:embed/>
                    <p:pic>
                      <p:nvPicPr>
                        <p:cNvPr id="0" name="Object 6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70" y="393"/>
                          <a:ext cx="496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65310" name="Object 62"/>
            <p:cNvGraphicFramePr>
              <a:graphicFrameLocks/>
            </p:cNvGraphicFramePr>
            <p:nvPr/>
          </p:nvGraphicFramePr>
          <p:xfrm>
            <a:off x="4646" y="391"/>
            <a:ext cx="768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65384" name="公式" r:id="rId40" imgW="1218960" imgH="342720" progId="Equation.3">
                    <p:embed/>
                  </p:oleObj>
                </mc:Choice>
                <mc:Fallback>
                  <p:oleObj name="公式" r:id="rId40" imgW="1218960" imgH="342720" progId="Equation.3">
                    <p:embed/>
                    <p:pic>
                      <p:nvPicPr>
                        <p:cNvPr id="0" name="Object 62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4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46" y="391"/>
                          <a:ext cx="768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65311" name="Rectangle 63"/>
            <p:cNvSpPr>
              <a:spLocks noChangeArrowheads="1"/>
            </p:cNvSpPr>
            <p:nvPr/>
          </p:nvSpPr>
          <p:spPr bwMode="auto">
            <a:xfrm>
              <a:off x="662" y="685"/>
              <a:ext cx="83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0" lang="zh-CN" altLang="en-US">
                  <a:solidFill>
                    <a:srgbClr val="FF0000"/>
                  </a:solidFill>
                </a:rPr>
                <a:t>且满足   </a:t>
              </a:r>
            </a:p>
          </p:txBody>
        </p:sp>
        <p:graphicFrame>
          <p:nvGraphicFramePr>
            <p:cNvPr id="565323" name="Object 75"/>
            <p:cNvGraphicFramePr>
              <a:graphicFrameLocks/>
            </p:cNvGraphicFramePr>
            <p:nvPr/>
          </p:nvGraphicFramePr>
          <p:xfrm>
            <a:off x="1354" y="717"/>
            <a:ext cx="2096" cy="22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65385" name="公式" r:id="rId42" imgW="3327120" imgH="355320" progId="Equation.3">
                    <p:embed/>
                  </p:oleObj>
                </mc:Choice>
                <mc:Fallback>
                  <p:oleObj name="公式" r:id="rId42" imgW="3327120" imgH="355320" progId="Equation.3">
                    <p:embed/>
                    <p:pic>
                      <p:nvPicPr>
                        <p:cNvPr id="0" name="Object 7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4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54" y="717"/>
                          <a:ext cx="2096" cy="22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65362" name="Group 114"/>
          <p:cNvGrpSpPr>
            <a:grpSpLocks/>
          </p:cNvGrpSpPr>
          <p:nvPr/>
        </p:nvGrpSpPr>
        <p:grpSpPr bwMode="auto">
          <a:xfrm>
            <a:off x="5626100" y="1089025"/>
            <a:ext cx="1466850" cy="366713"/>
            <a:chOff x="2464" y="3728"/>
            <a:chExt cx="924" cy="231"/>
          </a:xfrm>
        </p:grpSpPr>
        <p:sp>
          <p:nvSpPr>
            <p:cNvPr id="565363" name="Rectangle 115"/>
            <p:cNvSpPr>
              <a:spLocks noChangeArrowheads="1"/>
            </p:cNvSpPr>
            <p:nvPr/>
          </p:nvSpPr>
          <p:spPr bwMode="auto">
            <a:xfrm>
              <a:off x="2494" y="3742"/>
              <a:ext cx="786" cy="204"/>
            </a:xfrm>
            <a:prstGeom prst="rect">
              <a:avLst/>
            </a:prstGeom>
            <a:solidFill>
              <a:srgbClr val="FFDDDD"/>
            </a:solidFill>
            <a:ln w="9525">
              <a:solidFill>
                <a:srgbClr val="69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65364" name="Rectangle 116"/>
            <p:cNvSpPr>
              <a:spLocks noChangeArrowheads="1"/>
            </p:cNvSpPr>
            <p:nvPr/>
          </p:nvSpPr>
          <p:spPr bwMode="auto">
            <a:xfrm>
              <a:off x="2464" y="3728"/>
              <a:ext cx="92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kumimoji="0"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P154 </a:t>
              </a:r>
              <a:r>
                <a:rPr kumimoji="0" lang="zh-CN" altLang="en-US" sz="1800">
                  <a:solidFill>
                    <a:srgbClr val="8443B9"/>
                  </a:solidFill>
                  <a:ea typeface="楷体_GB2312" pitchFamily="49" charset="-122"/>
                </a:rPr>
                <a:t>例</a:t>
              </a:r>
              <a:r>
                <a:rPr kumimoji="0"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6.12  </a:t>
              </a:r>
              <a:endParaRPr kumimoji="0" lang="en-US" altLang="zh-CN" sz="1800">
                <a:solidFill>
                  <a:srgbClr val="916399"/>
                </a:solidFill>
                <a:ea typeface="楷体_GB2312" pitchFamily="49" charset="-122"/>
              </a:endParaRPr>
            </a:p>
          </p:txBody>
        </p:sp>
      </p:grpSp>
      <p:pic>
        <p:nvPicPr>
          <p:cNvPr id="565365" name="Picture 117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5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65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56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5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1000"/>
                                        <p:tgtEl>
                                          <p:spTgt spid="565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5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1000"/>
                                        <p:tgtEl>
                                          <p:spTgt spid="565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5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565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5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1000"/>
                                        <p:tgtEl>
                                          <p:spTgt spid="565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5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1000"/>
                                        <p:tgtEl>
                                          <p:spTgt spid="565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5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1000"/>
                                        <p:tgtEl>
                                          <p:spTgt spid="565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5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1000"/>
                                        <p:tgtEl>
                                          <p:spTgt spid="565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5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1000"/>
                                        <p:tgtEl>
                                          <p:spTgt spid="565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5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1000"/>
                                        <p:tgtEl>
                                          <p:spTgt spid="565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5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1000"/>
                                        <p:tgtEl>
                                          <p:spTgt spid="565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5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1000"/>
                                        <p:tgtEl>
                                          <p:spTgt spid="565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5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1000"/>
                                        <p:tgtEl>
                                          <p:spTgt spid="565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7421" name="Picture 12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7422" name="Picture 12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7423" name="Picture 12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7424" name="Picture 128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7425" name="Picture 12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7426" name="Picture 13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7427" name="Picture 13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7428" name="Picture 132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7429" name="Picture 13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7430" name="Picture 13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7431" name="Picture 13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7432" name="Picture 136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7433" name="Picture 13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7434" name="Picture 138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7435" name="Picture 13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7436" name="Picture 14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7437" name="Picture 14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7438" name="Picture 142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7439" name="Picture 14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7440" name="Picture 144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67348" name="Rectangle 52"/>
          <p:cNvSpPr>
            <a:spLocks noChangeArrowheads="1"/>
          </p:cNvSpPr>
          <p:nvPr/>
        </p:nvSpPr>
        <p:spPr bwMode="auto">
          <a:xfrm>
            <a:off x="1042988" y="534988"/>
            <a:ext cx="65246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r>
              <a:rPr kumimoji="0" lang="zh-CN" altLang="en-US"/>
              <a:t>求一共形映射                    将区域             映射为  </a:t>
            </a:r>
          </a:p>
        </p:txBody>
      </p:sp>
      <p:sp>
        <p:nvSpPr>
          <p:cNvPr id="567349" name="Rectangle 53"/>
          <p:cNvSpPr>
            <a:spLocks noChangeArrowheads="1"/>
          </p:cNvSpPr>
          <p:nvPr/>
        </p:nvSpPr>
        <p:spPr bwMode="auto">
          <a:xfrm>
            <a:off x="536575" y="528638"/>
            <a:ext cx="7159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r>
              <a:rPr kumimoji="0" lang="zh-CN" altLang="en-US">
                <a:solidFill>
                  <a:srgbClr val="0000FF"/>
                </a:solidFill>
              </a:rPr>
              <a:t>例   </a:t>
            </a:r>
          </a:p>
        </p:txBody>
      </p:sp>
      <p:graphicFrame>
        <p:nvGraphicFramePr>
          <p:cNvPr id="567350" name="Object 54"/>
          <p:cNvGraphicFramePr>
            <a:graphicFrameLocks/>
          </p:cNvGraphicFramePr>
          <p:nvPr/>
        </p:nvGraphicFramePr>
        <p:xfrm>
          <a:off x="3051175" y="623888"/>
          <a:ext cx="12827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7442" name="公式" r:id="rId5" imgW="1282680" imgH="342720" progId="Equation.3">
                  <p:embed/>
                </p:oleObj>
              </mc:Choice>
              <mc:Fallback>
                <p:oleObj name="公式" r:id="rId5" imgW="1282680" imgH="342720" progId="Equation.3">
                  <p:embed/>
                  <p:pic>
                    <p:nvPicPr>
                      <p:cNvPr id="0" name="Object 54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51175" y="623888"/>
                        <a:ext cx="1282700" cy="342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7351" name="Object 55"/>
          <p:cNvGraphicFramePr>
            <a:graphicFrameLocks/>
          </p:cNvGraphicFramePr>
          <p:nvPr/>
        </p:nvGraphicFramePr>
        <p:xfrm>
          <a:off x="5508625" y="623888"/>
          <a:ext cx="7874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7443" name="公式" r:id="rId7" imgW="787320" imgH="342720" progId="Equation.3">
                  <p:embed/>
                </p:oleObj>
              </mc:Choice>
              <mc:Fallback>
                <p:oleObj name="公式" r:id="rId7" imgW="787320" imgH="342720" progId="Equation.3">
                  <p:embed/>
                  <p:pic>
                    <p:nvPicPr>
                      <p:cNvPr id="0" name="Object 55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08625" y="623888"/>
                        <a:ext cx="787400" cy="342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7352" name="Object 56"/>
          <p:cNvGraphicFramePr>
            <a:graphicFrameLocks/>
          </p:cNvGraphicFramePr>
          <p:nvPr/>
        </p:nvGraphicFramePr>
        <p:xfrm>
          <a:off x="7375525" y="620713"/>
          <a:ext cx="12192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7444" name="公式" r:id="rId9" imgW="1218960" imgH="342720" progId="Equation.3">
                  <p:embed/>
                </p:oleObj>
              </mc:Choice>
              <mc:Fallback>
                <p:oleObj name="公式" r:id="rId9" imgW="1218960" imgH="342720" progId="Equation.3">
                  <p:embed/>
                  <p:pic>
                    <p:nvPicPr>
                      <p:cNvPr id="0" name="Object 56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75525" y="620713"/>
                        <a:ext cx="1219200" cy="342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67356" name="Rectangle 60"/>
          <p:cNvSpPr>
            <a:spLocks noChangeArrowheads="1"/>
          </p:cNvSpPr>
          <p:nvPr/>
        </p:nvSpPr>
        <p:spPr bwMode="auto">
          <a:xfrm>
            <a:off x="534988" y="1657350"/>
            <a:ext cx="7921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r>
              <a:rPr kumimoji="0" lang="zh-CN" altLang="en-US">
                <a:solidFill>
                  <a:srgbClr val="0000FF"/>
                </a:solidFill>
              </a:rPr>
              <a:t>解    </a:t>
            </a:r>
          </a:p>
        </p:txBody>
      </p:sp>
      <p:sp>
        <p:nvSpPr>
          <p:cNvPr id="567357" name="Rectangle 61"/>
          <p:cNvSpPr>
            <a:spLocks noChangeArrowheads="1"/>
          </p:cNvSpPr>
          <p:nvPr/>
        </p:nvSpPr>
        <p:spPr bwMode="auto">
          <a:xfrm>
            <a:off x="1049338" y="1658938"/>
            <a:ext cx="20637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0" lang="en-US" altLang="zh-CN">
                <a:solidFill>
                  <a:srgbClr val="008000"/>
                </a:solidFill>
                <a:ea typeface="楷体_GB2312" pitchFamily="49" charset="-122"/>
              </a:rPr>
              <a:t>(1) </a:t>
            </a:r>
            <a:r>
              <a:rPr kumimoji="0" lang="zh-CN" altLang="en-US" u="sng">
                <a:solidFill>
                  <a:srgbClr val="008000"/>
                </a:solidFill>
                <a:latin typeface="仿宋_GB2312" pitchFamily="49" charset="-122"/>
                <a:ea typeface="仿宋_GB2312" pitchFamily="49" charset="-122"/>
              </a:rPr>
              <a:t>求通式</a:t>
            </a:r>
            <a:r>
              <a:rPr kumimoji="0" lang="zh-CN" altLang="en-US">
                <a:solidFill>
                  <a:srgbClr val="008000"/>
                </a:solidFill>
              </a:rPr>
              <a:t> </a:t>
            </a:r>
            <a:r>
              <a:rPr kumimoji="0" lang="zh-CN" altLang="en-US">
                <a:solidFill>
                  <a:srgbClr val="008000"/>
                </a:solidFill>
                <a:ea typeface="楷体_GB2312" pitchFamily="49" charset="-122"/>
              </a:rPr>
              <a:t>      </a:t>
            </a:r>
          </a:p>
        </p:txBody>
      </p:sp>
      <p:grpSp>
        <p:nvGrpSpPr>
          <p:cNvPr id="567358" name="Group 62"/>
          <p:cNvGrpSpPr>
            <a:grpSpLocks/>
          </p:cNvGrpSpPr>
          <p:nvPr/>
        </p:nvGrpSpPr>
        <p:grpSpPr bwMode="auto">
          <a:xfrm>
            <a:off x="1587500" y="2006600"/>
            <a:ext cx="3048000" cy="863600"/>
            <a:chOff x="3520" y="3490"/>
            <a:chExt cx="1920" cy="544"/>
          </a:xfrm>
        </p:grpSpPr>
        <p:graphicFrame>
          <p:nvGraphicFramePr>
            <p:cNvPr id="567359" name="Object 63"/>
            <p:cNvGraphicFramePr>
              <a:graphicFrameLocks/>
            </p:cNvGraphicFramePr>
            <p:nvPr/>
          </p:nvGraphicFramePr>
          <p:xfrm>
            <a:off x="3520" y="3490"/>
            <a:ext cx="1920" cy="5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67445" name="公式" r:id="rId11" imgW="3047760" imgH="863280" progId="Equation.3">
                    <p:embed/>
                  </p:oleObj>
                </mc:Choice>
                <mc:Fallback>
                  <p:oleObj name="公式" r:id="rId11" imgW="3047760" imgH="863280" progId="Equation.3">
                    <p:embed/>
                    <p:pic>
                      <p:nvPicPr>
                        <p:cNvPr id="0" name="Object 63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20" y="3490"/>
                          <a:ext cx="1920" cy="54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67360" name="Line 64"/>
            <p:cNvSpPr>
              <a:spLocks noChangeShapeType="1"/>
            </p:cNvSpPr>
            <p:nvPr/>
          </p:nvSpPr>
          <p:spPr bwMode="auto">
            <a:xfrm>
              <a:off x="4492" y="3586"/>
              <a:ext cx="91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567385" name="Rectangle 89"/>
          <p:cNvSpPr>
            <a:spLocks noChangeArrowheads="1"/>
          </p:cNvSpPr>
          <p:nvPr/>
        </p:nvSpPr>
        <p:spPr bwMode="auto">
          <a:xfrm>
            <a:off x="1050925" y="1087438"/>
            <a:ext cx="14081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0" lang="zh-CN" altLang="en-US">
                <a:solidFill>
                  <a:srgbClr val="FF0000"/>
                </a:solidFill>
              </a:rPr>
              <a:t>且满足    </a:t>
            </a:r>
          </a:p>
        </p:txBody>
      </p:sp>
      <p:graphicFrame>
        <p:nvGraphicFramePr>
          <p:cNvPr id="567386" name="Object 90"/>
          <p:cNvGraphicFramePr>
            <a:graphicFrameLocks/>
          </p:cNvGraphicFramePr>
          <p:nvPr/>
        </p:nvGraphicFramePr>
        <p:xfrm>
          <a:off x="2149475" y="1138238"/>
          <a:ext cx="3327400" cy="355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7446" name="公式" r:id="rId13" imgW="3327120" imgH="355320" progId="Equation.3">
                  <p:embed/>
                </p:oleObj>
              </mc:Choice>
              <mc:Fallback>
                <p:oleObj name="公式" r:id="rId13" imgW="3327120" imgH="355320" progId="Equation.3">
                  <p:embed/>
                  <p:pic>
                    <p:nvPicPr>
                      <p:cNvPr id="0" name="Object 90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49475" y="1138238"/>
                        <a:ext cx="3327400" cy="355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67396" name="Rectangle 100"/>
          <p:cNvSpPr>
            <a:spLocks noChangeArrowheads="1"/>
          </p:cNvSpPr>
          <p:nvPr/>
        </p:nvSpPr>
        <p:spPr bwMode="auto">
          <a:xfrm>
            <a:off x="1046163" y="2951163"/>
            <a:ext cx="23749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0" lang="en-US" altLang="zh-CN">
                <a:solidFill>
                  <a:srgbClr val="008000"/>
                </a:solidFill>
                <a:ea typeface="楷体_GB2312" pitchFamily="49" charset="-122"/>
              </a:rPr>
              <a:t>(2) </a:t>
            </a:r>
            <a:r>
              <a:rPr kumimoji="0" lang="zh-CN" altLang="en-US" u="sng">
                <a:solidFill>
                  <a:srgbClr val="008000"/>
                </a:solidFill>
                <a:latin typeface="仿宋_GB2312" pitchFamily="49" charset="-122"/>
                <a:ea typeface="仿宋_GB2312" pitchFamily="49" charset="-122"/>
              </a:rPr>
              <a:t>代入条件</a:t>
            </a:r>
            <a:r>
              <a:rPr kumimoji="0" lang="zh-CN" altLang="en-US">
                <a:solidFill>
                  <a:srgbClr val="008000"/>
                </a:solidFill>
              </a:rPr>
              <a:t> </a:t>
            </a:r>
            <a:r>
              <a:rPr kumimoji="0" lang="zh-CN" altLang="en-US">
                <a:solidFill>
                  <a:srgbClr val="008000"/>
                </a:solidFill>
                <a:ea typeface="楷体_GB2312" pitchFamily="49" charset="-122"/>
              </a:rPr>
              <a:t>      </a:t>
            </a:r>
          </a:p>
        </p:txBody>
      </p:sp>
      <p:grpSp>
        <p:nvGrpSpPr>
          <p:cNvPr id="567413" name="Group 117"/>
          <p:cNvGrpSpPr>
            <a:grpSpLocks/>
          </p:cNvGrpSpPr>
          <p:nvPr/>
        </p:nvGrpSpPr>
        <p:grpSpPr bwMode="auto">
          <a:xfrm>
            <a:off x="1479550" y="3535363"/>
            <a:ext cx="1625600" cy="457200"/>
            <a:chOff x="932" y="2227"/>
            <a:chExt cx="1024" cy="288"/>
          </a:xfrm>
        </p:grpSpPr>
        <p:graphicFrame>
          <p:nvGraphicFramePr>
            <p:cNvPr id="567397" name="Object 101"/>
            <p:cNvGraphicFramePr>
              <a:graphicFrameLocks/>
            </p:cNvGraphicFramePr>
            <p:nvPr/>
          </p:nvGraphicFramePr>
          <p:xfrm>
            <a:off x="1212" y="2279"/>
            <a:ext cx="744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67447" name="公式" r:id="rId15" imgW="1180800" imgH="342720" progId="Equation.3">
                    <p:embed/>
                  </p:oleObj>
                </mc:Choice>
                <mc:Fallback>
                  <p:oleObj name="公式" r:id="rId15" imgW="1180800" imgH="342720" progId="Equation.3">
                    <p:embed/>
                    <p:pic>
                      <p:nvPicPr>
                        <p:cNvPr id="0" name="Object 10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12" y="2279"/>
                          <a:ext cx="744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67399" name="Rectangle 103"/>
            <p:cNvSpPr>
              <a:spLocks noChangeArrowheads="1"/>
            </p:cNvSpPr>
            <p:nvPr/>
          </p:nvSpPr>
          <p:spPr bwMode="auto">
            <a:xfrm>
              <a:off x="932" y="2227"/>
              <a:ext cx="45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0" lang="zh-CN" altLang="en-US"/>
                <a:t>由   </a:t>
              </a:r>
            </a:p>
          </p:txBody>
        </p:sp>
      </p:grpSp>
      <p:grpSp>
        <p:nvGrpSpPr>
          <p:cNvPr id="567414" name="Group 118"/>
          <p:cNvGrpSpPr>
            <a:grpSpLocks/>
          </p:cNvGrpSpPr>
          <p:nvPr/>
        </p:nvGrpSpPr>
        <p:grpSpPr bwMode="auto">
          <a:xfrm>
            <a:off x="3171825" y="3532188"/>
            <a:ext cx="1177925" cy="457200"/>
            <a:chOff x="1998" y="2225"/>
            <a:chExt cx="742" cy="288"/>
          </a:xfrm>
        </p:grpSpPr>
        <p:graphicFrame>
          <p:nvGraphicFramePr>
            <p:cNvPr id="567400" name="Object 104"/>
            <p:cNvGraphicFramePr>
              <a:graphicFrameLocks/>
            </p:cNvGraphicFramePr>
            <p:nvPr/>
          </p:nvGraphicFramePr>
          <p:xfrm>
            <a:off x="2284" y="2271"/>
            <a:ext cx="456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67448" name="公式" r:id="rId17" imgW="723600" imgH="342720" progId="Equation.3">
                    <p:embed/>
                  </p:oleObj>
                </mc:Choice>
                <mc:Fallback>
                  <p:oleObj name="公式" r:id="rId17" imgW="723600" imgH="342720" progId="Equation.3">
                    <p:embed/>
                    <p:pic>
                      <p:nvPicPr>
                        <p:cNvPr id="0" name="Object 104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84" y="2271"/>
                          <a:ext cx="456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67401" name="Rectangle 105"/>
            <p:cNvSpPr>
              <a:spLocks noChangeArrowheads="1"/>
            </p:cNvSpPr>
            <p:nvPr/>
          </p:nvSpPr>
          <p:spPr bwMode="auto">
            <a:xfrm>
              <a:off x="1998" y="2225"/>
              <a:ext cx="45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0" lang="zh-CN" altLang="en-US"/>
                <a:t>有   </a:t>
              </a:r>
            </a:p>
          </p:txBody>
        </p:sp>
      </p:grpSp>
      <p:grpSp>
        <p:nvGrpSpPr>
          <p:cNvPr id="567415" name="Group 119"/>
          <p:cNvGrpSpPr>
            <a:grpSpLocks/>
          </p:cNvGrpSpPr>
          <p:nvPr/>
        </p:nvGrpSpPr>
        <p:grpSpPr bwMode="auto">
          <a:xfrm>
            <a:off x="4483100" y="3327400"/>
            <a:ext cx="3429000" cy="863600"/>
            <a:chOff x="2824" y="2096"/>
            <a:chExt cx="2160" cy="544"/>
          </a:xfrm>
        </p:grpSpPr>
        <p:sp>
          <p:nvSpPr>
            <p:cNvPr id="567395" name="Rectangle 99"/>
            <p:cNvSpPr>
              <a:spLocks noChangeArrowheads="1"/>
            </p:cNvSpPr>
            <p:nvPr/>
          </p:nvSpPr>
          <p:spPr bwMode="auto">
            <a:xfrm>
              <a:off x="2824" y="2229"/>
              <a:ext cx="45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0" lang="zh-CN" altLang="en-US"/>
                <a:t>故   </a:t>
              </a:r>
            </a:p>
          </p:txBody>
        </p:sp>
        <p:graphicFrame>
          <p:nvGraphicFramePr>
            <p:cNvPr id="567402" name="Object 106"/>
            <p:cNvGraphicFramePr>
              <a:graphicFrameLocks/>
            </p:cNvGraphicFramePr>
            <p:nvPr/>
          </p:nvGraphicFramePr>
          <p:xfrm>
            <a:off x="3144" y="2096"/>
            <a:ext cx="1840" cy="5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67449" name="公式" r:id="rId19" imgW="2920680" imgH="863280" progId="Equation.3">
                    <p:embed/>
                  </p:oleObj>
                </mc:Choice>
                <mc:Fallback>
                  <p:oleObj name="公式" r:id="rId19" imgW="2920680" imgH="863280" progId="Equation.3">
                    <p:embed/>
                    <p:pic>
                      <p:nvPicPr>
                        <p:cNvPr id="0" name="Object 10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44" y="2096"/>
                          <a:ext cx="1840" cy="54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67416" name="Group 120"/>
          <p:cNvGrpSpPr>
            <a:grpSpLocks/>
          </p:cNvGrpSpPr>
          <p:nvPr/>
        </p:nvGrpSpPr>
        <p:grpSpPr bwMode="auto">
          <a:xfrm>
            <a:off x="1968500" y="4343400"/>
            <a:ext cx="4956175" cy="863600"/>
            <a:chOff x="1240" y="2736"/>
            <a:chExt cx="3122" cy="544"/>
          </a:xfrm>
        </p:grpSpPr>
        <p:graphicFrame>
          <p:nvGraphicFramePr>
            <p:cNvPr id="567403" name="Object 107"/>
            <p:cNvGraphicFramePr>
              <a:graphicFrameLocks/>
            </p:cNvGraphicFramePr>
            <p:nvPr/>
          </p:nvGraphicFramePr>
          <p:xfrm>
            <a:off x="1240" y="2953"/>
            <a:ext cx="216" cy="1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67450" name="公式" r:id="rId21" imgW="342720" imgH="215640" progId="Equation.3">
                    <p:embed/>
                  </p:oleObj>
                </mc:Choice>
                <mc:Fallback>
                  <p:oleObj name="公式" r:id="rId21" imgW="342720" imgH="215640" progId="Equation.3">
                    <p:embed/>
                    <p:pic>
                      <p:nvPicPr>
                        <p:cNvPr id="0" name="Object 10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40" y="2953"/>
                          <a:ext cx="216" cy="13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67404" name="Object 108"/>
            <p:cNvGraphicFramePr>
              <a:graphicFrameLocks/>
            </p:cNvGraphicFramePr>
            <p:nvPr/>
          </p:nvGraphicFramePr>
          <p:xfrm>
            <a:off x="1524" y="2736"/>
            <a:ext cx="2544" cy="5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67451" name="公式" r:id="rId23" imgW="4038480" imgH="863280" progId="Equation.3">
                    <p:embed/>
                  </p:oleObj>
                </mc:Choice>
                <mc:Fallback>
                  <p:oleObj name="公式" r:id="rId23" imgW="4038480" imgH="863280" progId="Equation.3">
                    <p:embed/>
                    <p:pic>
                      <p:nvPicPr>
                        <p:cNvPr id="0" name="Object 10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24" y="2736"/>
                          <a:ext cx="2544" cy="54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67405" name="Object 109"/>
            <p:cNvGraphicFramePr>
              <a:graphicFrameLocks/>
            </p:cNvGraphicFramePr>
            <p:nvPr/>
          </p:nvGraphicFramePr>
          <p:xfrm>
            <a:off x="4106" y="3012"/>
            <a:ext cx="256" cy="26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67452" name="公式" r:id="rId25" imgW="406080" imgH="419040" progId="Equation.3">
                    <p:embed/>
                  </p:oleObj>
                </mc:Choice>
                <mc:Fallback>
                  <p:oleObj name="公式" r:id="rId25" imgW="406080" imgH="419040" progId="Equation.3">
                    <p:embed/>
                    <p:pic>
                      <p:nvPicPr>
                        <p:cNvPr id="0" name="Object 10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06" y="3012"/>
                          <a:ext cx="256" cy="26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67406" name="Line 110"/>
            <p:cNvSpPr>
              <a:spLocks noChangeShapeType="1"/>
            </p:cNvSpPr>
            <p:nvPr/>
          </p:nvSpPr>
          <p:spPr bwMode="auto">
            <a:xfrm>
              <a:off x="4074" y="2790"/>
              <a:ext cx="0" cy="45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aphicFrame>
        <p:nvGraphicFramePr>
          <p:cNvPr id="567407" name="Object 111"/>
          <p:cNvGraphicFramePr>
            <a:graphicFrameLocks/>
          </p:cNvGraphicFramePr>
          <p:nvPr/>
        </p:nvGraphicFramePr>
        <p:xfrm>
          <a:off x="7045325" y="4537075"/>
          <a:ext cx="10541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7453" name="公式" r:id="rId27" imgW="1054080" imgH="419040" progId="Equation.3">
                  <p:embed/>
                </p:oleObj>
              </mc:Choice>
              <mc:Fallback>
                <p:oleObj name="公式" r:id="rId27" imgW="1054080" imgH="419040" progId="Equation.3">
                  <p:embed/>
                  <p:pic>
                    <p:nvPicPr>
                      <p:cNvPr id="0" name="Object 11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45325" y="4537075"/>
                        <a:ext cx="1054100" cy="419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67417" name="Group 121"/>
          <p:cNvGrpSpPr>
            <a:grpSpLocks/>
          </p:cNvGrpSpPr>
          <p:nvPr/>
        </p:nvGrpSpPr>
        <p:grpSpPr bwMode="auto">
          <a:xfrm>
            <a:off x="1552575" y="5461000"/>
            <a:ext cx="2374900" cy="711200"/>
            <a:chOff x="978" y="3440"/>
            <a:chExt cx="1496" cy="448"/>
          </a:xfrm>
        </p:grpSpPr>
        <p:graphicFrame>
          <p:nvGraphicFramePr>
            <p:cNvPr id="567398" name="Object 102"/>
            <p:cNvGraphicFramePr>
              <a:graphicFrameLocks/>
            </p:cNvGraphicFramePr>
            <p:nvPr/>
          </p:nvGraphicFramePr>
          <p:xfrm>
            <a:off x="1258" y="3440"/>
            <a:ext cx="1216" cy="44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67454" name="公式" r:id="rId29" imgW="1930320" imgH="711000" progId="Equation.3">
                    <p:embed/>
                  </p:oleObj>
                </mc:Choice>
                <mc:Fallback>
                  <p:oleObj name="公式" r:id="rId29" imgW="1930320" imgH="711000" progId="Equation.3">
                    <p:embed/>
                    <p:pic>
                      <p:nvPicPr>
                        <p:cNvPr id="0" name="Object 102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58" y="3440"/>
                          <a:ext cx="1216" cy="44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67409" name="Rectangle 113"/>
            <p:cNvSpPr>
              <a:spLocks noChangeArrowheads="1"/>
            </p:cNvSpPr>
            <p:nvPr/>
          </p:nvSpPr>
          <p:spPr bwMode="auto">
            <a:xfrm>
              <a:off x="978" y="3521"/>
              <a:ext cx="45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0" lang="zh-CN" altLang="en-US"/>
                <a:t>由   </a:t>
              </a:r>
            </a:p>
          </p:txBody>
        </p:sp>
      </p:grpSp>
      <p:grpSp>
        <p:nvGrpSpPr>
          <p:cNvPr id="567418" name="Group 122"/>
          <p:cNvGrpSpPr>
            <a:grpSpLocks/>
          </p:cNvGrpSpPr>
          <p:nvPr/>
        </p:nvGrpSpPr>
        <p:grpSpPr bwMode="auto">
          <a:xfrm>
            <a:off x="3978275" y="5461000"/>
            <a:ext cx="1652588" cy="711200"/>
            <a:chOff x="2506" y="3440"/>
            <a:chExt cx="1041" cy="448"/>
          </a:xfrm>
        </p:grpSpPr>
        <p:sp>
          <p:nvSpPr>
            <p:cNvPr id="567410" name="Rectangle 114"/>
            <p:cNvSpPr>
              <a:spLocks noChangeArrowheads="1"/>
            </p:cNvSpPr>
            <p:nvPr/>
          </p:nvSpPr>
          <p:spPr bwMode="auto">
            <a:xfrm>
              <a:off x="2506" y="3519"/>
              <a:ext cx="45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0" lang="zh-CN" altLang="en-US"/>
                <a:t>有   </a:t>
              </a:r>
            </a:p>
          </p:txBody>
        </p:sp>
        <p:graphicFrame>
          <p:nvGraphicFramePr>
            <p:cNvPr id="567411" name="Object 115"/>
            <p:cNvGraphicFramePr>
              <a:graphicFrameLocks/>
            </p:cNvGraphicFramePr>
            <p:nvPr/>
          </p:nvGraphicFramePr>
          <p:xfrm>
            <a:off x="2803" y="3440"/>
            <a:ext cx="744" cy="44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67455" name="公式" r:id="rId31" imgW="1180800" imgH="711000" progId="Equation.3">
                    <p:embed/>
                  </p:oleObj>
                </mc:Choice>
                <mc:Fallback>
                  <p:oleObj name="公式" r:id="rId31" imgW="1180800" imgH="711000" progId="Equation.3">
                    <p:embed/>
                    <p:pic>
                      <p:nvPicPr>
                        <p:cNvPr id="0" name="Object 11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03" y="3440"/>
                          <a:ext cx="744" cy="44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67419" name="Group 123"/>
          <p:cNvGrpSpPr>
            <a:grpSpLocks/>
          </p:cNvGrpSpPr>
          <p:nvPr/>
        </p:nvGrpSpPr>
        <p:grpSpPr bwMode="auto">
          <a:xfrm>
            <a:off x="5668963" y="5451475"/>
            <a:ext cx="2559050" cy="787400"/>
            <a:chOff x="3571" y="3434"/>
            <a:chExt cx="1612" cy="496"/>
          </a:xfrm>
        </p:grpSpPr>
        <p:sp>
          <p:nvSpPr>
            <p:cNvPr id="567408" name="Rectangle 112"/>
            <p:cNvSpPr>
              <a:spLocks noChangeArrowheads="1"/>
            </p:cNvSpPr>
            <p:nvPr/>
          </p:nvSpPr>
          <p:spPr bwMode="auto">
            <a:xfrm>
              <a:off x="3571" y="3523"/>
              <a:ext cx="69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0" lang="zh-CN" altLang="en-US"/>
                <a:t>即得    </a:t>
              </a:r>
            </a:p>
          </p:txBody>
        </p:sp>
        <p:graphicFrame>
          <p:nvGraphicFramePr>
            <p:cNvPr id="567412" name="Object 116"/>
            <p:cNvGraphicFramePr>
              <a:graphicFrameLocks/>
            </p:cNvGraphicFramePr>
            <p:nvPr/>
          </p:nvGraphicFramePr>
          <p:xfrm>
            <a:off x="4071" y="3434"/>
            <a:ext cx="1112" cy="4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67456" name="公式" r:id="rId33" imgW="1765080" imgH="787320" progId="Equation.3">
                    <p:embed/>
                  </p:oleObj>
                </mc:Choice>
                <mc:Fallback>
                  <p:oleObj name="公式" r:id="rId33" imgW="1765080" imgH="787320" progId="Equation.3">
                    <p:embed/>
                    <p:pic>
                      <p:nvPicPr>
                        <p:cNvPr id="0" name="Object 11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71" y="3434"/>
                          <a:ext cx="1112" cy="4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567420" name="Picture 124"/>
          <p:cNvPicPr>
            <a:picLocks noChangeAspect="1" noChangeArrowheads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300" y="6343650"/>
            <a:ext cx="13335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7441" name="Picture 145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3177 0.50972 L 3.05556E-6 4.44444E-6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5673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597" y="-25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7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567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567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567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567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567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7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567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567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7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0"/>
                                        <p:tgtEl>
                                          <p:spTgt spid="567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7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567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3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7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74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74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74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674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674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674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674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674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674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674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674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674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674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674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7396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650" name="Picture 26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26" name="Picture 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27" name="Picture 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28" name="Picture 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29" name="Picture 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30" name="Picture 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31" name="Picture 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32" name="Picture 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33" name="Picture 9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34" name="Picture 1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35" name="Picture 1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36" name="Picture 1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37" name="Picture 1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38" name="Picture 1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39" name="Picture 1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40" name="Picture 1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41" name="Picture 1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42" name="Picture 1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43" name="Picture 19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44" name="Picture 2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45" name="Picture 21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10646" name="Group 22"/>
          <p:cNvGrpSpPr>
            <a:grpSpLocks/>
          </p:cNvGrpSpPr>
          <p:nvPr/>
        </p:nvGrpSpPr>
        <p:grpSpPr bwMode="auto">
          <a:xfrm>
            <a:off x="469900" y="469900"/>
            <a:ext cx="8677275" cy="6278563"/>
            <a:chOff x="296" y="296"/>
            <a:chExt cx="5466" cy="3955"/>
          </a:xfrm>
        </p:grpSpPr>
        <p:sp>
          <p:nvSpPr>
            <p:cNvPr id="410647" name="Text Box 23"/>
            <p:cNvSpPr txBox="1">
              <a:spLocks noChangeArrowheads="1"/>
            </p:cNvSpPr>
            <p:nvPr/>
          </p:nvSpPr>
          <p:spPr bwMode="auto">
            <a:xfrm>
              <a:off x="1220" y="3847"/>
              <a:ext cx="2798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kumimoji="0" lang="en-US" altLang="zh-CN" sz="3600" b="0">
                  <a:solidFill>
                    <a:srgbClr val="FFA449"/>
                  </a:solidFill>
                  <a:ea typeface="华文行楷" panose="02010800040101010101" pitchFamily="2" charset="-122"/>
                </a:rPr>
                <a:t>      </a:t>
              </a:r>
              <a:r>
                <a:rPr kumimoji="0" lang="zh-CN" altLang="en-US" sz="3600" b="0">
                  <a:solidFill>
                    <a:srgbClr val="FFA449"/>
                  </a:solidFill>
                  <a:ea typeface="华文行楷" panose="02010800040101010101" pitchFamily="2" charset="-122"/>
                </a:rPr>
                <a:t>休息一下   </a:t>
              </a:r>
            </a:p>
          </p:txBody>
        </p:sp>
        <p:sp>
          <p:nvSpPr>
            <p:cNvPr id="410648" name="Rectangle 24"/>
            <p:cNvSpPr>
              <a:spLocks noChangeArrowheads="1"/>
            </p:cNvSpPr>
            <p:nvPr/>
          </p:nvSpPr>
          <p:spPr bwMode="auto">
            <a:xfrm>
              <a:off x="3014" y="3714"/>
              <a:ext cx="854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kumimoji="0" lang="en-US" altLang="zh-CN" sz="4000" b="0">
                  <a:solidFill>
                    <a:srgbClr val="FFA449"/>
                  </a:solidFill>
                  <a:latin typeface="Arial" panose="020B0604020202020204" pitchFamily="34" charset="0"/>
                </a:rPr>
                <a:t>……</a:t>
              </a:r>
              <a:r>
                <a:rPr kumimoji="0" lang="en-US" altLang="zh-CN" sz="4000" b="0">
                  <a:solidFill>
                    <a:srgbClr val="FFA449"/>
                  </a:solidFill>
                </a:rPr>
                <a:t>   </a:t>
              </a:r>
            </a:p>
          </p:txBody>
        </p:sp>
        <p:pic>
          <p:nvPicPr>
            <p:cNvPr id="410649" name="Picture 25" descr="aa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6" y="296"/>
              <a:ext cx="5466" cy="35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106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4876" name="Picture 4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4877" name="Picture 4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4878" name="Picture 4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4879" name="Picture 47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4880" name="Picture 4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4881" name="Picture 4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4882" name="Picture 5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4883" name="Picture 51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4884" name="Picture 5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4885" name="Picture 5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4886" name="Picture 5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4887" name="Picture 5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4888" name="Picture 5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4889" name="Picture 57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4890" name="Picture 5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4891" name="Picture 5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4892" name="Picture 6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4893" name="Picture 61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4894" name="Picture 6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4895" name="Picture 63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4862" name="Picture 30" descr="2"/>
          <p:cNvPicPr preferRelativeResize="0"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9425" y="1219200"/>
            <a:ext cx="4505325" cy="3714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4837" name="Rectangle 5"/>
          <p:cNvSpPr>
            <a:spLocks noChangeArrowheads="1"/>
          </p:cNvSpPr>
          <p:nvPr/>
        </p:nvSpPr>
        <p:spPr bwMode="auto">
          <a:xfrm>
            <a:off x="536575" y="530225"/>
            <a:ext cx="471963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0"/>
              </a:spcBef>
            </a:pPr>
            <a:r>
              <a:rPr lang="zh-CN" altLang="en-US" sz="2800">
                <a:solidFill>
                  <a:srgbClr val="000099"/>
                </a:solidFill>
              </a:rPr>
              <a:t>二、</a:t>
            </a:r>
            <a:r>
              <a:rPr kumimoji="0" lang="zh-CN" altLang="en-US" sz="2800">
                <a:solidFill>
                  <a:srgbClr val="000099"/>
                </a:solidFill>
              </a:rPr>
              <a:t>分式线性映射的分解    </a:t>
            </a:r>
          </a:p>
        </p:txBody>
      </p:sp>
      <p:sp>
        <p:nvSpPr>
          <p:cNvPr id="504838" name="Rectangle 6"/>
          <p:cNvSpPr>
            <a:spLocks noChangeArrowheads="1"/>
          </p:cNvSpPr>
          <p:nvPr/>
        </p:nvSpPr>
        <p:spPr bwMode="auto">
          <a:xfrm>
            <a:off x="531813" y="1201738"/>
            <a:ext cx="19431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>
                <a:solidFill>
                  <a:srgbClr val="000099"/>
                </a:solidFill>
              </a:rPr>
              <a:t>2. </a:t>
            </a:r>
            <a:r>
              <a:rPr kumimoji="0" lang="zh-CN" altLang="en-US">
                <a:solidFill>
                  <a:srgbClr val="000099"/>
                </a:solidFill>
              </a:rPr>
              <a:t>旋转映射   </a:t>
            </a:r>
          </a:p>
        </p:txBody>
      </p:sp>
      <p:grpSp>
        <p:nvGrpSpPr>
          <p:cNvPr id="504873" name="Group 41"/>
          <p:cNvGrpSpPr>
            <a:grpSpLocks/>
          </p:cNvGrpSpPr>
          <p:nvPr/>
        </p:nvGrpSpPr>
        <p:grpSpPr bwMode="auto">
          <a:xfrm>
            <a:off x="1098550" y="4297363"/>
            <a:ext cx="2359025" cy="457200"/>
            <a:chOff x="692" y="2707"/>
            <a:chExt cx="1486" cy="288"/>
          </a:xfrm>
        </p:grpSpPr>
        <p:sp>
          <p:nvSpPr>
            <p:cNvPr id="504835" name="Rectangle 3"/>
            <p:cNvSpPr>
              <a:spLocks noChangeArrowheads="1"/>
            </p:cNvSpPr>
            <p:nvPr/>
          </p:nvSpPr>
          <p:spPr bwMode="auto">
            <a:xfrm>
              <a:off x="692" y="2707"/>
              <a:ext cx="146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0" lang="zh-CN" altLang="en-US">
                  <a:solidFill>
                    <a:srgbClr val="006600"/>
                  </a:solidFill>
                  <a:ea typeface="仿宋_GB2312" pitchFamily="49" charset="-122"/>
                </a:rPr>
                <a:t>旋转一个角度    </a:t>
              </a:r>
            </a:p>
          </p:txBody>
        </p:sp>
        <p:graphicFrame>
          <p:nvGraphicFramePr>
            <p:cNvPr id="504849" name="Object 17"/>
            <p:cNvGraphicFramePr>
              <a:graphicFrameLocks/>
            </p:cNvGraphicFramePr>
            <p:nvPr/>
          </p:nvGraphicFramePr>
          <p:xfrm>
            <a:off x="1930" y="2743"/>
            <a:ext cx="248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04897" name="公式" r:id="rId6" imgW="393480" imgH="380880" progId="Equation.3">
                    <p:embed/>
                  </p:oleObj>
                </mc:Choice>
                <mc:Fallback>
                  <p:oleObj name="公式" r:id="rId6" imgW="393480" imgH="380880" progId="Equation.3">
                    <p:embed/>
                    <p:pic>
                      <p:nvPicPr>
                        <p:cNvPr id="0" name="Object 1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30" y="2743"/>
                          <a:ext cx="248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04872" name="Group 40"/>
          <p:cNvGrpSpPr>
            <a:grpSpLocks/>
          </p:cNvGrpSpPr>
          <p:nvPr/>
        </p:nvGrpSpPr>
        <p:grpSpPr bwMode="auto">
          <a:xfrm>
            <a:off x="835025" y="3760788"/>
            <a:ext cx="4354513" cy="460375"/>
            <a:chOff x="526" y="2369"/>
            <a:chExt cx="2743" cy="290"/>
          </a:xfrm>
        </p:grpSpPr>
        <p:sp>
          <p:nvSpPr>
            <p:cNvPr id="504848" name="Rectangle 16"/>
            <p:cNvSpPr>
              <a:spLocks noChangeArrowheads="1"/>
            </p:cNvSpPr>
            <p:nvPr/>
          </p:nvSpPr>
          <p:spPr bwMode="auto">
            <a:xfrm>
              <a:off x="526" y="2371"/>
              <a:ext cx="274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 algn="ctr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>
                <a:buSzPct val="90000"/>
                <a:buFontTx/>
                <a:buBlip>
                  <a:blip r:embed="rId8"/>
                </a:buBlip>
              </a:pPr>
              <a:r>
                <a:rPr lang="en-US" altLang="zh-CN">
                  <a:solidFill>
                    <a:srgbClr val="006600"/>
                  </a:solidFill>
                  <a:ea typeface="仿宋_GB2312" pitchFamily="49" charset="-122"/>
                </a:rPr>
                <a:t> </a:t>
              </a:r>
              <a:r>
                <a:rPr lang="zh-CN" altLang="en-US">
                  <a:solidFill>
                    <a:srgbClr val="006600"/>
                  </a:solidFill>
                  <a:ea typeface="仿宋_GB2312" pitchFamily="49" charset="-122"/>
                </a:rPr>
                <a:t>它将</a:t>
              </a:r>
              <a:r>
                <a:rPr lang="zh-CN" altLang="en-US" u="sng">
                  <a:solidFill>
                    <a:srgbClr val="006600"/>
                  </a:solidFill>
                  <a:ea typeface="仿宋_GB2312" pitchFamily="49" charset="-122"/>
                </a:rPr>
                <a:t>点集</a:t>
              </a:r>
              <a:r>
                <a:rPr lang="en-US" altLang="zh-CN">
                  <a:solidFill>
                    <a:srgbClr val="006600"/>
                  </a:solidFill>
                  <a:latin typeface="宋体" panose="02010600030101010101" pitchFamily="2" charset="-122"/>
                </a:rPr>
                <a:t>(</a:t>
              </a:r>
              <a:r>
                <a:rPr lang="zh-CN" altLang="en-US">
                  <a:solidFill>
                    <a:srgbClr val="006600"/>
                  </a:solidFill>
                  <a:ea typeface="仿宋_GB2312" pitchFamily="49" charset="-122"/>
                </a:rPr>
                <a:t>点  曲线   区域等</a:t>
              </a:r>
              <a:r>
                <a:rPr lang="en-US" altLang="zh-CN">
                  <a:solidFill>
                    <a:srgbClr val="006600"/>
                  </a:solidFill>
                  <a:latin typeface="宋体" panose="02010600030101010101" pitchFamily="2" charset="-122"/>
                </a:rPr>
                <a:t>) </a:t>
              </a:r>
              <a:endParaRPr lang="en-US" altLang="zh-CN">
                <a:solidFill>
                  <a:srgbClr val="006600"/>
                </a:solidFill>
                <a:ea typeface="仿宋_GB2312" pitchFamily="49" charset="-122"/>
              </a:endParaRPr>
            </a:p>
          </p:txBody>
        </p:sp>
        <p:sp>
          <p:nvSpPr>
            <p:cNvPr id="504853" name="Rectangle 21"/>
            <p:cNvSpPr>
              <a:spLocks noChangeArrowheads="1"/>
            </p:cNvSpPr>
            <p:nvPr/>
          </p:nvSpPr>
          <p:spPr bwMode="auto">
            <a:xfrm>
              <a:off x="1752" y="2371"/>
              <a:ext cx="40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olidFill>
                    <a:srgbClr val="006600"/>
                  </a:solidFill>
                </a:rPr>
                <a:t>、  </a:t>
              </a:r>
            </a:p>
          </p:txBody>
        </p:sp>
        <p:sp>
          <p:nvSpPr>
            <p:cNvPr id="504854" name="Rectangle 22"/>
            <p:cNvSpPr>
              <a:spLocks noChangeArrowheads="1"/>
            </p:cNvSpPr>
            <p:nvPr/>
          </p:nvSpPr>
          <p:spPr bwMode="auto">
            <a:xfrm>
              <a:off x="2260" y="2369"/>
              <a:ext cx="40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olidFill>
                    <a:srgbClr val="006600"/>
                  </a:solidFill>
                </a:rPr>
                <a:t>、  </a:t>
              </a:r>
            </a:p>
          </p:txBody>
        </p:sp>
      </p:grpSp>
      <p:grpSp>
        <p:nvGrpSpPr>
          <p:cNvPr id="504869" name="Group 37"/>
          <p:cNvGrpSpPr>
            <a:grpSpLocks/>
          </p:cNvGrpSpPr>
          <p:nvPr/>
        </p:nvGrpSpPr>
        <p:grpSpPr bwMode="auto">
          <a:xfrm>
            <a:off x="1247775" y="1762125"/>
            <a:ext cx="3597275" cy="504825"/>
            <a:chOff x="786" y="1110"/>
            <a:chExt cx="2266" cy="318"/>
          </a:xfrm>
        </p:grpSpPr>
        <p:sp>
          <p:nvSpPr>
            <p:cNvPr id="504836" name="Rectangle 4"/>
            <p:cNvSpPr>
              <a:spLocks noChangeArrowheads="1"/>
            </p:cNvSpPr>
            <p:nvPr/>
          </p:nvSpPr>
          <p:spPr bwMode="auto">
            <a:xfrm>
              <a:off x="786" y="1110"/>
              <a:ext cx="1938" cy="318"/>
            </a:xfrm>
            <a:prstGeom prst="rect">
              <a:avLst/>
            </a:prstGeom>
            <a:solidFill>
              <a:srgbClr val="CCFFFF"/>
            </a:solidFill>
            <a:ln w="9525" algn="ctr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504857" name="Object 25"/>
            <p:cNvGraphicFramePr>
              <a:graphicFrameLocks/>
            </p:cNvGraphicFramePr>
            <p:nvPr/>
          </p:nvGraphicFramePr>
          <p:xfrm>
            <a:off x="806" y="1115"/>
            <a:ext cx="808" cy="2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04898" name="公式" r:id="rId9" imgW="1282680" imgH="469800" progId="Equation.3">
                    <p:embed/>
                  </p:oleObj>
                </mc:Choice>
                <mc:Fallback>
                  <p:oleObj name="公式" r:id="rId9" imgW="1282680" imgH="469800" progId="Equation.3">
                    <p:embed/>
                    <p:pic>
                      <p:nvPicPr>
                        <p:cNvPr id="0" name="Object 2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06" y="1115"/>
                          <a:ext cx="808" cy="2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04858" name="Rectangle 26"/>
            <p:cNvSpPr>
              <a:spLocks noChangeArrowheads="1"/>
            </p:cNvSpPr>
            <p:nvPr/>
          </p:nvSpPr>
          <p:spPr bwMode="auto">
            <a:xfrm>
              <a:off x="1632" y="1133"/>
              <a:ext cx="142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>
                  <a:latin typeface="宋体" panose="02010600030101010101" pitchFamily="2" charset="-122"/>
                </a:rPr>
                <a:t>(</a:t>
              </a:r>
              <a:r>
                <a:rPr lang="en-US" altLang="zh-CN" sz="1200"/>
                <a:t> </a:t>
              </a:r>
              <a:r>
                <a:rPr lang="en-US" altLang="zh-CN" i="1"/>
                <a:t>    </a:t>
              </a:r>
              <a:r>
                <a:rPr lang="zh-CN" altLang="en-US"/>
                <a:t>为实数</a:t>
              </a:r>
              <a:r>
                <a:rPr lang="zh-CN" altLang="en-US" sz="1200"/>
                <a:t> </a:t>
              </a:r>
              <a:r>
                <a:rPr lang="en-US" altLang="zh-CN">
                  <a:latin typeface="宋体" panose="02010600030101010101" pitchFamily="2" charset="-122"/>
                </a:rPr>
                <a:t>)   </a:t>
              </a:r>
            </a:p>
          </p:txBody>
        </p:sp>
        <p:graphicFrame>
          <p:nvGraphicFramePr>
            <p:cNvPr id="504859" name="Object 27"/>
            <p:cNvGraphicFramePr>
              <a:graphicFrameLocks/>
            </p:cNvGraphicFramePr>
            <p:nvPr/>
          </p:nvGraphicFramePr>
          <p:xfrm>
            <a:off x="1810" y="1177"/>
            <a:ext cx="184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04899" name="公式" r:id="rId11" imgW="291960" imgH="380880" progId="Equation.3">
                    <p:embed/>
                  </p:oleObj>
                </mc:Choice>
                <mc:Fallback>
                  <p:oleObj name="公式" r:id="rId11" imgW="291960" imgH="380880" progId="Equation.3">
                    <p:embed/>
                    <p:pic>
                      <p:nvPicPr>
                        <p:cNvPr id="0" name="Object 2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10" y="1177"/>
                          <a:ext cx="184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04870" name="Group 38"/>
          <p:cNvGrpSpPr>
            <a:grpSpLocks/>
          </p:cNvGrpSpPr>
          <p:nvPr/>
        </p:nvGrpSpPr>
        <p:grpSpPr bwMode="auto">
          <a:xfrm>
            <a:off x="1146175" y="2471738"/>
            <a:ext cx="1755775" cy="482600"/>
            <a:chOff x="722" y="1557"/>
            <a:chExt cx="1106" cy="304"/>
          </a:xfrm>
        </p:grpSpPr>
        <p:sp>
          <p:nvSpPr>
            <p:cNvPr id="504846" name="Rectangle 14"/>
            <p:cNvSpPr>
              <a:spLocks noChangeArrowheads="1"/>
            </p:cNvSpPr>
            <p:nvPr/>
          </p:nvSpPr>
          <p:spPr bwMode="auto">
            <a:xfrm>
              <a:off x="722" y="1573"/>
              <a:ext cx="40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0" lang="zh-CN" altLang="en-US"/>
                <a:t>令  </a:t>
              </a:r>
            </a:p>
          </p:txBody>
        </p:sp>
        <p:graphicFrame>
          <p:nvGraphicFramePr>
            <p:cNvPr id="504860" name="Object 28"/>
            <p:cNvGraphicFramePr>
              <a:graphicFrameLocks/>
            </p:cNvGraphicFramePr>
            <p:nvPr/>
          </p:nvGraphicFramePr>
          <p:xfrm>
            <a:off x="1020" y="1557"/>
            <a:ext cx="808" cy="2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04900" name="公式" r:id="rId13" imgW="1282680" imgH="431640" progId="Equation.3">
                    <p:embed/>
                  </p:oleObj>
                </mc:Choice>
                <mc:Fallback>
                  <p:oleObj name="公式" r:id="rId13" imgW="1282680" imgH="431640" progId="Equation.3">
                    <p:embed/>
                    <p:pic>
                      <p:nvPicPr>
                        <p:cNvPr id="0" name="Object 2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20" y="1557"/>
                          <a:ext cx="808" cy="27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04871" name="Group 39"/>
          <p:cNvGrpSpPr>
            <a:grpSpLocks/>
          </p:cNvGrpSpPr>
          <p:nvPr/>
        </p:nvGrpSpPr>
        <p:grpSpPr bwMode="auto">
          <a:xfrm>
            <a:off x="1146175" y="3008313"/>
            <a:ext cx="2679700" cy="508000"/>
            <a:chOff x="722" y="1895"/>
            <a:chExt cx="1688" cy="320"/>
          </a:xfrm>
        </p:grpSpPr>
        <p:sp>
          <p:nvSpPr>
            <p:cNvPr id="504847" name="Rectangle 15"/>
            <p:cNvSpPr>
              <a:spLocks noChangeArrowheads="1"/>
            </p:cNvSpPr>
            <p:nvPr/>
          </p:nvSpPr>
          <p:spPr bwMode="auto">
            <a:xfrm>
              <a:off x="722" y="1927"/>
              <a:ext cx="59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0" lang="zh-CN" altLang="en-US"/>
                <a:t>则有  </a:t>
              </a:r>
            </a:p>
          </p:txBody>
        </p:sp>
        <p:graphicFrame>
          <p:nvGraphicFramePr>
            <p:cNvPr id="504861" name="Object 29"/>
            <p:cNvGraphicFramePr>
              <a:graphicFrameLocks/>
            </p:cNvGraphicFramePr>
            <p:nvPr/>
          </p:nvGraphicFramePr>
          <p:xfrm>
            <a:off x="1226" y="1895"/>
            <a:ext cx="1184" cy="2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04901" name="公式" r:id="rId15" imgW="1879560" imgH="469800" progId="Equation.3">
                    <p:embed/>
                  </p:oleObj>
                </mc:Choice>
                <mc:Fallback>
                  <p:oleObj name="公式" r:id="rId15" imgW="1879560" imgH="469800" progId="Equation.3">
                    <p:embed/>
                    <p:pic>
                      <p:nvPicPr>
                        <p:cNvPr id="0" name="Object 2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26" y="1895"/>
                          <a:ext cx="1184" cy="2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04874" name="Group 42"/>
          <p:cNvGrpSpPr>
            <a:grpSpLocks/>
          </p:cNvGrpSpPr>
          <p:nvPr/>
        </p:nvGrpSpPr>
        <p:grpSpPr bwMode="auto">
          <a:xfrm>
            <a:off x="831850" y="5094288"/>
            <a:ext cx="4502150" cy="457200"/>
            <a:chOff x="524" y="3209"/>
            <a:chExt cx="2836" cy="288"/>
          </a:xfrm>
        </p:grpSpPr>
        <p:sp>
          <p:nvSpPr>
            <p:cNvPr id="504864" name="Rectangle 32"/>
            <p:cNvSpPr>
              <a:spLocks noChangeArrowheads="1"/>
            </p:cNvSpPr>
            <p:nvPr/>
          </p:nvSpPr>
          <p:spPr bwMode="auto">
            <a:xfrm>
              <a:off x="524" y="3209"/>
              <a:ext cx="28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 algn="ctr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>
                <a:buSzPct val="90000"/>
                <a:buFontTx/>
                <a:buBlip>
                  <a:blip r:embed="rId8"/>
                </a:buBlip>
              </a:pPr>
              <a:r>
                <a:rPr lang="en-US" altLang="zh-CN">
                  <a:solidFill>
                    <a:srgbClr val="006600"/>
                  </a:solidFill>
                  <a:ea typeface="仿宋_GB2312" pitchFamily="49" charset="-122"/>
                </a:rPr>
                <a:t> </a:t>
              </a:r>
              <a:r>
                <a:rPr lang="zh-CN" altLang="en-US">
                  <a:solidFill>
                    <a:srgbClr val="006600"/>
                  </a:solidFill>
                  <a:ea typeface="仿宋_GB2312" pitchFamily="49" charset="-122"/>
                </a:rPr>
                <a:t>当           时，沿逆时针旋转；  </a:t>
              </a:r>
            </a:p>
          </p:txBody>
        </p:sp>
        <p:graphicFrame>
          <p:nvGraphicFramePr>
            <p:cNvPr id="504865" name="Object 33"/>
            <p:cNvGraphicFramePr>
              <a:graphicFrameLocks/>
            </p:cNvGraphicFramePr>
            <p:nvPr/>
          </p:nvGraphicFramePr>
          <p:xfrm>
            <a:off x="962" y="3251"/>
            <a:ext cx="488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04902" name="公式" r:id="rId17" imgW="774360" imgH="380880" progId="Equation.3">
                    <p:embed/>
                  </p:oleObj>
                </mc:Choice>
                <mc:Fallback>
                  <p:oleObj name="公式" r:id="rId17" imgW="774360" imgH="380880" progId="Equation.3">
                    <p:embed/>
                    <p:pic>
                      <p:nvPicPr>
                        <p:cNvPr id="0" name="Object 33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62" y="3251"/>
                          <a:ext cx="488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04875" name="Group 43"/>
          <p:cNvGrpSpPr>
            <a:grpSpLocks/>
          </p:cNvGrpSpPr>
          <p:nvPr/>
        </p:nvGrpSpPr>
        <p:grpSpPr bwMode="auto">
          <a:xfrm>
            <a:off x="1101725" y="5678488"/>
            <a:ext cx="4235450" cy="457200"/>
            <a:chOff x="694" y="3577"/>
            <a:chExt cx="2668" cy="288"/>
          </a:xfrm>
        </p:grpSpPr>
        <p:sp>
          <p:nvSpPr>
            <p:cNvPr id="504868" name="Rectangle 36"/>
            <p:cNvSpPr>
              <a:spLocks noChangeArrowheads="1"/>
            </p:cNvSpPr>
            <p:nvPr/>
          </p:nvSpPr>
          <p:spPr bwMode="auto">
            <a:xfrm>
              <a:off x="694" y="3577"/>
              <a:ext cx="266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 algn="ctr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>
                <a:buSzPct val="90000"/>
              </a:pPr>
              <a:r>
                <a:rPr lang="zh-CN" altLang="en-US">
                  <a:solidFill>
                    <a:srgbClr val="006600"/>
                  </a:solidFill>
                  <a:ea typeface="仿宋_GB2312" pitchFamily="49" charset="-122"/>
                </a:rPr>
                <a:t>当           时，沿顺时针旋转。  </a:t>
              </a:r>
            </a:p>
          </p:txBody>
        </p:sp>
        <p:graphicFrame>
          <p:nvGraphicFramePr>
            <p:cNvPr id="504867" name="Object 35"/>
            <p:cNvGraphicFramePr>
              <a:graphicFrameLocks/>
            </p:cNvGraphicFramePr>
            <p:nvPr/>
          </p:nvGraphicFramePr>
          <p:xfrm>
            <a:off x="960" y="3615"/>
            <a:ext cx="488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04903" name="公式" r:id="rId19" imgW="774360" imgH="380880" progId="Equation.3">
                    <p:embed/>
                  </p:oleObj>
                </mc:Choice>
                <mc:Fallback>
                  <p:oleObj name="公式" r:id="rId19" imgW="774360" imgH="380880" progId="Equation.3">
                    <p:embed/>
                    <p:pic>
                      <p:nvPicPr>
                        <p:cNvPr id="0" name="Object 3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60" y="3615"/>
                          <a:ext cx="488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504896" name="Picture 64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048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504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504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5048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5048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5048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5048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5048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0"/>
                                        <p:tgtEl>
                                          <p:spTgt spid="5048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483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5892" name="Picture 3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5893" name="Picture 3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5894" name="Picture 3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5895" name="Picture 39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5896" name="Picture 4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5897" name="Picture 4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5898" name="Picture 4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5899" name="Picture 43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5900" name="Picture 4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5901" name="Picture 4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5902" name="Picture 4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5903" name="Picture 47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5904" name="Picture 4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5905" name="Picture 49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5906" name="Picture 5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5907" name="Picture 5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5908" name="Picture 5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5909" name="Picture 5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5910" name="Picture 5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5911" name="Picture 55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5862" name="Rectangle 6"/>
          <p:cNvSpPr>
            <a:spLocks noChangeArrowheads="1"/>
          </p:cNvSpPr>
          <p:nvPr/>
        </p:nvSpPr>
        <p:spPr bwMode="auto">
          <a:xfrm>
            <a:off x="536575" y="530225"/>
            <a:ext cx="48704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0"/>
              </a:spcBef>
            </a:pPr>
            <a:r>
              <a:rPr lang="zh-CN" altLang="en-US" sz="2800">
                <a:solidFill>
                  <a:srgbClr val="000099"/>
                </a:solidFill>
              </a:rPr>
              <a:t>二、</a:t>
            </a:r>
            <a:r>
              <a:rPr kumimoji="0" lang="zh-CN" altLang="en-US" sz="2800">
                <a:solidFill>
                  <a:srgbClr val="000099"/>
                </a:solidFill>
              </a:rPr>
              <a:t>分式线性映射的分解    </a:t>
            </a:r>
          </a:p>
        </p:txBody>
      </p:sp>
      <p:sp>
        <p:nvSpPr>
          <p:cNvPr id="505863" name="Rectangle 7"/>
          <p:cNvSpPr>
            <a:spLocks noChangeArrowheads="1"/>
          </p:cNvSpPr>
          <p:nvPr/>
        </p:nvSpPr>
        <p:spPr bwMode="auto">
          <a:xfrm>
            <a:off x="531813" y="1201738"/>
            <a:ext cx="20193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>
                <a:solidFill>
                  <a:srgbClr val="000099"/>
                </a:solidFill>
              </a:rPr>
              <a:t>3. </a:t>
            </a:r>
            <a:r>
              <a:rPr kumimoji="0" lang="zh-CN" altLang="en-US">
                <a:solidFill>
                  <a:srgbClr val="000099"/>
                </a:solidFill>
              </a:rPr>
              <a:t>相似映射    </a:t>
            </a:r>
          </a:p>
        </p:txBody>
      </p:sp>
      <p:sp>
        <p:nvSpPr>
          <p:cNvPr id="505866" name="Rectangle 10"/>
          <p:cNvSpPr>
            <a:spLocks noChangeArrowheads="1"/>
          </p:cNvSpPr>
          <p:nvPr/>
        </p:nvSpPr>
        <p:spPr bwMode="auto">
          <a:xfrm>
            <a:off x="835025" y="3240088"/>
            <a:ext cx="46593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>
              <a:buSzPct val="90000"/>
              <a:buFontTx/>
              <a:buBlip>
                <a:blip r:embed="rId5"/>
              </a:buBlip>
            </a:pPr>
            <a:r>
              <a:rPr lang="en-US" altLang="zh-CN">
                <a:solidFill>
                  <a:srgbClr val="006600"/>
                </a:solidFill>
                <a:ea typeface="仿宋_GB2312" pitchFamily="49" charset="-122"/>
              </a:rPr>
              <a:t> </a:t>
            </a:r>
            <a:r>
              <a:rPr lang="zh-CN" altLang="en-US">
                <a:solidFill>
                  <a:srgbClr val="006600"/>
                </a:solidFill>
                <a:ea typeface="仿宋_GB2312" pitchFamily="49" charset="-122"/>
              </a:rPr>
              <a:t>其特点是保持点</a:t>
            </a:r>
            <a:r>
              <a:rPr kumimoji="0" lang="zh-CN" altLang="en-US">
                <a:solidFill>
                  <a:srgbClr val="006600"/>
                </a:solidFill>
                <a:ea typeface="仿宋_GB2312" pitchFamily="49" charset="-122"/>
              </a:rPr>
              <a:t>的辐角不变，   </a:t>
            </a:r>
            <a:endParaRPr kumimoji="0" lang="zh-CN" altLang="en-US">
              <a:solidFill>
                <a:srgbClr val="006600"/>
              </a:solidFill>
            </a:endParaRPr>
          </a:p>
        </p:txBody>
      </p:sp>
      <p:grpSp>
        <p:nvGrpSpPr>
          <p:cNvPr id="505889" name="Group 33"/>
          <p:cNvGrpSpPr>
            <a:grpSpLocks/>
          </p:cNvGrpSpPr>
          <p:nvPr/>
        </p:nvGrpSpPr>
        <p:grpSpPr bwMode="auto">
          <a:xfrm>
            <a:off x="1247775" y="1762125"/>
            <a:ext cx="3230563" cy="504825"/>
            <a:chOff x="786" y="1110"/>
            <a:chExt cx="2035" cy="318"/>
          </a:xfrm>
        </p:grpSpPr>
        <p:sp>
          <p:nvSpPr>
            <p:cNvPr id="505861" name="Rectangle 5"/>
            <p:cNvSpPr>
              <a:spLocks noChangeArrowheads="1"/>
            </p:cNvSpPr>
            <p:nvPr/>
          </p:nvSpPr>
          <p:spPr bwMode="auto">
            <a:xfrm>
              <a:off x="786" y="1110"/>
              <a:ext cx="1740" cy="318"/>
            </a:xfrm>
            <a:prstGeom prst="rect">
              <a:avLst/>
            </a:prstGeom>
            <a:solidFill>
              <a:srgbClr val="CCFFFF"/>
            </a:solidFill>
            <a:ln w="9525" algn="ctr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505878" name="Object 22"/>
            <p:cNvGraphicFramePr>
              <a:graphicFrameLocks/>
            </p:cNvGraphicFramePr>
            <p:nvPr/>
          </p:nvGraphicFramePr>
          <p:xfrm>
            <a:off x="828" y="1215"/>
            <a:ext cx="624" cy="1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05913" name="公式" r:id="rId6" imgW="990360" imgH="279360" progId="Equation.3">
                    <p:embed/>
                  </p:oleObj>
                </mc:Choice>
                <mc:Fallback>
                  <p:oleObj name="公式" r:id="rId6" imgW="990360" imgH="279360" progId="Equation.3">
                    <p:embed/>
                    <p:pic>
                      <p:nvPicPr>
                        <p:cNvPr id="0" name="Object 22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28" y="1215"/>
                          <a:ext cx="624" cy="17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05879" name="Rectangle 23"/>
            <p:cNvSpPr>
              <a:spLocks noChangeArrowheads="1"/>
            </p:cNvSpPr>
            <p:nvPr/>
          </p:nvSpPr>
          <p:spPr bwMode="auto">
            <a:xfrm>
              <a:off x="1494" y="1133"/>
              <a:ext cx="132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>
                  <a:latin typeface="宋体" panose="02010600030101010101" pitchFamily="2" charset="-122"/>
                </a:rPr>
                <a:t>(</a:t>
              </a:r>
              <a:r>
                <a:rPr lang="en-US" altLang="zh-CN" sz="1200"/>
                <a:t> </a:t>
              </a:r>
              <a:r>
                <a:rPr lang="en-US" altLang="zh-CN" i="1"/>
                <a:t>r</a:t>
              </a:r>
              <a:r>
                <a:rPr lang="en-US" altLang="zh-CN" sz="1200" i="1"/>
                <a:t> </a:t>
              </a:r>
              <a:r>
                <a:rPr lang="zh-CN" altLang="en-US"/>
                <a:t>为正数</a:t>
              </a:r>
              <a:r>
                <a:rPr lang="zh-CN" altLang="en-US" sz="1200"/>
                <a:t> </a:t>
              </a:r>
              <a:r>
                <a:rPr lang="en-US" altLang="zh-CN">
                  <a:latin typeface="宋体" panose="02010600030101010101" pitchFamily="2" charset="-122"/>
                </a:rPr>
                <a:t>)   </a:t>
              </a:r>
            </a:p>
          </p:txBody>
        </p:sp>
      </p:grpSp>
      <p:pic>
        <p:nvPicPr>
          <p:cNvPr id="505880" name="Picture 24" descr="2"/>
          <p:cNvPicPr preferRelativeResize="0">
            <a:picLocks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6750" y="1244600"/>
            <a:ext cx="2886075" cy="2874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05890" name="Group 34"/>
          <p:cNvGrpSpPr>
            <a:grpSpLocks/>
          </p:cNvGrpSpPr>
          <p:nvPr/>
        </p:nvGrpSpPr>
        <p:grpSpPr bwMode="auto">
          <a:xfrm>
            <a:off x="1146175" y="2471738"/>
            <a:ext cx="1755775" cy="482600"/>
            <a:chOff x="722" y="1557"/>
            <a:chExt cx="1106" cy="304"/>
          </a:xfrm>
        </p:grpSpPr>
        <p:sp>
          <p:nvSpPr>
            <p:cNvPr id="505881" name="Rectangle 25"/>
            <p:cNvSpPr>
              <a:spLocks noChangeArrowheads="1"/>
            </p:cNvSpPr>
            <p:nvPr/>
          </p:nvSpPr>
          <p:spPr bwMode="auto">
            <a:xfrm>
              <a:off x="722" y="1573"/>
              <a:ext cx="40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0" lang="zh-CN" altLang="en-US"/>
                <a:t>令  </a:t>
              </a:r>
            </a:p>
          </p:txBody>
        </p:sp>
        <p:graphicFrame>
          <p:nvGraphicFramePr>
            <p:cNvPr id="505883" name="Object 27"/>
            <p:cNvGraphicFramePr>
              <a:graphicFrameLocks/>
            </p:cNvGraphicFramePr>
            <p:nvPr/>
          </p:nvGraphicFramePr>
          <p:xfrm>
            <a:off x="1020" y="1557"/>
            <a:ext cx="808" cy="2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05914" name="公式" r:id="rId9" imgW="1282680" imgH="431640" progId="Equation.3">
                    <p:embed/>
                  </p:oleObj>
                </mc:Choice>
                <mc:Fallback>
                  <p:oleObj name="公式" r:id="rId9" imgW="1282680" imgH="431640" progId="Equation.3">
                    <p:embed/>
                    <p:pic>
                      <p:nvPicPr>
                        <p:cNvPr id="0" name="Object 2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20" y="1557"/>
                          <a:ext cx="808" cy="27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05891" name="Group 35"/>
          <p:cNvGrpSpPr>
            <a:grpSpLocks/>
          </p:cNvGrpSpPr>
          <p:nvPr/>
        </p:nvGrpSpPr>
        <p:grpSpPr bwMode="auto">
          <a:xfrm>
            <a:off x="3089275" y="2487613"/>
            <a:ext cx="2359025" cy="466725"/>
            <a:chOff x="1946" y="1567"/>
            <a:chExt cx="1486" cy="294"/>
          </a:xfrm>
        </p:grpSpPr>
        <p:sp>
          <p:nvSpPr>
            <p:cNvPr id="505882" name="Rectangle 26"/>
            <p:cNvSpPr>
              <a:spLocks noChangeArrowheads="1"/>
            </p:cNvSpPr>
            <p:nvPr/>
          </p:nvSpPr>
          <p:spPr bwMode="auto">
            <a:xfrm>
              <a:off x="1946" y="1573"/>
              <a:ext cx="59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0" lang="zh-CN" altLang="en-US"/>
                <a:t>则有  </a:t>
              </a:r>
            </a:p>
          </p:txBody>
        </p:sp>
        <p:graphicFrame>
          <p:nvGraphicFramePr>
            <p:cNvPr id="505884" name="Object 28"/>
            <p:cNvGraphicFramePr>
              <a:graphicFrameLocks/>
            </p:cNvGraphicFramePr>
            <p:nvPr/>
          </p:nvGraphicFramePr>
          <p:xfrm>
            <a:off x="2448" y="1567"/>
            <a:ext cx="984" cy="2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05915" name="公式" r:id="rId11" imgW="1562040" imgH="431640" progId="Equation.3">
                    <p:embed/>
                  </p:oleObj>
                </mc:Choice>
                <mc:Fallback>
                  <p:oleObj name="公式" r:id="rId11" imgW="1562040" imgH="431640" progId="Equation.3">
                    <p:embed/>
                    <p:pic>
                      <p:nvPicPr>
                        <p:cNvPr id="0" name="Object 2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48" y="1567"/>
                          <a:ext cx="984" cy="27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505885" name="Rectangle 29"/>
          <p:cNvSpPr>
            <a:spLocks noChangeArrowheads="1"/>
          </p:cNvSpPr>
          <p:nvPr/>
        </p:nvSpPr>
        <p:spPr bwMode="auto">
          <a:xfrm>
            <a:off x="1098550" y="3773488"/>
            <a:ext cx="35972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buSzPct val="90000"/>
            </a:pPr>
            <a:r>
              <a:rPr kumimoji="0" lang="zh-CN" altLang="en-US">
                <a:solidFill>
                  <a:srgbClr val="006600"/>
                </a:solidFill>
                <a:ea typeface="仿宋_GB2312" pitchFamily="49" charset="-122"/>
              </a:rPr>
              <a:t>但模扩大</a:t>
            </a:r>
            <a:r>
              <a:rPr kumimoji="0" lang="en-US" altLang="zh-CN">
                <a:solidFill>
                  <a:srgbClr val="006600"/>
                </a:solidFill>
                <a:latin typeface="宋体" panose="02010600030101010101" pitchFamily="2" charset="-122"/>
              </a:rPr>
              <a:t>(</a:t>
            </a:r>
            <a:r>
              <a:rPr kumimoji="0" lang="zh-CN" altLang="en-US">
                <a:solidFill>
                  <a:srgbClr val="006600"/>
                </a:solidFill>
                <a:ea typeface="仿宋_GB2312" pitchFamily="49" charset="-122"/>
              </a:rPr>
              <a:t>或缩小</a:t>
            </a:r>
            <a:r>
              <a:rPr kumimoji="0" lang="en-US" altLang="zh-CN">
                <a:solidFill>
                  <a:srgbClr val="006600"/>
                </a:solidFill>
                <a:latin typeface="仿宋_GB2312" pitchFamily="49" charset="-122"/>
                <a:ea typeface="仿宋_GB2312" pitchFamily="49" charset="-122"/>
              </a:rPr>
              <a:t>)</a:t>
            </a:r>
            <a:r>
              <a:rPr kumimoji="0" lang="en-US" altLang="zh-CN" i="1">
                <a:solidFill>
                  <a:srgbClr val="006600"/>
                </a:solidFill>
              </a:rPr>
              <a:t>r </a:t>
            </a:r>
            <a:r>
              <a:rPr kumimoji="0" lang="zh-CN" altLang="en-US">
                <a:solidFill>
                  <a:srgbClr val="006600"/>
                </a:solidFill>
                <a:ea typeface="仿宋_GB2312" pitchFamily="49" charset="-122"/>
              </a:rPr>
              <a:t>倍</a:t>
            </a:r>
            <a:r>
              <a:rPr kumimoji="0" lang="zh-CN" altLang="en-US">
                <a:solidFill>
                  <a:srgbClr val="006600"/>
                </a:solidFill>
              </a:rPr>
              <a:t>。  </a:t>
            </a:r>
          </a:p>
        </p:txBody>
      </p:sp>
      <p:sp>
        <p:nvSpPr>
          <p:cNvPr id="505886" name="Rectangle 30"/>
          <p:cNvSpPr>
            <a:spLocks noChangeArrowheads="1"/>
          </p:cNvSpPr>
          <p:nvPr/>
        </p:nvSpPr>
        <p:spPr bwMode="auto">
          <a:xfrm>
            <a:off x="831850" y="4456113"/>
            <a:ext cx="66182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>
              <a:buSzPct val="90000"/>
              <a:buFontTx/>
              <a:buBlip>
                <a:blip r:embed="rId5"/>
              </a:buBlip>
            </a:pPr>
            <a:r>
              <a:rPr lang="en-US" altLang="zh-CN">
                <a:solidFill>
                  <a:srgbClr val="006600"/>
                </a:solidFill>
                <a:ea typeface="仿宋_GB2312" pitchFamily="49" charset="-122"/>
              </a:rPr>
              <a:t> </a:t>
            </a:r>
            <a:r>
              <a:rPr lang="zh-CN" altLang="en-US">
                <a:solidFill>
                  <a:srgbClr val="006600"/>
                </a:solidFill>
                <a:ea typeface="仿宋_GB2312" pitchFamily="49" charset="-122"/>
              </a:rPr>
              <a:t>它将曲线或者区域</a:t>
            </a:r>
            <a:r>
              <a:rPr lang="zh-CN" altLang="en-US">
                <a:solidFill>
                  <a:srgbClr val="FF0000"/>
                </a:solidFill>
                <a:ea typeface="仿宋_GB2312" pitchFamily="49" charset="-122"/>
              </a:rPr>
              <a:t>相似</a:t>
            </a:r>
            <a:r>
              <a:rPr lang="zh-CN" altLang="en-US">
                <a:solidFill>
                  <a:srgbClr val="006600"/>
                </a:solidFill>
                <a:ea typeface="仿宋_GB2312" pitchFamily="49" charset="-122"/>
              </a:rPr>
              <a:t>地</a:t>
            </a:r>
            <a:r>
              <a:rPr kumimoji="0" lang="zh-CN" altLang="en-US">
                <a:solidFill>
                  <a:srgbClr val="006600"/>
                </a:solidFill>
                <a:latin typeface="仿宋_GB2312" pitchFamily="49" charset="-122"/>
                <a:ea typeface="仿宋_GB2312" pitchFamily="49" charset="-122"/>
              </a:rPr>
              <a:t>扩大</a:t>
            </a:r>
            <a:r>
              <a:rPr kumimoji="0" lang="en-US" altLang="zh-CN">
                <a:solidFill>
                  <a:srgbClr val="006600"/>
                </a:solidFill>
                <a:latin typeface="仿宋_GB2312" pitchFamily="49" charset="-122"/>
                <a:ea typeface="仿宋_GB2312" pitchFamily="49" charset="-122"/>
              </a:rPr>
              <a:t>(</a:t>
            </a:r>
            <a:r>
              <a:rPr kumimoji="0" lang="zh-CN" altLang="en-US">
                <a:solidFill>
                  <a:srgbClr val="006600"/>
                </a:solidFill>
                <a:latin typeface="仿宋_GB2312" pitchFamily="49" charset="-122"/>
                <a:ea typeface="仿宋_GB2312" pitchFamily="49" charset="-122"/>
              </a:rPr>
              <a:t>或缩小</a:t>
            </a:r>
            <a:r>
              <a:rPr kumimoji="0" lang="en-US" altLang="zh-CN">
                <a:solidFill>
                  <a:srgbClr val="006600"/>
                </a:solidFill>
                <a:latin typeface="仿宋_GB2312" pitchFamily="49" charset="-122"/>
                <a:ea typeface="仿宋_GB2312" pitchFamily="49" charset="-122"/>
              </a:rPr>
              <a:t>)</a:t>
            </a:r>
            <a:r>
              <a:rPr kumimoji="0" lang="en-US" altLang="zh-CN" i="1">
                <a:solidFill>
                  <a:srgbClr val="006600"/>
                </a:solidFill>
              </a:rPr>
              <a:t>r </a:t>
            </a:r>
            <a:r>
              <a:rPr kumimoji="0" lang="zh-CN" altLang="en-US">
                <a:solidFill>
                  <a:srgbClr val="006600"/>
                </a:solidFill>
              </a:rPr>
              <a:t>倍</a:t>
            </a:r>
            <a:r>
              <a:rPr kumimoji="0" lang="zh-CN" altLang="en-US">
                <a:solidFill>
                  <a:srgbClr val="006600"/>
                </a:solidFill>
                <a:ea typeface="仿宋_GB2312" pitchFamily="49" charset="-122"/>
              </a:rPr>
              <a:t>。  </a:t>
            </a:r>
          </a:p>
        </p:txBody>
      </p:sp>
      <p:sp>
        <p:nvSpPr>
          <p:cNvPr id="505888" name="Rectangle 32"/>
          <p:cNvSpPr>
            <a:spLocks noChangeArrowheads="1"/>
          </p:cNvSpPr>
          <p:nvPr/>
        </p:nvSpPr>
        <p:spPr bwMode="auto">
          <a:xfrm>
            <a:off x="828675" y="5176838"/>
            <a:ext cx="68818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>
              <a:buSzPct val="90000"/>
              <a:buFontTx/>
              <a:buBlip>
                <a:blip r:embed="rId5"/>
              </a:buBlip>
            </a:pPr>
            <a:r>
              <a:rPr lang="en-US" altLang="zh-CN">
                <a:solidFill>
                  <a:srgbClr val="006600"/>
                </a:solidFill>
                <a:ea typeface="仿宋_GB2312" pitchFamily="49" charset="-122"/>
              </a:rPr>
              <a:t> </a:t>
            </a:r>
            <a:r>
              <a:rPr lang="zh-CN" altLang="en-US">
                <a:solidFill>
                  <a:srgbClr val="006600"/>
                </a:solidFill>
                <a:ea typeface="仿宋_GB2312" pitchFamily="49" charset="-122"/>
              </a:rPr>
              <a:t>特别适合于过原点</a:t>
            </a:r>
            <a:r>
              <a:rPr lang="en-US" altLang="zh-CN">
                <a:solidFill>
                  <a:srgbClr val="006600"/>
                </a:solidFill>
                <a:latin typeface="宋体" panose="02010600030101010101" pitchFamily="2" charset="-122"/>
              </a:rPr>
              <a:t>(</a:t>
            </a:r>
            <a:r>
              <a:rPr lang="zh-CN" altLang="en-US">
                <a:solidFill>
                  <a:srgbClr val="006600"/>
                </a:solidFill>
                <a:ea typeface="仿宋_GB2312" pitchFamily="49" charset="-122"/>
              </a:rPr>
              <a:t>或含原点</a:t>
            </a:r>
            <a:r>
              <a:rPr lang="en-US" altLang="zh-CN">
                <a:solidFill>
                  <a:srgbClr val="006600"/>
                </a:solidFill>
                <a:latin typeface="宋体" panose="02010600030101010101" pitchFamily="2" charset="-122"/>
              </a:rPr>
              <a:t>)</a:t>
            </a:r>
            <a:r>
              <a:rPr lang="zh-CN" altLang="en-US">
                <a:solidFill>
                  <a:srgbClr val="006600"/>
                </a:solidFill>
                <a:ea typeface="仿宋_GB2312" pitchFamily="49" charset="-122"/>
              </a:rPr>
              <a:t>的曲线或区域。    </a:t>
            </a:r>
            <a:endParaRPr kumimoji="0" lang="zh-CN" altLang="en-US">
              <a:solidFill>
                <a:srgbClr val="006600"/>
              </a:solidFill>
              <a:ea typeface="仿宋_GB2312" pitchFamily="49" charset="-122"/>
            </a:endParaRPr>
          </a:p>
        </p:txBody>
      </p:sp>
      <p:pic>
        <p:nvPicPr>
          <p:cNvPr id="505912" name="Picture 56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058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5058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505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505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505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5058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5058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5058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0"/>
                                        <p:tgtEl>
                                          <p:spTgt spid="5058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5863" grpId="0"/>
      <p:bldP spid="505866" grpId="0"/>
      <p:bldP spid="505885" grpId="0"/>
      <p:bldP spid="505886" grpId="0"/>
      <p:bldP spid="50588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6949" name="Picture 6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6950" name="Picture 7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6951" name="Picture 7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6952" name="Picture 72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6953" name="Picture 7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6954" name="Picture 7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6955" name="Picture 7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6956" name="Picture 76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6957" name="Picture 7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6958" name="Picture 7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6959" name="Picture 7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6960" name="Picture 80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6961" name="Picture 8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6962" name="Picture 82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6963" name="Picture 8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6964" name="Picture 8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6965" name="Picture 8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6966" name="Picture 86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6967" name="Picture 8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6968" name="Picture 88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6884" name="Rectangle 4"/>
          <p:cNvSpPr>
            <a:spLocks noChangeArrowheads="1"/>
          </p:cNvSpPr>
          <p:nvPr/>
        </p:nvSpPr>
        <p:spPr bwMode="auto">
          <a:xfrm>
            <a:off x="1098550" y="3552825"/>
            <a:ext cx="52451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6600"/>
                </a:solidFill>
                <a:latin typeface="仿宋_GB2312" pitchFamily="49" charset="-122"/>
                <a:ea typeface="仿宋_GB2312" pitchFamily="49" charset="-122"/>
              </a:rPr>
              <a:t>单位圆外</a:t>
            </a:r>
            <a:r>
              <a:rPr lang="en-US" altLang="zh-CN">
                <a:solidFill>
                  <a:srgbClr val="006600"/>
                </a:solidFill>
                <a:latin typeface="仿宋_GB2312" pitchFamily="49" charset="-122"/>
                <a:ea typeface="仿宋_GB2312" pitchFamily="49" charset="-122"/>
              </a:rPr>
              <a:t>(</a:t>
            </a:r>
            <a:r>
              <a:rPr lang="zh-CN" altLang="en-US">
                <a:solidFill>
                  <a:srgbClr val="006600"/>
                </a:solidFill>
                <a:latin typeface="仿宋_GB2312" pitchFamily="49" charset="-122"/>
                <a:ea typeface="仿宋_GB2312" pitchFamily="49" charset="-122"/>
              </a:rPr>
              <a:t>或内</a:t>
            </a:r>
            <a:r>
              <a:rPr lang="en-US" altLang="zh-CN">
                <a:solidFill>
                  <a:srgbClr val="006600"/>
                </a:solidFill>
                <a:latin typeface="仿宋_GB2312" pitchFamily="49" charset="-122"/>
                <a:ea typeface="仿宋_GB2312" pitchFamily="49" charset="-122"/>
              </a:rPr>
              <a:t>)</a:t>
            </a:r>
            <a:r>
              <a:rPr kumimoji="0" lang="zh-CN" altLang="en-US">
                <a:solidFill>
                  <a:srgbClr val="006600"/>
                </a:solidFill>
                <a:latin typeface="仿宋_GB2312" pitchFamily="49" charset="-122"/>
                <a:ea typeface="仿宋_GB2312" pitchFamily="49" charset="-122"/>
              </a:rPr>
              <a:t>，且辐角反号。     </a:t>
            </a:r>
          </a:p>
        </p:txBody>
      </p:sp>
      <p:sp>
        <p:nvSpPr>
          <p:cNvPr id="506886" name="Rectangle 6"/>
          <p:cNvSpPr>
            <a:spLocks noChangeArrowheads="1"/>
          </p:cNvSpPr>
          <p:nvPr/>
        </p:nvSpPr>
        <p:spPr bwMode="auto">
          <a:xfrm>
            <a:off x="536575" y="530225"/>
            <a:ext cx="49117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0"/>
              </a:spcBef>
            </a:pPr>
            <a:r>
              <a:rPr lang="zh-CN" altLang="en-US" sz="2800">
                <a:solidFill>
                  <a:srgbClr val="000099"/>
                </a:solidFill>
              </a:rPr>
              <a:t>二、</a:t>
            </a:r>
            <a:r>
              <a:rPr kumimoji="0" lang="zh-CN" altLang="en-US" sz="2800">
                <a:solidFill>
                  <a:srgbClr val="000099"/>
                </a:solidFill>
              </a:rPr>
              <a:t>分式线性映射的分解    </a:t>
            </a:r>
          </a:p>
        </p:txBody>
      </p:sp>
      <p:sp>
        <p:nvSpPr>
          <p:cNvPr id="506887" name="Rectangle 7"/>
          <p:cNvSpPr>
            <a:spLocks noChangeArrowheads="1"/>
          </p:cNvSpPr>
          <p:nvPr/>
        </p:nvSpPr>
        <p:spPr bwMode="auto">
          <a:xfrm>
            <a:off x="531813" y="1296988"/>
            <a:ext cx="3398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>
                <a:solidFill>
                  <a:srgbClr val="000099"/>
                </a:solidFill>
              </a:rPr>
              <a:t>4. </a:t>
            </a:r>
            <a:r>
              <a:rPr kumimoji="0" lang="zh-CN" altLang="en-US">
                <a:solidFill>
                  <a:srgbClr val="000099"/>
                </a:solidFill>
              </a:rPr>
              <a:t>反演</a:t>
            </a:r>
            <a:r>
              <a:rPr kumimoji="0" lang="en-US" altLang="zh-CN">
                <a:solidFill>
                  <a:srgbClr val="000099"/>
                </a:solidFill>
                <a:latin typeface="宋体" panose="02010600030101010101" pitchFamily="2" charset="-122"/>
              </a:rPr>
              <a:t>(</a:t>
            </a:r>
            <a:r>
              <a:rPr kumimoji="0" lang="zh-CN" altLang="en-US">
                <a:solidFill>
                  <a:srgbClr val="000099"/>
                </a:solidFill>
                <a:latin typeface="宋体" panose="02010600030101010101" pitchFamily="2" charset="-122"/>
              </a:rPr>
              <a:t>或倒数</a:t>
            </a:r>
            <a:r>
              <a:rPr kumimoji="0" lang="en-US" altLang="zh-CN">
                <a:solidFill>
                  <a:srgbClr val="000099"/>
                </a:solidFill>
                <a:latin typeface="宋体" panose="02010600030101010101" pitchFamily="2" charset="-122"/>
              </a:rPr>
              <a:t>)</a:t>
            </a:r>
            <a:r>
              <a:rPr kumimoji="0" lang="zh-CN" altLang="en-US">
                <a:solidFill>
                  <a:srgbClr val="000099"/>
                </a:solidFill>
              </a:rPr>
              <a:t>映射      </a:t>
            </a:r>
          </a:p>
        </p:txBody>
      </p:sp>
      <p:sp>
        <p:nvSpPr>
          <p:cNvPr id="506890" name="Rectangle 10"/>
          <p:cNvSpPr>
            <a:spLocks noChangeArrowheads="1"/>
          </p:cNvSpPr>
          <p:nvPr/>
        </p:nvSpPr>
        <p:spPr bwMode="auto">
          <a:xfrm>
            <a:off x="835025" y="2992438"/>
            <a:ext cx="52006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>
              <a:buSzPct val="90000"/>
              <a:buFontTx/>
              <a:buBlip>
                <a:blip r:embed="rId5"/>
              </a:buBlip>
            </a:pPr>
            <a:r>
              <a:rPr lang="en-US" altLang="zh-CN">
                <a:solidFill>
                  <a:srgbClr val="006600"/>
                </a:solidFill>
                <a:ea typeface="仿宋_GB2312" pitchFamily="49" charset="-122"/>
              </a:rPr>
              <a:t> </a:t>
            </a:r>
            <a:r>
              <a:rPr lang="zh-CN" altLang="en-US">
                <a:solidFill>
                  <a:srgbClr val="006600"/>
                </a:solidFill>
                <a:ea typeface="仿宋_GB2312" pitchFamily="49" charset="-122"/>
              </a:rPr>
              <a:t>它将单位圆内</a:t>
            </a:r>
            <a:r>
              <a:rPr lang="en-US" altLang="zh-CN">
                <a:solidFill>
                  <a:srgbClr val="006600"/>
                </a:solidFill>
                <a:latin typeface="仿宋_GB2312" pitchFamily="49" charset="-122"/>
                <a:ea typeface="仿宋_GB2312" pitchFamily="49" charset="-122"/>
              </a:rPr>
              <a:t>(</a:t>
            </a:r>
            <a:r>
              <a:rPr lang="zh-CN" altLang="en-US">
                <a:solidFill>
                  <a:srgbClr val="006600"/>
                </a:solidFill>
                <a:latin typeface="仿宋_GB2312" pitchFamily="49" charset="-122"/>
                <a:ea typeface="仿宋_GB2312" pitchFamily="49" charset="-122"/>
              </a:rPr>
              <a:t>或外</a:t>
            </a:r>
            <a:r>
              <a:rPr lang="en-US" altLang="zh-CN">
                <a:solidFill>
                  <a:srgbClr val="006600"/>
                </a:solidFill>
                <a:latin typeface="仿宋_GB2312" pitchFamily="49" charset="-122"/>
                <a:ea typeface="仿宋_GB2312" pitchFamily="49" charset="-122"/>
              </a:rPr>
              <a:t>)</a:t>
            </a:r>
            <a:r>
              <a:rPr lang="zh-CN" altLang="en-US">
                <a:solidFill>
                  <a:srgbClr val="006600"/>
                </a:solidFill>
                <a:latin typeface="仿宋_GB2312" pitchFamily="49" charset="-122"/>
                <a:ea typeface="仿宋_GB2312" pitchFamily="49" charset="-122"/>
              </a:rPr>
              <a:t>的点映射到   </a:t>
            </a:r>
          </a:p>
        </p:txBody>
      </p:sp>
      <p:grpSp>
        <p:nvGrpSpPr>
          <p:cNvPr id="506943" name="Group 63"/>
          <p:cNvGrpSpPr>
            <a:grpSpLocks/>
          </p:cNvGrpSpPr>
          <p:nvPr/>
        </p:nvGrpSpPr>
        <p:grpSpPr bwMode="auto">
          <a:xfrm>
            <a:off x="1146175" y="2157413"/>
            <a:ext cx="1755775" cy="482600"/>
            <a:chOff x="722" y="1359"/>
            <a:chExt cx="1106" cy="304"/>
          </a:xfrm>
        </p:grpSpPr>
        <p:sp>
          <p:nvSpPr>
            <p:cNvPr id="506888" name="Rectangle 8"/>
            <p:cNvSpPr>
              <a:spLocks noChangeArrowheads="1"/>
            </p:cNvSpPr>
            <p:nvPr/>
          </p:nvSpPr>
          <p:spPr bwMode="auto">
            <a:xfrm>
              <a:off x="722" y="1375"/>
              <a:ext cx="40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0" lang="zh-CN" altLang="en-US"/>
                <a:t>令  </a:t>
              </a:r>
            </a:p>
          </p:txBody>
        </p:sp>
        <p:graphicFrame>
          <p:nvGraphicFramePr>
            <p:cNvPr id="506897" name="Object 17"/>
            <p:cNvGraphicFramePr>
              <a:graphicFrameLocks/>
            </p:cNvGraphicFramePr>
            <p:nvPr/>
          </p:nvGraphicFramePr>
          <p:xfrm>
            <a:off x="1020" y="1359"/>
            <a:ext cx="808" cy="2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06970" name="公式" r:id="rId6" imgW="1282680" imgH="431640" progId="Equation.3">
                    <p:embed/>
                  </p:oleObj>
                </mc:Choice>
                <mc:Fallback>
                  <p:oleObj name="公式" r:id="rId6" imgW="1282680" imgH="431640" progId="Equation.3">
                    <p:embed/>
                    <p:pic>
                      <p:nvPicPr>
                        <p:cNvPr id="0" name="Object 1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20" y="1359"/>
                          <a:ext cx="808" cy="27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06942" name="Group 62"/>
          <p:cNvGrpSpPr>
            <a:grpSpLocks/>
          </p:cNvGrpSpPr>
          <p:nvPr/>
        </p:nvGrpSpPr>
        <p:grpSpPr bwMode="auto">
          <a:xfrm>
            <a:off x="3505200" y="1168400"/>
            <a:ext cx="1209675" cy="785813"/>
            <a:chOff x="2208" y="736"/>
            <a:chExt cx="762" cy="495"/>
          </a:xfrm>
        </p:grpSpPr>
        <p:sp>
          <p:nvSpPr>
            <p:cNvPr id="506885" name="Rectangle 5"/>
            <p:cNvSpPr>
              <a:spLocks noChangeArrowheads="1"/>
            </p:cNvSpPr>
            <p:nvPr/>
          </p:nvSpPr>
          <p:spPr bwMode="auto">
            <a:xfrm>
              <a:off x="2208" y="756"/>
              <a:ext cx="762" cy="414"/>
            </a:xfrm>
            <a:prstGeom prst="rect">
              <a:avLst/>
            </a:prstGeom>
            <a:solidFill>
              <a:srgbClr val="CCFFFF"/>
            </a:solidFill>
            <a:ln w="9525" algn="ctr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506906" name="Group 26"/>
            <p:cNvGrpSpPr>
              <a:grpSpLocks/>
            </p:cNvGrpSpPr>
            <p:nvPr/>
          </p:nvGrpSpPr>
          <p:grpSpPr bwMode="auto">
            <a:xfrm>
              <a:off x="2308" y="736"/>
              <a:ext cx="552" cy="495"/>
              <a:chOff x="4222" y="3292"/>
              <a:chExt cx="552" cy="495"/>
            </a:xfrm>
          </p:grpSpPr>
          <p:graphicFrame>
            <p:nvGraphicFramePr>
              <p:cNvPr id="506902" name="Object 22"/>
              <p:cNvGraphicFramePr>
                <a:graphicFrameLocks/>
              </p:cNvGraphicFramePr>
              <p:nvPr/>
            </p:nvGraphicFramePr>
            <p:xfrm>
              <a:off x="4222" y="3292"/>
              <a:ext cx="552" cy="49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06971" name="公式" r:id="rId8" imgW="876240" imgH="787320" progId="Equation.3">
                      <p:embed/>
                    </p:oleObj>
                  </mc:Choice>
                  <mc:Fallback>
                    <p:oleObj name="公式" r:id="rId8" imgW="876240" imgH="787320" progId="Equation.3">
                      <p:embed/>
                      <p:pic>
                        <p:nvPicPr>
                          <p:cNvPr id="0" name="Object 22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9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222" y="3292"/>
                            <a:ext cx="552" cy="495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506904" name="Object 24"/>
              <p:cNvGraphicFramePr>
                <a:graphicFrameLocks/>
              </p:cNvGraphicFramePr>
              <p:nvPr/>
            </p:nvGraphicFramePr>
            <p:xfrm>
              <a:off x="4608" y="3548"/>
              <a:ext cx="112" cy="13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06972" name="公式" r:id="rId10" imgW="177480" imgH="215640" progId="Equation.3">
                      <p:embed/>
                    </p:oleObj>
                  </mc:Choice>
                  <mc:Fallback>
                    <p:oleObj name="公式" r:id="rId10" imgW="177480" imgH="215640" progId="Equation.3">
                      <p:embed/>
                      <p:pic>
                        <p:nvPicPr>
                          <p:cNvPr id="0" name="Object 24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11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608" y="3548"/>
                            <a:ext cx="112" cy="13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506905" name="Object 25"/>
              <p:cNvGraphicFramePr>
                <a:graphicFrameLocks/>
              </p:cNvGraphicFramePr>
              <p:nvPr/>
            </p:nvGraphicFramePr>
            <p:xfrm>
              <a:off x="4612" y="3341"/>
              <a:ext cx="104" cy="16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06973" name="公式" r:id="rId12" imgW="164880" imgH="266400" progId="Equation.3">
                      <p:embed/>
                    </p:oleObj>
                  </mc:Choice>
                  <mc:Fallback>
                    <p:oleObj name="公式" r:id="rId12" imgW="164880" imgH="266400" progId="Equation.3">
                      <p:embed/>
                      <p:pic>
                        <p:nvPicPr>
                          <p:cNvPr id="0" name="Object 25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13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612" y="3341"/>
                            <a:ext cx="104" cy="167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grpSp>
        <p:nvGrpSpPr>
          <p:cNvPr id="506944" name="Group 64"/>
          <p:cNvGrpSpPr>
            <a:grpSpLocks/>
          </p:cNvGrpSpPr>
          <p:nvPr/>
        </p:nvGrpSpPr>
        <p:grpSpPr bwMode="auto">
          <a:xfrm>
            <a:off x="3003550" y="2032000"/>
            <a:ext cx="2555875" cy="785813"/>
            <a:chOff x="1892" y="1280"/>
            <a:chExt cx="1610" cy="495"/>
          </a:xfrm>
        </p:grpSpPr>
        <p:sp>
          <p:nvSpPr>
            <p:cNvPr id="506907" name="Rectangle 27"/>
            <p:cNvSpPr>
              <a:spLocks noChangeArrowheads="1"/>
            </p:cNvSpPr>
            <p:nvPr/>
          </p:nvSpPr>
          <p:spPr bwMode="auto">
            <a:xfrm>
              <a:off x="1892" y="1375"/>
              <a:ext cx="59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0" lang="zh-CN" altLang="en-US"/>
                <a:t>则有  </a:t>
              </a:r>
            </a:p>
          </p:txBody>
        </p:sp>
        <p:grpSp>
          <p:nvGrpSpPr>
            <p:cNvPr id="506914" name="Group 34"/>
            <p:cNvGrpSpPr>
              <a:grpSpLocks/>
            </p:cNvGrpSpPr>
            <p:nvPr/>
          </p:nvGrpSpPr>
          <p:grpSpPr bwMode="auto">
            <a:xfrm>
              <a:off x="2378" y="1280"/>
              <a:ext cx="1124" cy="495"/>
              <a:chOff x="3974" y="3212"/>
              <a:chExt cx="1124" cy="495"/>
            </a:xfrm>
          </p:grpSpPr>
          <p:graphicFrame>
            <p:nvGraphicFramePr>
              <p:cNvPr id="506908" name="Object 28"/>
              <p:cNvGraphicFramePr>
                <a:graphicFrameLocks/>
              </p:cNvGraphicFramePr>
              <p:nvPr/>
            </p:nvGraphicFramePr>
            <p:xfrm>
              <a:off x="4610" y="3301"/>
              <a:ext cx="488" cy="27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06974" name="公式" r:id="rId14" imgW="774360" imgH="431640" progId="Equation.3">
                      <p:embed/>
                    </p:oleObj>
                  </mc:Choice>
                  <mc:Fallback>
                    <p:oleObj name="公式" r:id="rId14" imgW="774360" imgH="431640" progId="Equation.3">
                      <p:embed/>
                      <p:pic>
                        <p:nvPicPr>
                          <p:cNvPr id="0" name="Object 28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1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610" y="3301"/>
                            <a:ext cx="488" cy="272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pSp>
            <p:nvGrpSpPr>
              <p:cNvPr id="506913" name="Group 33"/>
              <p:cNvGrpSpPr>
                <a:grpSpLocks/>
              </p:cNvGrpSpPr>
              <p:nvPr/>
            </p:nvGrpSpPr>
            <p:grpSpPr bwMode="auto">
              <a:xfrm>
                <a:off x="3974" y="3212"/>
                <a:ext cx="624" cy="495"/>
                <a:chOff x="3974" y="3212"/>
                <a:chExt cx="624" cy="495"/>
              </a:xfrm>
            </p:grpSpPr>
            <p:graphicFrame>
              <p:nvGraphicFramePr>
                <p:cNvPr id="506910" name="Object 30"/>
                <p:cNvGraphicFramePr>
                  <a:graphicFrameLocks/>
                </p:cNvGraphicFramePr>
                <p:nvPr/>
              </p:nvGraphicFramePr>
              <p:xfrm>
                <a:off x="3974" y="3212"/>
                <a:ext cx="624" cy="495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506975" name="公式" r:id="rId16" imgW="990360" imgH="787320" progId="Equation.3">
                        <p:embed/>
                      </p:oleObj>
                    </mc:Choice>
                    <mc:Fallback>
                      <p:oleObj name="公式" r:id="rId16" imgW="990360" imgH="787320" progId="Equation.3">
                        <p:embed/>
                        <p:pic>
                          <p:nvPicPr>
                            <p:cNvPr id="0" name="Object 30"/>
                            <p:cNvPicPr preferRelativeResize="0">
                              <a:picLocks noChangeArrowheads="1"/>
                            </p:cNvPicPr>
                            <p:nvPr/>
                          </p:nvPicPr>
                          <p:blipFill>
                            <a:blip r:embed="rId17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3974" y="3212"/>
                              <a:ext cx="624" cy="495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506911" name="Object 31"/>
                <p:cNvGraphicFramePr>
                  <a:graphicFrameLocks/>
                </p:cNvGraphicFramePr>
                <p:nvPr/>
              </p:nvGraphicFramePr>
              <p:xfrm>
                <a:off x="4348" y="3464"/>
                <a:ext cx="208" cy="216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506976" name="公式" r:id="rId18" imgW="330120" imgH="342720" progId="Equation.3">
                        <p:embed/>
                      </p:oleObj>
                    </mc:Choice>
                    <mc:Fallback>
                      <p:oleObj name="公式" r:id="rId18" imgW="330120" imgH="342720" progId="Equation.3">
                        <p:embed/>
                        <p:pic>
                          <p:nvPicPr>
                            <p:cNvPr id="0" name="Object 31"/>
                            <p:cNvPicPr preferRelativeResize="0">
                              <a:picLocks noChangeArrowheads="1"/>
                            </p:cNvPicPr>
                            <p:nvPr/>
                          </p:nvPicPr>
                          <p:blipFill>
                            <a:blip r:embed="rId19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4348" y="3464"/>
                              <a:ext cx="208" cy="216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506912" name="Object 32"/>
                <p:cNvGraphicFramePr>
                  <a:graphicFrameLocks/>
                </p:cNvGraphicFramePr>
                <p:nvPr/>
              </p:nvGraphicFramePr>
              <p:xfrm>
                <a:off x="4400" y="3261"/>
                <a:ext cx="104" cy="167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506977" name="公式" r:id="rId20" imgW="164880" imgH="266400" progId="Equation.3">
                        <p:embed/>
                      </p:oleObj>
                    </mc:Choice>
                    <mc:Fallback>
                      <p:oleObj name="公式" r:id="rId20" imgW="164880" imgH="266400" progId="Equation.3">
                        <p:embed/>
                        <p:pic>
                          <p:nvPicPr>
                            <p:cNvPr id="0" name="Object 32"/>
                            <p:cNvPicPr preferRelativeResize="0">
                              <a:picLocks noChangeArrowheads="1"/>
                            </p:cNvPicPr>
                            <p:nvPr/>
                          </p:nvPicPr>
                          <p:blipFill>
                            <a:blip r:embed="rId21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4400" y="3261"/>
                              <a:ext cx="104" cy="167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p:grpSp>
        </p:grpSp>
      </p:grpSp>
      <p:grpSp>
        <p:nvGrpSpPr>
          <p:cNvPr id="506941" name="Group 61"/>
          <p:cNvGrpSpPr>
            <a:grpSpLocks/>
          </p:cNvGrpSpPr>
          <p:nvPr/>
        </p:nvGrpSpPr>
        <p:grpSpPr bwMode="auto">
          <a:xfrm>
            <a:off x="5791200" y="881063"/>
            <a:ext cx="3105150" cy="3133725"/>
            <a:chOff x="3648" y="555"/>
            <a:chExt cx="1956" cy="1974"/>
          </a:xfrm>
        </p:grpSpPr>
        <p:pic>
          <p:nvPicPr>
            <p:cNvPr id="506903" name="Picture 23" descr="未命名"/>
            <p:cNvPicPr>
              <a:picLocks noChangeAspect="1" noChangeArrowheads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48" y="555"/>
              <a:ext cx="1956" cy="19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06915" name="Arc 35"/>
            <p:cNvSpPr>
              <a:spLocks/>
            </p:cNvSpPr>
            <p:nvPr/>
          </p:nvSpPr>
          <p:spPr bwMode="auto">
            <a:xfrm>
              <a:off x="4532" y="1552"/>
              <a:ext cx="125" cy="152"/>
            </a:xfrm>
            <a:custGeom>
              <a:avLst/>
              <a:gdLst>
                <a:gd name="G0" fmla="+- 0 0 0"/>
                <a:gd name="G1" fmla="+- 18147 0 0"/>
                <a:gd name="G2" fmla="+- 21600 0 0"/>
                <a:gd name="T0" fmla="*/ 11716 w 21311"/>
                <a:gd name="T1" fmla="*/ 0 h 18147"/>
                <a:gd name="T2" fmla="*/ 21311 w 21311"/>
                <a:gd name="T3" fmla="*/ 14628 h 18147"/>
                <a:gd name="T4" fmla="*/ 0 w 21311"/>
                <a:gd name="T5" fmla="*/ 18147 h 18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311" h="18147" fill="none" extrusionOk="0">
                  <a:moveTo>
                    <a:pt x="11715" y="0"/>
                  </a:moveTo>
                  <a:cubicBezTo>
                    <a:pt x="16834" y="3304"/>
                    <a:pt x="20318" y="8617"/>
                    <a:pt x="21311" y="14627"/>
                  </a:cubicBezTo>
                </a:path>
                <a:path w="21311" h="18147" stroke="0" extrusionOk="0">
                  <a:moveTo>
                    <a:pt x="11715" y="0"/>
                  </a:moveTo>
                  <a:cubicBezTo>
                    <a:pt x="16834" y="3304"/>
                    <a:pt x="20318" y="8617"/>
                    <a:pt x="21311" y="14627"/>
                  </a:cubicBezTo>
                  <a:lnTo>
                    <a:pt x="0" y="18147"/>
                  </a:lnTo>
                  <a:close/>
                </a:path>
              </a:pathLst>
            </a:custGeom>
            <a:noFill/>
            <a:ln w="25400" cmpd="dbl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06916" name="Arc 36"/>
            <p:cNvSpPr>
              <a:spLocks/>
            </p:cNvSpPr>
            <p:nvPr/>
          </p:nvSpPr>
          <p:spPr bwMode="auto">
            <a:xfrm flipV="1">
              <a:off x="4532" y="1656"/>
              <a:ext cx="125" cy="152"/>
            </a:xfrm>
            <a:custGeom>
              <a:avLst/>
              <a:gdLst>
                <a:gd name="G0" fmla="+- 0 0 0"/>
                <a:gd name="G1" fmla="+- 18147 0 0"/>
                <a:gd name="G2" fmla="+- 21600 0 0"/>
                <a:gd name="T0" fmla="*/ 11716 w 21311"/>
                <a:gd name="T1" fmla="*/ 0 h 18147"/>
                <a:gd name="T2" fmla="*/ 21311 w 21311"/>
                <a:gd name="T3" fmla="*/ 14628 h 18147"/>
                <a:gd name="T4" fmla="*/ 0 w 21311"/>
                <a:gd name="T5" fmla="*/ 18147 h 18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311" h="18147" fill="none" extrusionOk="0">
                  <a:moveTo>
                    <a:pt x="11715" y="0"/>
                  </a:moveTo>
                  <a:cubicBezTo>
                    <a:pt x="16834" y="3304"/>
                    <a:pt x="20318" y="8617"/>
                    <a:pt x="21311" y="14627"/>
                  </a:cubicBezTo>
                </a:path>
                <a:path w="21311" h="18147" stroke="0" extrusionOk="0">
                  <a:moveTo>
                    <a:pt x="11715" y="0"/>
                  </a:moveTo>
                  <a:cubicBezTo>
                    <a:pt x="16834" y="3304"/>
                    <a:pt x="20318" y="8617"/>
                    <a:pt x="21311" y="14627"/>
                  </a:cubicBezTo>
                  <a:lnTo>
                    <a:pt x="0" y="18147"/>
                  </a:lnTo>
                  <a:close/>
                </a:path>
              </a:pathLst>
            </a:custGeom>
            <a:noFill/>
            <a:ln w="25400" cmpd="dbl">
              <a:solidFill>
                <a:srgbClr val="FF66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506917" name="Object 37"/>
            <p:cNvGraphicFramePr>
              <a:graphicFrameLocks noChangeAspect="1"/>
            </p:cNvGraphicFramePr>
            <p:nvPr/>
          </p:nvGraphicFramePr>
          <p:xfrm>
            <a:off x="4684" y="1483"/>
            <a:ext cx="109" cy="14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06978" name="公式" r:id="rId23" imgW="215640" imgH="279360" progId="Equation.3">
                    <p:embed/>
                  </p:oleObj>
                </mc:Choice>
                <mc:Fallback>
                  <p:oleObj name="公式" r:id="rId23" imgW="215640" imgH="279360" progId="Equation.3">
                    <p:embed/>
                    <p:pic>
                      <p:nvPicPr>
                        <p:cNvPr id="0" name="Object 3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84" y="1483"/>
                          <a:ext cx="109" cy="14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06918" name="Object 38"/>
            <p:cNvGraphicFramePr>
              <a:graphicFrameLocks noChangeAspect="1"/>
            </p:cNvGraphicFramePr>
            <p:nvPr/>
          </p:nvGraphicFramePr>
          <p:xfrm>
            <a:off x="4657" y="1710"/>
            <a:ext cx="211" cy="1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06979" name="公式" r:id="rId25" imgW="419040" imgH="342720" progId="Equation.3">
                    <p:embed/>
                  </p:oleObj>
                </mc:Choice>
                <mc:Fallback>
                  <p:oleObj name="公式" r:id="rId25" imgW="419040" imgH="342720" progId="Equation.3">
                    <p:embed/>
                    <p:pic>
                      <p:nvPicPr>
                        <p:cNvPr id="0" name="Object 3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57" y="1710"/>
                          <a:ext cx="211" cy="17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506919" name="Rectangle 39"/>
          <p:cNvSpPr>
            <a:spLocks noChangeArrowheads="1"/>
          </p:cNvSpPr>
          <p:nvPr/>
        </p:nvSpPr>
        <p:spPr bwMode="auto">
          <a:xfrm>
            <a:off x="831850" y="4256088"/>
            <a:ext cx="80311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>
              <a:buSzPct val="90000"/>
              <a:buFontTx/>
              <a:buBlip>
                <a:blip r:embed="rId5"/>
              </a:buBlip>
            </a:pPr>
            <a:r>
              <a:rPr lang="en-US" altLang="zh-CN">
                <a:solidFill>
                  <a:srgbClr val="006600"/>
                </a:solidFill>
                <a:ea typeface="仿宋_GB2312" pitchFamily="49" charset="-122"/>
              </a:rPr>
              <a:t> </a:t>
            </a:r>
            <a:r>
              <a:rPr lang="zh-CN" altLang="en-US">
                <a:solidFill>
                  <a:srgbClr val="006600"/>
                </a:solidFill>
                <a:ea typeface="仿宋_GB2312" pitchFamily="49" charset="-122"/>
              </a:rPr>
              <a:t>如图，</a:t>
            </a:r>
            <a:r>
              <a:rPr lang="zh-CN" altLang="en-US">
                <a:solidFill>
                  <a:srgbClr val="006600"/>
                </a:solidFill>
                <a:latin typeface="仿宋_GB2312" pitchFamily="49" charset="-122"/>
                <a:ea typeface="仿宋_GB2312" pitchFamily="49" charset="-122"/>
              </a:rPr>
              <a:t>反演</a:t>
            </a:r>
            <a:r>
              <a:rPr lang="en-US" altLang="zh-CN">
                <a:solidFill>
                  <a:srgbClr val="006600"/>
                </a:solidFill>
                <a:latin typeface="宋体" panose="02010600030101010101" pitchFamily="2" charset="-122"/>
              </a:rPr>
              <a:t>(</a:t>
            </a:r>
            <a:r>
              <a:rPr lang="zh-CN" altLang="en-US">
                <a:solidFill>
                  <a:srgbClr val="006600"/>
                </a:solidFill>
                <a:latin typeface="仿宋_GB2312" pitchFamily="49" charset="-122"/>
                <a:ea typeface="仿宋_GB2312" pitchFamily="49" charset="-122"/>
              </a:rPr>
              <a:t>或倒数</a:t>
            </a:r>
            <a:r>
              <a:rPr lang="en-US" altLang="zh-CN">
                <a:solidFill>
                  <a:srgbClr val="006600"/>
                </a:solidFill>
                <a:latin typeface="宋体" panose="02010600030101010101" pitchFamily="2" charset="-122"/>
              </a:rPr>
              <a:t>)</a:t>
            </a:r>
            <a:r>
              <a:rPr lang="zh-CN" altLang="en-US">
                <a:solidFill>
                  <a:srgbClr val="006600"/>
                </a:solidFill>
                <a:latin typeface="仿宋_GB2312" pitchFamily="49" charset="-122"/>
                <a:ea typeface="仿宋_GB2312" pitchFamily="49" charset="-122"/>
              </a:rPr>
              <a:t>映射</a:t>
            </a:r>
            <a:r>
              <a:rPr lang="zh-CN" altLang="en-US">
                <a:solidFill>
                  <a:srgbClr val="006600"/>
                </a:solidFill>
                <a:ea typeface="仿宋_GB2312" pitchFamily="49" charset="-122"/>
              </a:rPr>
              <a:t>通常还可以分为两步来完成：   </a:t>
            </a:r>
          </a:p>
        </p:txBody>
      </p:sp>
      <p:grpSp>
        <p:nvGrpSpPr>
          <p:cNvPr id="506945" name="Group 65"/>
          <p:cNvGrpSpPr>
            <a:grpSpLocks/>
          </p:cNvGrpSpPr>
          <p:nvPr/>
        </p:nvGrpSpPr>
        <p:grpSpPr bwMode="auto">
          <a:xfrm>
            <a:off x="1146175" y="4964113"/>
            <a:ext cx="2540000" cy="457200"/>
            <a:chOff x="722" y="3127"/>
            <a:chExt cx="1600" cy="288"/>
          </a:xfrm>
        </p:grpSpPr>
        <p:sp>
          <p:nvSpPr>
            <p:cNvPr id="506920" name="Rectangle 40"/>
            <p:cNvSpPr>
              <a:spLocks noChangeArrowheads="1"/>
            </p:cNvSpPr>
            <p:nvPr/>
          </p:nvSpPr>
          <p:spPr bwMode="auto">
            <a:xfrm>
              <a:off x="722" y="3127"/>
              <a:ext cx="149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>
                  <a:solidFill>
                    <a:srgbClr val="800080"/>
                  </a:solidFill>
                </a:rPr>
                <a:t>(1) </a:t>
              </a:r>
              <a:r>
                <a:rPr lang="zh-CN" altLang="en-US">
                  <a:solidFill>
                    <a:srgbClr val="800080"/>
                  </a:solidFill>
                  <a:ea typeface="楷体_GB2312" pitchFamily="49" charset="-122"/>
                </a:rPr>
                <a:t>将    映射为   </a:t>
              </a:r>
            </a:p>
          </p:txBody>
        </p:sp>
        <p:graphicFrame>
          <p:nvGraphicFramePr>
            <p:cNvPr id="506921" name="Object 41"/>
            <p:cNvGraphicFramePr>
              <a:graphicFrameLocks/>
            </p:cNvGraphicFramePr>
            <p:nvPr/>
          </p:nvGraphicFramePr>
          <p:xfrm>
            <a:off x="1280" y="3217"/>
            <a:ext cx="112" cy="1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06980" name="公式" r:id="rId27" imgW="177480" imgH="215640" progId="Equation.3">
                    <p:embed/>
                  </p:oleObj>
                </mc:Choice>
                <mc:Fallback>
                  <p:oleObj name="公式" r:id="rId27" imgW="177480" imgH="215640" progId="Equation.3">
                    <p:embed/>
                    <p:pic>
                      <p:nvPicPr>
                        <p:cNvPr id="0" name="Object 4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80" y="3217"/>
                          <a:ext cx="112" cy="13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06922" name="Object 42"/>
            <p:cNvGraphicFramePr>
              <a:graphicFrameLocks/>
            </p:cNvGraphicFramePr>
            <p:nvPr/>
          </p:nvGraphicFramePr>
          <p:xfrm>
            <a:off x="2042" y="3148"/>
            <a:ext cx="280" cy="2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06981" name="公式" r:id="rId29" imgW="444240" imgH="368280" progId="Equation.3">
                    <p:embed/>
                  </p:oleObj>
                </mc:Choice>
                <mc:Fallback>
                  <p:oleObj name="公式" r:id="rId29" imgW="444240" imgH="368280" progId="Equation.3">
                    <p:embed/>
                    <p:pic>
                      <p:nvPicPr>
                        <p:cNvPr id="0" name="Object 42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42" y="3148"/>
                          <a:ext cx="280" cy="23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06946" name="Group 66"/>
          <p:cNvGrpSpPr>
            <a:grpSpLocks/>
          </p:cNvGrpSpPr>
          <p:nvPr/>
        </p:nvGrpSpPr>
        <p:grpSpPr bwMode="auto">
          <a:xfrm>
            <a:off x="3746500" y="4800600"/>
            <a:ext cx="4222750" cy="785813"/>
            <a:chOff x="2360" y="3024"/>
            <a:chExt cx="2660" cy="495"/>
          </a:xfrm>
        </p:grpSpPr>
        <p:sp>
          <p:nvSpPr>
            <p:cNvPr id="506923" name="Rectangle 43"/>
            <p:cNvSpPr>
              <a:spLocks noChangeArrowheads="1"/>
            </p:cNvSpPr>
            <p:nvPr/>
          </p:nvSpPr>
          <p:spPr bwMode="auto">
            <a:xfrm>
              <a:off x="2360" y="3127"/>
              <a:ext cx="64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olidFill>
                    <a:srgbClr val="800080"/>
                  </a:solidFill>
                  <a:ea typeface="楷体_GB2312" pitchFamily="49" charset="-122"/>
                </a:rPr>
                <a:t>满足   </a:t>
              </a:r>
            </a:p>
          </p:txBody>
        </p:sp>
        <p:grpSp>
          <p:nvGrpSpPr>
            <p:cNvPr id="506930" name="Group 50"/>
            <p:cNvGrpSpPr>
              <a:grpSpLocks/>
            </p:cNvGrpSpPr>
            <p:nvPr/>
          </p:nvGrpSpPr>
          <p:grpSpPr bwMode="auto">
            <a:xfrm>
              <a:off x="2872" y="3024"/>
              <a:ext cx="856" cy="495"/>
              <a:chOff x="3304" y="3708"/>
              <a:chExt cx="856" cy="495"/>
            </a:xfrm>
          </p:grpSpPr>
          <p:graphicFrame>
            <p:nvGraphicFramePr>
              <p:cNvPr id="506927" name="Object 47"/>
              <p:cNvGraphicFramePr>
                <a:graphicFrameLocks/>
              </p:cNvGraphicFramePr>
              <p:nvPr/>
            </p:nvGraphicFramePr>
            <p:xfrm>
              <a:off x="3304" y="3708"/>
              <a:ext cx="856" cy="49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06982" name="公式" r:id="rId31" imgW="1358640" imgH="787320" progId="Equation.3">
                      <p:embed/>
                    </p:oleObj>
                  </mc:Choice>
                  <mc:Fallback>
                    <p:oleObj name="公式" r:id="rId31" imgW="1358640" imgH="787320" progId="Equation.3">
                      <p:embed/>
                      <p:pic>
                        <p:nvPicPr>
                          <p:cNvPr id="0" name="Object 47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3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304" y="3708"/>
                            <a:ext cx="856" cy="495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506928" name="Object 48"/>
              <p:cNvGraphicFramePr>
                <a:graphicFrameLocks/>
              </p:cNvGraphicFramePr>
              <p:nvPr/>
            </p:nvGraphicFramePr>
            <p:xfrm>
              <a:off x="3848" y="3954"/>
              <a:ext cx="208" cy="21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06983" name="公式" r:id="rId33" imgW="330120" imgH="342720" progId="Equation.3">
                      <p:embed/>
                    </p:oleObj>
                  </mc:Choice>
                  <mc:Fallback>
                    <p:oleObj name="公式" r:id="rId33" imgW="330120" imgH="342720" progId="Equation.3">
                      <p:embed/>
                      <p:pic>
                        <p:nvPicPr>
                          <p:cNvPr id="0" name="Object 48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3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848" y="3954"/>
                            <a:ext cx="208" cy="21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506929" name="Object 49"/>
              <p:cNvGraphicFramePr>
                <a:graphicFrameLocks/>
              </p:cNvGraphicFramePr>
              <p:nvPr/>
            </p:nvGraphicFramePr>
            <p:xfrm>
              <a:off x="3900" y="3751"/>
              <a:ext cx="104" cy="16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06984" name="公式" r:id="rId35" imgW="164880" imgH="266400" progId="Equation.3">
                      <p:embed/>
                    </p:oleObj>
                  </mc:Choice>
                  <mc:Fallback>
                    <p:oleObj name="公式" r:id="rId35" imgW="164880" imgH="266400" progId="Equation.3">
                      <p:embed/>
                      <p:pic>
                        <p:nvPicPr>
                          <p:cNvPr id="0" name="Object 49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3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900" y="3751"/>
                            <a:ext cx="104" cy="167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aphicFrame>
          <p:nvGraphicFramePr>
            <p:cNvPr id="506931" name="Object 51"/>
            <p:cNvGraphicFramePr>
              <a:graphicFrameLocks/>
            </p:cNvGraphicFramePr>
            <p:nvPr/>
          </p:nvGraphicFramePr>
          <p:xfrm>
            <a:off x="3828" y="3146"/>
            <a:ext cx="1192" cy="2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06985" name="公式" r:id="rId37" imgW="1892160" imgH="368280" progId="Equation.3">
                    <p:embed/>
                  </p:oleObj>
                </mc:Choice>
                <mc:Fallback>
                  <p:oleObj name="公式" r:id="rId37" imgW="1892160" imgH="368280" progId="Equation.3">
                    <p:embed/>
                    <p:pic>
                      <p:nvPicPr>
                        <p:cNvPr id="0" name="Object 5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28" y="3146"/>
                          <a:ext cx="1192" cy="23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06947" name="Group 67"/>
          <p:cNvGrpSpPr>
            <a:grpSpLocks/>
          </p:cNvGrpSpPr>
          <p:nvPr/>
        </p:nvGrpSpPr>
        <p:grpSpPr bwMode="auto">
          <a:xfrm>
            <a:off x="1143000" y="5713413"/>
            <a:ext cx="2549525" cy="457200"/>
            <a:chOff x="720" y="3599"/>
            <a:chExt cx="1606" cy="288"/>
          </a:xfrm>
        </p:grpSpPr>
        <p:sp>
          <p:nvSpPr>
            <p:cNvPr id="506932" name="Rectangle 52"/>
            <p:cNvSpPr>
              <a:spLocks noChangeArrowheads="1"/>
            </p:cNvSpPr>
            <p:nvPr/>
          </p:nvSpPr>
          <p:spPr bwMode="auto">
            <a:xfrm>
              <a:off x="720" y="3599"/>
              <a:ext cx="156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>
                  <a:solidFill>
                    <a:srgbClr val="800080"/>
                  </a:solidFill>
                </a:rPr>
                <a:t>(2) </a:t>
              </a:r>
              <a:r>
                <a:rPr lang="zh-CN" altLang="en-US">
                  <a:solidFill>
                    <a:srgbClr val="800080"/>
                  </a:solidFill>
                  <a:ea typeface="楷体_GB2312" pitchFamily="49" charset="-122"/>
                </a:rPr>
                <a:t>将     </a:t>
              </a:r>
              <a:r>
                <a:rPr lang="zh-CN" altLang="en-US" sz="800">
                  <a:solidFill>
                    <a:srgbClr val="800080"/>
                  </a:solidFill>
                  <a:ea typeface="楷体_GB2312" pitchFamily="49" charset="-122"/>
                </a:rPr>
                <a:t> </a:t>
              </a:r>
              <a:r>
                <a:rPr lang="zh-CN" altLang="en-US">
                  <a:solidFill>
                    <a:srgbClr val="800080"/>
                  </a:solidFill>
                  <a:ea typeface="楷体_GB2312" pitchFamily="49" charset="-122"/>
                </a:rPr>
                <a:t>映射为   </a:t>
              </a:r>
            </a:p>
          </p:txBody>
        </p:sp>
        <p:graphicFrame>
          <p:nvGraphicFramePr>
            <p:cNvPr id="506933" name="Object 53"/>
            <p:cNvGraphicFramePr>
              <a:graphicFrameLocks/>
            </p:cNvGraphicFramePr>
            <p:nvPr/>
          </p:nvGraphicFramePr>
          <p:xfrm>
            <a:off x="1270" y="3628"/>
            <a:ext cx="216" cy="2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06986" name="公式" r:id="rId39" imgW="342720" imgH="368280" progId="Equation.3">
                    <p:embed/>
                  </p:oleObj>
                </mc:Choice>
                <mc:Fallback>
                  <p:oleObj name="公式" r:id="rId39" imgW="342720" imgH="368280" progId="Equation.3">
                    <p:embed/>
                    <p:pic>
                      <p:nvPicPr>
                        <p:cNvPr id="0" name="Object 53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4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70" y="3628"/>
                          <a:ext cx="216" cy="23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06934" name="Object 54"/>
            <p:cNvGraphicFramePr>
              <a:graphicFrameLocks/>
            </p:cNvGraphicFramePr>
            <p:nvPr/>
          </p:nvGraphicFramePr>
          <p:xfrm>
            <a:off x="2094" y="3690"/>
            <a:ext cx="232" cy="1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06987" name="公式" r:id="rId41" imgW="368280" imgH="279360" progId="Equation.3">
                    <p:embed/>
                  </p:oleObj>
                </mc:Choice>
                <mc:Fallback>
                  <p:oleObj name="公式" r:id="rId41" imgW="368280" imgH="279360" progId="Equation.3">
                    <p:embed/>
                    <p:pic>
                      <p:nvPicPr>
                        <p:cNvPr id="0" name="Object 54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4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94" y="3690"/>
                          <a:ext cx="232" cy="17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06948" name="Group 68"/>
          <p:cNvGrpSpPr>
            <a:grpSpLocks/>
          </p:cNvGrpSpPr>
          <p:nvPr/>
        </p:nvGrpSpPr>
        <p:grpSpPr bwMode="auto">
          <a:xfrm>
            <a:off x="3743325" y="5713413"/>
            <a:ext cx="4445000" cy="457200"/>
            <a:chOff x="2358" y="3599"/>
            <a:chExt cx="2800" cy="288"/>
          </a:xfrm>
        </p:grpSpPr>
        <p:sp>
          <p:nvSpPr>
            <p:cNvPr id="506935" name="Rectangle 55"/>
            <p:cNvSpPr>
              <a:spLocks noChangeArrowheads="1"/>
            </p:cNvSpPr>
            <p:nvPr/>
          </p:nvSpPr>
          <p:spPr bwMode="auto">
            <a:xfrm>
              <a:off x="2358" y="3599"/>
              <a:ext cx="69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olidFill>
                    <a:srgbClr val="800080"/>
                  </a:solidFill>
                  <a:ea typeface="楷体_GB2312" pitchFamily="49" charset="-122"/>
                </a:rPr>
                <a:t>满足    </a:t>
              </a:r>
            </a:p>
          </p:txBody>
        </p:sp>
        <p:graphicFrame>
          <p:nvGraphicFramePr>
            <p:cNvPr id="506937" name="Object 57"/>
            <p:cNvGraphicFramePr>
              <a:graphicFrameLocks/>
            </p:cNvGraphicFramePr>
            <p:nvPr/>
          </p:nvGraphicFramePr>
          <p:xfrm>
            <a:off x="2866" y="3610"/>
            <a:ext cx="839" cy="23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06988" name="公式" r:id="rId43" imgW="1333440" imgH="368280" progId="Equation.3">
                    <p:embed/>
                  </p:oleObj>
                </mc:Choice>
                <mc:Fallback>
                  <p:oleObj name="公式" r:id="rId43" imgW="1333440" imgH="368280" progId="Equation.3">
                    <p:embed/>
                    <p:pic>
                      <p:nvPicPr>
                        <p:cNvPr id="0" name="Object 5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4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66" y="3610"/>
                          <a:ext cx="839" cy="23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06940" name="Object 60"/>
            <p:cNvGraphicFramePr>
              <a:graphicFrameLocks/>
            </p:cNvGraphicFramePr>
            <p:nvPr/>
          </p:nvGraphicFramePr>
          <p:xfrm>
            <a:off x="3782" y="3624"/>
            <a:ext cx="1376" cy="2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06989" name="公式" r:id="rId45" imgW="2184120" imgH="368280" progId="Equation.3">
                    <p:embed/>
                  </p:oleObj>
                </mc:Choice>
                <mc:Fallback>
                  <p:oleObj name="公式" r:id="rId45" imgW="2184120" imgH="368280" progId="Equation.3">
                    <p:embed/>
                    <p:pic>
                      <p:nvPicPr>
                        <p:cNvPr id="0" name="Object 6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4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82" y="3624"/>
                          <a:ext cx="1376" cy="23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506969" name="Picture 89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6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068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6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5069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6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5069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6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5069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6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506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6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5068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6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5069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6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5069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6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0"/>
                                        <p:tgtEl>
                                          <p:spTgt spid="5069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6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5069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6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1000"/>
                                        <p:tgtEl>
                                          <p:spTgt spid="5069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6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1000"/>
                                        <p:tgtEl>
                                          <p:spTgt spid="5069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6884" grpId="0"/>
      <p:bldP spid="506887" grpId="0"/>
      <p:bldP spid="506890" grpId="0"/>
      <p:bldP spid="5069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8983" name="Picture 5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8984" name="Picture 5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8985" name="Picture 5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8986" name="Picture 58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8987" name="Picture 5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8988" name="Picture 6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8989" name="Picture 6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8990" name="Picture 62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8991" name="Picture 6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8992" name="Picture 6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8993" name="Picture 6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8994" name="Picture 66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8995" name="Picture 6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8996" name="Picture 68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8997" name="Picture 6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8998" name="Picture 7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8999" name="Picture 7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9000" name="Picture 72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9001" name="Picture 7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9002" name="Picture 74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8930" name="Rectangle 2"/>
          <p:cNvSpPr>
            <a:spLocks noChangeArrowheads="1"/>
          </p:cNvSpPr>
          <p:nvPr/>
        </p:nvSpPr>
        <p:spPr bwMode="auto">
          <a:xfrm>
            <a:off x="536575" y="530225"/>
            <a:ext cx="475138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0"/>
              </a:spcBef>
            </a:pPr>
            <a:r>
              <a:rPr lang="zh-CN" altLang="en-US" sz="2800">
                <a:solidFill>
                  <a:srgbClr val="000099"/>
                </a:solidFill>
              </a:rPr>
              <a:t>二、</a:t>
            </a:r>
            <a:r>
              <a:rPr kumimoji="0" lang="zh-CN" altLang="en-US" sz="2800">
                <a:solidFill>
                  <a:srgbClr val="000099"/>
                </a:solidFill>
              </a:rPr>
              <a:t>分式线性映射的分解    </a:t>
            </a:r>
          </a:p>
        </p:txBody>
      </p:sp>
      <p:sp>
        <p:nvSpPr>
          <p:cNvPr id="508937" name="Rectangle 9"/>
          <p:cNvSpPr>
            <a:spLocks noChangeArrowheads="1"/>
          </p:cNvSpPr>
          <p:nvPr/>
        </p:nvSpPr>
        <p:spPr bwMode="auto">
          <a:xfrm>
            <a:off x="854075" y="1773238"/>
            <a:ext cx="28971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>
              <a:buSzPct val="90000"/>
              <a:buFontTx/>
              <a:buBlip>
                <a:blip r:embed="rId5"/>
              </a:buBlip>
            </a:pPr>
            <a:r>
              <a:rPr lang="en-US" altLang="zh-CN" dirty="0">
                <a:solidFill>
                  <a:srgbClr val="006600"/>
                </a:solidFill>
                <a:ea typeface="仿宋_GB2312" pitchFamily="49" charset="-122"/>
              </a:rPr>
              <a:t> </a:t>
            </a:r>
            <a:r>
              <a:rPr lang="zh-CN" altLang="en-US" u="sng" dirty="0">
                <a:solidFill>
                  <a:srgbClr val="006600"/>
                </a:solidFill>
                <a:ea typeface="楷体_GB2312" pitchFamily="49" charset="-122"/>
              </a:rPr>
              <a:t>圆周对称的概念    </a:t>
            </a:r>
            <a:endParaRPr kumimoji="0" lang="zh-CN" altLang="en-US" u="sng" dirty="0">
              <a:solidFill>
                <a:srgbClr val="006600"/>
              </a:solidFill>
              <a:ea typeface="楷体_GB2312" pitchFamily="49" charset="-122"/>
            </a:endParaRPr>
          </a:p>
        </p:txBody>
      </p:sp>
      <p:sp>
        <p:nvSpPr>
          <p:cNvPr id="508941" name="Line 13"/>
          <p:cNvSpPr>
            <a:spLocks noChangeAspect="1" noChangeShapeType="1"/>
          </p:cNvSpPr>
          <p:nvPr/>
        </p:nvSpPr>
        <p:spPr bwMode="auto">
          <a:xfrm flipH="1" flipV="1">
            <a:off x="5953125" y="2581275"/>
            <a:ext cx="2441575" cy="1031875"/>
          </a:xfrm>
          <a:prstGeom prst="line">
            <a:avLst/>
          </a:prstGeom>
          <a:noFill/>
          <a:ln w="19050">
            <a:solidFill>
              <a:srgbClr val="CC00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endParaRPr lang="zh-CN" altLang="en-US"/>
          </a:p>
        </p:txBody>
      </p:sp>
      <p:grpSp>
        <p:nvGrpSpPr>
          <p:cNvPr id="508975" name="Group 47"/>
          <p:cNvGrpSpPr>
            <a:grpSpLocks/>
          </p:cNvGrpSpPr>
          <p:nvPr/>
        </p:nvGrpSpPr>
        <p:grpSpPr bwMode="auto">
          <a:xfrm>
            <a:off x="534988" y="2339975"/>
            <a:ext cx="4435475" cy="461963"/>
            <a:chOff x="337" y="1474"/>
            <a:chExt cx="2794" cy="291"/>
          </a:xfrm>
        </p:grpSpPr>
        <p:sp>
          <p:nvSpPr>
            <p:cNvPr id="508953" name="Rectangle 25"/>
            <p:cNvSpPr>
              <a:spLocks noChangeArrowheads="1"/>
            </p:cNvSpPr>
            <p:nvPr/>
          </p:nvSpPr>
          <p:spPr bwMode="auto">
            <a:xfrm>
              <a:off x="337" y="1474"/>
              <a:ext cx="6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 algn="ctr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r>
                <a:rPr lang="zh-CN" altLang="en-US">
                  <a:solidFill>
                    <a:srgbClr val="0000FF"/>
                  </a:solidFill>
                </a:rPr>
                <a:t>定义   </a:t>
              </a:r>
            </a:p>
          </p:txBody>
        </p:sp>
        <p:sp>
          <p:nvSpPr>
            <p:cNvPr id="508957" name="Rectangle 29"/>
            <p:cNvSpPr>
              <a:spLocks noChangeArrowheads="1"/>
            </p:cNvSpPr>
            <p:nvPr/>
          </p:nvSpPr>
          <p:spPr bwMode="auto">
            <a:xfrm>
              <a:off x="854" y="1477"/>
              <a:ext cx="227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 dirty="0"/>
                <a:t>设某圆周</a:t>
              </a:r>
              <a:r>
                <a:rPr lang="zh-CN" altLang="en-US" sz="1600" dirty="0"/>
                <a:t> </a:t>
              </a:r>
              <a:r>
                <a:rPr lang="en-US" altLang="zh-CN" i="1" dirty="0"/>
                <a:t>C</a:t>
              </a:r>
              <a:r>
                <a:rPr lang="en-US" altLang="zh-CN" sz="2000" dirty="0"/>
                <a:t> </a:t>
              </a:r>
              <a:r>
                <a:rPr lang="zh-CN" altLang="en-US" dirty="0"/>
                <a:t>的半径为</a:t>
              </a:r>
              <a:r>
                <a:rPr lang="zh-CN" altLang="en-US" sz="1600" dirty="0"/>
                <a:t> </a:t>
              </a:r>
              <a:r>
                <a:rPr lang="en-US" altLang="zh-CN" i="1" dirty="0"/>
                <a:t>R</a:t>
              </a:r>
              <a:r>
                <a:rPr lang="en-US" altLang="zh-CN" sz="800" i="1" dirty="0"/>
                <a:t> </a:t>
              </a:r>
              <a:r>
                <a:rPr lang="zh-CN" altLang="en-US" dirty="0"/>
                <a:t>， </a:t>
              </a:r>
            </a:p>
          </p:txBody>
        </p:sp>
      </p:grpSp>
      <p:sp>
        <p:nvSpPr>
          <p:cNvPr id="508960" name="Rectangle 32"/>
          <p:cNvSpPr>
            <a:spLocks noChangeArrowheads="1"/>
          </p:cNvSpPr>
          <p:nvPr/>
        </p:nvSpPr>
        <p:spPr bwMode="auto">
          <a:xfrm>
            <a:off x="3257550" y="4056063"/>
            <a:ext cx="15732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/>
              <a:t>则称</a:t>
            </a:r>
            <a:r>
              <a:rPr lang="zh-CN" altLang="en-US" sz="2000"/>
              <a:t> </a:t>
            </a:r>
            <a:r>
              <a:rPr lang="en-US" altLang="zh-CN" i="1"/>
              <a:t>A</a:t>
            </a:r>
            <a:r>
              <a:rPr lang="en-US" altLang="zh-CN" sz="1600"/>
              <a:t> </a:t>
            </a:r>
            <a:r>
              <a:rPr lang="zh-CN" altLang="en-US"/>
              <a:t>和  </a:t>
            </a:r>
          </a:p>
        </p:txBody>
      </p:sp>
      <p:sp>
        <p:nvSpPr>
          <p:cNvPr id="508961" name="Rectangle 33"/>
          <p:cNvSpPr>
            <a:spLocks noChangeArrowheads="1"/>
          </p:cNvSpPr>
          <p:nvPr/>
        </p:nvSpPr>
        <p:spPr bwMode="auto">
          <a:xfrm>
            <a:off x="1390650" y="2914650"/>
            <a:ext cx="34893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i="1" dirty="0"/>
              <a:t>A</a:t>
            </a:r>
            <a:r>
              <a:rPr lang="en-US" altLang="zh-CN" sz="800" i="1" dirty="0"/>
              <a:t> </a:t>
            </a:r>
            <a:r>
              <a:rPr lang="en-US" altLang="zh-CN" dirty="0"/>
              <a:t>, </a:t>
            </a:r>
            <a:r>
              <a:rPr lang="en-US" altLang="zh-CN" i="1" dirty="0"/>
              <a:t>B</a:t>
            </a:r>
            <a:r>
              <a:rPr lang="en-US" altLang="zh-CN" sz="2000" i="1" dirty="0"/>
              <a:t> </a:t>
            </a:r>
            <a:r>
              <a:rPr lang="zh-CN" altLang="en-US" dirty="0"/>
              <a:t>两点位于从圆心</a:t>
            </a:r>
            <a:r>
              <a:rPr lang="zh-CN" altLang="en-US" sz="2000" dirty="0"/>
              <a:t> </a:t>
            </a:r>
            <a:r>
              <a:rPr lang="en-US" altLang="zh-CN" i="1" dirty="0"/>
              <a:t>O   </a:t>
            </a:r>
            <a:endParaRPr lang="en-US" altLang="zh-CN" dirty="0"/>
          </a:p>
        </p:txBody>
      </p:sp>
      <p:sp>
        <p:nvSpPr>
          <p:cNvPr id="508963" name="Rectangle 35"/>
          <p:cNvSpPr>
            <a:spLocks noChangeArrowheads="1"/>
          </p:cNvSpPr>
          <p:nvPr/>
        </p:nvSpPr>
        <p:spPr bwMode="auto">
          <a:xfrm>
            <a:off x="531813" y="1201738"/>
            <a:ext cx="36274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>
                <a:solidFill>
                  <a:srgbClr val="000099"/>
                </a:solidFill>
              </a:rPr>
              <a:t>5. </a:t>
            </a:r>
            <a:r>
              <a:rPr lang="zh-CN" altLang="en-US">
                <a:solidFill>
                  <a:srgbClr val="000099"/>
                </a:solidFill>
              </a:rPr>
              <a:t>两个特殊的对称</a:t>
            </a:r>
            <a:r>
              <a:rPr kumimoji="0" lang="zh-CN" altLang="en-US">
                <a:solidFill>
                  <a:srgbClr val="000099"/>
                </a:solidFill>
              </a:rPr>
              <a:t>映射     </a:t>
            </a:r>
          </a:p>
        </p:txBody>
      </p:sp>
      <p:grpSp>
        <p:nvGrpSpPr>
          <p:cNvPr id="508978" name="Group 50"/>
          <p:cNvGrpSpPr>
            <a:grpSpLocks/>
          </p:cNvGrpSpPr>
          <p:nvPr/>
        </p:nvGrpSpPr>
        <p:grpSpPr bwMode="auto">
          <a:xfrm>
            <a:off x="1082675" y="5353050"/>
            <a:ext cx="7791450" cy="457200"/>
            <a:chOff x="682" y="3372"/>
            <a:chExt cx="4908" cy="288"/>
          </a:xfrm>
        </p:grpSpPr>
        <p:sp>
          <p:nvSpPr>
            <p:cNvPr id="508964" name="Rectangle 36"/>
            <p:cNvSpPr>
              <a:spLocks noChangeArrowheads="1"/>
            </p:cNvSpPr>
            <p:nvPr/>
          </p:nvSpPr>
          <p:spPr bwMode="auto">
            <a:xfrm>
              <a:off x="682" y="3372"/>
              <a:ext cx="490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buSzPct val="85000"/>
                <a:buFontTx/>
                <a:buBlip>
                  <a:blip r:embed="rId6"/>
                </a:buBlip>
              </a:pPr>
              <a:r>
                <a:rPr lang="en-US" altLang="zh-CN"/>
                <a:t> </a:t>
              </a:r>
              <a:r>
                <a:rPr lang="zh-CN" altLang="en-US">
                  <a:solidFill>
                    <a:schemeClr val="hlink"/>
                  </a:solidFill>
                  <a:ea typeface="仿宋_GB2312" pitchFamily="49" charset="-122"/>
                </a:rPr>
                <a:t>自然地，规定圆心</a:t>
              </a:r>
              <a:r>
                <a:rPr lang="zh-CN" altLang="en-US" sz="1200">
                  <a:solidFill>
                    <a:schemeClr val="hlink"/>
                  </a:solidFill>
                  <a:ea typeface="仿宋_GB2312" pitchFamily="49" charset="-122"/>
                </a:rPr>
                <a:t> </a:t>
              </a:r>
              <a:r>
                <a:rPr lang="en-US" altLang="zh-CN" i="1">
                  <a:solidFill>
                    <a:schemeClr val="hlink"/>
                  </a:solidFill>
                  <a:ea typeface="仿宋_GB2312" pitchFamily="49" charset="-122"/>
                </a:rPr>
                <a:t>O</a:t>
              </a:r>
              <a:r>
                <a:rPr lang="en-US" altLang="zh-CN" sz="1600" i="1">
                  <a:solidFill>
                    <a:schemeClr val="hlink"/>
                  </a:solidFill>
                  <a:ea typeface="仿宋_GB2312" pitchFamily="49" charset="-122"/>
                </a:rPr>
                <a:t> </a:t>
              </a:r>
              <a:r>
                <a:rPr lang="zh-CN" altLang="en-US">
                  <a:solidFill>
                    <a:schemeClr val="hlink"/>
                  </a:solidFill>
                  <a:ea typeface="仿宋_GB2312" pitchFamily="49" charset="-122"/>
                </a:rPr>
                <a:t>与无穷远点     关于该圆周对称。 </a:t>
              </a:r>
              <a:r>
                <a:rPr lang="zh-CN" altLang="en-US"/>
                <a:t>  </a:t>
              </a:r>
            </a:p>
          </p:txBody>
        </p:sp>
        <p:graphicFrame>
          <p:nvGraphicFramePr>
            <p:cNvPr id="508967" name="Object 39"/>
            <p:cNvGraphicFramePr>
              <a:graphicFrameLocks/>
            </p:cNvGraphicFramePr>
            <p:nvPr/>
          </p:nvGraphicFramePr>
          <p:xfrm>
            <a:off x="3636" y="3455"/>
            <a:ext cx="168" cy="1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09007" name="公式" r:id="rId7" imgW="266400" imgH="190440" progId="Equation.3">
                    <p:embed/>
                  </p:oleObj>
                </mc:Choice>
                <mc:Fallback>
                  <p:oleObj name="公式" r:id="rId7" imgW="266400" imgH="190440" progId="Equation.3">
                    <p:embed/>
                    <p:pic>
                      <p:nvPicPr>
                        <p:cNvPr id="0" name="Object 3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36" y="3455"/>
                          <a:ext cx="168" cy="12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08974" name="Group 46"/>
          <p:cNvGrpSpPr>
            <a:grpSpLocks/>
          </p:cNvGrpSpPr>
          <p:nvPr/>
        </p:nvGrpSpPr>
        <p:grpSpPr bwMode="auto">
          <a:xfrm>
            <a:off x="5170488" y="2732088"/>
            <a:ext cx="3527425" cy="1822450"/>
            <a:chOff x="3257" y="1721"/>
            <a:chExt cx="2222" cy="1148"/>
          </a:xfrm>
        </p:grpSpPr>
        <p:sp>
          <p:nvSpPr>
            <p:cNvPr id="508939" name="Line 11"/>
            <p:cNvSpPr>
              <a:spLocks noChangeAspect="1" noChangeShapeType="1"/>
            </p:cNvSpPr>
            <p:nvPr/>
          </p:nvSpPr>
          <p:spPr bwMode="auto">
            <a:xfrm>
              <a:off x="3866" y="2282"/>
              <a:ext cx="156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endParaRPr lang="zh-CN" altLang="en-US"/>
            </a:p>
          </p:txBody>
        </p:sp>
        <p:sp>
          <p:nvSpPr>
            <p:cNvPr id="508940" name="Oval 12"/>
            <p:cNvSpPr>
              <a:spLocks noChangeAspect="1" noChangeArrowheads="1"/>
            </p:cNvSpPr>
            <p:nvPr/>
          </p:nvSpPr>
          <p:spPr bwMode="auto">
            <a:xfrm>
              <a:off x="3304" y="1721"/>
              <a:ext cx="1110" cy="1110"/>
            </a:xfrm>
            <a:prstGeom prst="ellips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508945" name="Line 17"/>
            <p:cNvSpPr>
              <a:spLocks noChangeAspect="1" noChangeShapeType="1"/>
            </p:cNvSpPr>
            <p:nvPr/>
          </p:nvSpPr>
          <p:spPr bwMode="auto">
            <a:xfrm flipH="1">
              <a:off x="3866" y="1764"/>
              <a:ext cx="198" cy="51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stealth" w="med" len="lg"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endParaRPr lang="zh-CN" altLang="en-US"/>
            </a:p>
          </p:txBody>
        </p:sp>
        <p:sp>
          <p:nvSpPr>
            <p:cNvPr id="508947" name="Text Box 19"/>
            <p:cNvSpPr txBox="1">
              <a:spLocks noChangeAspect="1" noChangeArrowheads="1"/>
            </p:cNvSpPr>
            <p:nvPr/>
          </p:nvSpPr>
          <p:spPr bwMode="auto">
            <a:xfrm>
              <a:off x="3257" y="2619"/>
              <a:ext cx="301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 altLang="zh-CN" sz="2000" i="1"/>
                <a:t>C  </a:t>
              </a:r>
            </a:p>
          </p:txBody>
        </p:sp>
        <p:sp>
          <p:nvSpPr>
            <p:cNvPr id="508948" name="Text Box 20"/>
            <p:cNvSpPr txBox="1">
              <a:spLocks noChangeAspect="1" noChangeArrowheads="1"/>
            </p:cNvSpPr>
            <p:nvPr/>
          </p:nvSpPr>
          <p:spPr bwMode="auto">
            <a:xfrm>
              <a:off x="5178" y="2269"/>
              <a:ext cx="301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 altLang="zh-CN" sz="2000" i="1"/>
                <a:t>B  </a:t>
              </a:r>
            </a:p>
          </p:txBody>
        </p:sp>
        <p:sp>
          <p:nvSpPr>
            <p:cNvPr id="508949" name="Text Box 21"/>
            <p:cNvSpPr txBox="1">
              <a:spLocks noChangeAspect="1" noChangeArrowheads="1"/>
            </p:cNvSpPr>
            <p:nvPr/>
          </p:nvSpPr>
          <p:spPr bwMode="auto">
            <a:xfrm>
              <a:off x="3958" y="2262"/>
              <a:ext cx="301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 altLang="zh-CN" sz="2000" i="1"/>
                <a:t>A  </a:t>
              </a:r>
            </a:p>
          </p:txBody>
        </p:sp>
        <p:sp>
          <p:nvSpPr>
            <p:cNvPr id="508950" name="Text Box 22"/>
            <p:cNvSpPr txBox="1">
              <a:spLocks noChangeAspect="1" noChangeArrowheads="1"/>
            </p:cNvSpPr>
            <p:nvPr/>
          </p:nvSpPr>
          <p:spPr bwMode="auto">
            <a:xfrm>
              <a:off x="3757" y="1868"/>
              <a:ext cx="301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 altLang="zh-CN" sz="2000" i="1"/>
                <a:t>R  </a:t>
              </a:r>
            </a:p>
          </p:txBody>
        </p:sp>
        <p:sp>
          <p:nvSpPr>
            <p:cNvPr id="508952" name="Text Box 24"/>
            <p:cNvSpPr txBox="1">
              <a:spLocks noChangeAspect="1" noChangeArrowheads="1"/>
            </p:cNvSpPr>
            <p:nvPr/>
          </p:nvSpPr>
          <p:spPr bwMode="auto">
            <a:xfrm>
              <a:off x="3637" y="2196"/>
              <a:ext cx="310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 altLang="zh-CN" sz="2000" i="1"/>
                <a:t>O  </a:t>
              </a:r>
            </a:p>
          </p:txBody>
        </p:sp>
        <p:sp>
          <p:nvSpPr>
            <p:cNvPr id="508968" name="Oval 40"/>
            <p:cNvSpPr>
              <a:spLocks noChangeArrowheads="1"/>
            </p:cNvSpPr>
            <p:nvPr/>
          </p:nvSpPr>
          <p:spPr bwMode="auto">
            <a:xfrm>
              <a:off x="5262" y="2256"/>
              <a:ext cx="45" cy="45"/>
            </a:xfrm>
            <a:prstGeom prst="ellipse">
              <a:avLst/>
            </a:prstGeom>
            <a:solidFill>
              <a:srgbClr val="FF0000"/>
            </a:solidFill>
            <a:ln w="9525" algn="ctr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08969" name="Oval 41"/>
            <p:cNvSpPr>
              <a:spLocks noChangeArrowheads="1"/>
            </p:cNvSpPr>
            <p:nvPr/>
          </p:nvSpPr>
          <p:spPr bwMode="auto">
            <a:xfrm>
              <a:off x="4048" y="2254"/>
              <a:ext cx="45" cy="45"/>
            </a:xfrm>
            <a:prstGeom prst="ellipse">
              <a:avLst/>
            </a:prstGeom>
            <a:solidFill>
              <a:srgbClr val="FF0000"/>
            </a:solidFill>
            <a:ln w="9525" algn="ctr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08970" name="Oval 42"/>
            <p:cNvSpPr>
              <a:spLocks noChangeArrowheads="1"/>
            </p:cNvSpPr>
            <p:nvPr/>
          </p:nvSpPr>
          <p:spPr bwMode="auto">
            <a:xfrm>
              <a:off x="3850" y="2254"/>
              <a:ext cx="45" cy="45"/>
            </a:xfrm>
            <a:prstGeom prst="ellipse">
              <a:avLst/>
            </a:prstGeom>
            <a:solidFill>
              <a:srgbClr val="0000FF"/>
            </a:solidFill>
            <a:ln w="9525" algn="ctr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508971" name="Rectangle 43"/>
          <p:cNvSpPr>
            <a:spLocks noChangeArrowheads="1"/>
          </p:cNvSpPr>
          <p:nvPr/>
        </p:nvSpPr>
        <p:spPr bwMode="auto">
          <a:xfrm>
            <a:off x="1409700" y="4629150"/>
            <a:ext cx="36274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i="1"/>
              <a:t>B</a:t>
            </a:r>
            <a:r>
              <a:rPr lang="en-US" altLang="zh-CN" sz="1200"/>
              <a:t> </a:t>
            </a:r>
            <a:r>
              <a:rPr lang="zh-CN" altLang="en-US"/>
              <a:t>是</a:t>
            </a:r>
            <a:r>
              <a:rPr lang="zh-CN" altLang="en-US" u="sng">
                <a:solidFill>
                  <a:schemeClr val="folHlink"/>
                </a:solidFill>
                <a:ea typeface="楷体_GB2312" pitchFamily="49" charset="-122"/>
              </a:rPr>
              <a:t>关于圆周</a:t>
            </a:r>
            <a:r>
              <a:rPr lang="zh-CN" altLang="en-US" sz="1000" u="sng">
                <a:solidFill>
                  <a:schemeClr val="folHlink"/>
                </a:solidFill>
                <a:ea typeface="楷体_GB2312" pitchFamily="49" charset="-122"/>
              </a:rPr>
              <a:t> </a:t>
            </a:r>
            <a:r>
              <a:rPr lang="en-US" altLang="zh-CN" i="1" u="sng">
                <a:solidFill>
                  <a:schemeClr val="folHlink"/>
                </a:solidFill>
                <a:ea typeface="楷体_GB2312" pitchFamily="49" charset="-122"/>
              </a:rPr>
              <a:t>C</a:t>
            </a:r>
            <a:r>
              <a:rPr lang="en-US" altLang="zh-CN" sz="1800" u="sng">
                <a:solidFill>
                  <a:schemeClr val="folHlink"/>
                </a:solidFill>
                <a:ea typeface="楷体_GB2312" pitchFamily="49" charset="-122"/>
              </a:rPr>
              <a:t> </a:t>
            </a:r>
            <a:r>
              <a:rPr lang="zh-CN" altLang="en-US" u="sng">
                <a:solidFill>
                  <a:schemeClr val="folHlink"/>
                </a:solidFill>
                <a:ea typeface="楷体_GB2312" pitchFamily="49" charset="-122"/>
              </a:rPr>
              <a:t>对称</a:t>
            </a:r>
            <a:r>
              <a:rPr lang="zh-CN" altLang="en-US"/>
              <a:t>的。  </a:t>
            </a:r>
          </a:p>
        </p:txBody>
      </p:sp>
      <p:sp>
        <p:nvSpPr>
          <p:cNvPr id="508962" name="Rectangle 34"/>
          <p:cNvSpPr>
            <a:spLocks noChangeArrowheads="1"/>
          </p:cNvSpPr>
          <p:nvPr/>
        </p:nvSpPr>
        <p:spPr bwMode="auto">
          <a:xfrm>
            <a:off x="1352550" y="3487738"/>
            <a:ext cx="32972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dirty="0"/>
              <a:t>出发的射线上</a:t>
            </a:r>
            <a:r>
              <a:rPr lang="en-US" altLang="zh-CN" dirty="0"/>
              <a:t>(</a:t>
            </a:r>
            <a:r>
              <a:rPr lang="zh-CN" altLang="en-US" dirty="0"/>
              <a:t>如图</a:t>
            </a:r>
            <a:r>
              <a:rPr lang="en-US" altLang="zh-CN" dirty="0"/>
              <a:t>)</a:t>
            </a:r>
            <a:r>
              <a:rPr lang="zh-CN" altLang="en-US" dirty="0"/>
              <a:t>，  </a:t>
            </a:r>
          </a:p>
        </p:txBody>
      </p:sp>
      <p:sp>
        <p:nvSpPr>
          <p:cNvPr id="508958" name="Rectangle 30"/>
          <p:cNvSpPr>
            <a:spLocks noChangeArrowheads="1"/>
          </p:cNvSpPr>
          <p:nvPr/>
        </p:nvSpPr>
        <p:spPr bwMode="auto">
          <a:xfrm>
            <a:off x="4213225" y="3487738"/>
            <a:ext cx="7191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/>
              <a:t>且   </a:t>
            </a:r>
          </a:p>
        </p:txBody>
      </p:sp>
      <p:grpSp>
        <p:nvGrpSpPr>
          <p:cNvPr id="508977" name="Group 49"/>
          <p:cNvGrpSpPr>
            <a:grpSpLocks/>
          </p:cNvGrpSpPr>
          <p:nvPr/>
        </p:nvGrpSpPr>
        <p:grpSpPr bwMode="auto">
          <a:xfrm>
            <a:off x="1466850" y="4033838"/>
            <a:ext cx="1739900" cy="431800"/>
            <a:chOff x="924" y="2541"/>
            <a:chExt cx="1096" cy="272"/>
          </a:xfrm>
        </p:grpSpPr>
        <p:graphicFrame>
          <p:nvGraphicFramePr>
            <p:cNvPr id="508959" name="Object 31"/>
            <p:cNvGraphicFramePr>
              <a:graphicFrameLocks/>
            </p:cNvGraphicFramePr>
            <p:nvPr/>
          </p:nvGraphicFramePr>
          <p:xfrm>
            <a:off x="924" y="2541"/>
            <a:ext cx="1096" cy="2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09008" name="公式" r:id="rId9" imgW="1777680" imgH="431640" progId="Equation.3">
                    <p:embed/>
                  </p:oleObj>
                </mc:Choice>
                <mc:Fallback>
                  <p:oleObj name="公式" r:id="rId9" imgW="1777680" imgH="431640" progId="Equation.3">
                    <p:embed/>
                    <p:pic>
                      <p:nvPicPr>
                        <p:cNvPr id="0" name="Object 3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24" y="2541"/>
                          <a:ext cx="1096" cy="27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08972" name="Line 44"/>
            <p:cNvSpPr>
              <a:spLocks noChangeShapeType="1"/>
            </p:cNvSpPr>
            <p:nvPr/>
          </p:nvSpPr>
          <p:spPr bwMode="auto">
            <a:xfrm>
              <a:off x="930" y="2568"/>
              <a:ext cx="26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08973" name="Line 45"/>
            <p:cNvSpPr>
              <a:spLocks noChangeShapeType="1"/>
            </p:cNvSpPr>
            <p:nvPr/>
          </p:nvSpPr>
          <p:spPr bwMode="auto">
            <a:xfrm>
              <a:off x="1288" y="2572"/>
              <a:ext cx="26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508982" name="Group 54"/>
          <p:cNvGrpSpPr>
            <a:grpSpLocks/>
          </p:cNvGrpSpPr>
          <p:nvPr/>
        </p:nvGrpSpPr>
        <p:grpSpPr bwMode="auto">
          <a:xfrm>
            <a:off x="6383338" y="2420938"/>
            <a:ext cx="463550" cy="1192212"/>
            <a:chOff x="4021" y="1525"/>
            <a:chExt cx="292" cy="751"/>
          </a:xfrm>
        </p:grpSpPr>
        <p:sp>
          <p:nvSpPr>
            <p:cNvPr id="508944" name="Line 16"/>
            <p:cNvSpPr>
              <a:spLocks noChangeAspect="1" noChangeShapeType="1"/>
            </p:cNvSpPr>
            <p:nvPr/>
          </p:nvSpPr>
          <p:spPr bwMode="auto">
            <a:xfrm>
              <a:off x="4068" y="1764"/>
              <a:ext cx="0" cy="512"/>
            </a:xfrm>
            <a:prstGeom prst="line">
              <a:avLst/>
            </a:prstGeom>
            <a:noFill/>
            <a:ln w="19050">
              <a:solidFill>
                <a:srgbClr val="CC0000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endParaRPr lang="zh-CN" altLang="en-US"/>
            </a:p>
          </p:txBody>
        </p:sp>
        <p:sp>
          <p:nvSpPr>
            <p:cNvPr id="508951" name="Text Box 23"/>
            <p:cNvSpPr txBox="1">
              <a:spLocks noChangeAspect="1" noChangeArrowheads="1"/>
            </p:cNvSpPr>
            <p:nvPr/>
          </p:nvSpPr>
          <p:spPr bwMode="auto">
            <a:xfrm>
              <a:off x="4021" y="1525"/>
              <a:ext cx="29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 altLang="zh-CN" sz="2000" i="1"/>
                <a:t>T  </a:t>
              </a:r>
            </a:p>
          </p:txBody>
        </p:sp>
        <p:grpSp>
          <p:nvGrpSpPr>
            <p:cNvPr id="508981" name="Group 53"/>
            <p:cNvGrpSpPr>
              <a:grpSpLocks/>
            </p:cNvGrpSpPr>
            <p:nvPr/>
          </p:nvGrpSpPr>
          <p:grpSpPr bwMode="auto">
            <a:xfrm>
              <a:off x="4071" y="2203"/>
              <a:ext cx="68" cy="68"/>
              <a:chOff x="897" y="3955"/>
              <a:chExt cx="68" cy="68"/>
            </a:xfrm>
          </p:grpSpPr>
          <p:sp>
            <p:nvSpPr>
              <p:cNvPr id="508979" name="Line 51"/>
              <p:cNvSpPr>
                <a:spLocks noChangeShapeType="1"/>
              </p:cNvSpPr>
              <p:nvPr/>
            </p:nvSpPr>
            <p:spPr bwMode="auto">
              <a:xfrm flipV="1">
                <a:off x="897" y="3958"/>
                <a:ext cx="68" cy="0"/>
              </a:xfrm>
              <a:prstGeom prst="line">
                <a:avLst/>
              </a:prstGeom>
              <a:noFill/>
              <a:ln w="19050">
                <a:solidFill>
                  <a:srgbClr val="CC0066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08980" name="Line 52"/>
              <p:cNvSpPr>
                <a:spLocks noChangeShapeType="1"/>
              </p:cNvSpPr>
              <p:nvPr/>
            </p:nvSpPr>
            <p:spPr bwMode="auto">
              <a:xfrm rot="16200000" flipV="1">
                <a:off x="927" y="3989"/>
                <a:ext cx="68" cy="0"/>
              </a:xfrm>
              <a:prstGeom prst="line">
                <a:avLst/>
              </a:prstGeom>
              <a:noFill/>
              <a:ln w="19050">
                <a:solidFill>
                  <a:srgbClr val="CC0066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grpSp>
        <p:nvGrpSpPr>
          <p:cNvPr id="509003" name="Group 75"/>
          <p:cNvGrpSpPr>
            <a:grpSpLocks/>
          </p:cNvGrpSpPr>
          <p:nvPr/>
        </p:nvGrpSpPr>
        <p:grpSpPr bwMode="auto">
          <a:xfrm>
            <a:off x="598488" y="2833688"/>
            <a:ext cx="787400" cy="915987"/>
            <a:chOff x="371" y="1047"/>
            <a:chExt cx="496" cy="577"/>
          </a:xfrm>
        </p:grpSpPr>
        <p:sp>
          <p:nvSpPr>
            <p:cNvPr id="509004" name="Rectangle 76"/>
            <p:cNvSpPr>
              <a:spLocks noChangeArrowheads="1"/>
            </p:cNvSpPr>
            <p:nvPr/>
          </p:nvSpPr>
          <p:spPr bwMode="auto">
            <a:xfrm>
              <a:off x="401" y="1073"/>
              <a:ext cx="360" cy="528"/>
            </a:xfrm>
            <a:prstGeom prst="rect">
              <a:avLst/>
            </a:prstGeom>
            <a:solidFill>
              <a:srgbClr val="FFDDDD"/>
            </a:solidFill>
            <a:ln w="9525">
              <a:solidFill>
                <a:srgbClr val="69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09005" name="Rectangle 77"/>
            <p:cNvSpPr>
              <a:spLocks noChangeArrowheads="1"/>
            </p:cNvSpPr>
            <p:nvPr/>
          </p:nvSpPr>
          <p:spPr bwMode="auto">
            <a:xfrm>
              <a:off x="371" y="1047"/>
              <a:ext cx="496" cy="5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kumimoji="0"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P145</a:t>
              </a:r>
            </a:p>
            <a:p>
              <a:pPr>
                <a:spcBef>
                  <a:spcPct val="0"/>
                </a:spcBef>
              </a:pPr>
              <a:r>
                <a:rPr kumimoji="0" lang="zh-CN" altLang="en-US" sz="1800">
                  <a:solidFill>
                    <a:srgbClr val="8443B9"/>
                  </a:solidFill>
                  <a:ea typeface="楷体_GB2312" pitchFamily="49" charset="-122"/>
                </a:rPr>
                <a:t>定义</a:t>
              </a:r>
            </a:p>
            <a:p>
              <a:pPr>
                <a:spcBef>
                  <a:spcPct val="0"/>
                </a:spcBef>
              </a:pPr>
              <a:r>
                <a:rPr kumimoji="0" lang="zh-CN" altLang="en-US" sz="1800">
                  <a:solidFill>
                    <a:srgbClr val="8443B9"/>
                  </a:solidFill>
                  <a:ea typeface="楷体_GB2312" pitchFamily="49" charset="-122"/>
                </a:rPr>
                <a:t> </a:t>
              </a:r>
              <a:r>
                <a:rPr kumimoji="0" lang="zh-CN" altLang="en-US" sz="1000">
                  <a:solidFill>
                    <a:srgbClr val="8443B9"/>
                  </a:solidFill>
                  <a:ea typeface="楷体_GB2312" pitchFamily="49" charset="-122"/>
                </a:rPr>
                <a:t> </a:t>
              </a:r>
              <a:r>
                <a:rPr kumimoji="0"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6.3  </a:t>
              </a:r>
              <a:r>
                <a:rPr kumimoji="0" lang="en-US" altLang="zh-CN" sz="1800">
                  <a:solidFill>
                    <a:srgbClr val="916399"/>
                  </a:solidFill>
                  <a:ea typeface="楷体_GB2312" pitchFamily="49" charset="-122"/>
                </a:rPr>
                <a:t>  </a:t>
              </a:r>
            </a:p>
          </p:txBody>
        </p:sp>
      </p:grpSp>
      <p:pic>
        <p:nvPicPr>
          <p:cNvPr id="509006" name="Picture 78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8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089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8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5089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8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5089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9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5090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8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5089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8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508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8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5089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8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000"/>
                                        <p:tgtEl>
                                          <p:spTgt spid="5089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8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5089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89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1000"/>
                                        <p:tgtEl>
                                          <p:spTgt spid="5089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8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5089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8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1000"/>
                                        <p:tgtEl>
                                          <p:spTgt spid="5089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8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1000"/>
                                        <p:tgtEl>
                                          <p:spTgt spid="5089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8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1000"/>
                                        <p:tgtEl>
                                          <p:spTgt spid="5089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8937" grpId="0"/>
      <p:bldP spid="508941" grpId="0" animBg="1"/>
      <p:bldP spid="508960" grpId="0"/>
      <p:bldP spid="508961" grpId="0"/>
      <p:bldP spid="508963" grpId="0"/>
      <p:bldP spid="508971" grpId="0"/>
      <p:bldP spid="508962" grpId="0"/>
      <p:bldP spid="508958" grpId="0"/>
    </p:bldLst>
  </p:timing>
</p:sld>
</file>

<file path=ppt/theme/theme1.xml><?xml version="1.0" encoding="utf-8"?>
<a:theme xmlns:a="http://schemas.openxmlformats.org/drawingml/2006/main" name="6_004">
  <a:themeElements>
    <a:clrScheme name="6_004 4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FFFFFF"/>
      </a:accent1>
      <a:accent2>
        <a:srgbClr val="FFC94E"/>
      </a:accent2>
      <a:accent3>
        <a:srgbClr val="FFFFFF"/>
      </a:accent3>
      <a:accent4>
        <a:srgbClr val="000000"/>
      </a:accent4>
      <a:accent5>
        <a:srgbClr val="FFFFFF"/>
      </a:accent5>
      <a:accent6>
        <a:srgbClr val="E7B646"/>
      </a:accent6>
      <a:hlink>
        <a:srgbClr val="005F94"/>
      </a:hlink>
      <a:folHlink>
        <a:srgbClr val="526400"/>
      </a:folHlink>
    </a:clrScheme>
    <a:fontScheme name="6_004">
      <a:majorFont>
        <a:latin typeface="华文细黑"/>
        <a:ea typeface="宋体"/>
        <a:cs typeface=""/>
      </a:majorFont>
      <a:minorFont>
        <a:latin typeface="宋体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宋体" panose="02010600030101010101" pitchFamily="2" charset="-122"/>
          </a:defRPr>
        </a:defPPr>
      </a:lstStyle>
    </a:lnDef>
  </a:objectDefaults>
  <a:extraClrSchemeLst>
    <a:extraClrScheme>
      <a:clrScheme name="6_004 1">
        <a:dk1>
          <a:srgbClr val="000000"/>
        </a:dk1>
        <a:lt1>
          <a:srgbClr val="FFFFFF"/>
        </a:lt1>
        <a:dk2>
          <a:srgbClr val="A31221"/>
        </a:dk2>
        <a:lt2>
          <a:srgbClr val="E48518"/>
        </a:lt2>
        <a:accent1>
          <a:srgbClr val="CAC4A8"/>
        </a:accent1>
        <a:accent2>
          <a:srgbClr val="FFC94E"/>
        </a:accent2>
        <a:accent3>
          <a:srgbClr val="FFFFFF"/>
        </a:accent3>
        <a:accent4>
          <a:srgbClr val="000000"/>
        </a:accent4>
        <a:accent5>
          <a:srgbClr val="E1DED1"/>
        </a:accent5>
        <a:accent6>
          <a:srgbClr val="E7B646"/>
        </a:accent6>
        <a:hlink>
          <a:srgbClr val="005F94"/>
        </a:hlink>
        <a:folHlink>
          <a:srgbClr val="526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004 2">
        <a:dk1>
          <a:srgbClr val="000000"/>
        </a:dk1>
        <a:lt1>
          <a:srgbClr val="FFFFFF"/>
        </a:lt1>
        <a:dk2>
          <a:srgbClr val="A31221"/>
        </a:dk2>
        <a:lt2>
          <a:srgbClr val="FFFFFF"/>
        </a:lt2>
        <a:accent1>
          <a:srgbClr val="CAC4A8"/>
        </a:accent1>
        <a:accent2>
          <a:srgbClr val="FFC94E"/>
        </a:accent2>
        <a:accent3>
          <a:srgbClr val="FFFFFF"/>
        </a:accent3>
        <a:accent4>
          <a:srgbClr val="000000"/>
        </a:accent4>
        <a:accent5>
          <a:srgbClr val="E1DED1"/>
        </a:accent5>
        <a:accent6>
          <a:srgbClr val="E7B646"/>
        </a:accent6>
        <a:hlink>
          <a:srgbClr val="005F94"/>
        </a:hlink>
        <a:folHlink>
          <a:srgbClr val="526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004 3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CAC4A8"/>
        </a:accent1>
        <a:accent2>
          <a:srgbClr val="FFC94E"/>
        </a:accent2>
        <a:accent3>
          <a:srgbClr val="FFFFFF"/>
        </a:accent3>
        <a:accent4>
          <a:srgbClr val="000000"/>
        </a:accent4>
        <a:accent5>
          <a:srgbClr val="E1DED1"/>
        </a:accent5>
        <a:accent6>
          <a:srgbClr val="E7B646"/>
        </a:accent6>
        <a:hlink>
          <a:srgbClr val="005F94"/>
        </a:hlink>
        <a:folHlink>
          <a:srgbClr val="526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004 4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FFFF"/>
        </a:accent1>
        <a:accent2>
          <a:srgbClr val="FFC94E"/>
        </a:accent2>
        <a:accent3>
          <a:srgbClr val="FFFFFF"/>
        </a:accent3>
        <a:accent4>
          <a:srgbClr val="000000"/>
        </a:accent4>
        <a:accent5>
          <a:srgbClr val="FFFFFF"/>
        </a:accent5>
        <a:accent6>
          <a:srgbClr val="E7B646"/>
        </a:accent6>
        <a:hlink>
          <a:srgbClr val="005F94"/>
        </a:hlink>
        <a:folHlink>
          <a:srgbClr val="526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004 5">
        <a:dk1>
          <a:srgbClr val="000000"/>
        </a:dk1>
        <a:lt1>
          <a:srgbClr val="FFFFFF"/>
        </a:lt1>
        <a:dk2>
          <a:srgbClr val="000000"/>
        </a:dk2>
        <a:lt2>
          <a:srgbClr val="4D4D4D"/>
        </a:lt2>
        <a:accent1>
          <a:srgbClr val="336699"/>
        </a:accent1>
        <a:accent2>
          <a:srgbClr val="FFC94E"/>
        </a:accent2>
        <a:accent3>
          <a:srgbClr val="FFFFFF"/>
        </a:accent3>
        <a:accent4>
          <a:srgbClr val="000000"/>
        </a:accent4>
        <a:accent5>
          <a:srgbClr val="ADB8CA"/>
        </a:accent5>
        <a:accent6>
          <a:srgbClr val="E7B646"/>
        </a:accent6>
        <a:hlink>
          <a:srgbClr val="005F94"/>
        </a:hlink>
        <a:folHlink>
          <a:srgbClr val="5264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5418</TotalTime>
  <Words>3292</Words>
  <Application>Microsoft Office PowerPoint</Application>
  <PresentationFormat>全屏显示(4:3)</PresentationFormat>
  <Paragraphs>603</Paragraphs>
  <Slides>55</Slides>
  <Notes>0</Notes>
  <HiddenSlides>0</HiddenSlides>
  <MMClips>0</MMClips>
  <ScaleCrop>false</ScaleCrop>
  <HeadingPairs>
    <vt:vector size="8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55</vt:i4>
      </vt:variant>
    </vt:vector>
  </HeadingPairs>
  <TitlesOfParts>
    <vt:vector size="70" baseType="lpstr">
      <vt:lpstr>Times New Roman</vt:lpstr>
      <vt:lpstr>宋体</vt:lpstr>
      <vt:lpstr>华文细黑</vt:lpstr>
      <vt:lpstr>Arial</vt:lpstr>
      <vt:lpstr>Wingdings 3</vt:lpstr>
      <vt:lpstr>华文行楷</vt:lpstr>
      <vt:lpstr>Wingdings</vt:lpstr>
      <vt:lpstr>华文新魏</vt:lpstr>
      <vt:lpstr>楷体_GB2312</vt:lpstr>
      <vt:lpstr>仿宋_GB2312</vt:lpstr>
      <vt:lpstr>华文仿宋</vt:lpstr>
      <vt:lpstr>Symbol</vt:lpstr>
      <vt:lpstr>6_004</vt:lpstr>
      <vt:lpstr>位图图像</vt:lpstr>
      <vt:lpstr>Microsoft 公式 3.0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shenzhen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复变函数 第13讲</dc:title>
  <dc:creator>cbhong</dc:creator>
  <dc:description>留数在定积分上的应用</dc:description>
  <cp:lastModifiedBy>许荣仁</cp:lastModifiedBy>
  <cp:revision>437</cp:revision>
  <dcterms:created xsi:type="dcterms:W3CDTF">2005-04-23T13:43:17Z</dcterms:created>
  <dcterms:modified xsi:type="dcterms:W3CDTF">2015-11-20T16:41:04Z</dcterms:modified>
  <cp:category>复变函数</cp:category>
</cp:coreProperties>
</file>