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5"/>
  </p:notesMasterIdLst>
  <p:handoutMasterIdLst>
    <p:handoutMasterId r:id="rId26"/>
  </p:handoutMasterIdLst>
  <p:sldIdLst>
    <p:sldId id="276" r:id="rId2"/>
    <p:sldId id="277" r:id="rId3"/>
    <p:sldId id="343" r:id="rId4"/>
    <p:sldId id="349" r:id="rId5"/>
    <p:sldId id="350" r:id="rId6"/>
    <p:sldId id="278" r:id="rId7"/>
    <p:sldId id="344" r:id="rId8"/>
    <p:sldId id="345" r:id="rId9"/>
    <p:sldId id="351" r:id="rId10"/>
    <p:sldId id="352" r:id="rId11"/>
    <p:sldId id="279" r:id="rId12"/>
    <p:sldId id="346" r:id="rId13"/>
    <p:sldId id="355" r:id="rId14"/>
    <p:sldId id="360" r:id="rId15"/>
    <p:sldId id="361" r:id="rId16"/>
    <p:sldId id="354" r:id="rId17"/>
    <p:sldId id="362" r:id="rId18"/>
    <p:sldId id="353" r:id="rId19"/>
    <p:sldId id="359" r:id="rId20"/>
    <p:sldId id="357" r:id="rId21"/>
    <p:sldId id="363" r:id="rId22"/>
    <p:sldId id="347" r:id="rId23"/>
    <p:sldId id="323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6600"/>
    <a:srgbClr val="006600"/>
    <a:srgbClr val="CC0099"/>
    <a:srgbClr val="339933"/>
    <a:srgbClr val="0000FF"/>
    <a:srgbClr val="969696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74543" autoAdjust="0"/>
  </p:normalViewPr>
  <p:slideViewPr>
    <p:cSldViewPr snapToGrid="0">
      <p:cViewPr varScale="1">
        <p:scale>
          <a:sx n="91" d="100"/>
          <a:sy n="91" d="100"/>
        </p:scale>
        <p:origin x="7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1" d="100"/>
          <a:sy n="41" d="100"/>
        </p:scale>
        <p:origin x="-152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13" Type="http://schemas.openxmlformats.org/officeDocument/2006/relationships/image" Target="../media/image143.emf"/><Relationship Id="rId3" Type="http://schemas.openxmlformats.org/officeDocument/2006/relationships/image" Target="../media/image140.emf"/><Relationship Id="rId7" Type="http://schemas.openxmlformats.org/officeDocument/2006/relationships/image" Target="../media/image141.wmf"/><Relationship Id="rId12" Type="http://schemas.openxmlformats.org/officeDocument/2006/relationships/image" Target="../media/image75.wmf"/><Relationship Id="rId2" Type="http://schemas.openxmlformats.org/officeDocument/2006/relationships/image" Target="../media/image139.emf"/><Relationship Id="rId1" Type="http://schemas.openxmlformats.org/officeDocument/2006/relationships/image" Target="../media/image138.emf"/><Relationship Id="rId6" Type="http://schemas.openxmlformats.org/officeDocument/2006/relationships/image" Target="../media/image133.wmf"/><Relationship Id="rId11" Type="http://schemas.openxmlformats.org/officeDocument/2006/relationships/image" Target="../media/image74.wmf"/><Relationship Id="rId5" Type="http://schemas.openxmlformats.org/officeDocument/2006/relationships/image" Target="../media/image132.wmf"/><Relationship Id="rId10" Type="http://schemas.openxmlformats.org/officeDocument/2006/relationships/image" Target="../media/image142.wmf"/><Relationship Id="rId4" Type="http://schemas.openxmlformats.org/officeDocument/2006/relationships/image" Target="../media/image60.wmf"/><Relationship Id="rId9" Type="http://schemas.openxmlformats.org/officeDocument/2006/relationships/image" Target="../media/image73.wmf"/><Relationship Id="rId14" Type="http://schemas.openxmlformats.org/officeDocument/2006/relationships/image" Target="../media/image144.png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emf"/><Relationship Id="rId2" Type="http://schemas.openxmlformats.org/officeDocument/2006/relationships/image" Target="../media/image146.wmf"/><Relationship Id="rId1" Type="http://schemas.openxmlformats.org/officeDocument/2006/relationships/image" Target="../media/image14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wmf"/><Relationship Id="rId2" Type="http://schemas.openxmlformats.org/officeDocument/2006/relationships/image" Target="../media/image149.wmf"/><Relationship Id="rId1" Type="http://schemas.openxmlformats.org/officeDocument/2006/relationships/image" Target="../media/image148.wmf"/><Relationship Id="rId5" Type="http://schemas.openxmlformats.org/officeDocument/2006/relationships/image" Target="../media/image152.emf"/><Relationship Id="rId4" Type="http://schemas.openxmlformats.org/officeDocument/2006/relationships/image" Target="../media/image151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emf"/><Relationship Id="rId13" Type="http://schemas.openxmlformats.org/officeDocument/2006/relationships/image" Target="../media/image165.wmf"/><Relationship Id="rId18" Type="http://schemas.openxmlformats.org/officeDocument/2006/relationships/image" Target="../media/image167.wmf"/><Relationship Id="rId3" Type="http://schemas.openxmlformats.org/officeDocument/2006/relationships/image" Target="../media/image155.emf"/><Relationship Id="rId21" Type="http://schemas.openxmlformats.org/officeDocument/2006/relationships/image" Target="../media/image77.wmf"/><Relationship Id="rId7" Type="http://schemas.openxmlformats.org/officeDocument/2006/relationships/image" Target="../media/image159.emf"/><Relationship Id="rId12" Type="http://schemas.openxmlformats.org/officeDocument/2006/relationships/image" Target="../media/image164.wmf"/><Relationship Id="rId17" Type="http://schemas.openxmlformats.org/officeDocument/2006/relationships/image" Target="../media/image75.wmf"/><Relationship Id="rId2" Type="http://schemas.openxmlformats.org/officeDocument/2006/relationships/image" Target="../media/image154.emf"/><Relationship Id="rId16" Type="http://schemas.openxmlformats.org/officeDocument/2006/relationships/image" Target="../media/image74.wmf"/><Relationship Id="rId20" Type="http://schemas.openxmlformats.org/officeDocument/2006/relationships/image" Target="../media/image76.wmf"/><Relationship Id="rId1" Type="http://schemas.openxmlformats.org/officeDocument/2006/relationships/image" Target="../media/image153.emf"/><Relationship Id="rId6" Type="http://schemas.openxmlformats.org/officeDocument/2006/relationships/image" Target="../media/image158.emf"/><Relationship Id="rId11" Type="http://schemas.openxmlformats.org/officeDocument/2006/relationships/image" Target="../media/image163.emf"/><Relationship Id="rId5" Type="http://schemas.openxmlformats.org/officeDocument/2006/relationships/image" Target="../media/image157.emf"/><Relationship Id="rId15" Type="http://schemas.openxmlformats.org/officeDocument/2006/relationships/image" Target="../media/image71.wmf"/><Relationship Id="rId10" Type="http://schemas.openxmlformats.org/officeDocument/2006/relationships/image" Target="../media/image162.emf"/><Relationship Id="rId19" Type="http://schemas.openxmlformats.org/officeDocument/2006/relationships/image" Target="../media/image168.png"/><Relationship Id="rId4" Type="http://schemas.openxmlformats.org/officeDocument/2006/relationships/image" Target="../media/image156.emf"/><Relationship Id="rId9" Type="http://schemas.openxmlformats.org/officeDocument/2006/relationships/image" Target="../media/image161.emf"/><Relationship Id="rId14" Type="http://schemas.openxmlformats.org/officeDocument/2006/relationships/image" Target="../media/image166.wmf"/><Relationship Id="rId22" Type="http://schemas.openxmlformats.org/officeDocument/2006/relationships/image" Target="../media/image73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emf"/><Relationship Id="rId13" Type="http://schemas.openxmlformats.org/officeDocument/2006/relationships/image" Target="../media/image71.wmf"/><Relationship Id="rId18" Type="http://schemas.openxmlformats.org/officeDocument/2006/relationships/image" Target="../media/image74.wmf"/><Relationship Id="rId3" Type="http://schemas.openxmlformats.org/officeDocument/2006/relationships/image" Target="../media/image171.emf"/><Relationship Id="rId7" Type="http://schemas.openxmlformats.org/officeDocument/2006/relationships/image" Target="../media/image175.emf"/><Relationship Id="rId12" Type="http://schemas.openxmlformats.org/officeDocument/2006/relationships/image" Target="../media/image178.wmf"/><Relationship Id="rId17" Type="http://schemas.openxmlformats.org/officeDocument/2006/relationships/image" Target="../media/image73.wmf"/><Relationship Id="rId2" Type="http://schemas.openxmlformats.org/officeDocument/2006/relationships/image" Target="../media/image170.emf"/><Relationship Id="rId16" Type="http://schemas.openxmlformats.org/officeDocument/2006/relationships/image" Target="../media/image166.wmf"/><Relationship Id="rId20" Type="http://schemas.openxmlformats.org/officeDocument/2006/relationships/image" Target="../media/image75.wmf"/><Relationship Id="rId1" Type="http://schemas.openxmlformats.org/officeDocument/2006/relationships/image" Target="../media/image169.emf"/><Relationship Id="rId6" Type="http://schemas.openxmlformats.org/officeDocument/2006/relationships/image" Target="../media/image174.emf"/><Relationship Id="rId11" Type="http://schemas.openxmlformats.org/officeDocument/2006/relationships/image" Target="../media/image77.wmf"/><Relationship Id="rId5" Type="http://schemas.openxmlformats.org/officeDocument/2006/relationships/image" Target="../media/image173.emf"/><Relationship Id="rId15" Type="http://schemas.openxmlformats.org/officeDocument/2006/relationships/image" Target="../media/image165.wmf"/><Relationship Id="rId10" Type="http://schemas.openxmlformats.org/officeDocument/2006/relationships/image" Target="../media/image76.wmf"/><Relationship Id="rId19" Type="http://schemas.openxmlformats.org/officeDocument/2006/relationships/image" Target="../media/image179.png"/><Relationship Id="rId4" Type="http://schemas.openxmlformats.org/officeDocument/2006/relationships/image" Target="../media/image172.emf"/><Relationship Id="rId9" Type="http://schemas.openxmlformats.org/officeDocument/2006/relationships/image" Target="../media/image177.emf"/><Relationship Id="rId14" Type="http://schemas.openxmlformats.org/officeDocument/2006/relationships/image" Target="../media/image164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emf"/><Relationship Id="rId13" Type="http://schemas.openxmlformats.org/officeDocument/2006/relationships/image" Target="../media/image71.wmf"/><Relationship Id="rId18" Type="http://schemas.openxmlformats.org/officeDocument/2006/relationships/image" Target="../media/image76.wmf"/><Relationship Id="rId26" Type="http://schemas.openxmlformats.org/officeDocument/2006/relationships/image" Target="../media/image199.emf"/><Relationship Id="rId3" Type="http://schemas.openxmlformats.org/officeDocument/2006/relationships/image" Target="../media/image182.emf"/><Relationship Id="rId21" Type="http://schemas.openxmlformats.org/officeDocument/2006/relationships/image" Target="../media/image194.wmf"/><Relationship Id="rId7" Type="http://schemas.openxmlformats.org/officeDocument/2006/relationships/image" Target="../media/image186.emf"/><Relationship Id="rId12" Type="http://schemas.openxmlformats.org/officeDocument/2006/relationships/image" Target="../media/image191.wmf"/><Relationship Id="rId17" Type="http://schemas.openxmlformats.org/officeDocument/2006/relationships/image" Target="../media/image74.wmf"/><Relationship Id="rId25" Type="http://schemas.openxmlformats.org/officeDocument/2006/relationships/image" Target="../media/image198.emf"/><Relationship Id="rId2" Type="http://schemas.openxmlformats.org/officeDocument/2006/relationships/image" Target="../media/image181.emf"/><Relationship Id="rId16" Type="http://schemas.openxmlformats.org/officeDocument/2006/relationships/image" Target="../media/image73.wmf"/><Relationship Id="rId20" Type="http://schemas.openxmlformats.org/officeDocument/2006/relationships/image" Target="../media/image75.wmf"/><Relationship Id="rId1" Type="http://schemas.openxmlformats.org/officeDocument/2006/relationships/image" Target="../media/image180.emf"/><Relationship Id="rId6" Type="http://schemas.openxmlformats.org/officeDocument/2006/relationships/image" Target="../media/image185.emf"/><Relationship Id="rId11" Type="http://schemas.openxmlformats.org/officeDocument/2006/relationships/image" Target="../media/image190.wmf"/><Relationship Id="rId24" Type="http://schemas.openxmlformats.org/officeDocument/2006/relationships/image" Target="../media/image197.emf"/><Relationship Id="rId5" Type="http://schemas.openxmlformats.org/officeDocument/2006/relationships/image" Target="../media/image184.emf"/><Relationship Id="rId15" Type="http://schemas.openxmlformats.org/officeDocument/2006/relationships/image" Target="../media/image193.wmf"/><Relationship Id="rId23" Type="http://schemas.openxmlformats.org/officeDocument/2006/relationships/image" Target="../media/image196.emf"/><Relationship Id="rId28" Type="http://schemas.openxmlformats.org/officeDocument/2006/relationships/image" Target="../media/image201.png"/><Relationship Id="rId10" Type="http://schemas.openxmlformats.org/officeDocument/2006/relationships/image" Target="../media/image189.emf"/><Relationship Id="rId19" Type="http://schemas.openxmlformats.org/officeDocument/2006/relationships/image" Target="../media/image77.wmf"/><Relationship Id="rId4" Type="http://schemas.openxmlformats.org/officeDocument/2006/relationships/image" Target="../media/image183.emf"/><Relationship Id="rId9" Type="http://schemas.openxmlformats.org/officeDocument/2006/relationships/image" Target="../media/image188.emf"/><Relationship Id="rId14" Type="http://schemas.openxmlformats.org/officeDocument/2006/relationships/image" Target="../media/image192.wmf"/><Relationship Id="rId22" Type="http://schemas.openxmlformats.org/officeDocument/2006/relationships/image" Target="../media/image195.wmf"/><Relationship Id="rId27" Type="http://schemas.openxmlformats.org/officeDocument/2006/relationships/image" Target="../media/image200.emf"/></Relationships>
</file>

<file path=ppt/drawings/_rels/vmlDrawing16.v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wmf"/><Relationship Id="rId18" Type="http://schemas.openxmlformats.org/officeDocument/2006/relationships/image" Target="../media/image218.emf"/><Relationship Id="rId26" Type="http://schemas.openxmlformats.org/officeDocument/2006/relationships/image" Target="../media/image73.wmf"/><Relationship Id="rId3" Type="http://schemas.openxmlformats.org/officeDocument/2006/relationships/image" Target="../media/image204.emf"/><Relationship Id="rId21" Type="http://schemas.openxmlformats.org/officeDocument/2006/relationships/image" Target="../media/image221.wmf"/><Relationship Id="rId7" Type="http://schemas.openxmlformats.org/officeDocument/2006/relationships/image" Target="../media/image208.wmf"/><Relationship Id="rId12" Type="http://schemas.openxmlformats.org/officeDocument/2006/relationships/image" Target="../media/image213.emf"/><Relationship Id="rId17" Type="http://schemas.openxmlformats.org/officeDocument/2006/relationships/image" Target="../media/image217.emf"/><Relationship Id="rId25" Type="http://schemas.openxmlformats.org/officeDocument/2006/relationships/image" Target="../media/image71.wmf"/><Relationship Id="rId33" Type="http://schemas.openxmlformats.org/officeDocument/2006/relationships/image" Target="../media/image226.wmf"/><Relationship Id="rId2" Type="http://schemas.openxmlformats.org/officeDocument/2006/relationships/image" Target="../media/image203.emf"/><Relationship Id="rId16" Type="http://schemas.openxmlformats.org/officeDocument/2006/relationships/image" Target="../media/image216.emf"/><Relationship Id="rId20" Type="http://schemas.openxmlformats.org/officeDocument/2006/relationships/image" Target="../media/image220.emf"/><Relationship Id="rId29" Type="http://schemas.openxmlformats.org/officeDocument/2006/relationships/image" Target="../media/image77.wmf"/><Relationship Id="rId1" Type="http://schemas.openxmlformats.org/officeDocument/2006/relationships/image" Target="../media/image202.emf"/><Relationship Id="rId6" Type="http://schemas.openxmlformats.org/officeDocument/2006/relationships/image" Target="../media/image207.emf"/><Relationship Id="rId11" Type="http://schemas.openxmlformats.org/officeDocument/2006/relationships/image" Target="../media/image212.emf"/><Relationship Id="rId24" Type="http://schemas.openxmlformats.org/officeDocument/2006/relationships/image" Target="../media/image164.wmf"/><Relationship Id="rId32" Type="http://schemas.openxmlformats.org/officeDocument/2006/relationships/image" Target="../media/image225.wmf"/><Relationship Id="rId5" Type="http://schemas.openxmlformats.org/officeDocument/2006/relationships/image" Target="../media/image206.wmf"/><Relationship Id="rId15" Type="http://schemas.openxmlformats.org/officeDocument/2006/relationships/image" Target="../media/image215.emf"/><Relationship Id="rId23" Type="http://schemas.openxmlformats.org/officeDocument/2006/relationships/image" Target="../media/image223.wmf"/><Relationship Id="rId28" Type="http://schemas.openxmlformats.org/officeDocument/2006/relationships/image" Target="../media/image76.wmf"/><Relationship Id="rId10" Type="http://schemas.openxmlformats.org/officeDocument/2006/relationships/image" Target="../media/image211.emf"/><Relationship Id="rId19" Type="http://schemas.openxmlformats.org/officeDocument/2006/relationships/image" Target="../media/image219.emf"/><Relationship Id="rId31" Type="http://schemas.openxmlformats.org/officeDocument/2006/relationships/image" Target="../media/image224.wmf"/><Relationship Id="rId4" Type="http://schemas.openxmlformats.org/officeDocument/2006/relationships/image" Target="../media/image205.emf"/><Relationship Id="rId9" Type="http://schemas.openxmlformats.org/officeDocument/2006/relationships/image" Target="../media/image210.emf"/><Relationship Id="rId14" Type="http://schemas.openxmlformats.org/officeDocument/2006/relationships/image" Target="../media/image214.wmf"/><Relationship Id="rId22" Type="http://schemas.openxmlformats.org/officeDocument/2006/relationships/image" Target="../media/image222.wmf"/><Relationship Id="rId27" Type="http://schemas.openxmlformats.org/officeDocument/2006/relationships/image" Target="../media/image74.wmf"/><Relationship Id="rId30" Type="http://schemas.openxmlformats.org/officeDocument/2006/relationships/image" Target="../media/image75.wmf"/><Relationship Id="rId8" Type="http://schemas.openxmlformats.org/officeDocument/2006/relationships/image" Target="../media/image209.emf"/></Relationships>
</file>

<file path=ppt/drawings/_rels/vmlDrawing17.vml.rels><?xml version="1.0" encoding="UTF-8" standalone="yes"?>
<Relationships xmlns="http://schemas.openxmlformats.org/package/2006/relationships"><Relationship Id="rId13" Type="http://schemas.openxmlformats.org/officeDocument/2006/relationships/image" Target="../media/image239.emf"/><Relationship Id="rId18" Type="http://schemas.openxmlformats.org/officeDocument/2006/relationships/image" Target="../media/image244.wmf"/><Relationship Id="rId26" Type="http://schemas.openxmlformats.org/officeDocument/2006/relationships/image" Target="../media/image194.wmf"/><Relationship Id="rId39" Type="http://schemas.openxmlformats.org/officeDocument/2006/relationships/image" Target="../media/image252.emf"/><Relationship Id="rId21" Type="http://schemas.openxmlformats.org/officeDocument/2006/relationships/image" Target="../media/image74.wmf"/><Relationship Id="rId34" Type="http://schemas.openxmlformats.org/officeDocument/2006/relationships/image" Target="../media/image224.wmf"/><Relationship Id="rId42" Type="http://schemas.openxmlformats.org/officeDocument/2006/relationships/image" Target="../media/image255.emf"/><Relationship Id="rId47" Type="http://schemas.openxmlformats.org/officeDocument/2006/relationships/image" Target="../media/image260.emf"/><Relationship Id="rId50" Type="http://schemas.openxmlformats.org/officeDocument/2006/relationships/image" Target="../media/image263.emf"/><Relationship Id="rId7" Type="http://schemas.openxmlformats.org/officeDocument/2006/relationships/image" Target="../media/image233.wmf"/><Relationship Id="rId2" Type="http://schemas.openxmlformats.org/officeDocument/2006/relationships/image" Target="../media/image228.emf"/><Relationship Id="rId16" Type="http://schemas.openxmlformats.org/officeDocument/2006/relationships/image" Target="../media/image242.emf"/><Relationship Id="rId29" Type="http://schemas.openxmlformats.org/officeDocument/2006/relationships/image" Target="../media/image247.wmf"/><Relationship Id="rId11" Type="http://schemas.openxmlformats.org/officeDocument/2006/relationships/image" Target="../media/image237.emf"/><Relationship Id="rId24" Type="http://schemas.openxmlformats.org/officeDocument/2006/relationships/image" Target="../media/image75.wmf"/><Relationship Id="rId32" Type="http://schemas.openxmlformats.org/officeDocument/2006/relationships/image" Target="../media/image248.emf"/><Relationship Id="rId37" Type="http://schemas.openxmlformats.org/officeDocument/2006/relationships/image" Target="../media/image250.wmf"/><Relationship Id="rId40" Type="http://schemas.openxmlformats.org/officeDocument/2006/relationships/image" Target="../media/image253.emf"/><Relationship Id="rId45" Type="http://schemas.openxmlformats.org/officeDocument/2006/relationships/image" Target="../media/image258.emf"/><Relationship Id="rId5" Type="http://schemas.openxmlformats.org/officeDocument/2006/relationships/image" Target="../media/image231.wmf"/><Relationship Id="rId15" Type="http://schemas.openxmlformats.org/officeDocument/2006/relationships/image" Target="../media/image241.emf"/><Relationship Id="rId23" Type="http://schemas.openxmlformats.org/officeDocument/2006/relationships/image" Target="../media/image77.wmf"/><Relationship Id="rId28" Type="http://schemas.openxmlformats.org/officeDocument/2006/relationships/image" Target="../media/image73.wmf"/><Relationship Id="rId36" Type="http://schemas.openxmlformats.org/officeDocument/2006/relationships/image" Target="../media/image225.wmf"/><Relationship Id="rId49" Type="http://schemas.openxmlformats.org/officeDocument/2006/relationships/image" Target="../media/image262.emf"/><Relationship Id="rId10" Type="http://schemas.openxmlformats.org/officeDocument/2006/relationships/image" Target="../media/image236.emf"/><Relationship Id="rId19" Type="http://schemas.openxmlformats.org/officeDocument/2006/relationships/image" Target="../media/image132.wmf"/><Relationship Id="rId31" Type="http://schemas.openxmlformats.org/officeDocument/2006/relationships/image" Target="../media/image191.wmf"/><Relationship Id="rId44" Type="http://schemas.openxmlformats.org/officeDocument/2006/relationships/image" Target="../media/image257.emf"/><Relationship Id="rId4" Type="http://schemas.openxmlformats.org/officeDocument/2006/relationships/image" Target="../media/image230.emf"/><Relationship Id="rId9" Type="http://schemas.openxmlformats.org/officeDocument/2006/relationships/image" Target="../media/image235.emf"/><Relationship Id="rId14" Type="http://schemas.openxmlformats.org/officeDocument/2006/relationships/image" Target="../media/image240.emf"/><Relationship Id="rId22" Type="http://schemas.openxmlformats.org/officeDocument/2006/relationships/image" Target="../media/image76.wmf"/><Relationship Id="rId27" Type="http://schemas.openxmlformats.org/officeDocument/2006/relationships/image" Target="../media/image195.wmf"/><Relationship Id="rId30" Type="http://schemas.openxmlformats.org/officeDocument/2006/relationships/image" Target="../media/image190.wmf"/><Relationship Id="rId35" Type="http://schemas.openxmlformats.org/officeDocument/2006/relationships/image" Target="../media/image249.wmf"/><Relationship Id="rId43" Type="http://schemas.openxmlformats.org/officeDocument/2006/relationships/image" Target="../media/image256.emf"/><Relationship Id="rId48" Type="http://schemas.openxmlformats.org/officeDocument/2006/relationships/image" Target="../media/image261.emf"/><Relationship Id="rId8" Type="http://schemas.openxmlformats.org/officeDocument/2006/relationships/image" Target="../media/image234.emf"/><Relationship Id="rId51" Type="http://schemas.openxmlformats.org/officeDocument/2006/relationships/image" Target="../media/image264.png"/><Relationship Id="rId3" Type="http://schemas.openxmlformats.org/officeDocument/2006/relationships/image" Target="../media/image229.emf"/><Relationship Id="rId12" Type="http://schemas.openxmlformats.org/officeDocument/2006/relationships/image" Target="../media/image238.emf"/><Relationship Id="rId17" Type="http://schemas.openxmlformats.org/officeDocument/2006/relationships/image" Target="../media/image243.emf"/><Relationship Id="rId25" Type="http://schemas.openxmlformats.org/officeDocument/2006/relationships/image" Target="../media/image246.wmf"/><Relationship Id="rId33" Type="http://schemas.openxmlformats.org/officeDocument/2006/relationships/image" Target="../media/image71.wmf"/><Relationship Id="rId38" Type="http://schemas.openxmlformats.org/officeDocument/2006/relationships/image" Target="../media/image251.emf"/><Relationship Id="rId46" Type="http://schemas.openxmlformats.org/officeDocument/2006/relationships/image" Target="../media/image259.emf"/><Relationship Id="rId20" Type="http://schemas.openxmlformats.org/officeDocument/2006/relationships/image" Target="../media/image245.wmf"/><Relationship Id="rId41" Type="http://schemas.openxmlformats.org/officeDocument/2006/relationships/image" Target="../media/image254.emf"/><Relationship Id="rId1" Type="http://schemas.openxmlformats.org/officeDocument/2006/relationships/image" Target="../media/image227.emf"/><Relationship Id="rId6" Type="http://schemas.openxmlformats.org/officeDocument/2006/relationships/image" Target="../media/image232.emf"/></Relationships>
</file>

<file path=ppt/drawings/_rels/vmlDrawing18.vml.rels><?xml version="1.0" encoding="UTF-8" standalone="yes"?>
<Relationships xmlns="http://schemas.openxmlformats.org/package/2006/relationships"><Relationship Id="rId13" Type="http://schemas.openxmlformats.org/officeDocument/2006/relationships/image" Target="../media/image76.wmf"/><Relationship Id="rId18" Type="http://schemas.openxmlformats.org/officeDocument/2006/relationships/image" Target="../media/image195.wmf"/><Relationship Id="rId26" Type="http://schemas.openxmlformats.org/officeDocument/2006/relationships/image" Target="../media/image279.emf"/><Relationship Id="rId39" Type="http://schemas.openxmlformats.org/officeDocument/2006/relationships/image" Target="../media/image292.emf"/><Relationship Id="rId21" Type="http://schemas.openxmlformats.org/officeDocument/2006/relationships/image" Target="../media/image274.wmf"/><Relationship Id="rId34" Type="http://schemas.openxmlformats.org/officeDocument/2006/relationships/image" Target="../media/image287.emf"/><Relationship Id="rId42" Type="http://schemas.openxmlformats.org/officeDocument/2006/relationships/image" Target="../media/image295.emf"/><Relationship Id="rId7" Type="http://schemas.openxmlformats.org/officeDocument/2006/relationships/image" Target="../media/image268.emf"/><Relationship Id="rId2" Type="http://schemas.openxmlformats.org/officeDocument/2006/relationships/image" Target="../media/image191.wmf"/><Relationship Id="rId16" Type="http://schemas.openxmlformats.org/officeDocument/2006/relationships/image" Target="../media/image246.wmf"/><Relationship Id="rId20" Type="http://schemas.openxmlformats.org/officeDocument/2006/relationships/image" Target="../media/image273.wmf"/><Relationship Id="rId29" Type="http://schemas.openxmlformats.org/officeDocument/2006/relationships/image" Target="../media/image282.emf"/><Relationship Id="rId41" Type="http://schemas.openxmlformats.org/officeDocument/2006/relationships/image" Target="../media/image294.emf"/><Relationship Id="rId1" Type="http://schemas.openxmlformats.org/officeDocument/2006/relationships/image" Target="../media/image190.wmf"/><Relationship Id="rId6" Type="http://schemas.openxmlformats.org/officeDocument/2006/relationships/image" Target="../media/image267.emf"/><Relationship Id="rId11" Type="http://schemas.openxmlformats.org/officeDocument/2006/relationships/image" Target="../media/image271.wmf"/><Relationship Id="rId24" Type="http://schemas.openxmlformats.org/officeDocument/2006/relationships/image" Target="../media/image277.emf"/><Relationship Id="rId32" Type="http://schemas.openxmlformats.org/officeDocument/2006/relationships/image" Target="../media/image285.emf"/><Relationship Id="rId37" Type="http://schemas.openxmlformats.org/officeDocument/2006/relationships/image" Target="../media/image290.emf"/><Relationship Id="rId40" Type="http://schemas.openxmlformats.org/officeDocument/2006/relationships/image" Target="../media/image293.emf"/><Relationship Id="rId5" Type="http://schemas.openxmlformats.org/officeDocument/2006/relationships/image" Target="../media/image266.emf"/><Relationship Id="rId15" Type="http://schemas.openxmlformats.org/officeDocument/2006/relationships/image" Target="../media/image75.wmf"/><Relationship Id="rId23" Type="http://schemas.openxmlformats.org/officeDocument/2006/relationships/image" Target="../media/image276.emf"/><Relationship Id="rId28" Type="http://schemas.openxmlformats.org/officeDocument/2006/relationships/image" Target="../media/image281.emf"/><Relationship Id="rId36" Type="http://schemas.openxmlformats.org/officeDocument/2006/relationships/image" Target="../media/image289.emf"/><Relationship Id="rId10" Type="http://schemas.openxmlformats.org/officeDocument/2006/relationships/image" Target="../media/image73.wmf"/><Relationship Id="rId19" Type="http://schemas.openxmlformats.org/officeDocument/2006/relationships/image" Target="../media/image272.wmf"/><Relationship Id="rId31" Type="http://schemas.openxmlformats.org/officeDocument/2006/relationships/image" Target="../media/image284.emf"/><Relationship Id="rId4" Type="http://schemas.openxmlformats.org/officeDocument/2006/relationships/image" Target="../media/image71.wmf"/><Relationship Id="rId9" Type="http://schemas.openxmlformats.org/officeDocument/2006/relationships/image" Target="../media/image270.emf"/><Relationship Id="rId14" Type="http://schemas.openxmlformats.org/officeDocument/2006/relationships/image" Target="../media/image77.wmf"/><Relationship Id="rId22" Type="http://schemas.openxmlformats.org/officeDocument/2006/relationships/image" Target="../media/image275.emf"/><Relationship Id="rId27" Type="http://schemas.openxmlformats.org/officeDocument/2006/relationships/image" Target="../media/image280.emf"/><Relationship Id="rId30" Type="http://schemas.openxmlformats.org/officeDocument/2006/relationships/image" Target="../media/image283.emf"/><Relationship Id="rId35" Type="http://schemas.openxmlformats.org/officeDocument/2006/relationships/image" Target="../media/image288.emf"/><Relationship Id="rId43" Type="http://schemas.openxmlformats.org/officeDocument/2006/relationships/image" Target="../media/image296.png"/><Relationship Id="rId8" Type="http://schemas.openxmlformats.org/officeDocument/2006/relationships/image" Target="../media/image269.emf"/><Relationship Id="rId3" Type="http://schemas.openxmlformats.org/officeDocument/2006/relationships/image" Target="../media/image265.wmf"/><Relationship Id="rId12" Type="http://schemas.openxmlformats.org/officeDocument/2006/relationships/image" Target="../media/image74.wmf"/><Relationship Id="rId17" Type="http://schemas.openxmlformats.org/officeDocument/2006/relationships/image" Target="../media/image194.wmf"/><Relationship Id="rId25" Type="http://schemas.openxmlformats.org/officeDocument/2006/relationships/image" Target="../media/image278.wmf"/><Relationship Id="rId33" Type="http://schemas.openxmlformats.org/officeDocument/2006/relationships/image" Target="../media/image286.emf"/><Relationship Id="rId38" Type="http://schemas.openxmlformats.org/officeDocument/2006/relationships/image" Target="../media/image291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image" Target="../media/image304.wmf"/><Relationship Id="rId18" Type="http://schemas.openxmlformats.org/officeDocument/2006/relationships/image" Target="../media/image306.wmf"/><Relationship Id="rId3" Type="http://schemas.openxmlformats.org/officeDocument/2006/relationships/image" Target="../media/image299.emf"/><Relationship Id="rId21" Type="http://schemas.openxmlformats.org/officeDocument/2006/relationships/image" Target="../media/image164.wmf"/><Relationship Id="rId7" Type="http://schemas.openxmlformats.org/officeDocument/2006/relationships/image" Target="../media/image303.emf"/><Relationship Id="rId12" Type="http://schemas.openxmlformats.org/officeDocument/2006/relationships/image" Target="../media/image71.wmf"/><Relationship Id="rId17" Type="http://schemas.openxmlformats.org/officeDocument/2006/relationships/image" Target="../media/image305.wmf"/><Relationship Id="rId2" Type="http://schemas.openxmlformats.org/officeDocument/2006/relationships/image" Target="../media/image298.emf"/><Relationship Id="rId16" Type="http://schemas.openxmlformats.org/officeDocument/2006/relationships/image" Target="../media/image73.wmf"/><Relationship Id="rId20" Type="http://schemas.openxmlformats.org/officeDocument/2006/relationships/image" Target="../media/image75.wmf"/><Relationship Id="rId1" Type="http://schemas.openxmlformats.org/officeDocument/2006/relationships/image" Target="../media/image297.emf"/><Relationship Id="rId6" Type="http://schemas.openxmlformats.org/officeDocument/2006/relationships/image" Target="../media/image302.emf"/><Relationship Id="rId11" Type="http://schemas.openxmlformats.org/officeDocument/2006/relationships/image" Target="../media/image130.wmf"/><Relationship Id="rId24" Type="http://schemas.openxmlformats.org/officeDocument/2006/relationships/image" Target="../media/image307.png"/><Relationship Id="rId5" Type="http://schemas.openxmlformats.org/officeDocument/2006/relationships/image" Target="../media/image301.emf"/><Relationship Id="rId15" Type="http://schemas.openxmlformats.org/officeDocument/2006/relationships/image" Target="../media/image133.wmf"/><Relationship Id="rId23" Type="http://schemas.openxmlformats.org/officeDocument/2006/relationships/image" Target="../media/image194.wmf"/><Relationship Id="rId10" Type="http://schemas.openxmlformats.org/officeDocument/2006/relationships/image" Target="../media/image129.wmf"/><Relationship Id="rId19" Type="http://schemas.openxmlformats.org/officeDocument/2006/relationships/image" Target="../media/image74.wmf"/><Relationship Id="rId4" Type="http://schemas.openxmlformats.org/officeDocument/2006/relationships/image" Target="../media/image300.emf"/><Relationship Id="rId9" Type="http://schemas.openxmlformats.org/officeDocument/2006/relationships/image" Target="../media/image132.wmf"/><Relationship Id="rId14" Type="http://schemas.openxmlformats.org/officeDocument/2006/relationships/image" Target="../media/image131.wmf"/><Relationship Id="rId22" Type="http://schemas.openxmlformats.org/officeDocument/2006/relationships/image" Target="../media/image16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7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17" Type="http://schemas.openxmlformats.org/officeDocument/2006/relationships/image" Target="../media/image21.wmf"/><Relationship Id="rId2" Type="http://schemas.openxmlformats.org/officeDocument/2006/relationships/image" Target="../media/image6.emf"/><Relationship Id="rId16" Type="http://schemas.openxmlformats.org/officeDocument/2006/relationships/image" Target="../media/image20.w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11" Type="http://schemas.openxmlformats.org/officeDocument/2006/relationships/image" Target="../media/image15.wmf"/><Relationship Id="rId5" Type="http://schemas.openxmlformats.org/officeDocument/2006/relationships/image" Target="../media/image9.emf"/><Relationship Id="rId15" Type="http://schemas.openxmlformats.org/officeDocument/2006/relationships/image" Target="../media/image19.e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Relationship Id="rId14" Type="http://schemas.openxmlformats.org/officeDocument/2006/relationships/image" Target="../media/image18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emf"/><Relationship Id="rId13" Type="http://schemas.openxmlformats.org/officeDocument/2006/relationships/image" Target="../media/image320.emf"/><Relationship Id="rId18" Type="http://schemas.openxmlformats.org/officeDocument/2006/relationships/image" Target="../media/image325.emf"/><Relationship Id="rId26" Type="http://schemas.openxmlformats.org/officeDocument/2006/relationships/image" Target="../media/image75.wmf"/><Relationship Id="rId3" Type="http://schemas.openxmlformats.org/officeDocument/2006/relationships/image" Target="../media/image310.emf"/><Relationship Id="rId21" Type="http://schemas.openxmlformats.org/officeDocument/2006/relationships/image" Target="../media/image60.wmf"/><Relationship Id="rId7" Type="http://schemas.openxmlformats.org/officeDocument/2006/relationships/image" Target="../media/image314.emf"/><Relationship Id="rId12" Type="http://schemas.openxmlformats.org/officeDocument/2006/relationships/image" Target="../media/image319.emf"/><Relationship Id="rId17" Type="http://schemas.openxmlformats.org/officeDocument/2006/relationships/image" Target="../media/image324.emf"/><Relationship Id="rId25" Type="http://schemas.openxmlformats.org/officeDocument/2006/relationships/image" Target="../media/image74.wmf"/><Relationship Id="rId2" Type="http://schemas.openxmlformats.org/officeDocument/2006/relationships/image" Target="../media/image309.emf"/><Relationship Id="rId16" Type="http://schemas.openxmlformats.org/officeDocument/2006/relationships/image" Target="../media/image323.emf"/><Relationship Id="rId20" Type="http://schemas.openxmlformats.org/officeDocument/2006/relationships/image" Target="../media/image73.wmf"/><Relationship Id="rId29" Type="http://schemas.openxmlformats.org/officeDocument/2006/relationships/image" Target="../media/image165.wmf"/><Relationship Id="rId1" Type="http://schemas.openxmlformats.org/officeDocument/2006/relationships/image" Target="../media/image308.emf"/><Relationship Id="rId6" Type="http://schemas.openxmlformats.org/officeDocument/2006/relationships/image" Target="../media/image313.emf"/><Relationship Id="rId11" Type="http://schemas.openxmlformats.org/officeDocument/2006/relationships/image" Target="../media/image318.emf"/><Relationship Id="rId24" Type="http://schemas.openxmlformats.org/officeDocument/2006/relationships/image" Target="../media/image130.wmf"/><Relationship Id="rId5" Type="http://schemas.openxmlformats.org/officeDocument/2006/relationships/image" Target="../media/image312.emf"/><Relationship Id="rId15" Type="http://schemas.openxmlformats.org/officeDocument/2006/relationships/image" Target="../media/image322.emf"/><Relationship Id="rId23" Type="http://schemas.openxmlformats.org/officeDocument/2006/relationships/image" Target="../media/image129.wmf"/><Relationship Id="rId28" Type="http://schemas.openxmlformats.org/officeDocument/2006/relationships/image" Target="../media/image164.wmf"/><Relationship Id="rId10" Type="http://schemas.openxmlformats.org/officeDocument/2006/relationships/image" Target="../media/image317.emf"/><Relationship Id="rId19" Type="http://schemas.openxmlformats.org/officeDocument/2006/relationships/image" Target="../media/image326.wmf"/><Relationship Id="rId4" Type="http://schemas.openxmlformats.org/officeDocument/2006/relationships/image" Target="../media/image311.emf"/><Relationship Id="rId9" Type="http://schemas.openxmlformats.org/officeDocument/2006/relationships/image" Target="../media/image316.emf"/><Relationship Id="rId14" Type="http://schemas.openxmlformats.org/officeDocument/2006/relationships/image" Target="../media/image321.emf"/><Relationship Id="rId22" Type="http://schemas.openxmlformats.org/officeDocument/2006/relationships/image" Target="../media/image132.wmf"/><Relationship Id="rId27" Type="http://schemas.openxmlformats.org/officeDocument/2006/relationships/image" Target="../media/image327.wmf"/><Relationship Id="rId30" Type="http://schemas.openxmlformats.org/officeDocument/2006/relationships/image" Target="../media/image71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2.emf"/><Relationship Id="rId13" Type="http://schemas.openxmlformats.org/officeDocument/2006/relationships/image" Target="../media/image73.wmf"/><Relationship Id="rId3" Type="http://schemas.openxmlformats.org/officeDocument/2006/relationships/image" Target="../media/image76.wmf"/><Relationship Id="rId7" Type="http://schemas.openxmlformats.org/officeDocument/2006/relationships/image" Target="../media/image331.emf"/><Relationship Id="rId12" Type="http://schemas.openxmlformats.org/officeDocument/2006/relationships/image" Target="../media/image71.wmf"/><Relationship Id="rId2" Type="http://schemas.openxmlformats.org/officeDocument/2006/relationships/image" Target="../media/image178.wmf"/><Relationship Id="rId1" Type="http://schemas.openxmlformats.org/officeDocument/2006/relationships/image" Target="../media/image328.emf"/><Relationship Id="rId6" Type="http://schemas.openxmlformats.org/officeDocument/2006/relationships/image" Target="../media/image330.wmf"/><Relationship Id="rId11" Type="http://schemas.openxmlformats.org/officeDocument/2006/relationships/image" Target="../media/image335.emf"/><Relationship Id="rId5" Type="http://schemas.openxmlformats.org/officeDocument/2006/relationships/image" Target="../media/image329.wmf"/><Relationship Id="rId15" Type="http://schemas.openxmlformats.org/officeDocument/2006/relationships/image" Target="../media/image75.wmf"/><Relationship Id="rId10" Type="http://schemas.openxmlformats.org/officeDocument/2006/relationships/image" Target="../media/image334.emf"/><Relationship Id="rId4" Type="http://schemas.openxmlformats.org/officeDocument/2006/relationships/image" Target="../media/image77.wmf"/><Relationship Id="rId9" Type="http://schemas.openxmlformats.org/officeDocument/2006/relationships/image" Target="../media/image333.emf"/><Relationship Id="rId14" Type="http://schemas.openxmlformats.org/officeDocument/2006/relationships/image" Target="../media/image74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3.wmf"/><Relationship Id="rId13" Type="http://schemas.openxmlformats.org/officeDocument/2006/relationships/image" Target="../media/image75.wmf"/><Relationship Id="rId3" Type="http://schemas.openxmlformats.org/officeDocument/2006/relationships/image" Target="../media/image338.emf"/><Relationship Id="rId7" Type="http://schemas.openxmlformats.org/officeDocument/2006/relationships/image" Target="../media/image342.wmf"/><Relationship Id="rId12" Type="http://schemas.openxmlformats.org/officeDocument/2006/relationships/image" Target="../media/image74.wmf"/><Relationship Id="rId2" Type="http://schemas.openxmlformats.org/officeDocument/2006/relationships/image" Target="../media/image337.emf"/><Relationship Id="rId16" Type="http://schemas.openxmlformats.org/officeDocument/2006/relationships/image" Target="../media/image345.emf"/><Relationship Id="rId1" Type="http://schemas.openxmlformats.org/officeDocument/2006/relationships/image" Target="../media/image336.emf"/><Relationship Id="rId6" Type="http://schemas.openxmlformats.org/officeDocument/2006/relationships/image" Target="../media/image341.wmf"/><Relationship Id="rId11" Type="http://schemas.openxmlformats.org/officeDocument/2006/relationships/image" Target="../media/image344.wmf"/><Relationship Id="rId5" Type="http://schemas.openxmlformats.org/officeDocument/2006/relationships/image" Target="../media/image340.emf"/><Relationship Id="rId15" Type="http://schemas.openxmlformats.org/officeDocument/2006/relationships/image" Target="../media/image195.wmf"/><Relationship Id="rId10" Type="http://schemas.openxmlformats.org/officeDocument/2006/relationships/image" Target="../media/image73.wmf"/><Relationship Id="rId4" Type="http://schemas.openxmlformats.org/officeDocument/2006/relationships/image" Target="../media/image339.emf"/><Relationship Id="rId9" Type="http://schemas.openxmlformats.org/officeDocument/2006/relationships/image" Target="../media/image71.wmf"/><Relationship Id="rId14" Type="http://schemas.openxmlformats.org/officeDocument/2006/relationships/image" Target="../media/image19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5.emf"/><Relationship Id="rId18" Type="http://schemas.openxmlformats.org/officeDocument/2006/relationships/image" Target="../media/image40.emf"/><Relationship Id="rId3" Type="http://schemas.openxmlformats.org/officeDocument/2006/relationships/image" Target="../media/image25.emf"/><Relationship Id="rId21" Type="http://schemas.openxmlformats.org/officeDocument/2006/relationships/image" Target="../media/image43.emf"/><Relationship Id="rId7" Type="http://schemas.openxmlformats.org/officeDocument/2006/relationships/image" Target="../media/image29.emf"/><Relationship Id="rId12" Type="http://schemas.openxmlformats.org/officeDocument/2006/relationships/image" Target="../media/image34.emf"/><Relationship Id="rId17" Type="http://schemas.openxmlformats.org/officeDocument/2006/relationships/image" Target="../media/image39.emf"/><Relationship Id="rId2" Type="http://schemas.openxmlformats.org/officeDocument/2006/relationships/image" Target="../media/image24.emf"/><Relationship Id="rId16" Type="http://schemas.openxmlformats.org/officeDocument/2006/relationships/image" Target="../media/image38.wmf"/><Relationship Id="rId20" Type="http://schemas.openxmlformats.org/officeDocument/2006/relationships/image" Target="../media/image42.wmf"/><Relationship Id="rId1" Type="http://schemas.openxmlformats.org/officeDocument/2006/relationships/image" Target="../media/image23.emf"/><Relationship Id="rId6" Type="http://schemas.openxmlformats.org/officeDocument/2006/relationships/image" Target="../media/image28.emf"/><Relationship Id="rId11" Type="http://schemas.openxmlformats.org/officeDocument/2006/relationships/image" Target="../media/image33.emf"/><Relationship Id="rId5" Type="http://schemas.openxmlformats.org/officeDocument/2006/relationships/image" Target="../media/image27.emf"/><Relationship Id="rId15" Type="http://schemas.openxmlformats.org/officeDocument/2006/relationships/image" Target="../media/image37.emf"/><Relationship Id="rId10" Type="http://schemas.openxmlformats.org/officeDocument/2006/relationships/image" Target="../media/image32.emf"/><Relationship Id="rId19" Type="http://schemas.openxmlformats.org/officeDocument/2006/relationships/image" Target="../media/image41.wmf"/><Relationship Id="rId4" Type="http://schemas.openxmlformats.org/officeDocument/2006/relationships/image" Target="../media/image26.emf"/><Relationship Id="rId9" Type="http://schemas.openxmlformats.org/officeDocument/2006/relationships/image" Target="../media/image31.emf"/><Relationship Id="rId14" Type="http://schemas.openxmlformats.org/officeDocument/2006/relationships/image" Target="../media/image36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13" Type="http://schemas.openxmlformats.org/officeDocument/2006/relationships/image" Target="../media/image57.wmf"/><Relationship Id="rId18" Type="http://schemas.openxmlformats.org/officeDocument/2006/relationships/image" Target="../media/image62.emf"/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12" Type="http://schemas.openxmlformats.org/officeDocument/2006/relationships/image" Target="../media/image56.wmf"/><Relationship Id="rId17" Type="http://schemas.openxmlformats.org/officeDocument/2006/relationships/image" Target="../media/image61.wmf"/><Relationship Id="rId2" Type="http://schemas.openxmlformats.org/officeDocument/2006/relationships/image" Target="../media/image46.wmf"/><Relationship Id="rId16" Type="http://schemas.openxmlformats.org/officeDocument/2006/relationships/image" Target="../media/image60.wmf"/><Relationship Id="rId20" Type="http://schemas.openxmlformats.org/officeDocument/2006/relationships/image" Target="../media/image64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11" Type="http://schemas.openxmlformats.org/officeDocument/2006/relationships/image" Target="../media/image55.wmf"/><Relationship Id="rId5" Type="http://schemas.openxmlformats.org/officeDocument/2006/relationships/image" Target="../media/image49.wmf"/><Relationship Id="rId15" Type="http://schemas.openxmlformats.org/officeDocument/2006/relationships/image" Target="../media/image59.png"/><Relationship Id="rId10" Type="http://schemas.openxmlformats.org/officeDocument/2006/relationships/image" Target="../media/image54.wmf"/><Relationship Id="rId19" Type="http://schemas.openxmlformats.org/officeDocument/2006/relationships/image" Target="../media/image63.emf"/><Relationship Id="rId4" Type="http://schemas.openxmlformats.org/officeDocument/2006/relationships/image" Target="../media/image48.emf"/><Relationship Id="rId9" Type="http://schemas.openxmlformats.org/officeDocument/2006/relationships/image" Target="../media/image53.wmf"/><Relationship Id="rId14" Type="http://schemas.openxmlformats.org/officeDocument/2006/relationships/image" Target="../media/image5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image" Target="../media/image76.wmf"/><Relationship Id="rId3" Type="http://schemas.openxmlformats.org/officeDocument/2006/relationships/image" Target="../media/image67.emf"/><Relationship Id="rId7" Type="http://schemas.openxmlformats.org/officeDocument/2006/relationships/image" Target="../media/image71.wmf"/><Relationship Id="rId12" Type="http://schemas.openxmlformats.org/officeDocument/2006/relationships/image" Target="../media/image75.wmf"/><Relationship Id="rId2" Type="http://schemas.openxmlformats.org/officeDocument/2006/relationships/image" Target="../media/image66.emf"/><Relationship Id="rId1" Type="http://schemas.openxmlformats.org/officeDocument/2006/relationships/image" Target="../media/image65.emf"/><Relationship Id="rId6" Type="http://schemas.openxmlformats.org/officeDocument/2006/relationships/image" Target="../media/image70.wmf"/><Relationship Id="rId11" Type="http://schemas.openxmlformats.org/officeDocument/2006/relationships/image" Target="../media/image74.wmf"/><Relationship Id="rId5" Type="http://schemas.openxmlformats.org/officeDocument/2006/relationships/image" Target="../media/image69.wmf"/><Relationship Id="rId15" Type="http://schemas.openxmlformats.org/officeDocument/2006/relationships/image" Target="../media/image78.png"/><Relationship Id="rId10" Type="http://schemas.openxmlformats.org/officeDocument/2006/relationships/image" Target="../media/image73.wmf"/><Relationship Id="rId4" Type="http://schemas.openxmlformats.org/officeDocument/2006/relationships/image" Target="../media/image68.emf"/><Relationship Id="rId9" Type="http://schemas.openxmlformats.org/officeDocument/2006/relationships/image" Target="../media/image72.wmf"/><Relationship Id="rId14" Type="http://schemas.openxmlformats.org/officeDocument/2006/relationships/image" Target="../media/image7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image" Target="../media/image81.wmf"/><Relationship Id="rId7" Type="http://schemas.openxmlformats.org/officeDocument/2006/relationships/image" Target="../media/image85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Relationship Id="rId6" Type="http://schemas.openxmlformats.org/officeDocument/2006/relationships/image" Target="../media/image84.wmf"/><Relationship Id="rId11" Type="http://schemas.openxmlformats.org/officeDocument/2006/relationships/image" Target="../media/image89.wmf"/><Relationship Id="rId5" Type="http://schemas.openxmlformats.org/officeDocument/2006/relationships/image" Target="../media/image83.wmf"/><Relationship Id="rId10" Type="http://schemas.openxmlformats.org/officeDocument/2006/relationships/image" Target="../media/image88.wmf"/><Relationship Id="rId4" Type="http://schemas.openxmlformats.org/officeDocument/2006/relationships/image" Target="../media/image82.emf"/><Relationship Id="rId9" Type="http://schemas.openxmlformats.org/officeDocument/2006/relationships/image" Target="../media/image87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13" Type="http://schemas.openxmlformats.org/officeDocument/2006/relationships/image" Target="../media/image101.wmf"/><Relationship Id="rId18" Type="http://schemas.openxmlformats.org/officeDocument/2006/relationships/image" Target="../media/image106.emf"/><Relationship Id="rId3" Type="http://schemas.openxmlformats.org/officeDocument/2006/relationships/image" Target="../media/image92.emf"/><Relationship Id="rId21" Type="http://schemas.openxmlformats.org/officeDocument/2006/relationships/image" Target="../media/image109.emf"/><Relationship Id="rId7" Type="http://schemas.openxmlformats.org/officeDocument/2006/relationships/image" Target="../media/image95.emf"/><Relationship Id="rId12" Type="http://schemas.openxmlformats.org/officeDocument/2006/relationships/image" Target="../media/image100.wmf"/><Relationship Id="rId17" Type="http://schemas.openxmlformats.org/officeDocument/2006/relationships/image" Target="../media/image105.wmf"/><Relationship Id="rId2" Type="http://schemas.openxmlformats.org/officeDocument/2006/relationships/image" Target="../media/image91.wmf"/><Relationship Id="rId16" Type="http://schemas.openxmlformats.org/officeDocument/2006/relationships/image" Target="../media/image104.wmf"/><Relationship Id="rId20" Type="http://schemas.openxmlformats.org/officeDocument/2006/relationships/image" Target="../media/image108.emf"/><Relationship Id="rId1" Type="http://schemas.openxmlformats.org/officeDocument/2006/relationships/image" Target="../media/image90.emf"/><Relationship Id="rId6" Type="http://schemas.openxmlformats.org/officeDocument/2006/relationships/image" Target="../media/image94.emf"/><Relationship Id="rId11" Type="http://schemas.openxmlformats.org/officeDocument/2006/relationships/image" Target="../media/image99.wmf"/><Relationship Id="rId24" Type="http://schemas.openxmlformats.org/officeDocument/2006/relationships/image" Target="../media/image112.emf"/><Relationship Id="rId5" Type="http://schemas.openxmlformats.org/officeDocument/2006/relationships/image" Target="../media/image79.wmf"/><Relationship Id="rId15" Type="http://schemas.openxmlformats.org/officeDocument/2006/relationships/image" Target="../media/image103.wmf"/><Relationship Id="rId23" Type="http://schemas.openxmlformats.org/officeDocument/2006/relationships/image" Target="../media/image111.emf"/><Relationship Id="rId10" Type="http://schemas.openxmlformats.org/officeDocument/2006/relationships/image" Target="../media/image98.wmf"/><Relationship Id="rId19" Type="http://schemas.openxmlformats.org/officeDocument/2006/relationships/image" Target="../media/image107.emf"/><Relationship Id="rId4" Type="http://schemas.openxmlformats.org/officeDocument/2006/relationships/image" Target="../media/image93.emf"/><Relationship Id="rId9" Type="http://schemas.openxmlformats.org/officeDocument/2006/relationships/image" Target="../media/image97.wmf"/><Relationship Id="rId14" Type="http://schemas.openxmlformats.org/officeDocument/2006/relationships/image" Target="../media/image102.wmf"/><Relationship Id="rId22" Type="http://schemas.openxmlformats.org/officeDocument/2006/relationships/image" Target="../media/image110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emf"/><Relationship Id="rId3" Type="http://schemas.openxmlformats.org/officeDocument/2006/relationships/image" Target="../media/image115.emf"/><Relationship Id="rId7" Type="http://schemas.openxmlformats.org/officeDocument/2006/relationships/image" Target="../media/image119.emf"/><Relationship Id="rId12" Type="http://schemas.openxmlformats.org/officeDocument/2006/relationships/image" Target="../media/image123.emf"/><Relationship Id="rId2" Type="http://schemas.openxmlformats.org/officeDocument/2006/relationships/image" Target="../media/image114.emf"/><Relationship Id="rId1" Type="http://schemas.openxmlformats.org/officeDocument/2006/relationships/image" Target="../media/image113.emf"/><Relationship Id="rId6" Type="http://schemas.openxmlformats.org/officeDocument/2006/relationships/image" Target="../media/image118.emf"/><Relationship Id="rId11" Type="http://schemas.openxmlformats.org/officeDocument/2006/relationships/image" Target="../media/image122.wmf"/><Relationship Id="rId5" Type="http://schemas.openxmlformats.org/officeDocument/2006/relationships/image" Target="../media/image117.emf"/><Relationship Id="rId10" Type="http://schemas.openxmlformats.org/officeDocument/2006/relationships/image" Target="../media/image121.wmf"/><Relationship Id="rId4" Type="http://schemas.openxmlformats.org/officeDocument/2006/relationships/image" Target="../media/image116.emf"/><Relationship Id="rId9" Type="http://schemas.openxmlformats.org/officeDocument/2006/relationships/image" Target="../media/image79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wmf"/><Relationship Id="rId13" Type="http://schemas.openxmlformats.org/officeDocument/2006/relationships/image" Target="../media/image135.wmf"/><Relationship Id="rId3" Type="http://schemas.openxmlformats.org/officeDocument/2006/relationships/image" Target="../media/image126.wmf"/><Relationship Id="rId7" Type="http://schemas.openxmlformats.org/officeDocument/2006/relationships/image" Target="../media/image129.wmf"/><Relationship Id="rId12" Type="http://schemas.openxmlformats.org/officeDocument/2006/relationships/image" Target="../media/image134.wmf"/><Relationship Id="rId17" Type="http://schemas.openxmlformats.org/officeDocument/2006/relationships/image" Target="../media/image71.wmf"/><Relationship Id="rId2" Type="http://schemas.openxmlformats.org/officeDocument/2006/relationships/image" Target="../media/image125.wmf"/><Relationship Id="rId16" Type="http://schemas.openxmlformats.org/officeDocument/2006/relationships/image" Target="../media/image137.png"/><Relationship Id="rId1" Type="http://schemas.openxmlformats.org/officeDocument/2006/relationships/image" Target="../media/image124.wmf"/><Relationship Id="rId6" Type="http://schemas.openxmlformats.org/officeDocument/2006/relationships/image" Target="../media/image60.wmf"/><Relationship Id="rId11" Type="http://schemas.openxmlformats.org/officeDocument/2006/relationships/image" Target="../media/image133.wmf"/><Relationship Id="rId5" Type="http://schemas.openxmlformats.org/officeDocument/2006/relationships/image" Target="../media/image128.emf"/><Relationship Id="rId15" Type="http://schemas.openxmlformats.org/officeDocument/2006/relationships/image" Target="../media/image75.wmf"/><Relationship Id="rId10" Type="http://schemas.openxmlformats.org/officeDocument/2006/relationships/image" Target="../media/image132.wmf"/><Relationship Id="rId4" Type="http://schemas.openxmlformats.org/officeDocument/2006/relationships/image" Target="../media/image127.emf"/><Relationship Id="rId9" Type="http://schemas.openxmlformats.org/officeDocument/2006/relationships/image" Target="../media/image131.wmf"/><Relationship Id="rId14" Type="http://schemas.openxmlformats.org/officeDocument/2006/relationships/image" Target="../media/image1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fld id="{447B8630-CCC7-419E-B928-E370B48A106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95683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fld id="{8223C5D9-D9AB-4613-8F7B-392C8FF2964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5661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717808-5CA5-4473-A08E-09C5731505F6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42496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241482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993CC2-55F9-4B41-B414-94BEB060ED22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43315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34716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586892-FE66-4EB4-9DFB-317A3B6A6971}" type="slidenum">
              <a:rPr lang="en-US" altLang="zh-CN"/>
              <a:pPr/>
              <a:t>19</a:t>
            </a:fld>
            <a:endParaRPr lang="en-US" altLang="zh-CN"/>
          </a:p>
        </p:txBody>
      </p:sp>
      <p:sp>
        <p:nvSpPr>
          <p:cNvPr id="44953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17351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9E2906-10E8-4B29-988C-24BCB7C95631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44339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536432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1C20C4-04B7-493B-B70C-005252E5112C}" type="slidenum">
              <a:rPr lang="en-US" altLang="zh-CN"/>
              <a:pPr/>
              <a:t>21</a:t>
            </a:fld>
            <a:endParaRPr lang="en-US" altLang="zh-CN"/>
          </a:p>
        </p:txBody>
      </p:sp>
      <p:sp>
        <p:nvSpPr>
          <p:cNvPr id="45773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773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15946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098117-E697-4A0D-9AC7-CC7B819528F1}" type="slidenum">
              <a:rPr lang="en-US" altLang="zh-CN"/>
              <a:pPr/>
              <a:t>22</a:t>
            </a:fld>
            <a:endParaRPr lang="en-US" altLang="zh-CN"/>
          </a:p>
        </p:txBody>
      </p:sp>
      <p:sp>
        <p:nvSpPr>
          <p:cNvPr id="42086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642401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293940-5C28-4682-AAF4-CCB3D2FDE3DD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42701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66898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0FD301-D2F9-4220-9150-DF467DD86732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42905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2905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186284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EC1C8F-0815-489C-AD63-EA9E4206FD0F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43110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70074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612106-8239-4CEA-A58D-9AC1233CE097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43725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725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252924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8F5CC3-9B85-4CBB-B577-F0C45546C097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45158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83957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BCE262-DFEC-4D87-A881-34C5076549DA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45363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555324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E095C0-0D2D-47AF-8BEA-B9C1449AC64D}" type="slidenum">
              <a:rPr lang="en-US" altLang="zh-CN"/>
              <a:pPr/>
              <a:t>16</a:t>
            </a:fld>
            <a:endParaRPr lang="en-US" altLang="zh-CN"/>
          </a:p>
        </p:txBody>
      </p:sp>
      <p:sp>
        <p:nvSpPr>
          <p:cNvPr id="43520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520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80076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CCD50C-96EC-47A6-A2FD-BB7C9122B573}" type="slidenum">
              <a:rPr lang="en-US" altLang="zh-CN"/>
              <a:pPr/>
              <a:t>17</a:t>
            </a:fld>
            <a:endParaRPr lang="en-US" altLang="zh-CN"/>
          </a:p>
        </p:txBody>
      </p:sp>
      <p:sp>
        <p:nvSpPr>
          <p:cNvPr id="45568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568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124580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96253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8328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35452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022730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3232920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94802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40222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63142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19871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62260307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95707823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002" name="Picture 2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4003" name="Rectangle 3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4004" name="Rectangle 4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4005" name="Rectangle 5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fld id="{2BBBE602-8B87-4FE5-AFB3-80AE72274659}" type="slidenum">
              <a:rPr kumimoji="0" lang="en-US" altLang="zh-CN">
                <a:solidFill>
                  <a:srgbClr val="CC3300"/>
                </a:solidFill>
              </a:rPr>
              <a:pPr algn="r" eaLnBrk="0" hangingPunct="0">
                <a:spcBef>
                  <a:spcPct val="0"/>
                </a:spcBef>
              </a:pPr>
              <a:t>‹#›</a:t>
            </a:fld>
            <a:endParaRPr kumimoji="0"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384006" name="Object 6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109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4007" name="Line 7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384008" name="Picture 8" descr="GIF-378"/>
          <p:cNvPicPr>
            <a:picLocks noChangeAspect="1" noChangeArrowheads="1" noCrop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4009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4010" name="Text Box 10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299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eaLnBrk="0" fontAlgn="ctr" hangingPunct="0">
              <a:spcBef>
                <a:spcPct val="0"/>
              </a:spcBef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第六章    共形映射     </a:t>
            </a:r>
          </a:p>
        </p:txBody>
      </p:sp>
      <p:sp>
        <p:nvSpPr>
          <p:cNvPr id="384011" name="Rectangle 11"/>
          <p:cNvSpPr>
            <a:spLocks noChangeArrowheads="1"/>
          </p:cNvSpPr>
          <p:nvPr userDrawn="1"/>
        </p:nvSpPr>
        <p:spPr bwMode="auto">
          <a:xfrm>
            <a:off x="528638" y="60325"/>
            <a:ext cx="46116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fontAlgn="ctr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kumimoji="0"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§6.4  </a:t>
            </a:r>
            <a:r>
              <a:rPr kumimoji="0"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几个初等函数构成的映射     </a:t>
            </a:r>
            <a:endParaRPr kumimoji="0"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84012" name="Picture 1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3" name="Picture 13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4" name="Picture 1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5" name="Picture 15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6" name="Picture 1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7" name="Picture 1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8" name="Picture 1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9" name="Picture 19" descr="xsf"/>
          <p:cNvPicPr>
            <a:picLocks noChangeAspect="1" noChangeArrowheads="1"/>
          </p:cNvPicPr>
          <p:nvPr userDrawn="1"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0" name="Picture 2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1" name="Picture 2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2" name="Picture 2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3" name="Picture 23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4" name="Picture 2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5" name="Picture 25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6" name="Picture 2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7" name="Picture 2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8" name="Picture 2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9" name="Picture 29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30" name="Picture 3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31" name="Picture 31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107" name="Picture 107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wmf"/><Relationship Id="rId18" Type="http://schemas.openxmlformats.org/officeDocument/2006/relationships/oleObject" Target="../embeddings/oleObject153.bin"/><Relationship Id="rId26" Type="http://schemas.openxmlformats.org/officeDocument/2006/relationships/image" Target="../media/image73.wmf"/><Relationship Id="rId21" Type="http://schemas.openxmlformats.org/officeDocument/2006/relationships/image" Target="../media/image71.wmf"/><Relationship Id="rId34" Type="http://schemas.openxmlformats.org/officeDocument/2006/relationships/image" Target="../media/image143.emf"/><Relationship Id="rId7" Type="http://schemas.openxmlformats.org/officeDocument/2006/relationships/image" Target="../media/image138.emf"/><Relationship Id="rId12" Type="http://schemas.openxmlformats.org/officeDocument/2006/relationships/oleObject" Target="../embeddings/oleObject150.bin"/><Relationship Id="rId17" Type="http://schemas.openxmlformats.org/officeDocument/2006/relationships/image" Target="../media/image133.wmf"/><Relationship Id="rId25" Type="http://schemas.openxmlformats.org/officeDocument/2006/relationships/oleObject" Target="../embeddings/oleObject158.bin"/><Relationship Id="rId33" Type="http://schemas.openxmlformats.org/officeDocument/2006/relationships/oleObject" Target="../embeddings/oleObject162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52.bin"/><Relationship Id="rId20" Type="http://schemas.openxmlformats.org/officeDocument/2006/relationships/oleObject" Target="../embeddings/oleObject154.bin"/><Relationship Id="rId29" Type="http://schemas.openxmlformats.org/officeDocument/2006/relationships/oleObject" Target="../embeddings/oleObject160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47.bin"/><Relationship Id="rId11" Type="http://schemas.openxmlformats.org/officeDocument/2006/relationships/image" Target="../media/image140.emf"/><Relationship Id="rId24" Type="http://schemas.openxmlformats.org/officeDocument/2006/relationships/oleObject" Target="../embeddings/oleObject157.bin"/><Relationship Id="rId32" Type="http://schemas.openxmlformats.org/officeDocument/2006/relationships/image" Target="../media/image75.wmf"/><Relationship Id="rId37" Type="http://schemas.openxmlformats.org/officeDocument/2006/relationships/image" Target="../media/image144.png"/><Relationship Id="rId5" Type="http://schemas.openxmlformats.org/officeDocument/2006/relationships/image" Target="../media/image2.png"/><Relationship Id="rId15" Type="http://schemas.openxmlformats.org/officeDocument/2006/relationships/image" Target="../media/image132.wmf"/><Relationship Id="rId23" Type="http://schemas.openxmlformats.org/officeDocument/2006/relationships/oleObject" Target="../embeddings/oleObject156.bin"/><Relationship Id="rId28" Type="http://schemas.openxmlformats.org/officeDocument/2006/relationships/image" Target="../media/image142.wmf"/><Relationship Id="rId36" Type="http://schemas.openxmlformats.org/officeDocument/2006/relationships/oleObject" Target="../embeddings/oleObject163.bin"/><Relationship Id="rId10" Type="http://schemas.openxmlformats.org/officeDocument/2006/relationships/oleObject" Target="../embeddings/oleObject149.bin"/><Relationship Id="rId19" Type="http://schemas.openxmlformats.org/officeDocument/2006/relationships/image" Target="../media/image141.wmf"/><Relationship Id="rId31" Type="http://schemas.openxmlformats.org/officeDocument/2006/relationships/oleObject" Target="../embeddings/oleObject161.bin"/><Relationship Id="rId4" Type="http://schemas.openxmlformats.org/officeDocument/2006/relationships/image" Target="../media/image4.png"/><Relationship Id="rId9" Type="http://schemas.openxmlformats.org/officeDocument/2006/relationships/image" Target="../media/image139.emf"/><Relationship Id="rId14" Type="http://schemas.openxmlformats.org/officeDocument/2006/relationships/oleObject" Target="../embeddings/oleObject151.bin"/><Relationship Id="rId22" Type="http://schemas.openxmlformats.org/officeDocument/2006/relationships/oleObject" Target="../embeddings/oleObject155.bin"/><Relationship Id="rId27" Type="http://schemas.openxmlformats.org/officeDocument/2006/relationships/oleObject" Target="../embeddings/oleObject159.bin"/><Relationship Id="rId30" Type="http://schemas.openxmlformats.org/officeDocument/2006/relationships/image" Target="../media/image74.wmf"/><Relationship Id="rId35" Type="http://schemas.openxmlformats.org/officeDocument/2006/relationships/image" Target="../media/image44.png"/><Relationship Id="rId8" Type="http://schemas.openxmlformats.org/officeDocument/2006/relationships/oleObject" Target="../embeddings/oleObject148.bin"/><Relationship Id="rId3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1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45.wmf"/><Relationship Id="rId5" Type="http://schemas.openxmlformats.org/officeDocument/2006/relationships/oleObject" Target="../embeddings/oleObject164.bin"/><Relationship Id="rId10" Type="http://schemas.openxmlformats.org/officeDocument/2006/relationships/image" Target="../media/image147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6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wmf"/><Relationship Id="rId13" Type="http://schemas.openxmlformats.org/officeDocument/2006/relationships/oleObject" Target="../embeddings/oleObject171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168.bin"/><Relationship Id="rId12" Type="http://schemas.openxmlformats.org/officeDocument/2006/relationships/image" Target="../media/image15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48.wmf"/><Relationship Id="rId11" Type="http://schemas.openxmlformats.org/officeDocument/2006/relationships/oleObject" Target="../embeddings/oleObject170.bin"/><Relationship Id="rId5" Type="http://schemas.openxmlformats.org/officeDocument/2006/relationships/oleObject" Target="../embeddings/oleObject167.bin"/><Relationship Id="rId15" Type="http://schemas.openxmlformats.org/officeDocument/2006/relationships/image" Target="../media/image44.png"/><Relationship Id="rId10" Type="http://schemas.openxmlformats.org/officeDocument/2006/relationships/image" Target="../media/image150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69.bin"/><Relationship Id="rId14" Type="http://schemas.openxmlformats.org/officeDocument/2006/relationships/image" Target="../media/image152.emf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6.emf"/><Relationship Id="rId18" Type="http://schemas.openxmlformats.org/officeDocument/2006/relationships/oleObject" Target="../embeddings/oleObject178.bin"/><Relationship Id="rId26" Type="http://schemas.openxmlformats.org/officeDocument/2006/relationships/oleObject" Target="../embeddings/oleObject182.bin"/><Relationship Id="rId39" Type="http://schemas.openxmlformats.org/officeDocument/2006/relationships/image" Target="../media/image75.wmf"/><Relationship Id="rId21" Type="http://schemas.openxmlformats.org/officeDocument/2006/relationships/image" Target="../media/image160.emf"/><Relationship Id="rId34" Type="http://schemas.openxmlformats.org/officeDocument/2006/relationships/oleObject" Target="../embeddings/oleObject186.bin"/><Relationship Id="rId42" Type="http://schemas.openxmlformats.org/officeDocument/2006/relationships/oleObject" Target="../embeddings/oleObject191.bin"/><Relationship Id="rId47" Type="http://schemas.openxmlformats.org/officeDocument/2006/relationships/image" Target="../media/image76.wmf"/><Relationship Id="rId50" Type="http://schemas.openxmlformats.org/officeDocument/2006/relationships/oleObject" Target="../embeddings/oleObject195.bin"/><Relationship Id="rId7" Type="http://schemas.openxmlformats.org/officeDocument/2006/relationships/image" Target="../media/image153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77.bin"/><Relationship Id="rId29" Type="http://schemas.openxmlformats.org/officeDocument/2006/relationships/image" Target="../media/image164.wmf"/><Relationship Id="rId11" Type="http://schemas.openxmlformats.org/officeDocument/2006/relationships/image" Target="../media/image155.emf"/><Relationship Id="rId24" Type="http://schemas.openxmlformats.org/officeDocument/2006/relationships/oleObject" Target="../embeddings/oleObject181.bin"/><Relationship Id="rId32" Type="http://schemas.openxmlformats.org/officeDocument/2006/relationships/oleObject" Target="../embeddings/oleObject185.bin"/><Relationship Id="rId37" Type="http://schemas.openxmlformats.org/officeDocument/2006/relationships/image" Target="../media/image74.wmf"/><Relationship Id="rId40" Type="http://schemas.openxmlformats.org/officeDocument/2006/relationships/oleObject" Target="../embeddings/oleObject189.bin"/><Relationship Id="rId45" Type="http://schemas.openxmlformats.org/officeDocument/2006/relationships/image" Target="../media/image168.png"/><Relationship Id="rId5" Type="http://schemas.openxmlformats.org/officeDocument/2006/relationships/image" Target="../media/image4.png"/><Relationship Id="rId15" Type="http://schemas.openxmlformats.org/officeDocument/2006/relationships/image" Target="../media/image157.emf"/><Relationship Id="rId23" Type="http://schemas.openxmlformats.org/officeDocument/2006/relationships/image" Target="../media/image161.emf"/><Relationship Id="rId28" Type="http://schemas.openxmlformats.org/officeDocument/2006/relationships/oleObject" Target="../embeddings/oleObject183.bin"/><Relationship Id="rId36" Type="http://schemas.openxmlformats.org/officeDocument/2006/relationships/oleObject" Target="../embeddings/oleObject187.bin"/><Relationship Id="rId49" Type="http://schemas.openxmlformats.org/officeDocument/2006/relationships/image" Target="../media/image77.wmf"/><Relationship Id="rId10" Type="http://schemas.openxmlformats.org/officeDocument/2006/relationships/oleObject" Target="../embeddings/oleObject174.bin"/><Relationship Id="rId19" Type="http://schemas.openxmlformats.org/officeDocument/2006/relationships/image" Target="../media/image159.emf"/><Relationship Id="rId31" Type="http://schemas.openxmlformats.org/officeDocument/2006/relationships/image" Target="../media/image165.wmf"/><Relationship Id="rId44" Type="http://schemas.openxmlformats.org/officeDocument/2006/relationships/oleObject" Target="../embeddings/oleObject192.bin"/><Relationship Id="rId4" Type="http://schemas.openxmlformats.org/officeDocument/2006/relationships/image" Target="../media/image2.png"/><Relationship Id="rId9" Type="http://schemas.openxmlformats.org/officeDocument/2006/relationships/image" Target="../media/image154.emf"/><Relationship Id="rId14" Type="http://schemas.openxmlformats.org/officeDocument/2006/relationships/oleObject" Target="../embeddings/oleObject176.bin"/><Relationship Id="rId22" Type="http://schemas.openxmlformats.org/officeDocument/2006/relationships/oleObject" Target="../embeddings/oleObject180.bin"/><Relationship Id="rId27" Type="http://schemas.openxmlformats.org/officeDocument/2006/relationships/image" Target="../media/image163.emf"/><Relationship Id="rId30" Type="http://schemas.openxmlformats.org/officeDocument/2006/relationships/oleObject" Target="../embeddings/oleObject184.bin"/><Relationship Id="rId35" Type="http://schemas.openxmlformats.org/officeDocument/2006/relationships/image" Target="../media/image71.wmf"/><Relationship Id="rId43" Type="http://schemas.openxmlformats.org/officeDocument/2006/relationships/image" Target="../media/image167.wmf"/><Relationship Id="rId48" Type="http://schemas.openxmlformats.org/officeDocument/2006/relationships/oleObject" Target="../embeddings/oleObject194.bin"/><Relationship Id="rId8" Type="http://schemas.openxmlformats.org/officeDocument/2006/relationships/oleObject" Target="../embeddings/oleObject173.bin"/><Relationship Id="rId51" Type="http://schemas.openxmlformats.org/officeDocument/2006/relationships/image" Target="../media/image73.wmf"/><Relationship Id="rId3" Type="http://schemas.openxmlformats.org/officeDocument/2006/relationships/notesSlide" Target="../notesSlides/notesSlide5.xml"/><Relationship Id="rId12" Type="http://schemas.openxmlformats.org/officeDocument/2006/relationships/oleObject" Target="../embeddings/oleObject175.bin"/><Relationship Id="rId17" Type="http://schemas.openxmlformats.org/officeDocument/2006/relationships/image" Target="../media/image158.emf"/><Relationship Id="rId25" Type="http://schemas.openxmlformats.org/officeDocument/2006/relationships/image" Target="../media/image162.emf"/><Relationship Id="rId33" Type="http://schemas.openxmlformats.org/officeDocument/2006/relationships/image" Target="../media/image166.wmf"/><Relationship Id="rId38" Type="http://schemas.openxmlformats.org/officeDocument/2006/relationships/oleObject" Target="../embeddings/oleObject188.bin"/><Relationship Id="rId46" Type="http://schemas.openxmlformats.org/officeDocument/2006/relationships/oleObject" Target="../embeddings/oleObject193.bin"/><Relationship Id="rId20" Type="http://schemas.openxmlformats.org/officeDocument/2006/relationships/oleObject" Target="../embeddings/oleObject179.bin"/><Relationship Id="rId41" Type="http://schemas.openxmlformats.org/officeDocument/2006/relationships/oleObject" Target="../embeddings/oleObject190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72.bin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2.emf"/><Relationship Id="rId18" Type="http://schemas.openxmlformats.org/officeDocument/2006/relationships/oleObject" Target="../embeddings/oleObject202.bin"/><Relationship Id="rId26" Type="http://schemas.openxmlformats.org/officeDocument/2006/relationships/oleObject" Target="../embeddings/oleObject206.bin"/><Relationship Id="rId39" Type="http://schemas.openxmlformats.org/officeDocument/2006/relationships/image" Target="../media/image73.wmf"/><Relationship Id="rId21" Type="http://schemas.openxmlformats.org/officeDocument/2006/relationships/image" Target="../media/image176.emf"/><Relationship Id="rId34" Type="http://schemas.openxmlformats.org/officeDocument/2006/relationships/oleObject" Target="../embeddings/oleObject210.bin"/><Relationship Id="rId42" Type="http://schemas.openxmlformats.org/officeDocument/2006/relationships/oleObject" Target="../embeddings/oleObject214.bin"/><Relationship Id="rId47" Type="http://schemas.openxmlformats.org/officeDocument/2006/relationships/image" Target="../media/image75.wmf"/><Relationship Id="rId7" Type="http://schemas.openxmlformats.org/officeDocument/2006/relationships/image" Target="../media/image169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201.bin"/><Relationship Id="rId29" Type="http://schemas.openxmlformats.org/officeDocument/2006/relationships/image" Target="../media/image178.wmf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96.bin"/><Relationship Id="rId11" Type="http://schemas.openxmlformats.org/officeDocument/2006/relationships/image" Target="../media/image171.emf"/><Relationship Id="rId24" Type="http://schemas.openxmlformats.org/officeDocument/2006/relationships/oleObject" Target="../embeddings/oleObject205.bin"/><Relationship Id="rId32" Type="http://schemas.openxmlformats.org/officeDocument/2006/relationships/oleObject" Target="../embeddings/oleObject209.bin"/><Relationship Id="rId37" Type="http://schemas.openxmlformats.org/officeDocument/2006/relationships/image" Target="../media/image166.wmf"/><Relationship Id="rId40" Type="http://schemas.openxmlformats.org/officeDocument/2006/relationships/oleObject" Target="../embeddings/oleObject213.bin"/><Relationship Id="rId45" Type="http://schemas.openxmlformats.org/officeDocument/2006/relationships/oleObject" Target="../embeddings/oleObject216.bin"/><Relationship Id="rId5" Type="http://schemas.openxmlformats.org/officeDocument/2006/relationships/image" Target="../media/image2.png"/><Relationship Id="rId15" Type="http://schemas.openxmlformats.org/officeDocument/2006/relationships/image" Target="../media/image173.emf"/><Relationship Id="rId23" Type="http://schemas.openxmlformats.org/officeDocument/2006/relationships/image" Target="../media/image177.emf"/><Relationship Id="rId28" Type="http://schemas.openxmlformats.org/officeDocument/2006/relationships/oleObject" Target="../embeddings/oleObject207.bin"/><Relationship Id="rId36" Type="http://schemas.openxmlformats.org/officeDocument/2006/relationships/oleObject" Target="../embeddings/oleObject211.bin"/><Relationship Id="rId10" Type="http://schemas.openxmlformats.org/officeDocument/2006/relationships/oleObject" Target="../embeddings/oleObject198.bin"/><Relationship Id="rId19" Type="http://schemas.openxmlformats.org/officeDocument/2006/relationships/image" Target="../media/image175.emf"/><Relationship Id="rId31" Type="http://schemas.openxmlformats.org/officeDocument/2006/relationships/image" Target="../media/image71.wmf"/><Relationship Id="rId44" Type="http://schemas.openxmlformats.org/officeDocument/2006/relationships/oleObject" Target="../embeddings/oleObject215.bin"/><Relationship Id="rId4" Type="http://schemas.openxmlformats.org/officeDocument/2006/relationships/image" Target="../media/image4.png"/><Relationship Id="rId9" Type="http://schemas.openxmlformats.org/officeDocument/2006/relationships/image" Target="../media/image170.emf"/><Relationship Id="rId14" Type="http://schemas.openxmlformats.org/officeDocument/2006/relationships/oleObject" Target="../embeddings/oleObject200.bin"/><Relationship Id="rId22" Type="http://schemas.openxmlformats.org/officeDocument/2006/relationships/oleObject" Target="../embeddings/oleObject204.bin"/><Relationship Id="rId27" Type="http://schemas.openxmlformats.org/officeDocument/2006/relationships/image" Target="../media/image77.wmf"/><Relationship Id="rId30" Type="http://schemas.openxmlformats.org/officeDocument/2006/relationships/oleObject" Target="../embeddings/oleObject208.bin"/><Relationship Id="rId35" Type="http://schemas.openxmlformats.org/officeDocument/2006/relationships/image" Target="../media/image165.wmf"/><Relationship Id="rId43" Type="http://schemas.openxmlformats.org/officeDocument/2006/relationships/image" Target="../media/image179.png"/><Relationship Id="rId8" Type="http://schemas.openxmlformats.org/officeDocument/2006/relationships/oleObject" Target="../embeddings/oleObject197.bin"/><Relationship Id="rId3" Type="http://schemas.openxmlformats.org/officeDocument/2006/relationships/notesSlide" Target="../notesSlides/notesSlide6.xml"/><Relationship Id="rId12" Type="http://schemas.openxmlformats.org/officeDocument/2006/relationships/oleObject" Target="../embeddings/oleObject199.bin"/><Relationship Id="rId17" Type="http://schemas.openxmlformats.org/officeDocument/2006/relationships/image" Target="../media/image174.emf"/><Relationship Id="rId25" Type="http://schemas.openxmlformats.org/officeDocument/2006/relationships/image" Target="../media/image76.wmf"/><Relationship Id="rId33" Type="http://schemas.openxmlformats.org/officeDocument/2006/relationships/image" Target="../media/image164.wmf"/><Relationship Id="rId38" Type="http://schemas.openxmlformats.org/officeDocument/2006/relationships/oleObject" Target="../embeddings/oleObject212.bin"/><Relationship Id="rId46" Type="http://schemas.openxmlformats.org/officeDocument/2006/relationships/oleObject" Target="../embeddings/oleObject217.bin"/><Relationship Id="rId20" Type="http://schemas.openxmlformats.org/officeDocument/2006/relationships/oleObject" Target="../embeddings/oleObject203.bin"/><Relationship Id="rId41" Type="http://schemas.openxmlformats.org/officeDocument/2006/relationships/image" Target="../media/image74.wmf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228.bin"/><Relationship Id="rId21" Type="http://schemas.openxmlformats.org/officeDocument/2006/relationships/image" Target="../media/image187.emf"/><Relationship Id="rId34" Type="http://schemas.openxmlformats.org/officeDocument/2006/relationships/oleObject" Target="../embeddings/oleObject232.bin"/><Relationship Id="rId42" Type="http://schemas.openxmlformats.org/officeDocument/2006/relationships/oleObject" Target="../embeddings/oleObject237.bin"/><Relationship Id="rId47" Type="http://schemas.openxmlformats.org/officeDocument/2006/relationships/image" Target="../media/image75.wmf"/><Relationship Id="rId50" Type="http://schemas.openxmlformats.org/officeDocument/2006/relationships/oleObject" Target="../embeddings/oleObject242.bin"/><Relationship Id="rId55" Type="http://schemas.openxmlformats.org/officeDocument/2006/relationships/image" Target="../media/image196.emf"/><Relationship Id="rId63" Type="http://schemas.openxmlformats.org/officeDocument/2006/relationships/image" Target="../media/image200.emf"/><Relationship Id="rId7" Type="http://schemas.openxmlformats.org/officeDocument/2006/relationships/image" Target="../media/image180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223.bin"/><Relationship Id="rId29" Type="http://schemas.openxmlformats.org/officeDocument/2006/relationships/image" Target="../media/image191.wmf"/><Relationship Id="rId11" Type="http://schemas.openxmlformats.org/officeDocument/2006/relationships/image" Target="../media/image182.emf"/><Relationship Id="rId24" Type="http://schemas.openxmlformats.org/officeDocument/2006/relationships/oleObject" Target="../embeddings/oleObject227.bin"/><Relationship Id="rId32" Type="http://schemas.openxmlformats.org/officeDocument/2006/relationships/oleObject" Target="../embeddings/oleObject231.bin"/><Relationship Id="rId37" Type="http://schemas.openxmlformats.org/officeDocument/2006/relationships/image" Target="../media/image73.wmf"/><Relationship Id="rId40" Type="http://schemas.openxmlformats.org/officeDocument/2006/relationships/oleObject" Target="../embeddings/oleObject236.bin"/><Relationship Id="rId45" Type="http://schemas.openxmlformats.org/officeDocument/2006/relationships/image" Target="../media/image77.wmf"/><Relationship Id="rId53" Type="http://schemas.openxmlformats.org/officeDocument/2006/relationships/image" Target="../media/image195.wmf"/><Relationship Id="rId58" Type="http://schemas.openxmlformats.org/officeDocument/2006/relationships/oleObject" Target="../embeddings/oleObject246.bin"/><Relationship Id="rId5" Type="http://schemas.openxmlformats.org/officeDocument/2006/relationships/image" Target="../media/image2.png"/><Relationship Id="rId61" Type="http://schemas.openxmlformats.org/officeDocument/2006/relationships/image" Target="../media/image199.emf"/><Relationship Id="rId19" Type="http://schemas.openxmlformats.org/officeDocument/2006/relationships/image" Target="../media/image186.emf"/><Relationship Id="rId14" Type="http://schemas.openxmlformats.org/officeDocument/2006/relationships/oleObject" Target="../embeddings/oleObject222.bin"/><Relationship Id="rId22" Type="http://schemas.openxmlformats.org/officeDocument/2006/relationships/oleObject" Target="../embeddings/oleObject226.bin"/><Relationship Id="rId27" Type="http://schemas.openxmlformats.org/officeDocument/2006/relationships/image" Target="../media/image190.wmf"/><Relationship Id="rId30" Type="http://schemas.openxmlformats.org/officeDocument/2006/relationships/oleObject" Target="../embeddings/oleObject230.bin"/><Relationship Id="rId35" Type="http://schemas.openxmlformats.org/officeDocument/2006/relationships/image" Target="../media/image193.wmf"/><Relationship Id="rId43" Type="http://schemas.openxmlformats.org/officeDocument/2006/relationships/image" Target="../media/image76.wmf"/><Relationship Id="rId48" Type="http://schemas.openxmlformats.org/officeDocument/2006/relationships/oleObject" Target="../embeddings/oleObject240.bin"/><Relationship Id="rId56" Type="http://schemas.openxmlformats.org/officeDocument/2006/relationships/oleObject" Target="../embeddings/oleObject245.bin"/><Relationship Id="rId64" Type="http://schemas.openxmlformats.org/officeDocument/2006/relationships/oleObject" Target="../embeddings/oleObject249.bin"/><Relationship Id="rId8" Type="http://schemas.openxmlformats.org/officeDocument/2006/relationships/oleObject" Target="../embeddings/oleObject219.bin"/><Relationship Id="rId51" Type="http://schemas.openxmlformats.org/officeDocument/2006/relationships/image" Target="../media/image194.wmf"/><Relationship Id="rId3" Type="http://schemas.openxmlformats.org/officeDocument/2006/relationships/notesSlide" Target="../notesSlides/notesSlide7.xml"/><Relationship Id="rId12" Type="http://schemas.openxmlformats.org/officeDocument/2006/relationships/oleObject" Target="../embeddings/oleObject221.bin"/><Relationship Id="rId17" Type="http://schemas.openxmlformats.org/officeDocument/2006/relationships/image" Target="../media/image185.emf"/><Relationship Id="rId25" Type="http://schemas.openxmlformats.org/officeDocument/2006/relationships/image" Target="../media/image189.emf"/><Relationship Id="rId33" Type="http://schemas.openxmlformats.org/officeDocument/2006/relationships/image" Target="../media/image192.wmf"/><Relationship Id="rId38" Type="http://schemas.openxmlformats.org/officeDocument/2006/relationships/oleObject" Target="../embeddings/oleObject234.bin"/><Relationship Id="rId46" Type="http://schemas.openxmlformats.org/officeDocument/2006/relationships/oleObject" Target="../embeddings/oleObject239.bin"/><Relationship Id="rId59" Type="http://schemas.openxmlformats.org/officeDocument/2006/relationships/image" Target="../media/image198.emf"/><Relationship Id="rId20" Type="http://schemas.openxmlformats.org/officeDocument/2006/relationships/oleObject" Target="../embeddings/oleObject225.bin"/><Relationship Id="rId41" Type="http://schemas.openxmlformats.org/officeDocument/2006/relationships/image" Target="../media/image74.wmf"/><Relationship Id="rId54" Type="http://schemas.openxmlformats.org/officeDocument/2006/relationships/oleObject" Target="../embeddings/oleObject244.bin"/><Relationship Id="rId62" Type="http://schemas.openxmlformats.org/officeDocument/2006/relationships/oleObject" Target="../embeddings/oleObject248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18.bin"/><Relationship Id="rId15" Type="http://schemas.openxmlformats.org/officeDocument/2006/relationships/image" Target="../media/image184.emf"/><Relationship Id="rId23" Type="http://schemas.openxmlformats.org/officeDocument/2006/relationships/image" Target="../media/image188.emf"/><Relationship Id="rId28" Type="http://schemas.openxmlformats.org/officeDocument/2006/relationships/oleObject" Target="../embeddings/oleObject229.bin"/><Relationship Id="rId36" Type="http://schemas.openxmlformats.org/officeDocument/2006/relationships/oleObject" Target="../embeddings/oleObject233.bin"/><Relationship Id="rId49" Type="http://schemas.openxmlformats.org/officeDocument/2006/relationships/oleObject" Target="../embeddings/oleObject241.bin"/><Relationship Id="rId57" Type="http://schemas.openxmlformats.org/officeDocument/2006/relationships/image" Target="../media/image197.emf"/><Relationship Id="rId10" Type="http://schemas.openxmlformats.org/officeDocument/2006/relationships/oleObject" Target="../embeddings/oleObject220.bin"/><Relationship Id="rId31" Type="http://schemas.openxmlformats.org/officeDocument/2006/relationships/image" Target="../media/image71.wmf"/><Relationship Id="rId44" Type="http://schemas.openxmlformats.org/officeDocument/2006/relationships/oleObject" Target="../embeddings/oleObject238.bin"/><Relationship Id="rId52" Type="http://schemas.openxmlformats.org/officeDocument/2006/relationships/oleObject" Target="../embeddings/oleObject243.bin"/><Relationship Id="rId60" Type="http://schemas.openxmlformats.org/officeDocument/2006/relationships/oleObject" Target="../embeddings/oleObject247.bin"/><Relationship Id="rId65" Type="http://schemas.openxmlformats.org/officeDocument/2006/relationships/image" Target="../media/image201.png"/><Relationship Id="rId4" Type="http://schemas.openxmlformats.org/officeDocument/2006/relationships/image" Target="../media/image4.png"/><Relationship Id="rId9" Type="http://schemas.openxmlformats.org/officeDocument/2006/relationships/image" Target="../media/image181.emf"/><Relationship Id="rId13" Type="http://schemas.openxmlformats.org/officeDocument/2006/relationships/image" Target="../media/image183.emf"/><Relationship Id="rId18" Type="http://schemas.openxmlformats.org/officeDocument/2006/relationships/oleObject" Target="../embeddings/oleObject224.bin"/><Relationship Id="rId39" Type="http://schemas.openxmlformats.org/officeDocument/2006/relationships/oleObject" Target="../embeddings/oleObject235.bin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260.bin"/><Relationship Id="rId21" Type="http://schemas.openxmlformats.org/officeDocument/2006/relationships/image" Target="../media/image209.emf"/><Relationship Id="rId42" Type="http://schemas.openxmlformats.org/officeDocument/2006/relationships/oleObject" Target="../embeddings/oleObject268.bin"/><Relationship Id="rId47" Type="http://schemas.openxmlformats.org/officeDocument/2006/relationships/image" Target="../media/image221.wmf"/><Relationship Id="rId63" Type="http://schemas.openxmlformats.org/officeDocument/2006/relationships/image" Target="../media/image76.wmf"/><Relationship Id="rId68" Type="http://schemas.openxmlformats.org/officeDocument/2006/relationships/oleObject" Target="../embeddings/oleObject282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255.bin"/><Relationship Id="rId29" Type="http://schemas.openxmlformats.org/officeDocument/2006/relationships/image" Target="../media/image213.emf"/><Relationship Id="rId11" Type="http://schemas.openxmlformats.org/officeDocument/2006/relationships/image" Target="../media/image204.emf"/><Relationship Id="rId24" Type="http://schemas.openxmlformats.org/officeDocument/2006/relationships/oleObject" Target="../embeddings/oleObject259.bin"/><Relationship Id="rId32" Type="http://schemas.openxmlformats.org/officeDocument/2006/relationships/oleObject" Target="../embeddings/oleObject263.bin"/><Relationship Id="rId37" Type="http://schemas.openxmlformats.org/officeDocument/2006/relationships/image" Target="../media/image216.emf"/><Relationship Id="rId40" Type="http://schemas.openxmlformats.org/officeDocument/2006/relationships/oleObject" Target="../embeddings/oleObject267.bin"/><Relationship Id="rId45" Type="http://schemas.openxmlformats.org/officeDocument/2006/relationships/image" Target="../media/image220.emf"/><Relationship Id="rId53" Type="http://schemas.openxmlformats.org/officeDocument/2006/relationships/oleObject" Target="../embeddings/oleObject274.bin"/><Relationship Id="rId58" Type="http://schemas.openxmlformats.org/officeDocument/2006/relationships/oleObject" Target="../embeddings/oleObject277.bin"/><Relationship Id="rId66" Type="http://schemas.openxmlformats.org/officeDocument/2006/relationships/oleObject" Target="../embeddings/oleObject281.bin"/><Relationship Id="rId74" Type="http://schemas.openxmlformats.org/officeDocument/2006/relationships/image" Target="../media/image226.wmf"/><Relationship Id="rId5" Type="http://schemas.openxmlformats.org/officeDocument/2006/relationships/image" Target="../media/image2.png"/><Relationship Id="rId61" Type="http://schemas.openxmlformats.org/officeDocument/2006/relationships/image" Target="../media/image74.wmf"/><Relationship Id="rId19" Type="http://schemas.openxmlformats.org/officeDocument/2006/relationships/image" Target="../media/image208.wmf"/><Relationship Id="rId14" Type="http://schemas.openxmlformats.org/officeDocument/2006/relationships/oleObject" Target="../embeddings/oleObject254.bin"/><Relationship Id="rId22" Type="http://schemas.openxmlformats.org/officeDocument/2006/relationships/oleObject" Target="../embeddings/oleObject258.bin"/><Relationship Id="rId27" Type="http://schemas.openxmlformats.org/officeDocument/2006/relationships/image" Target="../media/image212.emf"/><Relationship Id="rId30" Type="http://schemas.openxmlformats.org/officeDocument/2006/relationships/oleObject" Target="../embeddings/oleObject262.bin"/><Relationship Id="rId35" Type="http://schemas.openxmlformats.org/officeDocument/2006/relationships/image" Target="../media/image215.emf"/><Relationship Id="rId43" Type="http://schemas.openxmlformats.org/officeDocument/2006/relationships/image" Target="../media/image219.emf"/><Relationship Id="rId48" Type="http://schemas.openxmlformats.org/officeDocument/2006/relationships/oleObject" Target="../embeddings/oleObject271.bin"/><Relationship Id="rId56" Type="http://schemas.openxmlformats.org/officeDocument/2006/relationships/oleObject" Target="../embeddings/oleObject276.bin"/><Relationship Id="rId64" Type="http://schemas.openxmlformats.org/officeDocument/2006/relationships/oleObject" Target="../embeddings/oleObject280.bin"/><Relationship Id="rId69" Type="http://schemas.openxmlformats.org/officeDocument/2006/relationships/oleObject" Target="../embeddings/oleObject283.bin"/><Relationship Id="rId8" Type="http://schemas.openxmlformats.org/officeDocument/2006/relationships/oleObject" Target="../embeddings/oleObject251.bin"/><Relationship Id="rId51" Type="http://schemas.openxmlformats.org/officeDocument/2006/relationships/image" Target="../media/image223.wmf"/><Relationship Id="rId72" Type="http://schemas.openxmlformats.org/officeDocument/2006/relationships/image" Target="../media/image225.wmf"/><Relationship Id="rId3" Type="http://schemas.openxmlformats.org/officeDocument/2006/relationships/notesSlide" Target="../notesSlides/notesSlide8.xml"/><Relationship Id="rId12" Type="http://schemas.openxmlformats.org/officeDocument/2006/relationships/oleObject" Target="../embeddings/oleObject253.bin"/><Relationship Id="rId17" Type="http://schemas.openxmlformats.org/officeDocument/2006/relationships/image" Target="../media/image207.emf"/><Relationship Id="rId25" Type="http://schemas.openxmlformats.org/officeDocument/2006/relationships/image" Target="../media/image211.emf"/><Relationship Id="rId33" Type="http://schemas.openxmlformats.org/officeDocument/2006/relationships/image" Target="../media/image214.wmf"/><Relationship Id="rId38" Type="http://schemas.openxmlformats.org/officeDocument/2006/relationships/oleObject" Target="../embeddings/oleObject266.bin"/><Relationship Id="rId46" Type="http://schemas.openxmlformats.org/officeDocument/2006/relationships/oleObject" Target="../embeddings/oleObject270.bin"/><Relationship Id="rId59" Type="http://schemas.openxmlformats.org/officeDocument/2006/relationships/image" Target="../media/image73.wmf"/><Relationship Id="rId67" Type="http://schemas.openxmlformats.org/officeDocument/2006/relationships/image" Target="../media/image75.wmf"/><Relationship Id="rId20" Type="http://schemas.openxmlformats.org/officeDocument/2006/relationships/oleObject" Target="../embeddings/oleObject257.bin"/><Relationship Id="rId41" Type="http://schemas.openxmlformats.org/officeDocument/2006/relationships/image" Target="../media/image218.emf"/><Relationship Id="rId54" Type="http://schemas.openxmlformats.org/officeDocument/2006/relationships/oleObject" Target="../embeddings/oleObject275.bin"/><Relationship Id="rId62" Type="http://schemas.openxmlformats.org/officeDocument/2006/relationships/oleObject" Target="../embeddings/oleObject279.bin"/><Relationship Id="rId70" Type="http://schemas.openxmlformats.org/officeDocument/2006/relationships/image" Target="../media/image224.wmf"/><Relationship Id="rId75" Type="http://schemas.openxmlformats.org/officeDocument/2006/relationships/image" Target="../media/image44.png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50.bin"/><Relationship Id="rId15" Type="http://schemas.openxmlformats.org/officeDocument/2006/relationships/image" Target="../media/image206.wmf"/><Relationship Id="rId23" Type="http://schemas.openxmlformats.org/officeDocument/2006/relationships/image" Target="../media/image210.emf"/><Relationship Id="rId28" Type="http://schemas.openxmlformats.org/officeDocument/2006/relationships/oleObject" Target="../embeddings/oleObject261.bin"/><Relationship Id="rId36" Type="http://schemas.openxmlformats.org/officeDocument/2006/relationships/oleObject" Target="../embeddings/oleObject265.bin"/><Relationship Id="rId49" Type="http://schemas.openxmlformats.org/officeDocument/2006/relationships/image" Target="../media/image222.wmf"/><Relationship Id="rId57" Type="http://schemas.openxmlformats.org/officeDocument/2006/relationships/image" Target="../media/image71.wmf"/><Relationship Id="rId10" Type="http://schemas.openxmlformats.org/officeDocument/2006/relationships/oleObject" Target="../embeddings/oleObject252.bin"/><Relationship Id="rId31" Type="http://schemas.openxmlformats.org/officeDocument/2006/relationships/image" Target="../media/image60.wmf"/><Relationship Id="rId44" Type="http://schemas.openxmlformats.org/officeDocument/2006/relationships/oleObject" Target="../embeddings/oleObject269.bin"/><Relationship Id="rId52" Type="http://schemas.openxmlformats.org/officeDocument/2006/relationships/oleObject" Target="../embeddings/oleObject273.bin"/><Relationship Id="rId60" Type="http://schemas.openxmlformats.org/officeDocument/2006/relationships/oleObject" Target="../embeddings/oleObject278.bin"/><Relationship Id="rId65" Type="http://schemas.openxmlformats.org/officeDocument/2006/relationships/image" Target="../media/image77.wmf"/><Relationship Id="rId73" Type="http://schemas.openxmlformats.org/officeDocument/2006/relationships/oleObject" Target="../embeddings/oleObject285.bin"/><Relationship Id="rId4" Type="http://schemas.openxmlformats.org/officeDocument/2006/relationships/image" Target="../media/image4.png"/><Relationship Id="rId9" Type="http://schemas.openxmlformats.org/officeDocument/2006/relationships/image" Target="../media/image203.emf"/><Relationship Id="rId13" Type="http://schemas.openxmlformats.org/officeDocument/2006/relationships/image" Target="../media/image205.emf"/><Relationship Id="rId18" Type="http://schemas.openxmlformats.org/officeDocument/2006/relationships/oleObject" Target="../embeddings/oleObject256.bin"/><Relationship Id="rId39" Type="http://schemas.openxmlformats.org/officeDocument/2006/relationships/image" Target="../media/image217.emf"/><Relationship Id="rId34" Type="http://schemas.openxmlformats.org/officeDocument/2006/relationships/oleObject" Target="../embeddings/oleObject264.bin"/><Relationship Id="rId50" Type="http://schemas.openxmlformats.org/officeDocument/2006/relationships/oleObject" Target="../embeddings/oleObject272.bin"/><Relationship Id="rId55" Type="http://schemas.openxmlformats.org/officeDocument/2006/relationships/image" Target="../media/image164.wmf"/><Relationship Id="rId7" Type="http://schemas.openxmlformats.org/officeDocument/2006/relationships/image" Target="../media/image202.emf"/><Relationship Id="rId71" Type="http://schemas.openxmlformats.org/officeDocument/2006/relationships/oleObject" Target="../embeddings/oleObject284.bin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296.bin"/><Relationship Id="rId21" Type="http://schemas.openxmlformats.org/officeDocument/2006/relationships/image" Target="../media/image234.emf"/><Relationship Id="rId42" Type="http://schemas.openxmlformats.org/officeDocument/2006/relationships/oleObject" Target="../embeddings/oleObject304.bin"/><Relationship Id="rId47" Type="http://schemas.openxmlformats.org/officeDocument/2006/relationships/image" Target="../media/image74.wmf"/><Relationship Id="rId63" Type="http://schemas.openxmlformats.org/officeDocument/2006/relationships/image" Target="../media/image247.wmf"/><Relationship Id="rId68" Type="http://schemas.openxmlformats.org/officeDocument/2006/relationships/image" Target="../media/image191.wmf"/><Relationship Id="rId84" Type="http://schemas.openxmlformats.org/officeDocument/2006/relationships/oleObject" Target="../embeddings/oleObject326.bin"/><Relationship Id="rId89" Type="http://schemas.openxmlformats.org/officeDocument/2006/relationships/image" Target="../media/image254.emf"/><Relationship Id="rId16" Type="http://schemas.openxmlformats.org/officeDocument/2006/relationships/oleObject" Target="../embeddings/oleObject291.bin"/><Relationship Id="rId107" Type="http://schemas.openxmlformats.org/officeDocument/2006/relationships/image" Target="../media/image263.emf"/><Relationship Id="rId11" Type="http://schemas.openxmlformats.org/officeDocument/2006/relationships/image" Target="../media/image229.emf"/><Relationship Id="rId32" Type="http://schemas.openxmlformats.org/officeDocument/2006/relationships/oleObject" Target="../embeddings/oleObject299.bin"/><Relationship Id="rId37" Type="http://schemas.openxmlformats.org/officeDocument/2006/relationships/image" Target="../media/image242.emf"/><Relationship Id="rId53" Type="http://schemas.openxmlformats.org/officeDocument/2006/relationships/image" Target="../media/image75.wmf"/><Relationship Id="rId58" Type="http://schemas.openxmlformats.org/officeDocument/2006/relationships/oleObject" Target="../embeddings/oleObject312.bin"/><Relationship Id="rId74" Type="http://schemas.openxmlformats.org/officeDocument/2006/relationships/image" Target="../media/image224.wmf"/><Relationship Id="rId79" Type="http://schemas.openxmlformats.org/officeDocument/2006/relationships/image" Target="../media/image225.wmf"/><Relationship Id="rId102" Type="http://schemas.openxmlformats.org/officeDocument/2006/relationships/oleObject" Target="../embeddings/oleObject335.bin"/><Relationship Id="rId5" Type="http://schemas.openxmlformats.org/officeDocument/2006/relationships/image" Target="../media/image2.png"/><Relationship Id="rId90" Type="http://schemas.openxmlformats.org/officeDocument/2006/relationships/oleObject" Target="../embeddings/oleObject329.bin"/><Relationship Id="rId95" Type="http://schemas.openxmlformats.org/officeDocument/2006/relationships/image" Target="../media/image257.emf"/><Relationship Id="rId22" Type="http://schemas.openxmlformats.org/officeDocument/2006/relationships/oleObject" Target="../embeddings/oleObject294.bin"/><Relationship Id="rId27" Type="http://schemas.openxmlformats.org/officeDocument/2006/relationships/image" Target="../media/image237.emf"/><Relationship Id="rId43" Type="http://schemas.openxmlformats.org/officeDocument/2006/relationships/image" Target="../media/image132.wmf"/><Relationship Id="rId48" Type="http://schemas.openxmlformats.org/officeDocument/2006/relationships/oleObject" Target="../embeddings/oleObject307.bin"/><Relationship Id="rId64" Type="http://schemas.openxmlformats.org/officeDocument/2006/relationships/oleObject" Target="../embeddings/oleObject315.bin"/><Relationship Id="rId69" Type="http://schemas.openxmlformats.org/officeDocument/2006/relationships/oleObject" Target="../embeddings/oleObject318.bin"/><Relationship Id="rId80" Type="http://schemas.openxmlformats.org/officeDocument/2006/relationships/oleObject" Target="../embeddings/oleObject324.bin"/><Relationship Id="rId85" Type="http://schemas.openxmlformats.org/officeDocument/2006/relationships/image" Target="../media/image252.emf"/><Relationship Id="rId12" Type="http://schemas.openxmlformats.org/officeDocument/2006/relationships/oleObject" Target="../embeddings/oleObject289.bin"/><Relationship Id="rId17" Type="http://schemas.openxmlformats.org/officeDocument/2006/relationships/image" Target="../media/image232.emf"/><Relationship Id="rId33" Type="http://schemas.openxmlformats.org/officeDocument/2006/relationships/image" Target="../media/image240.emf"/><Relationship Id="rId38" Type="http://schemas.openxmlformats.org/officeDocument/2006/relationships/oleObject" Target="../embeddings/oleObject302.bin"/><Relationship Id="rId59" Type="http://schemas.openxmlformats.org/officeDocument/2006/relationships/image" Target="../media/image195.wmf"/><Relationship Id="rId103" Type="http://schemas.openxmlformats.org/officeDocument/2006/relationships/image" Target="../media/image261.emf"/><Relationship Id="rId108" Type="http://schemas.openxmlformats.org/officeDocument/2006/relationships/oleObject" Target="../embeddings/oleObject338.bin"/><Relationship Id="rId54" Type="http://schemas.openxmlformats.org/officeDocument/2006/relationships/oleObject" Target="../embeddings/oleObject310.bin"/><Relationship Id="rId70" Type="http://schemas.openxmlformats.org/officeDocument/2006/relationships/image" Target="../media/image248.emf"/><Relationship Id="rId75" Type="http://schemas.openxmlformats.org/officeDocument/2006/relationships/oleObject" Target="../embeddings/oleObject321.bin"/><Relationship Id="rId91" Type="http://schemas.openxmlformats.org/officeDocument/2006/relationships/image" Target="../media/image255.emf"/><Relationship Id="rId96" Type="http://schemas.openxmlformats.org/officeDocument/2006/relationships/oleObject" Target="../embeddings/oleObject332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86.bin"/><Relationship Id="rId15" Type="http://schemas.openxmlformats.org/officeDocument/2006/relationships/image" Target="../media/image231.wmf"/><Relationship Id="rId23" Type="http://schemas.openxmlformats.org/officeDocument/2006/relationships/image" Target="../media/image235.emf"/><Relationship Id="rId28" Type="http://schemas.openxmlformats.org/officeDocument/2006/relationships/oleObject" Target="../embeddings/oleObject297.bin"/><Relationship Id="rId36" Type="http://schemas.openxmlformats.org/officeDocument/2006/relationships/oleObject" Target="../embeddings/oleObject301.bin"/><Relationship Id="rId49" Type="http://schemas.openxmlformats.org/officeDocument/2006/relationships/image" Target="../media/image76.wmf"/><Relationship Id="rId57" Type="http://schemas.openxmlformats.org/officeDocument/2006/relationships/image" Target="../media/image194.wmf"/><Relationship Id="rId106" Type="http://schemas.openxmlformats.org/officeDocument/2006/relationships/oleObject" Target="../embeddings/oleObject337.bin"/><Relationship Id="rId10" Type="http://schemas.openxmlformats.org/officeDocument/2006/relationships/oleObject" Target="../embeddings/oleObject288.bin"/><Relationship Id="rId31" Type="http://schemas.openxmlformats.org/officeDocument/2006/relationships/image" Target="../media/image239.emf"/><Relationship Id="rId44" Type="http://schemas.openxmlformats.org/officeDocument/2006/relationships/oleObject" Target="../embeddings/oleObject305.bin"/><Relationship Id="rId52" Type="http://schemas.openxmlformats.org/officeDocument/2006/relationships/oleObject" Target="../embeddings/oleObject309.bin"/><Relationship Id="rId60" Type="http://schemas.openxmlformats.org/officeDocument/2006/relationships/oleObject" Target="../embeddings/oleObject313.bin"/><Relationship Id="rId65" Type="http://schemas.openxmlformats.org/officeDocument/2006/relationships/oleObject" Target="../embeddings/oleObject316.bin"/><Relationship Id="rId73" Type="http://schemas.openxmlformats.org/officeDocument/2006/relationships/oleObject" Target="../embeddings/oleObject320.bin"/><Relationship Id="rId78" Type="http://schemas.openxmlformats.org/officeDocument/2006/relationships/oleObject" Target="../embeddings/oleObject323.bin"/><Relationship Id="rId81" Type="http://schemas.openxmlformats.org/officeDocument/2006/relationships/image" Target="../media/image250.wmf"/><Relationship Id="rId86" Type="http://schemas.openxmlformats.org/officeDocument/2006/relationships/oleObject" Target="../embeddings/oleObject327.bin"/><Relationship Id="rId94" Type="http://schemas.openxmlformats.org/officeDocument/2006/relationships/oleObject" Target="../embeddings/oleObject331.bin"/><Relationship Id="rId99" Type="http://schemas.openxmlformats.org/officeDocument/2006/relationships/image" Target="../media/image259.emf"/><Relationship Id="rId101" Type="http://schemas.openxmlformats.org/officeDocument/2006/relationships/image" Target="../media/image260.emf"/><Relationship Id="rId4" Type="http://schemas.openxmlformats.org/officeDocument/2006/relationships/image" Target="../media/image4.png"/><Relationship Id="rId9" Type="http://schemas.openxmlformats.org/officeDocument/2006/relationships/image" Target="../media/image228.emf"/><Relationship Id="rId13" Type="http://schemas.openxmlformats.org/officeDocument/2006/relationships/image" Target="../media/image230.emf"/><Relationship Id="rId18" Type="http://schemas.openxmlformats.org/officeDocument/2006/relationships/oleObject" Target="../embeddings/oleObject292.bin"/><Relationship Id="rId39" Type="http://schemas.openxmlformats.org/officeDocument/2006/relationships/image" Target="../media/image243.emf"/><Relationship Id="rId109" Type="http://schemas.openxmlformats.org/officeDocument/2006/relationships/image" Target="../media/image264.png"/><Relationship Id="rId34" Type="http://schemas.openxmlformats.org/officeDocument/2006/relationships/oleObject" Target="../embeddings/oleObject300.bin"/><Relationship Id="rId50" Type="http://schemas.openxmlformats.org/officeDocument/2006/relationships/oleObject" Target="../embeddings/oleObject308.bin"/><Relationship Id="rId55" Type="http://schemas.openxmlformats.org/officeDocument/2006/relationships/image" Target="../media/image246.wmf"/><Relationship Id="rId76" Type="http://schemas.openxmlformats.org/officeDocument/2006/relationships/image" Target="../media/image249.wmf"/><Relationship Id="rId97" Type="http://schemas.openxmlformats.org/officeDocument/2006/relationships/image" Target="../media/image258.emf"/><Relationship Id="rId104" Type="http://schemas.openxmlformats.org/officeDocument/2006/relationships/oleObject" Target="../embeddings/oleObject336.bin"/><Relationship Id="rId7" Type="http://schemas.openxmlformats.org/officeDocument/2006/relationships/image" Target="../media/image227.emf"/><Relationship Id="rId71" Type="http://schemas.openxmlformats.org/officeDocument/2006/relationships/oleObject" Target="../embeddings/oleObject319.bin"/><Relationship Id="rId92" Type="http://schemas.openxmlformats.org/officeDocument/2006/relationships/oleObject" Target="../embeddings/oleObject330.bin"/><Relationship Id="rId2" Type="http://schemas.openxmlformats.org/officeDocument/2006/relationships/slideLayout" Target="../slideLayouts/slideLayout6.xml"/><Relationship Id="rId29" Type="http://schemas.openxmlformats.org/officeDocument/2006/relationships/image" Target="../media/image238.emf"/><Relationship Id="rId24" Type="http://schemas.openxmlformats.org/officeDocument/2006/relationships/oleObject" Target="../embeddings/oleObject295.bin"/><Relationship Id="rId40" Type="http://schemas.openxmlformats.org/officeDocument/2006/relationships/oleObject" Target="../embeddings/oleObject303.bin"/><Relationship Id="rId45" Type="http://schemas.openxmlformats.org/officeDocument/2006/relationships/image" Target="../media/image245.wmf"/><Relationship Id="rId66" Type="http://schemas.openxmlformats.org/officeDocument/2006/relationships/image" Target="../media/image190.wmf"/><Relationship Id="rId87" Type="http://schemas.openxmlformats.org/officeDocument/2006/relationships/image" Target="../media/image253.emf"/><Relationship Id="rId61" Type="http://schemas.openxmlformats.org/officeDocument/2006/relationships/image" Target="../media/image73.wmf"/><Relationship Id="rId82" Type="http://schemas.openxmlformats.org/officeDocument/2006/relationships/oleObject" Target="../embeddings/oleObject325.bin"/><Relationship Id="rId19" Type="http://schemas.openxmlformats.org/officeDocument/2006/relationships/image" Target="../media/image233.wmf"/><Relationship Id="rId14" Type="http://schemas.openxmlformats.org/officeDocument/2006/relationships/oleObject" Target="../embeddings/oleObject290.bin"/><Relationship Id="rId30" Type="http://schemas.openxmlformats.org/officeDocument/2006/relationships/oleObject" Target="../embeddings/oleObject298.bin"/><Relationship Id="rId35" Type="http://schemas.openxmlformats.org/officeDocument/2006/relationships/image" Target="../media/image241.emf"/><Relationship Id="rId56" Type="http://schemas.openxmlformats.org/officeDocument/2006/relationships/oleObject" Target="../embeddings/oleObject311.bin"/><Relationship Id="rId77" Type="http://schemas.openxmlformats.org/officeDocument/2006/relationships/oleObject" Target="../embeddings/oleObject322.bin"/><Relationship Id="rId100" Type="http://schemas.openxmlformats.org/officeDocument/2006/relationships/oleObject" Target="../embeddings/oleObject334.bin"/><Relationship Id="rId105" Type="http://schemas.openxmlformats.org/officeDocument/2006/relationships/image" Target="../media/image262.emf"/><Relationship Id="rId8" Type="http://schemas.openxmlformats.org/officeDocument/2006/relationships/oleObject" Target="../embeddings/oleObject287.bin"/><Relationship Id="rId51" Type="http://schemas.openxmlformats.org/officeDocument/2006/relationships/image" Target="../media/image77.wmf"/><Relationship Id="rId72" Type="http://schemas.openxmlformats.org/officeDocument/2006/relationships/image" Target="../media/image71.wmf"/><Relationship Id="rId93" Type="http://schemas.openxmlformats.org/officeDocument/2006/relationships/image" Target="../media/image256.emf"/><Relationship Id="rId98" Type="http://schemas.openxmlformats.org/officeDocument/2006/relationships/oleObject" Target="../embeddings/oleObject333.bin"/><Relationship Id="rId3" Type="http://schemas.openxmlformats.org/officeDocument/2006/relationships/notesSlide" Target="../notesSlides/notesSlide9.xml"/><Relationship Id="rId25" Type="http://schemas.openxmlformats.org/officeDocument/2006/relationships/image" Target="../media/image236.emf"/><Relationship Id="rId46" Type="http://schemas.openxmlformats.org/officeDocument/2006/relationships/oleObject" Target="../embeddings/oleObject306.bin"/><Relationship Id="rId67" Type="http://schemas.openxmlformats.org/officeDocument/2006/relationships/oleObject" Target="../embeddings/oleObject317.bin"/><Relationship Id="rId20" Type="http://schemas.openxmlformats.org/officeDocument/2006/relationships/oleObject" Target="../embeddings/oleObject293.bin"/><Relationship Id="rId41" Type="http://schemas.openxmlformats.org/officeDocument/2006/relationships/image" Target="../media/image244.wmf"/><Relationship Id="rId62" Type="http://schemas.openxmlformats.org/officeDocument/2006/relationships/oleObject" Target="../embeddings/oleObject314.bin"/><Relationship Id="rId83" Type="http://schemas.openxmlformats.org/officeDocument/2006/relationships/image" Target="../media/image251.emf"/><Relationship Id="rId88" Type="http://schemas.openxmlformats.org/officeDocument/2006/relationships/oleObject" Target="../embeddings/oleObject328.bin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349.bin"/><Relationship Id="rId21" Type="http://schemas.openxmlformats.org/officeDocument/2006/relationships/image" Target="../media/image269.emf"/><Relationship Id="rId42" Type="http://schemas.openxmlformats.org/officeDocument/2006/relationships/oleObject" Target="../embeddings/oleObject357.bin"/><Relationship Id="rId47" Type="http://schemas.openxmlformats.org/officeDocument/2006/relationships/image" Target="../media/image274.wmf"/><Relationship Id="rId63" Type="http://schemas.openxmlformats.org/officeDocument/2006/relationships/image" Target="../media/image282.emf"/><Relationship Id="rId68" Type="http://schemas.openxmlformats.org/officeDocument/2006/relationships/oleObject" Target="../embeddings/oleObject370.bin"/><Relationship Id="rId84" Type="http://schemas.openxmlformats.org/officeDocument/2006/relationships/oleObject" Target="../embeddings/oleObject378.bin"/><Relationship Id="rId89" Type="http://schemas.openxmlformats.org/officeDocument/2006/relationships/image" Target="../media/image295.emf"/><Relationship Id="rId16" Type="http://schemas.openxmlformats.org/officeDocument/2006/relationships/oleObject" Target="../embeddings/oleObject344.bin"/><Relationship Id="rId11" Type="http://schemas.openxmlformats.org/officeDocument/2006/relationships/image" Target="../media/image265.wmf"/><Relationship Id="rId32" Type="http://schemas.openxmlformats.org/officeDocument/2006/relationships/oleObject" Target="../embeddings/oleObject352.bin"/><Relationship Id="rId37" Type="http://schemas.openxmlformats.org/officeDocument/2006/relationships/image" Target="../media/image246.wmf"/><Relationship Id="rId53" Type="http://schemas.openxmlformats.org/officeDocument/2006/relationships/image" Target="../media/image277.emf"/><Relationship Id="rId58" Type="http://schemas.openxmlformats.org/officeDocument/2006/relationships/oleObject" Target="../embeddings/oleObject365.bin"/><Relationship Id="rId74" Type="http://schemas.openxmlformats.org/officeDocument/2006/relationships/oleObject" Target="../embeddings/oleObject373.bin"/><Relationship Id="rId79" Type="http://schemas.openxmlformats.org/officeDocument/2006/relationships/image" Target="../media/image290.emf"/><Relationship Id="rId5" Type="http://schemas.openxmlformats.org/officeDocument/2006/relationships/image" Target="../media/image2.png"/><Relationship Id="rId90" Type="http://schemas.openxmlformats.org/officeDocument/2006/relationships/oleObject" Target="../embeddings/oleObject381.bin"/><Relationship Id="rId14" Type="http://schemas.openxmlformats.org/officeDocument/2006/relationships/oleObject" Target="../embeddings/oleObject343.bin"/><Relationship Id="rId22" Type="http://schemas.openxmlformats.org/officeDocument/2006/relationships/oleObject" Target="../embeddings/oleObject347.bin"/><Relationship Id="rId27" Type="http://schemas.openxmlformats.org/officeDocument/2006/relationships/image" Target="../media/image271.wmf"/><Relationship Id="rId30" Type="http://schemas.openxmlformats.org/officeDocument/2006/relationships/oleObject" Target="../embeddings/oleObject351.bin"/><Relationship Id="rId35" Type="http://schemas.openxmlformats.org/officeDocument/2006/relationships/image" Target="../media/image75.wmf"/><Relationship Id="rId43" Type="http://schemas.openxmlformats.org/officeDocument/2006/relationships/image" Target="../media/image272.wmf"/><Relationship Id="rId48" Type="http://schemas.openxmlformats.org/officeDocument/2006/relationships/oleObject" Target="../embeddings/oleObject360.bin"/><Relationship Id="rId56" Type="http://schemas.openxmlformats.org/officeDocument/2006/relationships/oleObject" Target="../embeddings/oleObject364.bin"/><Relationship Id="rId64" Type="http://schemas.openxmlformats.org/officeDocument/2006/relationships/oleObject" Target="../embeddings/oleObject368.bin"/><Relationship Id="rId69" Type="http://schemas.openxmlformats.org/officeDocument/2006/relationships/image" Target="../media/image285.emf"/><Relationship Id="rId77" Type="http://schemas.openxmlformats.org/officeDocument/2006/relationships/image" Target="../media/image289.emf"/><Relationship Id="rId8" Type="http://schemas.openxmlformats.org/officeDocument/2006/relationships/oleObject" Target="../embeddings/oleObject340.bin"/><Relationship Id="rId51" Type="http://schemas.openxmlformats.org/officeDocument/2006/relationships/image" Target="../media/image276.emf"/><Relationship Id="rId72" Type="http://schemas.openxmlformats.org/officeDocument/2006/relationships/oleObject" Target="../embeddings/oleObject372.bin"/><Relationship Id="rId80" Type="http://schemas.openxmlformats.org/officeDocument/2006/relationships/oleObject" Target="../embeddings/oleObject376.bin"/><Relationship Id="rId85" Type="http://schemas.openxmlformats.org/officeDocument/2006/relationships/image" Target="../media/image293.emf"/><Relationship Id="rId3" Type="http://schemas.openxmlformats.org/officeDocument/2006/relationships/notesSlide" Target="../notesSlides/notesSlide10.xml"/><Relationship Id="rId12" Type="http://schemas.openxmlformats.org/officeDocument/2006/relationships/oleObject" Target="../embeddings/oleObject342.bin"/><Relationship Id="rId17" Type="http://schemas.openxmlformats.org/officeDocument/2006/relationships/image" Target="../media/image267.emf"/><Relationship Id="rId25" Type="http://schemas.openxmlformats.org/officeDocument/2006/relationships/image" Target="../media/image73.wmf"/><Relationship Id="rId33" Type="http://schemas.openxmlformats.org/officeDocument/2006/relationships/image" Target="../media/image77.wmf"/><Relationship Id="rId38" Type="http://schemas.openxmlformats.org/officeDocument/2006/relationships/oleObject" Target="../embeddings/oleObject355.bin"/><Relationship Id="rId46" Type="http://schemas.openxmlformats.org/officeDocument/2006/relationships/oleObject" Target="../embeddings/oleObject359.bin"/><Relationship Id="rId59" Type="http://schemas.openxmlformats.org/officeDocument/2006/relationships/image" Target="../media/image280.emf"/><Relationship Id="rId67" Type="http://schemas.openxmlformats.org/officeDocument/2006/relationships/image" Target="../media/image284.emf"/><Relationship Id="rId20" Type="http://schemas.openxmlformats.org/officeDocument/2006/relationships/oleObject" Target="../embeddings/oleObject346.bin"/><Relationship Id="rId41" Type="http://schemas.openxmlformats.org/officeDocument/2006/relationships/image" Target="../media/image195.wmf"/><Relationship Id="rId54" Type="http://schemas.openxmlformats.org/officeDocument/2006/relationships/oleObject" Target="../embeddings/oleObject363.bin"/><Relationship Id="rId62" Type="http://schemas.openxmlformats.org/officeDocument/2006/relationships/oleObject" Target="../embeddings/oleObject367.bin"/><Relationship Id="rId70" Type="http://schemas.openxmlformats.org/officeDocument/2006/relationships/oleObject" Target="../embeddings/oleObject371.bin"/><Relationship Id="rId75" Type="http://schemas.openxmlformats.org/officeDocument/2006/relationships/image" Target="../media/image288.emf"/><Relationship Id="rId83" Type="http://schemas.openxmlformats.org/officeDocument/2006/relationships/image" Target="../media/image292.emf"/><Relationship Id="rId88" Type="http://schemas.openxmlformats.org/officeDocument/2006/relationships/oleObject" Target="../embeddings/oleObject380.bin"/><Relationship Id="rId91" Type="http://schemas.openxmlformats.org/officeDocument/2006/relationships/image" Target="../media/image296.png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39.bin"/><Relationship Id="rId15" Type="http://schemas.openxmlformats.org/officeDocument/2006/relationships/image" Target="../media/image266.emf"/><Relationship Id="rId23" Type="http://schemas.openxmlformats.org/officeDocument/2006/relationships/image" Target="../media/image270.emf"/><Relationship Id="rId28" Type="http://schemas.openxmlformats.org/officeDocument/2006/relationships/oleObject" Target="../embeddings/oleObject350.bin"/><Relationship Id="rId36" Type="http://schemas.openxmlformats.org/officeDocument/2006/relationships/oleObject" Target="../embeddings/oleObject354.bin"/><Relationship Id="rId49" Type="http://schemas.openxmlformats.org/officeDocument/2006/relationships/image" Target="../media/image275.emf"/><Relationship Id="rId57" Type="http://schemas.openxmlformats.org/officeDocument/2006/relationships/image" Target="../media/image279.emf"/><Relationship Id="rId10" Type="http://schemas.openxmlformats.org/officeDocument/2006/relationships/oleObject" Target="../embeddings/oleObject341.bin"/><Relationship Id="rId31" Type="http://schemas.openxmlformats.org/officeDocument/2006/relationships/image" Target="../media/image76.wmf"/><Relationship Id="rId44" Type="http://schemas.openxmlformats.org/officeDocument/2006/relationships/oleObject" Target="../embeddings/oleObject358.bin"/><Relationship Id="rId52" Type="http://schemas.openxmlformats.org/officeDocument/2006/relationships/oleObject" Target="../embeddings/oleObject362.bin"/><Relationship Id="rId60" Type="http://schemas.openxmlformats.org/officeDocument/2006/relationships/oleObject" Target="../embeddings/oleObject366.bin"/><Relationship Id="rId65" Type="http://schemas.openxmlformats.org/officeDocument/2006/relationships/image" Target="../media/image283.emf"/><Relationship Id="rId73" Type="http://schemas.openxmlformats.org/officeDocument/2006/relationships/image" Target="../media/image287.emf"/><Relationship Id="rId78" Type="http://schemas.openxmlformats.org/officeDocument/2006/relationships/oleObject" Target="../embeddings/oleObject375.bin"/><Relationship Id="rId81" Type="http://schemas.openxmlformats.org/officeDocument/2006/relationships/image" Target="../media/image291.emf"/><Relationship Id="rId86" Type="http://schemas.openxmlformats.org/officeDocument/2006/relationships/oleObject" Target="../embeddings/oleObject379.bin"/><Relationship Id="rId4" Type="http://schemas.openxmlformats.org/officeDocument/2006/relationships/image" Target="../media/image4.png"/><Relationship Id="rId9" Type="http://schemas.openxmlformats.org/officeDocument/2006/relationships/image" Target="../media/image191.wmf"/><Relationship Id="rId13" Type="http://schemas.openxmlformats.org/officeDocument/2006/relationships/image" Target="../media/image71.wmf"/><Relationship Id="rId18" Type="http://schemas.openxmlformats.org/officeDocument/2006/relationships/oleObject" Target="../embeddings/oleObject345.bin"/><Relationship Id="rId39" Type="http://schemas.openxmlformats.org/officeDocument/2006/relationships/image" Target="../media/image194.wmf"/><Relationship Id="rId34" Type="http://schemas.openxmlformats.org/officeDocument/2006/relationships/oleObject" Target="../embeddings/oleObject353.bin"/><Relationship Id="rId50" Type="http://schemas.openxmlformats.org/officeDocument/2006/relationships/oleObject" Target="../embeddings/oleObject361.bin"/><Relationship Id="rId55" Type="http://schemas.openxmlformats.org/officeDocument/2006/relationships/image" Target="../media/image278.wmf"/><Relationship Id="rId76" Type="http://schemas.openxmlformats.org/officeDocument/2006/relationships/oleObject" Target="../embeddings/oleObject374.bin"/><Relationship Id="rId7" Type="http://schemas.openxmlformats.org/officeDocument/2006/relationships/image" Target="../media/image190.wmf"/><Relationship Id="rId71" Type="http://schemas.openxmlformats.org/officeDocument/2006/relationships/image" Target="../media/image286.emf"/><Relationship Id="rId2" Type="http://schemas.openxmlformats.org/officeDocument/2006/relationships/slideLayout" Target="../slideLayouts/slideLayout6.xml"/><Relationship Id="rId29" Type="http://schemas.openxmlformats.org/officeDocument/2006/relationships/image" Target="../media/image74.wmf"/><Relationship Id="rId24" Type="http://schemas.openxmlformats.org/officeDocument/2006/relationships/oleObject" Target="../embeddings/oleObject348.bin"/><Relationship Id="rId40" Type="http://schemas.openxmlformats.org/officeDocument/2006/relationships/oleObject" Target="../embeddings/oleObject356.bin"/><Relationship Id="rId45" Type="http://schemas.openxmlformats.org/officeDocument/2006/relationships/image" Target="../media/image273.wmf"/><Relationship Id="rId66" Type="http://schemas.openxmlformats.org/officeDocument/2006/relationships/oleObject" Target="../embeddings/oleObject369.bin"/><Relationship Id="rId87" Type="http://schemas.openxmlformats.org/officeDocument/2006/relationships/image" Target="../media/image294.emf"/><Relationship Id="rId61" Type="http://schemas.openxmlformats.org/officeDocument/2006/relationships/image" Target="../media/image281.emf"/><Relationship Id="rId82" Type="http://schemas.openxmlformats.org/officeDocument/2006/relationships/oleObject" Target="../embeddings/oleObject377.bin"/><Relationship Id="rId19" Type="http://schemas.openxmlformats.org/officeDocument/2006/relationships/image" Target="../media/image268.emf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0.emf"/><Relationship Id="rId18" Type="http://schemas.openxmlformats.org/officeDocument/2006/relationships/oleObject" Target="../embeddings/oleObject388.bin"/><Relationship Id="rId26" Type="http://schemas.openxmlformats.org/officeDocument/2006/relationships/image" Target="../media/image129.wmf"/><Relationship Id="rId39" Type="http://schemas.openxmlformats.org/officeDocument/2006/relationships/oleObject" Target="../embeddings/oleObject401.bin"/><Relationship Id="rId21" Type="http://schemas.openxmlformats.org/officeDocument/2006/relationships/image" Target="../media/image60.wmf"/><Relationship Id="rId34" Type="http://schemas.openxmlformats.org/officeDocument/2006/relationships/oleObject" Target="../embeddings/oleObject397.bin"/><Relationship Id="rId42" Type="http://schemas.openxmlformats.org/officeDocument/2006/relationships/image" Target="../media/image73.wmf"/><Relationship Id="rId47" Type="http://schemas.openxmlformats.org/officeDocument/2006/relationships/oleObject" Target="../embeddings/oleObject405.bin"/><Relationship Id="rId50" Type="http://schemas.openxmlformats.org/officeDocument/2006/relationships/image" Target="../media/image75.wmf"/><Relationship Id="rId55" Type="http://schemas.openxmlformats.org/officeDocument/2006/relationships/oleObject" Target="../embeddings/oleObject409.bin"/><Relationship Id="rId7" Type="http://schemas.openxmlformats.org/officeDocument/2006/relationships/image" Target="../media/image297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387.bin"/><Relationship Id="rId29" Type="http://schemas.openxmlformats.org/officeDocument/2006/relationships/oleObject" Target="../embeddings/oleObject394.bin"/><Relationship Id="rId11" Type="http://schemas.openxmlformats.org/officeDocument/2006/relationships/image" Target="../media/image299.emf"/><Relationship Id="rId24" Type="http://schemas.openxmlformats.org/officeDocument/2006/relationships/oleObject" Target="../embeddings/oleObject391.bin"/><Relationship Id="rId32" Type="http://schemas.openxmlformats.org/officeDocument/2006/relationships/oleObject" Target="../embeddings/oleObject396.bin"/><Relationship Id="rId37" Type="http://schemas.openxmlformats.org/officeDocument/2006/relationships/oleObject" Target="../embeddings/oleObject399.bin"/><Relationship Id="rId40" Type="http://schemas.openxmlformats.org/officeDocument/2006/relationships/image" Target="../media/image133.wmf"/><Relationship Id="rId45" Type="http://schemas.openxmlformats.org/officeDocument/2006/relationships/oleObject" Target="../embeddings/oleObject404.bin"/><Relationship Id="rId53" Type="http://schemas.openxmlformats.org/officeDocument/2006/relationships/oleObject" Target="../embeddings/oleObject408.bin"/><Relationship Id="rId58" Type="http://schemas.openxmlformats.org/officeDocument/2006/relationships/image" Target="../media/image307.png"/><Relationship Id="rId5" Type="http://schemas.openxmlformats.org/officeDocument/2006/relationships/image" Target="../media/image2.png"/><Relationship Id="rId19" Type="http://schemas.openxmlformats.org/officeDocument/2006/relationships/image" Target="../media/image303.emf"/><Relationship Id="rId4" Type="http://schemas.openxmlformats.org/officeDocument/2006/relationships/image" Target="../media/image4.png"/><Relationship Id="rId9" Type="http://schemas.openxmlformats.org/officeDocument/2006/relationships/image" Target="../media/image298.emf"/><Relationship Id="rId14" Type="http://schemas.openxmlformats.org/officeDocument/2006/relationships/oleObject" Target="../embeddings/oleObject386.bin"/><Relationship Id="rId22" Type="http://schemas.openxmlformats.org/officeDocument/2006/relationships/oleObject" Target="../embeddings/oleObject390.bin"/><Relationship Id="rId27" Type="http://schemas.openxmlformats.org/officeDocument/2006/relationships/oleObject" Target="../embeddings/oleObject393.bin"/><Relationship Id="rId30" Type="http://schemas.openxmlformats.org/officeDocument/2006/relationships/image" Target="../media/image71.wmf"/><Relationship Id="rId35" Type="http://schemas.openxmlformats.org/officeDocument/2006/relationships/oleObject" Target="../embeddings/oleObject398.bin"/><Relationship Id="rId43" Type="http://schemas.openxmlformats.org/officeDocument/2006/relationships/oleObject" Target="../embeddings/oleObject403.bin"/><Relationship Id="rId48" Type="http://schemas.openxmlformats.org/officeDocument/2006/relationships/image" Target="../media/image74.wmf"/><Relationship Id="rId56" Type="http://schemas.openxmlformats.org/officeDocument/2006/relationships/image" Target="../media/image194.wmf"/><Relationship Id="rId8" Type="http://schemas.openxmlformats.org/officeDocument/2006/relationships/oleObject" Target="../embeddings/oleObject383.bin"/><Relationship Id="rId51" Type="http://schemas.openxmlformats.org/officeDocument/2006/relationships/oleObject" Target="../embeddings/oleObject407.bin"/><Relationship Id="rId3" Type="http://schemas.openxmlformats.org/officeDocument/2006/relationships/notesSlide" Target="../notesSlides/notesSlide11.xml"/><Relationship Id="rId12" Type="http://schemas.openxmlformats.org/officeDocument/2006/relationships/oleObject" Target="../embeddings/oleObject385.bin"/><Relationship Id="rId17" Type="http://schemas.openxmlformats.org/officeDocument/2006/relationships/image" Target="../media/image302.emf"/><Relationship Id="rId25" Type="http://schemas.openxmlformats.org/officeDocument/2006/relationships/oleObject" Target="../embeddings/oleObject392.bin"/><Relationship Id="rId33" Type="http://schemas.openxmlformats.org/officeDocument/2006/relationships/image" Target="../media/image304.wmf"/><Relationship Id="rId38" Type="http://schemas.openxmlformats.org/officeDocument/2006/relationships/oleObject" Target="../embeddings/oleObject400.bin"/><Relationship Id="rId46" Type="http://schemas.openxmlformats.org/officeDocument/2006/relationships/image" Target="../media/image306.wmf"/><Relationship Id="rId20" Type="http://schemas.openxmlformats.org/officeDocument/2006/relationships/oleObject" Target="../embeddings/oleObject389.bin"/><Relationship Id="rId41" Type="http://schemas.openxmlformats.org/officeDocument/2006/relationships/oleObject" Target="../embeddings/oleObject402.bin"/><Relationship Id="rId54" Type="http://schemas.openxmlformats.org/officeDocument/2006/relationships/image" Target="../media/image165.wmf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382.bin"/><Relationship Id="rId15" Type="http://schemas.openxmlformats.org/officeDocument/2006/relationships/image" Target="../media/image301.emf"/><Relationship Id="rId23" Type="http://schemas.openxmlformats.org/officeDocument/2006/relationships/image" Target="../media/image132.wmf"/><Relationship Id="rId28" Type="http://schemas.openxmlformats.org/officeDocument/2006/relationships/image" Target="../media/image130.wmf"/><Relationship Id="rId36" Type="http://schemas.openxmlformats.org/officeDocument/2006/relationships/image" Target="../media/image131.wmf"/><Relationship Id="rId49" Type="http://schemas.openxmlformats.org/officeDocument/2006/relationships/oleObject" Target="../embeddings/oleObject406.bin"/><Relationship Id="rId57" Type="http://schemas.openxmlformats.org/officeDocument/2006/relationships/oleObject" Target="../embeddings/oleObject410.bin"/><Relationship Id="rId10" Type="http://schemas.openxmlformats.org/officeDocument/2006/relationships/oleObject" Target="../embeddings/oleObject384.bin"/><Relationship Id="rId31" Type="http://schemas.openxmlformats.org/officeDocument/2006/relationships/oleObject" Target="../embeddings/oleObject395.bin"/><Relationship Id="rId44" Type="http://schemas.openxmlformats.org/officeDocument/2006/relationships/image" Target="../media/image305.wmf"/><Relationship Id="rId52" Type="http://schemas.openxmlformats.org/officeDocument/2006/relationships/image" Target="../media/image164.wm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11.wmf"/><Relationship Id="rId26" Type="http://schemas.openxmlformats.org/officeDocument/2006/relationships/image" Target="../media/image15.wmf"/><Relationship Id="rId39" Type="http://schemas.openxmlformats.org/officeDocument/2006/relationships/image" Target="../media/image21.wmf"/><Relationship Id="rId21" Type="http://schemas.openxmlformats.org/officeDocument/2006/relationships/oleObject" Target="../embeddings/oleObject10.bin"/><Relationship Id="rId34" Type="http://schemas.openxmlformats.org/officeDocument/2006/relationships/oleObject" Target="../embeddings/oleObject16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image" Target="../media/image22.png"/><Relationship Id="rId38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emf"/><Relationship Id="rId20" Type="http://schemas.openxmlformats.org/officeDocument/2006/relationships/image" Target="../media/image12.w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4.wmf"/><Relationship Id="rId32" Type="http://schemas.openxmlformats.org/officeDocument/2006/relationships/image" Target="../media/image18.emf"/><Relationship Id="rId37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6.wmf"/><Relationship Id="rId36" Type="http://schemas.openxmlformats.org/officeDocument/2006/relationships/oleObject" Target="../embeddings/oleObject17.bin"/><Relationship Id="rId10" Type="http://schemas.openxmlformats.org/officeDocument/2006/relationships/image" Target="../media/image7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emf"/><Relationship Id="rId22" Type="http://schemas.openxmlformats.org/officeDocument/2006/relationships/image" Target="../media/image13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7.wmf"/><Relationship Id="rId35" Type="http://schemas.openxmlformats.org/officeDocument/2006/relationships/image" Target="../media/image19.emf"/><Relationship Id="rId8" Type="http://schemas.openxmlformats.org/officeDocument/2006/relationships/image" Target="../media/image6.emf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421.bin"/><Relationship Id="rId21" Type="http://schemas.openxmlformats.org/officeDocument/2006/relationships/image" Target="../media/image315.emf"/><Relationship Id="rId42" Type="http://schemas.openxmlformats.org/officeDocument/2006/relationships/oleObject" Target="../embeddings/oleObject429.bin"/><Relationship Id="rId47" Type="http://schemas.openxmlformats.org/officeDocument/2006/relationships/image" Target="../media/image60.wmf"/><Relationship Id="rId63" Type="http://schemas.openxmlformats.org/officeDocument/2006/relationships/oleObject" Target="../embeddings/oleObject440.bin"/><Relationship Id="rId68" Type="http://schemas.openxmlformats.org/officeDocument/2006/relationships/oleObject" Target="../embeddings/oleObject443.bin"/><Relationship Id="rId7" Type="http://schemas.openxmlformats.org/officeDocument/2006/relationships/image" Target="../media/image308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416.bin"/><Relationship Id="rId29" Type="http://schemas.openxmlformats.org/officeDocument/2006/relationships/image" Target="../media/image319.emf"/><Relationship Id="rId11" Type="http://schemas.openxmlformats.org/officeDocument/2006/relationships/image" Target="../media/image310.emf"/><Relationship Id="rId24" Type="http://schemas.openxmlformats.org/officeDocument/2006/relationships/oleObject" Target="../embeddings/oleObject420.bin"/><Relationship Id="rId32" Type="http://schemas.openxmlformats.org/officeDocument/2006/relationships/oleObject" Target="../embeddings/oleObject424.bin"/><Relationship Id="rId37" Type="http://schemas.openxmlformats.org/officeDocument/2006/relationships/image" Target="../media/image323.emf"/><Relationship Id="rId40" Type="http://schemas.openxmlformats.org/officeDocument/2006/relationships/oleObject" Target="../embeddings/oleObject428.bin"/><Relationship Id="rId45" Type="http://schemas.openxmlformats.org/officeDocument/2006/relationships/image" Target="../media/image73.wmf"/><Relationship Id="rId53" Type="http://schemas.openxmlformats.org/officeDocument/2006/relationships/oleObject" Target="../embeddings/oleObject435.bin"/><Relationship Id="rId58" Type="http://schemas.openxmlformats.org/officeDocument/2006/relationships/image" Target="../media/image75.wmf"/><Relationship Id="rId66" Type="http://schemas.openxmlformats.org/officeDocument/2006/relationships/image" Target="../media/image71.wmf"/><Relationship Id="rId5" Type="http://schemas.openxmlformats.org/officeDocument/2006/relationships/image" Target="../media/image2.png"/><Relationship Id="rId61" Type="http://schemas.openxmlformats.org/officeDocument/2006/relationships/oleObject" Target="../embeddings/oleObject439.bin"/><Relationship Id="rId19" Type="http://schemas.openxmlformats.org/officeDocument/2006/relationships/image" Target="../media/image314.emf"/><Relationship Id="rId14" Type="http://schemas.openxmlformats.org/officeDocument/2006/relationships/oleObject" Target="../embeddings/oleObject415.bin"/><Relationship Id="rId22" Type="http://schemas.openxmlformats.org/officeDocument/2006/relationships/oleObject" Target="../embeddings/oleObject419.bin"/><Relationship Id="rId27" Type="http://schemas.openxmlformats.org/officeDocument/2006/relationships/image" Target="../media/image318.emf"/><Relationship Id="rId30" Type="http://schemas.openxmlformats.org/officeDocument/2006/relationships/oleObject" Target="../embeddings/oleObject423.bin"/><Relationship Id="rId35" Type="http://schemas.openxmlformats.org/officeDocument/2006/relationships/image" Target="../media/image322.emf"/><Relationship Id="rId43" Type="http://schemas.openxmlformats.org/officeDocument/2006/relationships/image" Target="../media/image326.wmf"/><Relationship Id="rId48" Type="http://schemas.openxmlformats.org/officeDocument/2006/relationships/oleObject" Target="../embeddings/oleObject432.bin"/><Relationship Id="rId56" Type="http://schemas.openxmlformats.org/officeDocument/2006/relationships/image" Target="../media/image74.wmf"/><Relationship Id="rId64" Type="http://schemas.openxmlformats.org/officeDocument/2006/relationships/image" Target="../media/image165.wmf"/><Relationship Id="rId69" Type="http://schemas.openxmlformats.org/officeDocument/2006/relationships/image" Target="../media/image44.png"/><Relationship Id="rId8" Type="http://schemas.openxmlformats.org/officeDocument/2006/relationships/oleObject" Target="../embeddings/oleObject412.bin"/><Relationship Id="rId51" Type="http://schemas.openxmlformats.org/officeDocument/2006/relationships/oleObject" Target="../embeddings/oleObject434.bin"/><Relationship Id="rId3" Type="http://schemas.openxmlformats.org/officeDocument/2006/relationships/notesSlide" Target="../notesSlides/notesSlide12.xml"/><Relationship Id="rId12" Type="http://schemas.openxmlformats.org/officeDocument/2006/relationships/oleObject" Target="../embeddings/oleObject414.bin"/><Relationship Id="rId17" Type="http://schemas.openxmlformats.org/officeDocument/2006/relationships/image" Target="../media/image313.emf"/><Relationship Id="rId25" Type="http://schemas.openxmlformats.org/officeDocument/2006/relationships/image" Target="../media/image317.emf"/><Relationship Id="rId33" Type="http://schemas.openxmlformats.org/officeDocument/2006/relationships/image" Target="../media/image321.emf"/><Relationship Id="rId38" Type="http://schemas.openxmlformats.org/officeDocument/2006/relationships/oleObject" Target="../embeddings/oleObject427.bin"/><Relationship Id="rId46" Type="http://schemas.openxmlformats.org/officeDocument/2006/relationships/oleObject" Target="../embeddings/oleObject431.bin"/><Relationship Id="rId59" Type="http://schemas.openxmlformats.org/officeDocument/2006/relationships/oleObject" Target="../embeddings/oleObject438.bin"/><Relationship Id="rId67" Type="http://schemas.openxmlformats.org/officeDocument/2006/relationships/oleObject" Target="../embeddings/oleObject442.bin"/><Relationship Id="rId20" Type="http://schemas.openxmlformats.org/officeDocument/2006/relationships/oleObject" Target="../embeddings/oleObject418.bin"/><Relationship Id="rId41" Type="http://schemas.openxmlformats.org/officeDocument/2006/relationships/image" Target="../media/image325.emf"/><Relationship Id="rId54" Type="http://schemas.openxmlformats.org/officeDocument/2006/relationships/image" Target="../media/image130.wmf"/><Relationship Id="rId62" Type="http://schemas.openxmlformats.org/officeDocument/2006/relationships/image" Target="../media/image164.wmf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411.bin"/><Relationship Id="rId15" Type="http://schemas.openxmlformats.org/officeDocument/2006/relationships/image" Target="../media/image312.emf"/><Relationship Id="rId23" Type="http://schemas.openxmlformats.org/officeDocument/2006/relationships/image" Target="../media/image316.emf"/><Relationship Id="rId28" Type="http://schemas.openxmlformats.org/officeDocument/2006/relationships/oleObject" Target="../embeddings/oleObject422.bin"/><Relationship Id="rId36" Type="http://schemas.openxmlformats.org/officeDocument/2006/relationships/oleObject" Target="../embeddings/oleObject426.bin"/><Relationship Id="rId49" Type="http://schemas.openxmlformats.org/officeDocument/2006/relationships/image" Target="../media/image132.wmf"/><Relationship Id="rId57" Type="http://schemas.openxmlformats.org/officeDocument/2006/relationships/oleObject" Target="../embeddings/oleObject437.bin"/><Relationship Id="rId10" Type="http://schemas.openxmlformats.org/officeDocument/2006/relationships/oleObject" Target="../embeddings/oleObject413.bin"/><Relationship Id="rId31" Type="http://schemas.openxmlformats.org/officeDocument/2006/relationships/image" Target="../media/image320.emf"/><Relationship Id="rId44" Type="http://schemas.openxmlformats.org/officeDocument/2006/relationships/oleObject" Target="../embeddings/oleObject430.bin"/><Relationship Id="rId52" Type="http://schemas.openxmlformats.org/officeDocument/2006/relationships/image" Target="../media/image129.wmf"/><Relationship Id="rId60" Type="http://schemas.openxmlformats.org/officeDocument/2006/relationships/image" Target="../media/image327.wmf"/><Relationship Id="rId65" Type="http://schemas.openxmlformats.org/officeDocument/2006/relationships/oleObject" Target="../embeddings/oleObject441.bin"/><Relationship Id="rId4" Type="http://schemas.openxmlformats.org/officeDocument/2006/relationships/image" Target="../media/image4.png"/><Relationship Id="rId9" Type="http://schemas.openxmlformats.org/officeDocument/2006/relationships/image" Target="../media/image309.emf"/><Relationship Id="rId13" Type="http://schemas.openxmlformats.org/officeDocument/2006/relationships/image" Target="../media/image311.emf"/><Relationship Id="rId18" Type="http://schemas.openxmlformats.org/officeDocument/2006/relationships/oleObject" Target="../embeddings/oleObject417.bin"/><Relationship Id="rId39" Type="http://schemas.openxmlformats.org/officeDocument/2006/relationships/image" Target="../media/image324.emf"/><Relationship Id="rId34" Type="http://schemas.openxmlformats.org/officeDocument/2006/relationships/oleObject" Target="../embeddings/oleObject425.bin"/><Relationship Id="rId50" Type="http://schemas.openxmlformats.org/officeDocument/2006/relationships/oleObject" Target="../embeddings/oleObject433.bin"/><Relationship Id="rId55" Type="http://schemas.openxmlformats.org/officeDocument/2006/relationships/oleObject" Target="../embeddings/oleObject436.bin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7.wmf"/><Relationship Id="rId18" Type="http://schemas.openxmlformats.org/officeDocument/2006/relationships/oleObject" Target="../embeddings/oleObject451.bin"/><Relationship Id="rId26" Type="http://schemas.openxmlformats.org/officeDocument/2006/relationships/oleObject" Target="../embeddings/oleObject455.bin"/><Relationship Id="rId39" Type="http://schemas.openxmlformats.org/officeDocument/2006/relationships/image" Target="../media/image75.wmf"/><Relationship Id="rId21" Type="http://schemas.openxmlformats.org/officeDocument/2006/relationships/image" Target="../media/image331.emf"/><Relationship Id="rId34" Type="http://schemas.openxmlformats.org/officeDocument/2006/relationships/oleObject" Target="../embeddings/oleObject460.bin"/><Relationship Id="rId7" Type="http://schemas.openxmlformats.org/officeDocument/2006/relationships/image" Target="../media/image328.emf"/><Relationship Id="rId12" Type="http://schemas.openxmlformats.org/officeDocument/2006/relationships/oleObject" Target="../embeddings/oleObject447.bin"/><Relationship Id="rId17" Type="http://schemas.openxmlformats.org/officeDocument/2006/relationships/image" Target="../media/image329.wmf"/><Relationship Id="rId25" Type="http://schemas.openxmlformats.org/officeDocument/2006/relationships/image" Target="../media/image333.emf"/><Relationship Id="rId33" Type="http://schemas.openxmlformats.org/officeDocument/2006/relationships/image" Target="../media/image71.wmf"/><Relationship Id="rId38" Type="http://schemas.openxmlformats.org/officeDocument/2006/relationships/oleObject" Target="../embeddings/oleObject462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450.bin"/><Relationship Id="rId20" Type="http://schemas.openxmlformats.org/officeDocument/2006/relationships/oleObject" Target="../embeddings/oleObject452.bin"/><Relationship Id="rId29" Type="http://schemas.openxmlformats.org/officeDocument/2006/relationships/image" Target="../media/image335.emf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444.bin"/><Relationship Id="rId11" Type="http://schemas.openxmlformats.org/officeDocument/2006/relationships/image" Target="../media/image76.wmf"/><Relationship Id="rId24" Type="http://schemas.openxmlformats.org/officeDocument/2006/relationships/oleObject" Target="../embeddings/oleObject454.bin"/><Relationship Id="rId32" Type="http://schemas.openxmlformats.org/officeDocument/2006/relationships/oleObject" Target="../embeddings/oleObject459.bin"/><Relationship Id="rId37" Type="http://schemas.openxmlformats.org/officeDocument/2006/relationships/image" Target="../media/image74.wmf"/><Relationship Id="rId5" Type="http://schemas.openxmlformats.org/officeDocument/2006/relationships/image" Target="../media/image2.png"/><Relationship Id="rId15" Type="http://schemas.openxmlformats.org/officeDocument/2006/relationships/oleObject" Target="../embeddings/oleObject449.bin"/><Relationship Id="rId23" Type="http://schemas.openxmlformats.org/officeDocument/2006/relationships/image" Target="../media/image332.emf"/><Relationship Id="rId28" Type="http://schemas.openxmlformats.org/officeDocument/2006/relationships/oleObject" Target="../embeddings/oleObject456.bin"/><Relationship Id="rId36" Type="http://schemas.openxmlformats.org/officeDocument/2006/relationships/oleObject" Target="../embeddings/oleObject461.bin"/><Relationship Id="rId10" Type="http://schemas.openxmlformats.org/officeDocument/2006/relationships/oleObject" Target="../embeddings/oleObject446.bin"/><Relationship Id="rId19" Type="http://schemas.openxmlformats.org/officeDocument/2006/relationships/image" Target="../media/image330.wmf"/><Relationship Id="rId31" Type="http://schemas.openxmlformats.org/officeDocument/2006/relationships/oleObject" Target="../embeddings/oleObject458.bin"/><Relationship Id="rId4" Type="http://schemas.openxmlformats.org/officeDocument/2006/relationships/image" Target="../media/image4.png"/><Relationship Id="rId9" Type="http://schemas.openxmlformats.org/officeDocument/2006/relationships/image" Target="../media/image178.wmf"/><Relationship Id="rId14" Type="http://schemas.openxmlformats.org/officeDocument/2006/relationships/oleObject" Target="../embeddings/oleObject448.bin"/><Relationship Id="rId22" Type="http://schemas.openxmlformats.org/officeDocument/2006/relationships/oleObject" Target="../embeddings/oleObject453.bin"/><Relationship Id="rId27" Type="http://schemas.openxmlformats.org/officeDocument/2006/relationships/image" Target="../media/image334.emf"/><Relationship Id="rId30" Type="http://schemas.openxmlformats.org/officeDocument/2006/relationships/oleObject" Target="../embeddings/oleObject457.bin"/><Relationship Id="rId35" Type="http://schemas.openxmlformats.org/officeDocument/2006/relationships/image" Target="../media/image73.wmf"/><Relationship Id="rId8" Type="http://schemas.openxmlformats.org/officeDocument/2006/relationships/oleObject" Target="../embeddings/oleObject445.bin"/><Relationship Id="rId3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9.emf"/><Relationship Id="rId18" Type="http://schemas.openxmlformats.org/officeDocument/2006/relationships/oleObject" Target="../embeddings/oleObject469.bin"/><Relationship Id="rId26" Type="http://schemas.openxmlformats.org/officeDocument/2006/relationships/image" Target="../media/image73.wmf"/><Relationship Id="rId39" Type="http://schemas.openxmlformats.org/officeDocument/2006/relationships/image" Target="../media/image44.png"/><Relationship Id="rId21" Type="http://schemas.openxmlformats.org/officeDocument/2006/relationships/image" Target="../media/image343.wmf"/><Relationship Id="rId34" Type="http://schemas.openxmlformats.org/officeDocument/2006/relationships/image" Target="../media/image194.wmf"/><Relationship Id="rId7" Type="http://schemas.openxmlformats.org/officeDocument/2006/relationships/image" Target="../media/image336.emf"/><Relationship Id="rId12" Type="http://schemas.openxmlformats.org/officeDocument/2006/relationships/oleObject" Target="../embeddings/oleObject466.bin"/><Relationship Id="rId17" Type="http://schemas.openxmlformats.org/officeDocument/2006/relationships/image" Target="../media/image341.wmf"/><Relationship Id="rId25" Type="http://schemas.openxmlformats.org/officeDocument/2006/relationships/oleObject" Target="../embeddings/oleObject473.bin"/><Relationship Id="rId33" Type="http://schemas.openxmlformats.org/officeDocument/2006/relationships/oleObject" Target="../embeddings/oleObject477.bin"/><Relationship Id="rId38" Type="http://schemas.openxmlformats.org/officeDocument/2006/relationships/image" Target="../media/image345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468.bin"/><Relationship Id="rId20" Type="http://schemas.openxmlformats.org/officeDocument/2006/relationships/oleObject" Target="../embeddings/oleObject470.bin"/><Relationship Id="rId29" Type="http://schemas.openxmlformats.org/officeDocument/2006/relationships/oleObject" Target="../embeddings/oleObject475.bin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463.bin"/><Relationship Id="rId11" Type="http://schemas.openxmlformats.org/officeDocument/2006/relationships/image" Target="../media/image338.emf"/><Relationship Id="rId24" Type="http://schemas.openxmlformats.org/officeDocument/2006/relationships/oleObject" Target="../embeddings/oleObject472.bin"/><Relationship Id="rId32" Type="http://schemas.openxmlformats.org/officeDocument/2006/relationships/image" Target="../media/image75.wmf"/><Relationship Id="rId37" Type="http://schemas.openxmlformats.org/officeDocument/2006/relationships/oleObject" Target="../embeddings/oleObject479.bin"/><Relationship Id="rId5" Type="http://schemas.openxmlformats.org/officeDocument/2006/relationships/image" Target="../media/image2.png"/><Relationship Id="rId15" Type="http://schemas.openxmlformats.org/officeDocument/2006/relationships/image" Target="../media/image340.emf"/><Relationship Id="rId23" Type="http://schemas.openxmlformats.org/officeDocument/2006/relationships/image" Target="../media/image71.wmf"/><Relationship Id="rId28" Type="http://schemas.openxmlformats.org/officeDocument/2006/relationships/image" Target="../media/image344.wmf"/><Relationship Id="rId36" Type="http://schemas.openxmlformats.org/officeDocument/2006/relationships/image" Target="../media/image195.wmf"/><Relationship Id="rId10" Type="http://schemas.openxmlformats.org/officeDocument/2006/relationships/oleObject" Target="../embeddings/oleObject465.bin"/><Relationship Id="rId19" Type="http://schemas.openxmlformats.org/officeDocument/2006/relationships/image" Target="../media/image342.wmf"/><Relationship Id="rId31" Type="http://schemas.openxmlformats.org/officeDocument/2006/relationships/oleObject" Target="../embeddings/oleObject476.bin"/><Relationship Id="rId4" Type="http://schemas.openxmlformats.org/officeDocument/2006/relationships/image" Target="../media/image4.png"/><Relationship Id="rId9" Type="http://schemas.openxmlformats.org/officeDocument/2006/relationships/image" Target="../media/image337.emf"/><Relationship Id="rId14" Type="http://schemas.openxmlformats.org/officeDocument/2006/relationships/oleObject" Target="../embeddings/oleObject467.bin"/><Relationship Id="rId22" Type="http://schemas.openxmlformats.org/officeDocument/2006/relationships/oleObject" Target="../embeddings/oleObject471.bin"/><Relationship Id="rId27" Type="http://schemas.openxmlformats.org/officeDocument/2006/relationships/oleObject" Target="../embeddings/oleObject474.bin"/><Relationship Id="rId30" Type="http://schemas.openxmlformats.org/officeDocument/2006/relationships/image" Target="../media/image74.wmf"/><Relationship Id="rId35" Type="http://schemas.openxmlformats.org/officeDocument/2006/relationships/oleObject" Target="../embeddings/oleObject478.bin"/><Relationship Id="rId8" Type="http://schemas.openxmlformats.org/officeDocument/2006/relationships/oleObject" Target="../embeddings/oleObject464.bin"/><Relationship Id="rId3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6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emf"/><Relationship Id="rId18" Type="http://schemas.openxmlformats.org/officeDocument/2006/relationships/oleObject" Target="../embeddings/oleObject25.bin"/><Relationship Id="rId26" Type="http://schemas.openxmlformats.org/officeDocument/2006/relationships/oleObject" Target="../embeddings/oleObject29.bin"/><Relationship Id="rId39" Type="http://schemas.openxmlformats.org/officeDocument/2006/relationships/image" Target="../media/image39.emf"/><Relationship Id="rId21" Type="http://schemas.openxmlformats.org/officeDocument/2006/relationships/image" Target="../media/image30.emf"/><Relationship Id="rId34" Type="http://schemas.openxmlformats.org/officeDocument/2006/relationships/oleObject" Target="../embeddings/oleObject33.bin"/><Relationship Id="rId42" Type="http://schemas.openxmlformats.org/officeDocument/2006/relationships/oleObject" Target="../embeddings/oleObject37.bin"/><Relationship Id="rId47" Type="http://schemas.openxmlformats.org/officeDocument/2006/relationships/image" Target="../media/image43.emf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4.bin"/><Relationship Id="rId29" Type="http://schemas.openxmlformats.org/officeDocument/2006/relationships/image" Target="../media/image34.e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25.emf"/><Relationship Id="rId24" Type="http://schemas.openxmlformats.org/officeDocument/2006/relationships/oleObject" Target="../embeddings/oleObject28.bin"/><Relationship Id="rId32" Type="http://schemas.openxmlformats.org/officeDocument/2006/relationships/oleObject" Target="../embeddings/oleObject32.bin"/><Relationship Id="rId37" Type="http://schemas.openxmlformats.org/officeDocument/2006/relationships/image" Target="../media/image38.wmf"/><Relationship Id="rId40" Type="http://schemas.openxmlformats.org/officeDocument/2006/relationships/oleObject" Target="../embeddings/oleObject36.bin"/><Relationship Id="rId45" Type="http://schemas.openxmlformats.org/officeDocument/2006/relationships/image" Target="../media/image42.wmf"/><Relationship Id="rId5" Type="http://schemas.openxmlformats.org/officeDocument/2006/relationships/image" Target="../media/image22.png"/><Relationship Id="rId15" Type="http://schemas.openxmlformats.org/officeDocument/2006/relationships/image" Target="../media/image27.emf"/><Relationship Id="rId23" Type="http://schemas.openxmlformats.org/officeDocument/2006/relationships/image" Target="../media/image31.emf"/><Relationship Id="rId28" Type="http://schemas.openxmlformats.org/officeDocument/2006/relationships/oleObject" Target="../embeddings/oleObject30.bin"/><Relationship Id="rId36" Type="http://schemas.openxmlformats.org/officeDocument/2006/relationships/oleObject" Target="../embeddings/oleObject34.bin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29.emf"/><Relationship Id="rId31" Type="http://schemas.openxmlformats.org/officeDocument/2006/relationships/image" Target="../media/image35.emf"/><Relationship Id="rId44" Type="http://schemas.openxmlformats.org/officeDocument/2006/relationships/oleObject" Target="../embeddings/oleObject38.bin"/><Relationship Id="rId4" Type="http://schemas.openxmlformats.org/officeDocument/2006/relationships/image" Target="../media/image2.png"/><Relationship Id="rId9" Type="http://schemas.openxmlformats.org/officeDocument/2006/relationships/image" Target="../media/image24.emf"/><Relationship Id="rId14" Type="http://schemas.openxmlformats.org/officeDocument/2006/relationships/oleObject" Target="../embeddings/oleObject23.bin"/><Relationship Id="rId22" Type="http://schemas.openxmlformats.org/officeDocument/2006/relationships/oleObject" Target="../embeddings/oleObject27.bin"/><Relationship Id="rId27" Type="http://schemas.openxmlformats.org/officeDocument/2006/relationships/image" Target="../media/image33.emf"/><Relationship Id="rId30" Type="http://schemas.openxmlformats.org/officeDocument/2006/relationships/oleObject" Target="../embeddings/oleObject31.bin"/><Relationship Id="rId35" Type="http://schemas.openxmlformats.org/officeDocument/2006/relationships/image" Target="../media/image37.emf"/><Relationship Id="rId43" Type="http://schemas.openxmlformats.org/officeDocument/2006/relationships/image" Target="../media/image41.wmf"/><Relationship Id="rId48" Type="http://schemas.openxmlformats.org/officeDocument/2006/relationships/image" Target="../media/image44.png"/><Relationship Id="rId8" Type="http://schemas.openxmlformats.org/officeDocument/2006/relationships/oleObject" Target="../embeddings/oleObject20.bin"/><Relationship Id="rId3" Type="http://schemas.openxmlformats.org/officeDocument/2006/relationships/image" Target="../media/image4.png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28.emf"/><Relationship Id="rId25" Type="http://schemas.openxmlformats.org/officeDocument/2006/relationships/image" Target="../media/image32.emf"/><Relationship Id="rId33" Type="http://schemas.openxmlformats.org/officeDocument/2006/relationships/image" Target="../media/image36.emf"/><Relationship Id="rId38" Type="http://schemas.openxmlformats.org/officeDocument/2006/relationships/oleObject" Target="../embeddings/oleObject35.bin"/><Relationship Id="rId46" Type="http://schemas.openxmlformats.org/officeDocument/2006/relationships/oleObject" Target="../embeddings/oleObject39.bin"/><Relationship Id="rId20" Type="http://schemas.openxmlformats.org/officeDocument/2006/relationships/oleObject" Target="../embeddings/oleObject26.bin"/><Relationship Id="rId41" Type="http://schemas.openxmlformats.org/officeDocument/2006/relationships/image" Target="../media/image40.emf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emf"/><Relationship Id="rId18" Type="http://schemas.openxmlformats.org/officeDocument/2006/relationships/oleObject" Target="../embeddings/oleObject46.bin"/><Relationship Id="rId26" Type="http://schemas.openxmlformats.org/officeDocument/2006/relationships/oleObject" Target="../embeddings/oleObject50.bin"/><Relationship Id="rId39" Type="http://schemas.openxmlformats.org/officeDocument/2006/relationships/oleObject" Target="../embeddings/oleObject57.bin"/><Relationship Id="rId21" Type="http://schemas.openxmlformats.org/officeDocument/2006/relationships/image" Target="../media/image52.emf"/><Relationship Id="rId34" Type="http://schemas.openxmlformats.org/officeDocument/2006/relationships/oleObject" Target="../embeddings/oleObject54.bin"/><Relationship Id="rId42" Type="http://schemas.openxmlformats.org/officeDocument/2006/relationships/image" Target="../media/image62.emf"/><Relationship Id="rId47" Type="http://schemas.openxmlformats.org/officeDocument/2006/relationships/image" Target="../media/image64.wmf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45.bin"/><Relationship Id="rId29" Type="http://schemas.openxmlformats.org/officeDocument/2006/relationships/image" Target="../media/image56.wmf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47.emf"/><Relationship Id="rId24" Type="http://schemas.openxmlformats.org/officeDocument/2006/relationships/oleObject" Target="../embeddings/oleObject49.bin"/><Relationship Id="rId32" Type="http://schemas.openxmlformats.org/officeDocument/2006/relationships/oleObject" Target="../embeddings/oleObject53.bin"/><Relationship Id="rId37" Type="http://schemas.openxmlformats.org/officeDocument/2006/relationships/oleObject" Target="../embeddings/oleObject56.bin"/><Relationship Id="rId40" Type="http://schemas.openxmlformats.org/officeDocument/2006/relationships/image" Target="../media/image61.wmf"/><Relationship Id="rId45" Type="http://schemas.openxmlformats.org/officeDocument/2006/relationships/oleObject" Target="../embeddings/oleObject60.bin"/><Relationship Id="rId5" Type="http://schemas.openxmlformats.org/officeDocument/2006/relationships/image" Target="../media/image2.png"/><Relationship Id="rId15" Type="http://schemas.openxmlformats.org/officeDocument/2006/relationships/image" Target="../media/image49.wmf"/><Relationship Id="rId23" Type="http://schemas.openxmlformats.org/officeDocument/2006/relationships/image" Target="../media/image53.wmf"/><Relationship Id="rId28" Type="http://schemas.openxmlformats.org/officeDocument/2006/relationships/oleObject" Target="../embeddings/oleObject51.bin"/><Relationship Id="rId36" Type="http://schemas.openxmlformats.org/officeDocument/2006/relationships/oleObject" Target="../embeddings/oleObject55.bin"/><Relationship Id="rId10" Type="http://schemas.openxmlformats.org/officeDocument/2006/relationships/oleObject" Target="../embeddings/oleObject42.bin"/><Relationship Id="rId19" Type="http://schemas.openxmlformats.org/officeDocument/2006/relationships/image" Target="../media/image51.emf"/><Relationship Id="rId31" Type="http://schemas.openxmlformats.org/officeDocument/2006/relationships/image" Target="../media/image57.wmf"/><Relationship Id="rId44" Type="http://schemas.openxmlformats.org/officeDocument/2006/relationships/image" Target="../media/image63.emf"/><Relationship Id="rId4" Type="http://schemas.openxmlformats.org/officeDocument/2006/relationships/image" Target="../media/image4.png"/><Relationship Id="rId9" Type="http://schemas.openxmlformats.org/officeDocument/2006/relationships/image" Target="../media/image46.wmf"/><Relationship Id="rId14" Type="http://schemas.openxmlformats.org/officeDocument/2006/relationships/oleObject" Target="../embeddings/oleObject44.bin"/><Relationship Id="rId22" Type="http://schemas.openxmlformats.org/officeDocument/2006/relationships/oleObject" Target="../embeddings/oleObject48.bin"/><Relationship Id="rId27" Type="http://schemas.openxmlformats.org/officeDocument/2006/relationships/image" Target="../media/image55.wmf"/><Relationship Id="rId30" Type="http://schemas.openxmlformats.org/officeDocument/2006/relationships/oleObject" Target="../embeddings/oleObject52.bin"/><Relationship Id="rId35" Type="http://schemas.openxmlformats.org/officeDocument/2006/relationships/image" Target="../media/image59.png"/><Relationship Id="rId43" Type="http://schemas.openxmlformats.org/officeDocument/2006/relationships/oleObject" Target="../embeddings/oleObject59.bin"/><Relationship Id="rId8" Type="http://schemas.openxmlformats.org/officeDocument/2006/relationships/oleObject" Target="../embeddings/oleObject41.bin"/><Relationship Id="rId3" Type="http://schemas.openxmlformats.org/officeDocument/2006/relationships/notesSlide" Target="../notesSlides/notesSlide1.xml"/><Relationship Id="rId12" Type="http://schemas.openxmlformats.org/officeDocument/2006/relationships/oleObject" Target="../embeddings/oleObject43.bin"/><Relationship Id="rId17" Type="http://schemas.openxmlformats.org/officeDocument/2006/relationships/image" Target="../media/image50.wmf"/><Relationship Id="rId25" Type="http://schemas.openxmlformats.org/officeDocument/2006/relationships/image" Target="../media/image54.wmf"/><Relationship Id="rId33" Type="http://schemas.openxmlformats.org/officeDocument/2006/relationships/image" Target="../media/image58.wmf"/><Relationship Id="rId38" Type="http://schemas.openxmlformats.org/officeDocument/2006/relationships/image" Target="../media/image60.wmf"/><Relationship Id="rId46" Type="http://schemas.openxmlformats.org/officeDocument/2006/relationships/oleObject" Target="../embeddings/oleObject61.bin"/><Relationship Id="rId20" Type="http://schemas.openxmlformats.org/officeDocument/2006/relationships/oleObject" Target="../embeddings/oleObject47.bin"/><Relationship Id="rId41" Type="http://schemas.openxmlformats.org/officeDocument/2006/relationships/oleObject" Target="../embeddings/oleObject58.bin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emf"/><Relationship Id="rId18" Type="http://schemas.openxmlformats.org/officeDocument/2006/relationships/oleObject" Target="../embeddings/oleObject68.bin"/><Relationship Id="rId26" Type="http://schemas.openxmlformats.org/officeDocument/2006/relationships/oleObject" Target="../embeddings/oleObject72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60.wmf"/><Relationship Id="rId34" Type="http://schemas.openxmlformats.org/officeDocument/2006/relationships/image" Target="../media/image44.png"/><Relationship Id="rId7" Type="http://schemas.openxmlformats.org/officeDocument/2006/relationships/image" Target="../media/image65.emf"/><Relationship Id="rId12" Type="http://schemas.openxmlformats.org/officeDocument/2006/relationships/oleObject" Target="../embeddings/oleObject65.bin"/><Relationship Id="rId17" Type="http://schemas.openxmlformats.org/officeDocument/2006/relationships/image" Target="../media/image70.wmf"/><Relationship Id="rId25" Type="http://schemas.openxmlformats.org/officeDocument/2006/relationships/image" Target="../media/image73.wmf"/><Relationship Id="rId33" Type="http://schemas.openxmlformats.org/officeDocument/2006/relationships/image" Target="../media/image77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67.bin"/><Relationship Id="rId20" Type="http://schemas.openxmlformats.org/officeDocument/2006/relationships/oleObject" Target="../embeddings/oleObject69.bin"/><Relationship Id="rId29" Type="http://schemas.openxmlformats.org/officeDocument/2006/relationships/image" Target="../media/image75.wmf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2.bin"/><Relationship Id="rId11" Type="http://schemas.openxmlformats.org/officeDocument/2006/relationships/image" Target="../media/image67.emf"/><Relationship Id="rId24" Type="http://schemas.openxmlformats.org/officeDocument/2006/relationships/oleObject" Target="../embeddings/oleObject71.bin"/><Relationship Id="rId32" Type="http://schemas.openxmlformats.org/officeDocument/2006/relationships/oleObject" Target="../embeddings/oleObject75.bin"/><Relationship Id="rId5" Type="http://schemas.openxmlformats.org/officeDocument/2006/relationships/image" Target="../media/image2.png"/><Relationship Id="rId15" Type="http://schemas.openxmlformats.org/officeDocument/2006/relationships/image" Target="../media/image69.wmf"/><Relationship Id="rId23" Type="http://schemas.openxmlformats.org/officeDocument/2006/relationships/image" Target="../media/image72.wmf"/><Relationship Id="rId28" Type="http://schemas.openxmlformats.org/officeDocument/2006/relationships/oleObject" Target="../embeddings/oleObject73.bin"/><Relationship Id="rId36" Type="http://schemas.openxmlformats.org/officeDocument/2006/relationships/image" Target="../media/image78.png"/><Relationship Id="rId10" Type="http://schemas.openxmlformats.org/officeDocument/2006/relationships/oleObject" Target="../embeddings/oleObject64.bin"/><Relationship Id="rId19" Type="http://schemas.openxmlformats.org/officeDocument/2006/relationships/image" Target="../media/image71.wmf"/><Relationship Id="rId31" Type="http://schemas.openxmlformats.org/officeDocument/2006/relationships/image" Target="../media/image76.wmf"/><Relationship Id="rId4" Type="http://schemas.openxmlformats.org/officeDocument/2006/relationships/image" Target="../media/image4.png"/><Relationship Id="rId9" Type="http://schemas.openxmlformats.org/officeDocument/2006/relationships/image" Target="../media/image66.emf"/><Relationship Id="rId14" Type="http://schemas.openxmlformats.org/officeDocument/2006/relationships/oleObject" Target="../embeddings/oleObject66.bin"/><Relationship Id="rId22" Type="http://schemas.openxmlformats.org/officeDocument/2006/relationships/oleObject" Target="../embeddings/oleObject70.bin"/><Relationship Id="rId27" Type="http://schemas.openxmlformats.org/officeDocument/2006/relationships/image" Target="../media/image74.wmf"/><Relationship Id="rId30" Type="http://schemas.openxmlformats.org/officeDocument/2006/relationships/oleObject" Target="../embeddings/oleObject74.bin"/><Relationship Id="rId35" Type="http://schemas.openxmlformats.org/officeDocument/2006/relationships/oleObject" Target="../embeddings/oleObject76.bin"/><Relationship Id="rId8" Type="http://schemas.openxmlformats.org/officeDocument/2006/relationships/oleObject" Target="../embeddings/oleObject6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13" Type="http://schemas.openxmlformats.org/officeDocument/2006/relationships/oleObject" Target="../embeddings/oleObject81.bin"/><Relationship Id="rId18" Type="http://schemas.openxmlformats.org/officeDocument/2006/relationships/image" Target="../media/image85.wmf"/><Relationship Id="rId26" Type="http://schemas.openxmlformats.org/officeDocument/2006/relationships/image" Target="../media/image89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85.bin"/><Relationship Id="rId7" Type="http://schemas.openxmlformats.org/officeDocument/2006/relationships/oleObject" Target="../embeddings/oleObject78.bin"/><Relationship Id="rId12" Type="http://schemas.openxmlformats.org/officeDocument/2006/relationships/image" Target="../media/image82.emf"/><Relationship Id="rId17" Type="http://schemas.openxmlformats.org/officeDocument/2006/relationships/oleObject" Target="../embeddings/oleObject83.bin"/><Relationship Id="rId25" Type="http://schemas.openxmlformats.org/officeDocument/2006/relationships/oleObject" Target="../embeddings/oleObject8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4.wmf"/><Relationship Id="rId20" Type="http://schemas.openxmlformats.org/officeDocument/2006/relationships/image" Target="../media/image86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79.wmf"/><Relationship Id="rId11" Type="http://schemas.openxmlformats.org/officeDocument/2006/relationships/oleObject" Target="../embeddings/oleObject80.bin"/><Relationship Id="rId24" Type="http://schemas.openxmlformats.org/officeDocument/2006/relationships/image" Target="../media/image88.wmf"/><Relationship Id="rId5" Type="http://schemas.openxmlformats.org/officeDocument/2006/relationships/oleObject" Target="../embeddings/oleObject77.bin"/><Relationship Id="rId15" Type="http://schemas.openxmlformats.org/officeDocument/2006/relationships/oleObject" Target="../embeddings/oleObject82.bin"/><Relationship Id="rId23" Type="http://schemas.openxmlformats.org/officeDocument/2006/relationships/oleObject" Target="../embeddings/oleObject86.bin"/><Relationship Id="rId10" Type="http://schemas.openxmlformats.org/officeDocument/2006/relationships/image" Target="../media/image81.wmf"/><Relationship Id="rId19" Type="http://schemas.openxmlformats.org/officeDocument/2006/relationships/oleObject" Target="../embeddings/oleObject84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79.bin"/><Relationship Id="rId14" Type="http://schemas.openxmlformats.org/officeDocument/2006/relationships/image" Target="../media/image83.wmf"/><Relationship Id="rId22" Type="http://schemas.openxmlformats.org/officeDocument/2006/relationships/image" Target="../media/image87.wmf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2.bin"/><Relationship Id="rId18" Type="http://schemas.openxmlformats.org/officeDocument/2006/relationships/image" Target="../media/image95.emf"/><Relationship Id="rId26" Type="http://schemas.openxmlformats.org/officeDocument/2006/relationships/image" Target="../media/image99.wmf"/><Relationship Id="rId39" Type="http://schemas.openxmlformats.org/officeDocument/2006/relationships/oleObject" Target="../embeddings/oleObject105.bin"/><Relationship Id="rId21" Type="http://schemas.openxmlformats.org/officeDocument/2006/relationships/oleObject" Target="../embeddings/oleObject96.bin"/><Relationship Id="rId34" Type="http://schemas.openxmlformats.org/officeDocument/2006/relationships/image" Target="../media/image103.wmf"/><Relationship Id="rId42" Type="http://schemas.openxmlformats.org/officeDocument/2006/relationships/image" Target="../media/image107.emf"/><Relationship Id="rId47" Type="http://schemas.openxmlformats.org/officeDocument/2006/relationships/oleObject" Target="../embeddings/oleObject109.bin"/><Relationship Id="rId50" Type="http://schemas.openxmlformats.org/officeDocument/2006/relationships/image" Target="../media/image111.emf"/><Relationship Id="rId7" Type="http://schemas.openxmlformats.org/officeDocument/2006/relationships/oleObject" Target="../embeddings/oleObject8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4.emf"/><Relationship Id="rId29" Type="http://schemas.openxmlformats.org/officeDocument/2006/relationships/oleObject" Target="../embeddings/oleObject100.bin"/><Relationship Id="rId11" Type="http://schemas.openxmlformats.org/officeDocument/2006/relationships/oleObject" Target="../embeddings/oleObject91.bin"/><Relationship Id="rId24" Type="http://schemas.openxmlformats.org/officeDocument/2006/relationships/image" Target="../media/image98.wmf"/><Relationship Id="rId32" Type="http://schemas.openxmlformats.org/officeDocument/2006/relationships/image" Target="../media/image102.wmf"/><Relationship Id="rId37" Type="http://schemas.openxmlformats.org/officeDocument/2006/relationships/oleObject" Target="../embeddings/oleObject104.bin"/><Relationship Id="rId40" Type="http://schemas.openxmlformats.org/officeDocument/2006/relationships/image" Target="../media/image106.emf"/><Relationship Id="rId45" Type="http://schemas.openxmlformats.org/officeDocument/2006/relationships/oleObject" Target="../embeddings/oleObject108.bin"/><Relationship Id="rId5" Type="http://schemas.openxmlformats.org/officeDocument/2006/relationships/oleObject" Target="../embeddings/oleObject88.bin"/><Relationship Id="rId15" Type="http://schemas.openxmlformats.org/officeDocument/2006/relationships/oleObject" Target="../embeddings/oleObject93.bin"/><Relationship Id="rId23" Type="http://schemas.openxmlformats.org/officeDocument/2006/relationships/oleObject" Target="../embeddings/oleObject97.bin"/><Relationship Id="rId28" Type="http://schemas.openxmlformats.org/officeDocument/2006/relationships/image" Target="../media/image100.wmf"/><Relationship Id="rId36" Type="http://schemas.openxmlformats.org/officeDocument/2006/relationships/image" Target="../media/image104.wmf"/><Relationship Id="rId49" Type="http://schemas.openxmlformats.org/officeDocument/2006/relationships/oleObject" Target="../embeddings/oleObject110.bin"/><Relationship Id="rId10" Type="http://schemas.openxmlformats.org/officeDocument/2006/relationships/image" Target="../media/image92.emf"/><Relationship Id="rId19" Type="http://schemas.openxmlformats.org/officeDocument/2006/relationships/oleObject" Target="../embeddings/oleObject95.bin"/><Relationship Id="rId31" Type="http://schemas.openxmlformats.org/officeDocument/2006/relationships/oleObject" Target="../embeddings/oleObject101.bin"/><Relationship Id="rId44" Type="http://schemas.openxmlformats.org/officeDocument/2006/relationships/image" Target="../media/image108.emf"/><Relationship Id="rId52" Type="http://schemas.openxmlformats.org/officeDocument/2006/relationships/image" Target="../media/image112.e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90.bin"/><Relationship Id="rId14" Type="http://schemas.openxmlformats.org/officeDocument/2006/relationships/image" Target="../media/image79.wmf"/><Relationship Id="rId22" Type="http://schemas.openxmlformats.org/officeDocument/2006/relationships/image" Target="../media/image97.wmf"/><Relationship Id="rId27" Type="http://schemas.openxmlformats.org/officeDocument/2006/relationships/oleObject" Target="../embeddings/oleObject99.bin"/><Relationship Id="rId30" Type="http://schemas.openxmlformats.org/officeDocument/2006/relationships/image" Target="../media/image101.wmf"/><Relationship Id="rId35" Type="http://schemas.openxmlformats.org/officeDocument/2006/relationships/oleObject" Target="../embeddings/oleObject103.bin"/><Relationship Id="rId43" Type="http://schemas.openxmlformats.org/officeDocument/2006/relationships/oleObject" Target="../embeddings/oleObject107.bin"/><Relationship Id="rId48" Type="http://schemas.openxmlformats.org/officeDocument/2006/relationships/image" Target="../media/image110.emf"/><Relationship Id="rId8" Type="http://schemas.openxmlformats.org/officeDocument/2006/relationships/image" Target="../media/image91.wmf"/><Relationship Id="rId51" Type="http://schemas.openxmlformats.org/officeDocument/2006/relationships/oleObject" Target="../embeddings/oleObject111.bin"/><Relationship Id="rId3" Type="http://schemas.openxmlformats.org/officeDocument/2006/relationships/image" Target="../media/image2.png"/><Relationship Id="rId12" Type="http://schemas.openxmlformats.org/officeDocument/2006/relationships/image" Target="../media/image93.emf"/><Relationship Id="rId17" Type="http://schemas.openxmlformats.org/officeDocument/2006/relationships/oleObject" Target="../embeddings/oleObject94.bin"/><Relationship Id="rId25" Type="http://schemas.openxmlformats.org/officeDocument/2006/relationships/oleObject" Target="../embeddings/oleObject98.bin"/><Relationship Id="rId33" Type="http://schemas.openxmlformats.org/officeDocument/2006/relationships/oleObject" Target="../embeddings/oleObject102.bin"/><Relationship Id="rId38" Type="http://schemas.openxmlformats.org/officeDocument/2006/relationships/image" Target="../media/image105.wmf"/><Relationship Id="rId46" Type="http://schemas.openxmlformats.org/officeDocument/2006/relationships/image" Target="../media/image109.emf"/><Relationship Id="rId20" Type="http://schemas.openxmlformats.org/officeDocument/2006/relationships/image" Target="../media/image96.wmf"/><Relationship Id="rId41" Type="http://schemas.openxmlformats.org/officeDocument/2006/relationships/oleObject" Target="../embeddings/oleObject106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9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3.bin"/><Relationship Id="rId13" Type="http://schemas.openxmlformats.org/officeDocument/2006/relationships/image" Target="../media/image116.emf"/><Relationship Id="rId18" Type="http://schemas.openxmlformats.org/officeDocument/2006/relationships/oleObject" Target="../embeddings/oleObject118.bin"/><Relationship Id="rId26" Type="http://schemas.openxmlformats.org/officeDocument/2006/relationships/oleObject" Target="../embeddings/oleObject122.bin"/><Relationship Id="rId3" Type="http://schemas.openxmlformats.org/officeDocument/2006/relationships/image" Target="../media/image4.png"/><Relationship Id="rId21" Type="http://schemas.openxmlformats.org/officeDocument/2006/relationships/image" Target="../media/image120.emf"/><Relationship Id="rId7" Type="http://schemas.openxmlformats.org/officeDocument/2006/relationships/image" Target="../media/image113.emf"/><Relationship Id="rId12" Type="http://schemas.openxmlformats.org/officeDocument/2006/relationships/oleObject" Target="../embeddings/oleObject115.bin"/><Relationship Id="rId17" Type="http://schemas.openxmlformats.org/officeDocument/2006/relationships/image" Target="../media/image118.emf"/><Relationship Id="rId25" Type="http://schemas.openxmlformats.org/officeDocument/2006/relationships/image" Target="../media/image12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17.bin"/><Relationship Id="rId20" Type="http://schemas.openxmlformats.org/officeDocument/2006/relationships/oleObject" Target="../embeddings/oleObject119.bin"/><Relationship Id="rId29" Type="http://schemas.openxmlformats.org/officeDocument/2006/relationships/image" Target="../media/image123.emf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12.bin"/><Relationship Id="rId11" Type="http://schemas.openxmlformats.org/officeDocument/2006/relationships/image" Target="../media/image115.emf"/><Relationship Id="rId24" Type="http://schemas.openxmlformats.org/officeDocument/2006/relationships/oleObject" Target="../embeddings/oleObject121.bin"/><Relationship Id="rId5" Type="http://schemas.openxmlformats.org/officeDocument/2006/relationships/image" Target="../media/image22.png"/><Relationship Id="rId15" Type="http://schemas.openxmlformats.org/officeDocument/2006/relationships/image" Target="../media/image117.emf"/><Relationship Id="rId23" Type="http://schemas.openxmlformats.org/officeDocument/2006/relationships/image" Target="../media/image79.wmf"/><Relationship Id="rId28" Type="http://schemas.openxmlformats.org/officeDocument/2006/relationships/oleObject" Target="../embeddings/oleObject123.bin"/><Relationship Id="rId10" Type="http://schemas.openxmlformats.org/officeDocument/2006/relationships/oleObject" Target="../embeddings/oleObject114.bin"/><Relationship Id="rId19" Type="http://schemas.openxmlformats.org/officeDocument/2006/relationships/image" Target="../media/image119.emf"/><Relationship Id="rId4" Type="http://schemas.openxmlformats.org/officeDocument/2006/relationships/image" Target="../media/image2.png"/><Relationship Id="rId9" Type="http://schemas.openxmlformats.org/officeDocument/2006/relationships/image" Target="../media/image114.emf"/><Relationship Id="rId14" Type="http://schemas.openxmlformats.org/officeDocument/2006/relationships/oleObject" Target="../embeddings/oleObject116.bin"/><Relationship Id="rId22" Type="http://schemas.openxmlformats.org/officeDocument/2006/relationships/oleObject" Target="../embeddings/oleObject120.bin"/><Relationship Id="rId27" Type="http://schemas.openxmlformats.org/officeDocument/2006/relationships/image" Target="../media/image122.wmf"/><Relationship Id="rId30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7.emf"/><Relationship Id="rId18" Type="http://schemas.openxmlformats.org/officeDocument/2006/relationships/oleObject" Target="../embeddings/oleObject130.bin"/><Relationship Id="rId26" Type="http://schemas.openxmlformats.org/officeDocument/2006/relationships/image" Target="../media/image132.wmf"/><Relationship Id="rId39" Type="http://schemas.openxmlformats.org/officeDocument/2006/relationships/oleObject" Target="../embeddings/oleObject141.bin"/><Relationship Id="rId21" Type="http://schemas.openxmlformats.org/officeDocument/2006/relationships/image" Target="../media/image130.wmf"/><Relationship Id="rId34" Type="http://schemas.openxmlformats.org/officeDocument/2006/relationships/image" Target="../media/image136.wmf"/><Relationship Id="rId42" Type="http://schemas.openxmlformats.org/officeDocument/2006/relationships/oleObject" Target="../embeddings/oleObject144.bin"/><Relationship Id="rId7" Type="http://schemas.openxmlformats.org/officeDocument/2006/relationships/image" Target="../media/image124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29.bin"/><Relationship Id="rId29" Type="http://schemas.openxmlformats.org/officeDocument/2006/relationships/oleObject" Target="../embeddings/oleObject136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24.bin"/><Relationship Id="rId11" Type="http://schemas.openxmlformats.org/officeDocument/2006/relationships/image" Target="../media/image126.wmf"/><Relationship Id="rId24" Type="http://schemas.openxmlformats.org/officeDocument/2006/relationships/oleObject" Target="../embeddings/oleObject133.bin"/><Relationship Id="rId32" Type="http://schemas.openxmlformats.org/officeDocument/2006/relationships/image" Target="../media/image135.wmf"/><Relationship Id="rId37" Type="http://schemas.openxmlformats.org/officeDocument/2006/relationships/oleObject" Target="../embeddings/oleObject140.bin"/><Relationship Id="rId40" Type="http://schemas.openxmlformats.org/officeDocument/2006/relationships/oleObject" Target="../embeddings/oleObject142.bin"/><Relationship Id="rId45" Type="http://schemas.openxmlformats.org/officeDocument/2006/relationships/image" Target="../media/image71.wmf"/><Relationship Id="rId5" Type="http://schemas.openxmlformats.org/officeDocument/2006/relationships/image" Target="../media/image2.png"/><Relationship Id="rId15" Type="http://schemas.openxmlformats.org/officeDocument/2006/relationships/image" Target="../media/image128.emf"/><Relationship Id="rId23" Type="http://schemas.openxmlformats.org/officeDocument/2006/relationships/image" Target="../media/image131.wmf"/><Relationship Id="rId28" Type="http://schemas.openxmlformats.org/officeDocument/2006/relationships/image" Target="../media/image133.wmf"/><Relationship Id="rId36" Type="http://schemas.openxmlformats.org/officeDocument/2006/relationships/image" Target="../media/image75.wmf"/><Relationship Id="rId10" Type="http://schemas.openxmlformats.org/officeDocument/2006/relationships/oleObject" Target="../embeddings/oleObject126.bin"/><Relationship Id="rId19" Type="http://schemas.openxmlformats.org/officeDocument/2006/relationships/image" Target="../media/image129.wmf"/><Relationship Id="rId31" Type="http://schemas.openxmlformats.org/officeDocument/2006/relationships/oleObject" Target="../embeddings/oleObject137.bin"/><Relationship Id="rId44" Type="http://schemas.openxmlformats.org/officeDocument/2006/relationships/oleObject" Target="../embeddings/oleObject146.bin"/><Relationship Id="rId4" Type="http://schemas.openxmlformats.org/officeDocument/2006/relationships/image" Target="../media/image4.png"/><Relationship Id="rId9" Type="http://schemas.openxmlformats.org/officeDocument/2006/relationships/image" Target="../media/image125.wmf"/><Relationship Id="rId14" Type="http://schemas.openxmlformats.org/officeDocument/2006/relationships/oleObject" Target="../embeddings/oleObject128.bin"/><Relationship Id="rId22" Type="http://schemas.openxmlformats.org/officeDocument/2006/relationships/oleObject" Target="../embeddings/oleObject132.bin"/><Relationship Id="rId27" Type="http://schemas.openxmlformats.org/officeDocument/2006/relationships/oleObject" Target="../embeddings/oleObject135.bin"/><Relationship Id="rId30" Type="http://schemas.openxmlformats.org/officeDocument/2006/relationships/image" Target="../media/image134.wmf"/><Relationship Id="rId35" Type="http://schemas.openxmlformats.org/officeDocument/2006/relationships/oleObject" Target="../embeddings/oleObject139.bin"/><Relationship Id="rId43" Type="http://schemas.openxmlformats.org/officeDocument/2006/relationships/oleObject" Target="../embeddings/oleObject145.bin"/><Relationship Id="rId8" Type="http://schemas.openxmlformats.org/officeDocument/2006/relationships/oleObject" Target="../embeddings/oleObject125.bin"/><Relationship Id="rId3" Type="http://schemas.openxmlformats.org/officeDocument/2006/relationships/notesSlide" Target="../notesSlides/notesSlide3.xml"/><Relationship Id="rId12" Type="http://schemas.openxmlformats.org/officeDocument/2006/relationships/oleObject" Target="../embeddings/oleObject127.bin"/><Relationship Id="rId17" Type="http://schemas.openxmlformats.org/officeDocument/2006/relationships/image" Target="../media/image60.wmf"/><Relationship Id="rId25" Type="http://schemas.openxmlformats.org/officeDocument/2006/relationships/oleObject" Target="../embeddings/oleObject134.bin"/><Relationship Id="rId33" Type="http://schemas.openxmlformats.org/officeDocument/2006/relationships/oleObject" Target="../embeddings/oleObject138.bin"/><Relationship Id="rId38" Type="http://schemas.openxmlformats.org/officeDocument/2006/relationships/image" Target="../media/image137.png"/><Relationship Id="rId20" Type="http://schemas.openxmlformats.org/officeDocument/2006/relationships/oleObject" Target="../embeddings/oleObject131.bin"/><Relationship Id="rId41" Type="http://schemas.openxmlformats.org/officeDocument/2006/relationships/oleObject" Target="../embeddings/oleObject14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39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00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01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02" name="Picture 3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03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04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05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06" name="Picture 38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07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08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09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10" name="Picture 4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11" name="Picture 4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12" name="Picture 4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13" name="Picture 4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14" name="Picture 4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15" name="Picture 4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16" name="Picture 4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17" name="Picture 4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18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4370" name="Rectangle 2"/>
          <p:cNvSpPr>
            <a:spLocks noChangeArrowheads="1"/>
          </p:cNvSpPr>
          <p:nvPr/>
        </p:nvSpPr>
        <p:spPr bwMode="auto">
          <a:xfrm>
            <a:off x="531813" y="717550"/>
            <a:ext cx="61214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r>
              <a:rPr kumimoji="0" lang="en-US" altLang="zh-CN" sz="3200">
                <a:solidFill>
                  <a:srgbClr val="000099"/>
                </a:solidFill>
              </a:rPr>
              <a:t>§6.4  </a:t>
            </a:r>
            <a:r>
              <a:rPr kumimoji="0" lang="zh-CN" altLang="en-US" sz="3200">
                <a:solidFill>
                  <a:srgbClr val="000099"/>
                </a:solidFill>
              </a:rPr>
              <a:t>几个初等函数构成的映射    </a:t>
            </a:r>
          </a:p>
        </p:txBody>
      </p:sp>
      <p:grpSp>
        <p:nvGrpSpPr>
          <p:cNvPr id="314398" name="Group 30"/>
          <p:cNvGrpSpPr>
            <a:grpSpLocks/>
          </p:cNvGrpSpPr>
          <p:nvPr/>
        </p:nvGrpSpPr>
        <p:grpSpPr bwMode="auto">
          <a:xfrm>
            <a:off x="954088" y="1490663"/>
            <a:ext cx="2957512" cy="1700212"/>
            <a:chOff x="601" y="939"/>
            <a:chExt cx="1863" cy="1071"/>
          </a:xfrm>
        </p:grpSpPr>
        <p:sp>
          <p:nvSpPr>
            <p:cNvPr id="314371" name="Rectangle 3"/>
            <p:cNvSpPr>
              <a:spLocks noChangeArrowheads="1"/>
            </p:cNvSpPr>
            <p:nvPr/>
          </p:nvSpPr>
          <p:spPr bwMode="auto">
            <a:xfrm>
              <a:off x="602" y="939"/>
              <a:ext cx="16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一、幂函数    </a:t>
              </a:r>
            </a:p>
          </p:txBody>
        </p:sp>
        <p:sp>
          <p:nvSpPr>
            <p:cNvPr id="314372" name="Rectangle 4"/>
            <p:cNvSpPr>
              <a:spLocks noChangeArrowheads="1"/>
            </p:cNvSpPr>
            <p:nvPr/>
          </p:nvSpPr>
          <p:spPr bwMode="auto">
            <a:xfrm>
              <a:off x="602" y="1312"/>
              <a:ext cx="17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二、</a:t>
              </a:r>
              <a:r>
                <a:rPr kumimoji="0" lang="zh-CN" altLang="en-US" sz="2800">
                  <a:solidFill>
                    <a:srgbClr val="000099"/>
                  </a:solidFill>
                </a:rPr>
                <a:t>指数函数    </a:t>
              </a:r>
            </a:p>
          </p:txBody>
        </p:sp>
        <p:sp>
          <p:nvSpPr>
            <p:cNvPr id="314373" name="Rectangle 5"/>
            <p:cNvSpPr>
              <a:spLocks noChangeArrowheads="1"/>
            </p:cNvSpPr>
            <p:nvPr/>
          </p:nvSpPr>
          <p:spPr bwMode="auto">
            <a:xfrm>
              <a:off x="601" y="1683"/>
              <a:ext cx="18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三、</a:t>
              </a:r>
              <a:r>
                <a:rPr kumimoji="0" lang="zh-CN" altLang="en-US" sz="2800">
                  <a:solidFill>
                    <a:srgbClr val="000099"/>
                  </a:solidFill>
                </a:rPr>
                <a:t>综合举例    </a:t>
              </a:r>
              <a:endParaRPr lang="zh-CN" altLang="en-US" sz="2800">
                <a:solidFill>
                  <a:srgbClr val="000099"/>
                </a:solidFill>
              </a:endParaRPr>
            </a:p>
          </p:txBody>
        </p:sp>
      </p:grpSp>
      <p:pic>
        <p:nvPicPr>
          <p:cNvPr id="31441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210" name="Picture 1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1" name="Picture 1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2" name="Picture 1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3" name="Picture 13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4" name="Picture 1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5" name="Picture 1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6" name="Picture 1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7" name="Picture 137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8" name="Picture 1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19" name="Picture 1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0" name="Picture 1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1" name="Picture 14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2" name="Picture 1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3" name="Picture 14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4" name="Picture 1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5" name="Picture 1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6" name="Picture 1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7" name="Picture 14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29" name="Picture 149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0206" name="Group 126"/>
          <p:cNvGrpSpPr>
            <a:grpSpLocks/>
          </p:cNvGrpSpPr>
          <p:nvPr/>
        </p:nvGrpSpPr>
        <p:grpSpPr bwMode="auto">
          <a:xfrm>
            <a:off x="7446963" y="3719513"/>
            <a:ext cx="1052512" cy="611187"/>
            <a:chOff x="4691" y="2343"/>
            <a:chExt cx="663" cy="385"/>
          </a:xfrm>
        </p:grpSpPr>
        <p:sp>
          <p:nvSpPr>
            <p:cNvPr id="430096" name="Line 16"/>
            <p:cNvSpPr>
              <a:spLocks noChangeShapeType="1"/>
            </p:cNvSpPr>
            <p:nvPr/>
          </p:nvSpPr>
          <p:spPr bwMode="auto">
            <a:xfrm>
              <a:off x="4691" y="2343"/>
              <a:ext cx="0" cy="385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0098" name="Object 18"/>
            <p:cNvGraphicFramePr>
              <a:graphicFrameLocks/>
            </p:cNvGraphicFramePr>
            <p:nvPr/>
          </p:nvGraphicFramePr>
          <p:xfrm>
            <a:off x="4770" y="2380"/>
            <a:ext cx="58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52" name="公式" r:id="rId6" imgW="927000" imgH="368280" progId="Equation.3">
                    <p:embed/>
                  </p:oleObj>
                </mc:Choice>
                <mc:Fallback>
                  <p:oleObj name="公式" r:id="rId6" imgW="927000" imgH="368280" progId="Equation.3">
                    <p:embed/>
                    <p:pic>
                      <p:nvPicPr>
                        <p:cNvPr id="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0" y="2380"/>
                          <a:ext cx="58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0202" name="Group 122"/>
          <p:cNvGrpSpPr>
            <a:grpSpLocks/>
          </p:cNvGrpSpPr>
          <p:nvPr/>
        </p:nvGrpSpPr>
        <p:grpSpPr bwMode="auto">
          <a:xfrm>
            <a:off x="2540000" y="3821113"/>
            <a:ext cx="1571625" cy="723900"/>
            <a:chOff x="1600" y="2407"/>
            <a:chExt cx="990" cy="456"/>
          </a:xfrm>
        </p:grpSpPr>
        <p:graphicFrame>
          <p:nvGraphicFramePr>
            <p:cNvPr id="430192" name="Object 112"/>
            <p:cNvGraphicFramePr>
              <a:graphicFrameLocks/>
            </p:cNvGraphicFramePr>
            <p:nvPr/>
          </p:nvGraphicFramePr>
          <p:xfrm>
            <a:off x="1656" y="2407"/>
            <a:ext cx="934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53" name="公式" r:id="rId8" imgW="1485720" imgH="711000" progId="Equation.3">
                    <p:embed/>
                  </p:oleObj>
                </mc:Choice>
                <mc:Fallback>
                  <p:oleObj name="公式" r:id="rId8" imgW="1485720" imgH="711000" progId="Equation.3">
                    <p:embed/>
                    <p:pic>
                      <p:nvPicPr>
                        <p:cNvPr id="0" name="Object 1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6" y="2407"/>
                          <a:ext cx="934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193" name="Line 113"/>
            <p:cNvSpPr>
              <a:spLocks noChangeShapeType="1"/>
            </p:cNvSpPr>
            <p:nvPr/>
          </p:nvSpPr>
          <p:spPr bwMode="auto">
            <a:xfrm rot="5400000" flipV="1">
              <a:off x="1407" y="2671"/>
              <a:ext cx="385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30204" name="Group 124"/>
          <p:cNvGrpSpPr>
            <a:grpSpLocks/>
          </p:cNvGrpSpPr>
          <p:nvPr/>
        </p:nvGrpSpPr>
        <p:grpSpPr bwMode="auto">
          <a:xfrm>
            <a:off x="4292600" y="5243513"/>
            <a:ext cx="1319213" cy="436562"/>
            <a:chOff x="2704" y="3303"/>
            <a:chExt cx="831" cy="275"/>
          </a:xfrm>
        </p:grpSpPr>
        <p:graphicFrame>
          <p:nvGraphicFramePr>
            <p:cNvPr id="430101" name="Object 21"/>
            <p:cNvGraphicFramePr>
              <a:graphicFrameLocks/>
            </p:cNvGraphicFramePr>
            <p:nvPr/>
          </p:nvGraphicFramePr>
          <p:xfrm>
            <a:off x="2783" y="3303"/>
            <a:ext cx="639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54" name="公式" r:id="rId10" imgW="1015920" imgH="368280" progId="Equation.3">
                    <p:embed/>
                  </p:oleObj>
                </mc:Choice>
                <mc:Fallback>
                  <p:oleObj name="公式" r:id="rId10" imgW="1015920" imgH="36828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3" y="3303"/>
                          <a:ext cx="639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102" name="Line 22"/>
            <p:cNvSpPr>
              <a:spLocks noChangeShapeType="1"/>
            </p:cNvSpPr>
            <p:nvPr/>
          </p:nvSpPr>
          <p:spPr bwMode="auto">
            <a:xfrm flipV="1">
              <a:off x="2704" y="3578"/>
              <a:ext cx="831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30201" name="Group 121"/>
          <p:cNvGrpSpPr>
            <a:grpSpLocks/>
          </p:cNvGrpSpPr>
          <p:nvPr/>
        </p:nvGrpSpPr>
        <p:grpSpPr bwMode="auto">
          <a:xfrm>
            <a:off x="530225" y="1808163"/>
            <a:ext cx="3736975" cy="1862137"/>
            <a:chOff x="334" y="1139"/>
            <a:chExt cx="2354" cy="1173"/>
          </a:xfrm>
        </p:grpSpPr>
        <p:sp>
          <p:nvSpPr>
            <p:cNvPr id="430125" name="Rectangle 45"/>
            <p:cNvSpPr>
              <a:spLocks noChangeArrowheads="1"/>
            </p:cNvSpPr>
            <p:nvPr/>
          </p:nvSpPr>
          <p:spPr bwMode="auto">
            <a:xfrm>
              <a:off x="504" y="1536"/>
              <a:ext cx="1092" cy="318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126" name="Rectangle 46"/>
            <p:cNvSpPr>
              <a:spLocks noChangeArrowheads="1"/>
            </p:cNvSpPr>
            <p:nvPr/>
          </p:nvSpPr>
          <p:spPr bwMode="auto">
            <a:xfrm rot="10800000">
              <a:off x="1596" y="1536"/>
              <a:ext cx="1092" cy="318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127" name="Line 47"/>
            <p:cNvSpPr>
              <a:spLocks noChangeShapeType="1"/>
            </p:cNvSpPr>
            <p:nvPr/>
          </p:nvSpPr>
          <p:spPr bwMode="auto">
            <a:xfrm flipV="1">
              <a:off x="794" y="1536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30" name="Line 50"/>
            <p:cNvSpPr>
              <a:spLocks noChangeShapeType="1"/>
            </p:cNvSpPr>
            <p:nvPr/>
          </p:nvSpPr>
          <p:spPr bwMode="auto">
            <a:xfrm flipV="1">
              <a:off x="1601" y="1536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090" name="Rectangle 10"/>
            <p:cNvSpPr>
              <a:spLocks noChangeArrowheads="1"/>
            </p:cNvSpPr>
            <p:nvPr/>
          </p:nvSpPr>
          <p:spPr bwMode="auto">
            <a:xfrm>
              <a:off x="334" y="1139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sp>
          <p:nvSpPr>
            <p:cNvPr id="430128" name="Line 48"/>
            <p:cNvSpPr>
              <a:spLocks noChangeAspect="1" noChangeShapeType="1"/>
            </p:cNvSpPr>
            <p:nvPr/>
          </p:nvSpPr>
          <p:spPr bwMode="auto">
            <a:xfrm flipV="1">
              <a:off x="728" y="2174"/>
              <a:ext cx="175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29" name="Line 49"/>
            <p:cNvSpPr>
              <a:spLocks noChangeShapeType="1"/>
            </p:cNvSpPr>
            <p:nvPr/>
          </p:nvSpPr>
          <p:spPr bwMode="auto">
            <a:xfrm>
              <a:off x="1599" y="1292"/>
              <a:ext cx="0" cy="10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0148" name="Object 68"/>
            <p:cNvGraphicFramePr>
              <a:graphicFrameLocks noChangeAspect="1"/>
            </p:cNvGraphicFramePr>
            <p:nvPr/>
          </p:nvGraphicFramePr>
          <p:xfrm>
            <a:off x="1637" y="1879"/>
            <a:ext cx="102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55" name="公式" r:id="rId12" imgW="215640" imgH="203040" progId="Equation.3">
                    <p:embed/>
                  </p:oleObj>
                </mc:Choice>
                <mc:Fallback>
                  <p:oleObj name="公式" r:id="rId12" imgW="215640" imgH="203040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7" y="1879"/>
                          <a:ext cx="102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149" name="Object 69"/>
            <p:cNvGraphicFramePr>
              <a:graphicFrameLocks noChangeAspect="1"/>
            </p:cNvGraphicFramePr>
            <p:nvPr/>
          </p:nvGraphicFramePr>
          <p:xfrm>
            <a:off x="1647" y="1988"/>
            <a:ext cx="90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56" name="公式" r:id="rId14" imgW="190440" imgH="266400" progId="Equation.3">
                    <p:embed/>
                  </p:oleObj>
                </mc:Choice>
                <mc:Fallback>
                  <p:oleObj name="公式" r:id="rId14" imgW="190440" imgH="266400" progId="Equation.3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7" y="1988"/>
                          <a:ext cx="90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150" name="Line 70"/>
            <p:cNvSpPr>
              <a:spLocks noChangeShapeType="1"/>
            </p:cNvSpPr>
            <p:nvPr/>
          </p:nvSpPr>
          <p:spPr bwMode="auto">
            <a:xfrm>
              <a:off x="1618" y="1983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0151" name="Object 71"/>
            <p:cNvGraphicFramePr>
              <a:graphicFrameLocks noChangeAspect="1"/>
            </p:cNvGraphicFramePr>
            <p:nvPr/>
          </p:nvGraphicFramePr>
          <p:xfrm>
            <a:off x="1761" y="1904"/>
            <a:ext cx="66" cy="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57" name="公式" r:id="rId16" imgW="139680" imgH="279360" progId="Equation.3">
                    <p:embed/>
                  </p:oleObj>
                </mc:Choice>
                <mc:Fallback>
                  <p:oleObj name="公式" r:id="rId16" imgW="139680" imgH="279360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1" y="1904"/>
                          <a:ext cx="66" cy="1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152" name="Object 72"/>
            <p:cNvGraphicFramePr>
              <a:graphicFrameLocks noChangeAspect="1"/>
            </p:cNvGraphicFramePr>
            <p:nvPr/>
          </p:nvGraphicFramePr>
          <p:xfrm>
            <a:off x="1617" y="1400"/>
            <a:ext cx="150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58" name="公式" r:id="rId18" imgW="317160" imgH="342720" progId="Equation.3">
                    <p:embed/>
                  </p:oleObj>
                </mc:Choice>
                <mc:Fallback>
                  <p:oleObj name="公式" r:id="rId18" imgW="317160" imgH="342720" progId="Equation.3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7" y="1400"/>
                          <a:ext cx="150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157" name="Line 77"/>
            <p:cNvSpPr>
              <a:spLocks noChangeShapeType="1"/>
            </p:cNvSpPr>
            <p:nvPr/>
          </p:nvSpPr>
          <p:spPr bwMode="auto">
            <a:xfrm flipV="1">
              <a:off x="792" y="1851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58" name="Line 78"/>
            <p:cNvSpPr>
              <a:spLocks noChangeShapeType="1"/>
            </p:cNvSpPr>
            <p:nvPr/>
          </p:nvSpPr>
          <p:spPr bwMode="auto">
            <a:xfrm flipV="1">
              <a:off x="1599" y="1851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0194" name="Object 114"/>
            <p:cNvGraphicFramePr>
              <a:graphicFrameLocks noChangeAspect="1"/>
            </p:cNvGraphicFramePr>
            <p:nvPr/>
          </p:nvGraphicFramePr>
          <p:xfrm>
            <a:off x="2119" y="1307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59" name="公式" r:id="rId20" imgW="393480" imgH="342720" progId="Equation.3">
                    <p:embed/>
                  </p:oleObj>
                </mc:Choice>
                <mc:Fallback>
                  <p:oleObj name="公式" r:id="rId20" imgW="393480" imgH="342720" progId="Equation.3">
                    <p:embed/>
                    <p:pic>
                      <p:nvPicPr>
                        <p:cNvPr id="0" name="Object 1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9" y="1307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0203" name="Group 123"/>
          <p:cNvGrpSpPr>
            <a:grpSpLocks/>
          </p:cNvGrpSpPr>
          <p:nvPr/>
        </p:nvGrpSpPr>
        <p:grpSpPr bwMode="auto">
          <a:xfrm>
            <a:off x="796925" y="4819650"/>
            <a:ext cx="3467100" cy="1371600"/>
            <a:chOff x="502" y="3036"/>
            <a:chExt cx="2184" cy="864"/>
          </a:xfrm>
        </p:grpSpPr>
        <p:sp>
          <p:nvSpPr>
            <p:cNvPr id="430160" name="Rectangle 80"/>
            <p:cNvSpPr>
              <a:spLocks noChangeArrowheads="1"/>
            </p:cNvSpPr>
            <p:nvPr/>
          </p:nvSpPr>
          <p:spPr bwMode="auto">
            <a:xfrm>
              <a:off x="502" y="3448"/>
              <a:ext cx="1092" cy="318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161" name="Rectangle 81"/>
            <p:cNvSpPr>
              <a:spLocks noChangeArrowheads="1"/>
            </p:cNvSpPr>
            <p:nvPr/>
          </p:nvSpPr>
          <p:spPr bwMode="auto">
            <a:xfrm rot="10800000">
              <a:off x="1594" y="3448"/>
              <a:ext cx="1092" cy="318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163" name="Line 83"/>
            <p:cNvSpPr>
              <a:spLocks noChangeShapeType="1"/>
            </p:cNvSpPr>
            <p:nvPr/>
          </p:nvSpPr>
          <p:spPr bwMode="auto">
            <a:xfrm flipV="1">
              <a:off x="792" y="3442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64" name="Line 84"/>
            <p:cNvSpPr>
              <a:spLocks noChangeShapeType="1"/>
            </p:cNvSpPr>
            <p:nvPr/>
          </p:nvSpPr>
          <p:spPr bwMode="auto">
            <a:xfrm flipV="1">
              <a:off x="1599" y="3442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65" name="Line 85"/>
            <p:cNvSpPr>
              <a:spLocks noChangeAspect="1" noChangeShapeType="1"/>
            </p:cNvSpPr>
            <p:nvPr/>
          </p:nvSpPr>
          <p:spPr bwMode="auto">
            <a:xfrm flipV="1">
              <a:off x="726" y="3762"/>
              <a:ext cx="175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66" name="Line 86"/>
            <p:cNvSpPr>
              <a:spLocks noChangeShapeType="1"/>
            </p:cNvSpPr>
            <p:nvPr/>
          </p:nvSpPr>
          <p:spPr bwMode="auto">
            <a:xfrm>
              <a:off x="1597" y="3036"/>
              <a:ext cx="0" cy="8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0168" name="Object 88"/>
            <p:cNvGraphicFramePr>
              <a:graphicFrameLocks noChangeAspect="1"/>
            </p:cNvGraphicFramePr>
            <p:nvPr/>
          </p:nvGraphicFramePr>
          <p:xfrm>
            <a:off x="1641" y="3179"/>
            <a:ext cx="102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60" name="公式" r:id="rId22" imgW="215640" imgH="203040" progId="Equation.3">
                    <p:embed/>
                  </p:oleObj>
                </mc:Choice>
                <mc:Fallback>
                  <p:oleObj name="公式" r:id="rId22" imgW="215640" imgH="203040" progId="Equation.3">
                    <p:embed/>
                    <p:pic>
                      <p:nvPicPr>
                        <p:cNvPr id="0" name="Object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1" y="3179"/>
                          <a:ext cx="102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169" name="Object 89"/>
            <p:cNvGraphicFramePr>
              <a:graphicFrameLocks noChangeAspect="1"/>
            </p:cNvGraphicFramePr>
            <p:nvPr/>
          </p:nvGraphicFramePr>
          <p:xfrm>
            <a:off x="1651" y="3288"/>
            <a:ext cx="90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61" name="公式" r:id="rId23" imgW="190440" imgH="266400" progId="Equation.3">
                    <p:embed/>
                  </p:oleObj>
                </mc:Choice>
                <mc:Fallback>
                  <p:oleObj name="公式" r:id="rId23" imgW="190440" imgH="266400" progId="Equation.3">
                    <p:embed/>
                    <p:pic>
                      <p:nvPicPr>
                        <p:cNvPr id="0" name="Object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1" y="3288"/>
                          <a:ext cx="90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170" name="Line 90"/>
            <p:cNvSpPr>
              <a:spLocks noChangeShapeType="1"/>
            </p:cNvSpPr>
            <p:nvPr/>
          </p:nvSpPr>
          <p:spPr bwMode="auto">
            <a:xfrm>
              <a:off x="1622" y="3283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0171" name="Object 91"/>
            <p:cNvGraphicFramePr>
              <a:graphicFrameLocks noChangeAspect="1"/>
            </p:cNvGraphicFramePr>
            <p:nvPr/>
          </p:nvGraphicFramePr>
          <p:xfrm>
            <a:off x="1765" y="3204"/>
            <a:ext cx="66" cy="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62" name="公式" r:id="rId24" imgW="139680" imgH="279360" progId="Equation.3">
                    <p:embed/>
                  </p:oleObj>
                </mc:Choice>
                <mc:Fallback>
                  <p:oleObj name="公式" r:id="rId24" imgW="139680" imgH="279360" progId="Equation.3">
                    <p:embed/>
                    <p:pic>
                      <p:nvPicPr>
                        <p:cNvPr id="0" name="Object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5" y="3204"/>
                          <a:ext cx="66" cy="1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174" name="Line 94"/>
            <p:cNvSpPr>
              <a:spLocks noChangeShapeType="1"/>
            </p:cNvSpPr>
            <p:nvPr/>
          </p:nvSpPr>
          <p:spPr bwMode="auto">
            <a:xfrm flipV="1">
              <a:off x="783" y="3758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75" name="Line 95"/>
            <p:cNvSpPr>
              <a:spLocks noChangeShapeType="1"/>
            </p:cNvSpPr>
            <p:nvPr/>
          </p:nvSpPr>
          <p:spPr bwMode="auto">
            <a:xfrm flipV="1">
              <a:off x="1597" y="3758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0195" name="Object 115"/>
            <p:cNvGraphicFramePr>
              <a:graphicFrameLocks noChangeAspect="1"/>
            </p:cNvGraphicFramePr>
            <p:nvPr/>
          </p:nvGraphicFramePr>
          <p:xfrm>
            <a:off x="2088" y="3065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63" name="公式" r:id="rId25" imgW="507960" imgH="368280" progId="Equation.3">
                    <p:embed/>
                  </p:oleObj>
                </mc:Choice>
                <mc:Fallback>
                  <p:oleObj name="公式" r:id="rId25" imgW="507960" imgH="368280" progId="Equation.3">
                    <p:embed/>
                    <p:pic>
                      <p:nvPicPr>
                        <p:cNvPr id="0" name="Object 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8" y="3065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0205" name="Group 125"/>
          <p:cNvGrpSpPr>
            <a:grpSpLocks/>
          </p:cNvGrpSpPr>
          <p:nvPr/>
        </p:nvGrpSpPr>
        <p:grpSpPr bwMode="auto">
          <a:xfrm>
            <a:off x="5772150" y="4521200"/>
            <a:ext cx="3324225" cy="1666875"/>
            <a:chOff x="3636" y="2848"/>
            <a:chExt cx="2094" cy="1050"/>
          </a:xfrm>
        </p:grpSpPr>
        <p:graphicFrame>
          <p:nvGraphicFramePr>
            <p:cNvPr id="430143" name="Object 63"/>
            <p:cNvGraphicFramePr>
              <a:graphicFrameLocks noChangeAspect="1"/>
            </p:cNvGraphicFramePr>
            <p:nvPr/>
          </p:nvGraphicFramePr>
          <p:xfrm>
            <a:off x="4709" y="2987"/>
            <a:ext cx="150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64" name="公式" r:id="rId27" imgW="317160" imgH="342720" progId="Equation.3">
                    <p:embed/>
                  </p:oleObj>
                </mc:Choice>
                <mc:Fallback>
                  <p:oleObj name="公式" r:id="rId27" imgW="317160" imgH="342720" progId="Equation.3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9" y="2987"/>
                          <a:ext cx="150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177" name="Rectangle 97"/>
            <p:cNvSpPr>
              <a:spLocks noChangeArrowheads="1"/>
            </p:cNvSpPr>
            <p:nvPr/>
          </p:nvSpPr>
          <p:spPr bwMode="auto">
            <a:xfrm>
              <a:off x="3636" y="3134"/>
              <a:ext cx="1047" cy="6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178" name="Rectangle 98"/>
            <p:cNvSpPr>
              <a:spLocks noChangeArrowheads="1"/>
            </p:cNvSpPr>
            <p:nvPr/>
          </p:nvSpPr>
          <p:spPr bwMode="auto">
            <a:xfrm rot="10800000">
              <a:off x="4683" y="3134"/>
              <a:ext cx="1047" cy="6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0180" name="Line 100"/>
            <p:cNvSpPr>
              <a:spLocks noChangeShapeType="1"/>
            </p:cNvSpPr>
            <p:nvPr/>
          </p:nvSpPr>
          <p:spPr bwMode="auto">
            <a:xfrm flipV="1">
              <a:off x="3884" y="3135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81" name="Line 101"/>
            <p:cNvSpPr>
              <a:spLocks noChangeShapeType="1"/>
            </p:cNvSpPr>
            <p:nvPr/>
          </p:nvSpPr>
          <p:spPr bwMode="auto">
            <a:xfrm flipV="1">
              <a:off x="4691" y="3135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82" name="Line 102"/>
            <p:cNvSpPr>
              <a:spLocks noChangeAspect="1" noChangeShapeType="1"/>
            </p:cNvSpPr>
            <p:nvPr/>
          </p:nvSpPr>
          <p:spPr bwMode="auto">
            <a:xfrm flipV="1">
              <a:off x="3818" y="3766"/>
              <a:ext cx="175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83" name="Line 103"/>
            <p:cNvSpPr>
              <a:spLocks noChangeShapeType="1"/>
            </p:cNvSpPr>
            <p:nvPr/>
          </p:nvSpPr>
          <p:spPr bwMode="auto">
            <a:xfrm>
              <a:off x="4689" y="2848"/>
              <a:ext cx="0" cy="10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90" name="Line 110"/>
            <p:cNvSpPr>
              <a:spLocks noChangeShapeType="1"/>
            </p:cNvSpPr>
            <p:nvPr/>
          </p:nvSpPr>
          <p:spPr bwMode="auto">
            <a:xfrm flipV="1">
              <a:off x="3882" y="3763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191" name="Line 111"/>
            <p:cNvSpPr>
              <a:spLocks noChangeShapeType="1"/>
            </p:cNvSpPr>
            <p:nvPr/>
          </p:nvSpPr>
          <p:spPr bwMode="auto">
            <a:xfrm flipV="1">
              <a:off x="4689" y="3763"/>
              <a:ext cx="8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0196" name="Object 116"/>
            <p:cNvGraphicFramePr>
              <a:graphicFrameLocks noChangeAspect="1"/>
            </p:cNvGraphicFramePr>
            <p:nvPr/>
          </p:nvGraphicFramePr>
          <p:xfrm>
            <a:off x="5174" y="2872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65" name="公式" r:id="rId29" imgW="520560" imgH="368280" progId="Equation.3">
                    <p:embed/>
                  </p:oleObj>
                </mc:Choice>
                <mc:Fallback>
                  <p:oleObj name="公式" r:id="rId29" imgW="520560" imgH="368280" progId="Equation.3">
                    <p:embed/>
                    <p:pic>
                      <p:nvPicPr>
                        <p:cNvPr id="0" name="Object 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4" y="2872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0207" name="Group 127"/>
          <p:cNvGrpSpPr>
            <a:grpSpLocks/>
          </p:cNvGrpSpPr>
          <p:nvPr/>
        </p:nvGrpSpPr>
        <p:grpSpPr bwMode="auto">
          <a:xfrm>
            <a:off x="6221413" y="2058988"/>
            <a:ext cx="2441575" cy="1439862"/>
            <a:chOff x="3919" y="1297"/>
            <a:chExt cx="1538" cy="907"/>
          </a:xfrm>
        </p:grpSpPr>
        <p:sp>
          <p:nvSpPr>
            <p:cNvPr id="430083" name="Rectangle 3"/>
            <p:cNvSpPr>
              <a:spLocks noChangeAspect="1" noChangeArrowheads="1"/>
            </p:cNvSpPr>
            <p:nvPr/>
          </p:nvSpPr>
          <p:spPr bwMode="auto">
            <a:xfrm>
              <a:off x="3919" y="1434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0084" name="Rectangle 4"/>
            <p:cNvSpPr>
              <a:spLocks noChangeAspect="1" noChangeArrowheads="1"/>
            </p:cNvSpPr>
            <p:nvPr/>
          </p:nvSpPr>
          <p:spPr bwMode="auto">
            <a:xfrm rot="10800000">
              <a:off x="4688" y="1434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0092" name="Line 12"/>
            <p:cNvSpPr>
              <a:spLocks noChangeShapeType="1"/>
            </p:cNvSpPr>
            <p:nvPr/>
          </p:nvSpPr>
          <p:spPr bwMode="auto">
            <a:xfrm>
              <a:off x="4689" y="1297"/>
              <a:ext cx="0" cy="9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094" name="Line 14"/>
            <p:cNvSpPr>
              <a:spLocks noChangeShapeType="1"/>
            </p:cNvSpPr>
            <p:nvPr/>
          </p:nvSpPr>
          <p:spPr bwMode="auto">
            <a:xfrm flipV="1">
              <a:off x="4137" y="1990"/>
              <a:ext cx="104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095" name="Line 15"/>
            <p:cNvSpPr>
              <a:spLocks noChangeShapeType="1"/>
            </p:cNvSpPr>
            <p:nvPr/>
          </p:nvSpPr>
          <p:spPr bwMode="auto">
            <a:xfrm flipV="1">
              <a:off x="4022" y="1992"/>
              <a:ext cx="13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0197" name="Object 117"/>
            <p:cNvGraphicFramePr>
              <a:graphicFrameLocks noChangeAspect="1"/>
            </p:cNvGraphicFramePr>
            <p:nvPr/>
          </p:nvGraphicFramePr>
          <p:xfrm>
            <a:off x="4988" y="1435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66" name="公式" r:id="rId31" imgW="469800" imgH="342720" progId="Equation.3">
                    <p:embed/>
                  </p:oleObj>
                </mc:Choice>
                <mc:Fallback>
                  <p:oleObj name="公式" r:id="rId31" imgW="469800" imgH="342720" progId="Equation.3">
                    <p:embed/>
                    <p:pic>
                      <p:nvPicPr>
                        <p:cNvPr id="0" name="Object 1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8" y="1435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0208" name="Group 128"/>
          <p:cNvGrpSpPr>
            <a:grpSpLocks/>
          </p:cNvGrpSpPr>
          <p:nvPr/>
        </p:nvGrpSpPr>
        <p:grpSpPr bwMode="auto">
          <a:xfrm>
            <a:off x="4187825" y="2149475"/>
            <a:ext cx="2070100" cy="800100"/>
            <a:chOff x="2638" y="1354"/>
            <a:chExt cx="1304" cy="504"/>
          </a:xfrm>
        </p:grpSpPr>
        <p:sp>
          <p:nvSpPr>
            <p:cNvPr id="430097" name="Line 17"/>
            <p:cNvSpPr>
              <a:spLocks noChangeShapeType="1"/>
            </p:cNvSpPr>
            <p:nvPr/>
          </p:nvSpPr>
          <p:spPr bwMode="auto">
            <a:xfrm rot="16200000" flipV="1">
              <a:off x="3290" y="1206"/>
              <a:ext cx="0" cy="1304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099" name="Rectangle 19"/>
            <p:cNvSpPr>
              <a:spLocks noChangeArrowheads="1"/>
            </p:cNvSpPr>
            <p:nvPr/>
          </p:nvSpPr>
          <p:spPr bwMode="auto">
            <a:xfrm>
              <a:off x="2700" y="1356"/>
              <a:ext cx="1110" cy="426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30100" name="Object 20"/>
            <p:cNvGraphicFramePr>
              <a:graphicFrameLocks/>
            </p:cNvGraphicFramePr>
            <p:nvPr/>
          </p:nvGraphicFramePr>
          <p:xfrm>
            <a:off x="2744" y="1354"/>
            <a:ext cx="103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67" name="公式" r:id="rId33" imgW="1638000" imgH="609480" progId="Equation.3">
                    <p:embed/>
                  </p:oleObj>
                </mc:Choice>
                <mc:Fallback>
                  <p:oleObj name="公式" r:id="rId33" imgW="1638000" imgH="609480" progId="Equation.3">
                    <p:embed/>
                    <p:pic>
                      <p:nvPicPr>
                        <p:cNvPr id="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4" y="1354"/>
                          <a:ext cx="1032" cy="3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30209" name="Picture 129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33" name="Picture 15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30234" name="Object 154"/>
          <p:cNvGraphicFramePr>
            <a:graphicFrameLocks noChangeAspect="1"/>
          </p:cNvGraphicFramePr>
          <p:nvPr/>
        </p:nvGraphicFramePr>
        <p:xfrm>
          <a:off x="496888" y="495300"/>
          <a:ext cx="8609012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68" name="位图图像" r:id="rId36" imgW="8609524" imgH="1162212" progId="Paint.Picture">
                  <p:embed/>
                </p:oleObj>
              </mc:Choice>
              <mc:Fallback>
                <p:oleObj name="位图图像" r:id="rId36" imgW="8609524" imgH="1162212" progId="Paint.Picture">
                  <p:embed/>
                  <p:pic>
                    <p:nvPicPr>
                      <p:cNvPr id="0" name="Object 1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116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0230" name="Group 150"/>
          <p:cNvGrpSpPr>
            <a:grpSpLocks/>
          </p:cNvGrpSpPr>
          <p:nvPr/>
        </p:nvGrpSpPr>
        <p:grpSpPr bwMode="auto">
          <a:xfrm>
            <a:off x="2749550" y="1241425"/>
            <a:ext cx="1466850" cy="366713"/>
            <a:chOff x="2464" y="3728"/>
            <a:chExt cx="924" cy="231"/>
          </a:xfrm>
        </p:grpSpPr>
        <p:sp>
          <p:nvSpPr>
            <p:cNvPr id="430231" name="Rectangle 151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0232" name="Rectangle 152"/>
            <p:cNvSpPr>
              <a:spLocks noChangeArrowheads="1"/>
            </p:cNvSpPr>
            <p:nvPr/>
          </p:nvSpPr>
          <p:spPr bwMode="auto">
            <a:xfrm>
              <a:off x="2464" y="372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P158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6.15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0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3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30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43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3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3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3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430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430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3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02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43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44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45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46" name="Picture 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47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48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49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50" name="Picture 3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51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52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5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54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55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56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5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5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5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60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6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62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0517" name="Rectangle 5"/>
          <p:cNvSpPr>
            <a:spLocks noChangeArrowheads="1"/>
          </p:cNvSpPr>
          <p:nvPr/>
        </p:nvSpPr>
        <p:spPr bwMode="auto">
          <a:xfrm>
            <a:off x="534988" y="528638"/>
            <a:ext cx="2851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综合举例  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320518" name="Rectangle 6"/>
          <p:cNvSpPr>
            <a:spLocks noChangeArrowheads="1"/>
          </p:cNvSpPr>
          <p:nvPr/>
        </p:nvSpPr>
        <p:spPr bwMode="auto">
          <a:xfrm>
            <a:off x="531813" y="1712913"/>
            <a:ext cx="2249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chemeClr val="tx1"/>
                </a:solidFill>
              </a:rPr>
              <a:t>(1) </a:t>
            </a:r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预处理    </a:t>
            </a:r>
          </a:p>
        </p:txBody>
      </p:sp>
      <p:sp>
        <p:nvSpPr>
          <p:cNvPr id="320519" name="Rectangle 7"/>
          <p:cNvSpPr>
            <a:spLocks noChangeArrowheads="1"/>
          </p:cNvSpPr>
          <p:nvPr/>
        </p:nvSpPr>
        <p:spPr bwMode="auto">
          <a:xfrm>
            <a:off x="957263" y="2811463"/>
            <a:ext cx="784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dirty="0">
                <a:solidFill>
                  <a:srgbClr val="FF3300"/>
                </a:solidFill>
                <a:ea typeface="仿宋_GB2312" pitchFamily="49" charset="-122"/>
              </a:rPr>
              <a:t>工具    </a:t>
            </a:r>
            <a:r>
              <a:rPr lang="zh-CN" altLang="en-US" dirty="0">
                <a:solidFill>
                  <a:schemeClr val="tx1"/>
                </a:solidFill>
              </a:rPr>
              <a:t>几种简单的分式映射、幂函数、指数函数等。      </a:t>
            </a:r>
          </a:p>
        </p:txBody>
      </p:sp>
      <p:sp>
        <p:nvSpPr>
          <p:cNvPr id="320520" name="Rectangle 8"/>
          <p:cNvSpPr>
            <a:spLocks noChangeArrowheads="1"/>
          </p:cNvSpPr>
          <p:nvPr/>
        </p:nvSpPr>
        <p:spPr bwMode="auto">
          <a:xfrm>
            <a:off x="962025" y="2278063"/>
            <a:ext cx="7842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dirty="0">
                <a:solidFill>
                  <a:srgbClr val="FF3300"/>
                </a:solidFill>
                <a:ea typeface="仿宋_GB2312" pitchFamily="49" charset="-122"/>
              </a:rPr>
              <a:t>目标    </a:t>
            </a:r>
            <a:r>
              <a:rPr lang="zh-CN" altLang="en-US" dirty="0">
                <a:solidFill>
                  <a:schemeClr val="tx1"/>
                </a:solidFill>
              </a:rPr>
              <a:t>使区域的边界至多由两段圆弧</a:t>
            </a:r>
            <a:r>
              <a:rPr lang="en-US" altLang="zh-CN" dirty="0">
                <a:solidFill>
                  <a:schemeClr val="tx1"/>
                </a:solidFill>
                <a:latin typeface="宋体" panose="02010600030101010101" pitchFamily="2" charset="-122"/>
              </a:rPr>
              <a:t>(</a:t>
            </a:r>
            <a:r>
              <a:rPr lang="zh-CN" altLang="en-US" dirty="0">
                <a:solidFill>
                  <a:schemeClr val="tx1"/>
                </a:solidFill>
              </a:rPr>
              <a:t>或直线段</a:t>
            </a:r>
            <a:r>
              <a:rPr lang="en-US" altLang="zh-CN" dirty="0">
                <a:solidFill>
                  <a:schemeClr val="tx1"/>
                </a:solidFill>
                <a:latin typeface="宋体" panose="02010600030101010101" pitchFamily="2" charset="-122"/>
              </a:rPr>
              <a:t>)</a:t>
            </a:r>
            <a:r>
              <a:rPr lang="zh-CN" altLang="en-US" dirty="0">
                <a:solidFill>
                  <a:schemeClr val="tx1"/>
                </a:solidFill>
              </a:rPr>
              <a:t>构成。    </a:t>
            </a:r>
          </a:p>
        </p:txBody>
      </p:sp>
      <p:sp>
        <p:nvSpPr>
          <p:cNvPr id="320521" name="Rectangle 9"/>
          <p:cNvSpPr>
            <a:spLocks noChangeArrowheads="1"/>
          </p:cNvSpPr>
          <p:nvPr/>
        </p:nvSpPr>
        <p:spPr bwMode="auto">
          <a:xfrm>
            <a:off x="530225" y="3522663"/>
            <a:ext cx="5810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dirty="0">
                <a:solidFill>
                  <a:schemeClr val="tx1"/>
                </a:solidFill>
              </a:rPr>
              <a:t>(2) </a:t>
            </a:r>
            <a:r>
              <a:rPr lang="zh-CN" altLang="en-US" u="sng" dirty="0">
                <a:solidFill>
                  <a:srgbClr val="006600"/>
                </a:solidFill>
                <a:ea typeface="楷体_GB2312" pitchFamily="49" charset="-122"/>
              </a:rPr>
              <a:t>将区域映射为角形域</a:t>
            </a:r>
            <a:r>
              <a:rPr lang="en-US" altLang="zh-CN" u="sng" dirty="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en-US" altLang="zh-CN" sz="800" u="sng" dirty="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zh-CN" altLang="en-US" u="sng" dirty="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或者带形域</a:t>
            </a:r>
            <a:r>
              <a:rPr lang="zh-CN" altLang="en-US" sz="1200" u="sng" dirty="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en-US" altLang="zh-CN" u="sng" dirty="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en-US" altLang="zh-CN" u="sng" dirty="0">
                <a:solidFill>
                  <a:srgbClr val="006600"/>
                </a:solidFill>
                <a:ea typeface="楷体_GB2312" pitchFamily="49" charset="-122"/>
              </a:rPr>
              <a:t>       </a:t>
            </a:r>
          </a:p>
        </p:txBody>
      </p:sp>
      <p:grpSp>
        <p:nvGrpSpPr>
          <p:cNvPr id="320540" name="Group 28"/>
          <p:cNvGrpSpPr>
            <a:grpSpLocks/>
          </p:cNvGrpSpPr>
          <p:nvPr/>
        </p:nvGrpSpPr>
        <p:grpSpPr bwMode="auto">
          <a:xfrm>
            <a:off x="1881188" y="4567238"/>
            <a:ext cx="4757737" cy="496887"/>
            <a:chOff x="1185" y="2877"/>
            <a:chExt cx="2997" cy="313"/>
          </a:xfrm>
        </p:grpSpPr>
        <p:sp>
          <p:nvSpPr>
            <p:cNvPr id="320526" name="Rectangle 14"/>
            <p:cNvSpPr>
              <a:spLocks noChangeArrowheads="1"/>
            </p:cNvSpPr>
            <p:nvPr/>
          </p:nvSpPr>
          <p:spPr bwMode="auto">
            <a:xfrm>
              <a:off x="1274" y="2902"/>
              <a:ext cx="29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dirty="0">
                  <a:solidFill>
                    <a:srgbClr val="CC6600"/>
                  </a:solidFill>
                </a:rPr>
                <a:t>另一个</a:t>
              </a:r>
              <a:r>
                <a:rPr lang="en-US" altLang="zh-CN" dirty="0">
                  <a:solidFill>
                    <a:srgbClr val="969696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dirty="0">
                  <a:solidFill>
                    <a:srgbClr val="969696"/>
                  </a:solidFill>
                  <a:latin typeface="宋体" panose="02010600030101010101" pitchFamily="2" charset="-122"/>
                </a:rPr>
                <a:t>交</a:t>
              </a:r>
              <a:r>
                <a:rPr lang="en-US" altLang="zh-CN" dirty="0">
                  <a:solidFill>
                    <a:srgbClr val="969696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 dirty="0">
                  <a:solidFill>
                    <a:srgbClr val="CC6600"/>
                  </a:solidFill>
                </a:rPr>
                <a:t>点     映射为</a:t>
              </a:r>
              <a:r>
                <a:rPr lang="zh-CN" altLang="en-US" baseline="-25000" dirty="0">
                  <a:solidFill>
                    <a:srgbClr val="CC6600"/>
                  </a:solidFill>
                </a:rPr>
                <a:t> </a:t>
              </a:r>
              <a:r>
                <a:rPr lang="en-US" altLang="zh-CN" dirty="0">
                  <a:solidFill>
                    <a:srgbClr val="CC6600"/>
                  </a:solidFill>
                </a:rPr>
                <a:t>0  </a:t>
              </a:r>
              <a:r>
                <a:rPr lang="zh-CN" altLang="en-US" dirty="0">
                  <a:solidFill>
                    <a:srgbClr val="CC6600"/>
                  </a:solidFill>
                </a:rPr>
                <a:t>。      </a:t>
              </a:r>
            </a:p>
          </p:txBody>
        </p:sp>
        <p:sp>
          <p:nvSpPr>
            <p:cNvPr id="320527" name="Rectangle 15"/>
            <p:cNvSpPr>
              <a:spLocks noChangeArrowheads="1"/>
            </p:cNvSpPr>
            <p:nvPr/>
          </p:nvSpPr>
          <p:spPr bwMode="auto">
            <a:xfrm>
              <a:off x="2486" y="2877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i="1" dirty="0">
                  <a:solidFill>
                    <a:srgbClr val="CC6600"/>
                  </a:solidFill>
                </a:rPr>
                <a:t>z</a:t>
              </a:r>
              <a:r>
                <a:rPr lang="en-US" altLang="zh-CN" baseline="-25000" dirty="0">
                  <a:solidFill>
                    <a:srgbClr val="CC6600"/>
                  </a:solidFill>
                </a:rPr>
                <a:t>2    </a:t>
              </a:r>
            </a:p>
          </p:txBody>
        </p:sp>
        <p:sp>
          <p:nvSpPr>
            <p:cNvPr id="320528" name="Rectangle 16"/>
            <p:cNvSpPr>
              <a:spLocks noChangeArrowheads="1"/>
            </p:cNvSpPr>
            <p:nvPr/>
          </p:nvSpPr>
          <p:spPr bwMode="auto">
            <a:xfrm>
              <a:off x="1185" y="2883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dirty="0">
                  <a:solidFill>
                    <a:srgbClr val="CC6600"/>
                  </a:solidFill>
                </a:rPr>
                <a:t>[   </a:t>
              </a:r>
            </a:p>
          </p:txBody>
        </p:sp>
        <p:sp>
          <p:nvSpPr>
            <p:cNvPr id="320529" name="Rectangle 17"/>
            <p:cNvSpPr>
              <a:spLocks noChangeArrowheads="1"/>
            </p:cNvSpPr>
            <p:nvPr/>
          </p:nvSpPr>
          <p:spPr bwMode="auto">
            <a:xfrm>
              <a:off x="3417" y="2891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>
                  <a:solidFill>
                    <a:srgbClr val="CC6600"/>
                  </a:solidFill>
                </a:rPr>
                <a:t>]   </a:t>
              </a:r>
            </a:p>
          </p:txBody>
        </p:sp>
      </p:grpSp>
      <p:grpSp>
        <p:nvGrpSpPr>
          <p:cNvPr id="320542" name="Group 30"/>
          <p:cNvGrpSpPr>
            <a:grpSpLocks/>
          </p:cNvGrpSpPr>
          <p:nvPr/>
        </p:nvGrpSpPr>
        <p:grpSpPr bwMode="auto">
          <a:xfrm>
            <a:off x="533400" y="1136650"/>
            <a:ext cx="2354263" cy="457200"/>
            <a:chOff x="336" y="716"/>
            <a:chExt cx="1483" cy="288"/>
          </a:xfrm>
        </p:grpSpPr>
        <p:sp>
          <p:nvSpPr>
            <p:cNvPr id="320534" name="Rectangle 22"/>
            <p:cNvSpPr>
              <a:spLocks noChangeArrowheads="1"/>
            </p:cNvSpPr>
            <p:nvPr/>
          </p:nvSpPr>
          <p:spPr bwMode="auto">
            <a:xfrm>
              <a:off x="336" y="716"/>
              <a:ext cx="14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主要步骤    </a:t>
              </a:r>
            </a:p>
          </p:txBody>
        </p:sp>
        <p:sp>
          <p:nvSpPr>
            <p:cNvPr id="320535" name="Rectangle 23"/>
            <p:cNvSpPr>
              <a:spLocks noChangeArrowheads="1"/>
            </p:cNvSpPr>
            <p:nvPr/>
          </p:nvSpPr>
          <p:spPr bwMode="auto">
            <a:xfrm>
              <a:off x="1137" y="744"/>
              <a:ext cx="68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一般</a:t>
              </a:r>
              <a:r>
                <a:rPr lang="en-US" altLang="zh-CN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   </a:t>
              </a:r>
            </a:p>
          </p:txBody>
        </p:sp>
      </p:grpSp>
      <p:grpSp>
        <p:nvGrpSpPr>
          <p:cNvPr id="320539" name="Group 27"/>
          <p:cNvGrpSpPr>
            <a:grpSpLocks/>
          </p:cNvGrpSpPr>
          <p:nvPr/>
        </p:nvGrpSpPr>
        <p:grpSpPr bwMode="auto">
          <a:xfrm>
            <a:off x="960438" y="4037013"/>
            <a:ext cx="7134225" cy="500062"/>
            <a:chOff x="605" y="2543"/>
            <a:chExt cx="4494" cy="315"/>
          </a:xfrm>
        </p:grpSpPr>
        <p:sp>
          <p:nvSpPr>
            <p:cNvPr id="320523" name="Rectangle 11"/>
            <p:cNvSpPr>
              <a:spLocks noChangeArrowheads="1"/>
            </p:cNvSpPr>
            <p:nvPr/>
          </p:nvSpPr>
          <p:spPr bwMode="auto">
            <a:xfrm>
              <a:off x="605" y="2570"/>
              <a:ext cx="44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dirty="0">
                  <a:solidFill>
                    <a:srgbClr val="FF3300"/>
                  </a:solidFill>
                  <a:ea typeface="仿宋_GB2312" pitchFamily="49" charset="-122"/>
                </a:rPr>
                <a:t>方法    </a:t>
              </a:r>
              <a:r>
                <a:rPr lang="zh-CN" altLang="en-US" dirty="0">
                  <a:solidFill>
                    <a:schemeClr val="tx1"/>
                  </a:solidFill>
                </a:rPr>
                <a:t>将区域边界的一个交点</a:t>
              </a:r>
              <a:r>
                <a:rPr lang="zh-CN" altLang="en-US" baseline="-25000" dirty="0">
                  <a:solidFill>
                    <a:schemeClr val="tx1"/>
                  </a:solidFill>
                </a:rPr>
                <a:t>       </a:t>
              </a:r>
              <a:r>
                <a:rPr lang="zh-CN" altLang="en-US" dirty="0">
                  <a:solidFill>
                    <a:schemeClr val="tx1"/>
                  </a:solidFill>
                </a:rPr>
                <a:t>映射为       </a:t>
              </a:r>
            </a:p>
          </p:txBody>
        </p:sp>
        <p:sp>
          <p:nvSpPr>
            <p:cNvPr id="320524" name="Rectangle 12"/>
            <p:cNvSpPr>
              <a:spLocks noChangeArrowheads="1"/>
            </p:cNvSpPr>
            <p:nvPr/>
          </p:nvSpPr>
          <p:spPr bwMode="auto">
            <a:xfrm>
              <a:off x="3163" y="2543"/>
              <a:ext cx="3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i="1">
                  <a:solidFill>
                    <a:schemeClr val="tx1"/>
                  </a:solidFill>
                </a:rPr>
                <a:t>z</a:t>
              </a:r>
              <a:r>
                <a:rPr lang="en-US" altLang="zh-CN" baseline="-25000">
                  <a:solidFill>
                    <a:schemeClr val="tx1"/>
                  </a:solidFill>
                </a:rPr>
                <a:t>1 </a:t>
              </a:r>
              <a:r>
                <a:rPr lang="en-US" altLang="zh-CN" sz="1000" baseline="-25000">
                  <a:solidFill>
                    <a:schemeClr val="tx1"/>
                  </a:solidFill>
                </a:rPr>
                <a:t> </a:t>
              </a:r>
              <a:r>
                <a:rPr lang="en-US" altLang="zh-CN" baseline="-25000">
                  <a:solidFill>
                    <a:schemeClr val="tx1"/>
                  </a:solidFill>
                </a:rPr>
                <a:t>  </a:t>
              </a:r>
            </a:p>
          </p:txBody>
        </p:sp>
        <p:graphicFrame>
          <p:nvGraphicFramePr>
            <p:cNvPr id="320536" name="Object 24"/>
            <p:cNvGraphicFramePr>
              <a:graphicFrameLocks/>
            </p:cNvGraphicFramePr>
            <p:nvPr/>
          </p:nvGraphicFramePr>
          <p:xfrm>
            <a:off x="3996" y="2665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0567" name="公式" r:id="rId5" imgW="368280" imgH="279360" progId="Equation.3">
                    <p:embed/>
                  </p:oleObj>
                </mc:Choice>
                <mc:Fallback>
                  <p:oleObj name="公式" r:id="rId5" imgW="368280" imgH="279360" progId="Equation.3">
                    <p:embed/>
                    <p:pic>
                      <p:nvPicPr>
                        <p:cNvPr id="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6" y="2665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0541" name="Group 29"/>
          <p:cNvGrpSpPr>
            <a:grpSpLocks/>
          </p:cNvGrpSpPr>
          <p:nvPr/>
        </p:nvGrpSpPr>
        <p:grpSpPr bwMode="auto">
          <a:xfrm>
            <a:off x="941388" y="5191125"/>
            <a:ext cx="5284787" cy="908050"/>
            <a:chOff x="593" y="3270"/>
            <a:chExt cx="3329" cy="572"/>
          </a:xfrm>
        </p:grpSpPr>
        <p:sp>
          <p:nvSpPr>
            <p:cNvPr id="320531" name="Rectangle 19"/>
            <p:cNvSpPr>
              <a:spLocks noChangeArrowheads="1"/>
            </p:cNvSpPr>
            <p:nvPr/>
          </p:nvSpPr>
          <p:spPr bwMode="auto">
            <a:xfrm>
              <a:off x="593" y="3424"/>
              <a:ext cx="8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FF3300"/>
                  </a:solidFill>
                  <a:ea typeface="仿宋_GB2312" pitchFamily="49" charset="-122"/>
                </a:rPr>
                <a:t>工具     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  <p:graphicFrame>
          <p:nvGraphicFramePr>
            <p:cNvPr id="320532" name="Object 20"/>
            <p:cNvGraphicFramePr>
              <a:graphicFrameLocks/>
            </p:cNvGraphicFramePr>
            <p:nvPr/>
          </p:nvGraphicFramePr>
          <p:xfrm>
            <a:off x="1225" y="3314"/>
            <a:ext cx="1063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0568" name="公式" r:id="rId7" imgW="1688760" imgH="838080" progId="Equation.3">
                    <p:embed/>
                  </p:oleObj>
                </mc:Choice>
                <mc:Fallback>
                  <p:oleObj name="公式" r:id="rId7" imgW="1688760" imgH="838080" progId="Equation.3">
                    <p:embed/>
                    <p:pic>
                      <p:nvPicPr>
                        <p:cNvPr id="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5" y="3314"/>
                          <a:ext cx="1063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537" name="Object 25"/>
            <p:cNvGraphicFramePr>
              <a:graphicFrameLocks/>
            </p:cNvGraphicFramePr>
            <p:nvPr/>
          </p:nvGraphicFramePr>
          <p:xfrm>
            <a:off x="2851" y="3270"/>
            <a:ext cx="1071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0569" name="公式" r:id="rId9" imgW="1701720" imgH="838080" progId="Equation.3">
                    <p:embed/>
                  </p:oleObj>
                </mc:Choice>
                <mc:Fallback>
                  <p:oleObj name="公式" r:id="rId9" imgW="1701720" imgH="83808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1" y="3270"/>
                          <a:ext cx="1071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0538" name="Rectangle 26"/>
            <p:cNvSpPr>
              <a:spLocks noChangeArrowheads="1"/>
            </p:cNvSpPr>
            <p:nvPr/>
          </p:nvSpPr>
          <p:spPr bwMode="auto">
            <a:xfrm>
              <a:off x="2359" y="3403"/>
              <a:ext cx="7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CC6600"/>
                  </a:solidFill>
                </a:rPr>
                <a:t>或者     </a:t>
              </a:r>
            </a:p>
          </p:txBody>
        </p:sp>
      </p:grpSp>
      <p:pic>
        <p:nvPicPr>
          <p:cNvPr id="320563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20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20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20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20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7" grpId="0"/>
      <p:bldP spid="320518" grpId="0"/>
      <p:bldP spid="320519" grpId="0"/>
      <p:bldP spid="320520" grpId="0"/>
      <p:bldP spid="3205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86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6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6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65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6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6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6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69" name="Picture 5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70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71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72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73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74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75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76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77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78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79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80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81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8836" name="Rectangle 20"/>
          <p:cNvSpPr>
            <a:spLocks noChangeArrowheads="1"/>
          </p:cNvSpPr>
          <p:nvPr/>
        </p:nvSpPr>
        <p:spPr bwMode="auto">
          <a:xfrm>
            <a:off x="533400" y="3735388"/>
            <a:ext cx="474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chemeClr val="tx1"/>
                </a:solidFill>
              </a:rPr>
              <a:t>(4) </a:t>
            </a:r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将上半平面映射为单位圆域     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18837" name="Rectangle 21"/>
          <p:cNvSpPr>
            <a:spLocks noChangeArrowheads="1"/>
          </p:cNvSpPr>
          <p:nvPr/>
        </p:nvSpPr>
        <p:spPr bwMode="auto">
          <a:xfrm>
            <a:off x="958850" y="2336800"/>
            <a:ext cx="1293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FF3300"/>
                </a:solidFill>
                <a:latin typeface="仿宋_GB2312" pitchFamily="49" charset="-122"/>
                <a:ea typeface="仿宋_GB2312" pitchFamily="49" charset="-122"/>
              </a:rPr>
              <a:t>工具   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grpSp>
        <p:nvGrpSpPr>
          <p:cNvPr id="418857" name="Group 41"/>
          <p:cNvGrpSpPr>
            <a:grpSpLocks/>
          </p:cNvGrpSpPr>
          <p:nvPr/>
        </p:nvGrpSpPr>
        <p:grpSpPr bwMode="auto">
          <a:xfrm>
            <a:off x="1943100" y="2336800"/>
            <a:ext cx="4746625" cy="457200"/>
            <a:chOff x="1224" y="1472"/>
            <a:chExt cx="2990" cy="288"/>
          </a:xfrm>
        </p:grpSpPr>
        <p:sp>
          <p:nvSpPr>
            <p:cNvPr id="418838" name="Rectangle 22"/>
            <p:cNvSpPr>
              <a:spLocks noChangeArrowheads="1"/>
            </p:cNvSpPr>
            <p:nvPr/>
          </p:nvSpPr>
          <p:spPr bwMode="auto">
            <a:xfrm>
              <a:off x="2697" y="1472"/>
              <a:ext cx="15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 sz="1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对于角形域</a:t>
              </a:r>
              <a:r>
                <a:rPr lang="zh-CN" altLang="en-US" sz="12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  <p:graphicFrame>
          <p:nvGraphicFramePr>
            <p:cNvPr id="418839" name="Object 23"/>
            <p:cNvGraphicFramePr>
              <a:graphicFrameLocks/>
            </p:cNvGraphicFramePr>
            <p:nvPr/>
          </p:nvGraphicFramePr>
          <p:xfrm>
            <a:off x="1224" y="1472"/>
            <a:ext cx="1399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88" name="公式" r:id="rId5" imgW="2222280" imgH="444240" progId="Equation.3">
                    <p:embed/>
                  </p:oleObj>
                </mc:Choice>
                <mc:Fallback>
                  <p:oleObj name="公式" r:id="rId5" imgW="2222280" imgH="44424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4" y="1472"/>
                          <a:ext cx="1399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8858" name="Group 42"/>
          <p:cNvGrpSpPr>
            <a:grpSpLocks/>
          </p:cNvGrpSpPr>
          <p:nvPr/>
        </p:nvGrpSpPr>
        <p:grpSpPr bwMode="auto">
          <a:xfrm>
            <a:off x="1946275" y="2898775"/>
            <a:ext cx="4649788" cy="457200"/>
            <a:chOff x="1226" y="1826"/>
            <a:chExt cx="2929" cy="288"/>
          </a:xfrm>
        </p:grpSpPr>
        <p:sp>
          <p:nvSpPr>
            <p:cNvPr id="418841" name="Rectangle 25"/>
            <p:cNvSpPr>
              <a:spLocks noChangeArrowheads="1"/>
            </p:cNvSpPr>
            <p:nvPr/>
          </p:nvSpPr>
          <p:spPr bwMode="auto">
            <a:xfrm>
              <a:off x="2695" y="1826"/>
              <a:ext cx="1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 sz="12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对于带形域</a:t>
              </a:r>
              <a:r>
                <a:rPr lang="zh-CN" altLang="en-US" sz="12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  </a:t>
              </a:r>
            </a:p>
          </p:txBody>
        </p:sp>
        <p:graphicFrame>
          <p:nvGraphicFramePr>
            <p:cNvPr id="418842" name="Object 26"/>
            <p:cNvGraphicFramePr>
              <a:graphicFrameLocks/>
            </p:cNvGraphicFramePr>
            <p:nvPr/>
          </p:nvGraphicFramePr>
          <p:xfrm>
            <a:off x="1226" y="1837"/>
            <a:ext cx="6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89" name="公式" r:id="rId7" imgW="965160" imgH="431640" progId="Equation.3">
                    <p:embed/>
                  </p:oleObj>
                </mc:Choice>
                <mc:Fallback>
                  <p:oleObj name="公式" r:id="rId7" imgW="965160" imgH="431640" progId="Equation.3">
                    <p:embed/>
                    <p:pic>
                      <p:nvPicPr>
                        <p:cNvPr id="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6" y="1837"/>
                          <a:ext cx="60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8843" name="Rectangle 27"/>
          <p:cNvSpPr>
            <a:spLocks noChangeArrowheads="1"/>
          </p:cNvSpPr>
          <p:nvPr/>
        </p:nvSpPr>
        <p:spPr bwMode="auto">
          <a:xfrm>
            <a:off x="950913" y="4487863"/>
            <a:ext cx="1293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FF3300"/>
                </a:solidFill>
                <a:latin typeface="仿宋_GB2312" pitchFamily="49" charset="-122"/>
                <a:ea typeface="仿宋_GB2312" pitchFamily="49" charset="-122"/>
              </a:rPr>
              <a:t>工具   </a:t>
            </a:r>
            <a:endParaRPr lang="zh-CN" altLang="en-US">
              <a:solidFill>
                <a:schemeClr val="tx1"/>
              </a:solidFill>
              <a:latin typeface="仿宋_GB2312" pitchFamily="49" charset="-122"/>
              <a:ea typeface="仿宋_GB2312" pitchFamily="49" charset="-122"/>
            </a:endParaRPr>
          </a:p>
        </p:txBody>
      </p:sp>
      <p:grpSp>
        <p:nvGrpSpPr>
          <p:cNvPr id="418859" name="Group 43"/>
          <p:cNvGrpSpPr>
            <a:grpSpLocks/>
          </p:cNvGrpSpPr>
          <p:nvPr/>
        </p:nvGrpSpPr>
        <p:grpSpPr bwMode="auto">
          <a:xfrm>
            <a:off x="1939925" y="4338638"/>
            <a:ext cx="4751388" cy="736600"/>
            <a:chOff x="1222" y="2733"/>
            <a:chExt cx="2993" cy="464"/>
          </a:xfrm>
        </p:grpSpPr>
        <p:sp>
          <p:nvSpPr>
            <p:cNvPr id="418844" name="Rectangle 28"/>
            <p:cNvSpPr>
              <a:spLocks noChangeArrowheads="1"/>
            </p:cNvSpPr>
            <p:nvPr/>
          </p:nvSpPr>
          <p:spPr bwMode="auto">
            <a:xfrm>
              <a:off x="2698" y="2827"/>
              <a:ext cx="15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dirty="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 sz="1000" dirty="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 dirty="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无附加条件</a:t>
              </a:r>
              <a:r>
                <a:rPr lang="zh-CN" altLang="en-US" sz="1200" dirty="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 dirty="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  </a:t>
              </a:r>
            </a:p>
          </p:txBody>
        </p:sp>
        <p:graphicFrame>
          <p:nvGraphicFramePr>
            <p:cNvPr id="418845" name="Object 29"/>
            <p:cNvGraphicFramePr>
              <a:graphicFrameLocks/>
            </p:cNvGraphicFramePr>
            <p:nvPr/>
          </p:nvGraphicFramePr>
          <p:xfrm>
            <a:off x="1222" y="2733"/>
            <a:ext cx="847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90" name="公式" r:id="rId9" imgW="1346040" imgH="736560" progId="Equation.3">
                    <p:embed/>
                  </p:oleObj>
                </mc:Choice>
                <mc:Fallback>
                  <p:oleObj name="公式" r:id="rId9" imgW="1346040" imgH="73656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2" y="2733"/>
                          <a:ext cx="847" cy="4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8860" name="Group 44"/>
          <p:cNvGrpSpPr>
            <a:grpSpLocks/>
          </p:cNvGrpSpPr>
          <p:nvPr/>
        </p:nvGrpSpPr>
        <p:grpSpPr bwMode="auto">
          <a:xfrm>
            <a:off x="1946276" y="5275263"/>
            <a:ext cx="6162676" cy="850900"/>
            <a:chOff x="1226" y="3323"/>
            <a:chExt cx="3882" cy="536"/>
          </a:xfrm>
        </p:grpSpPr>
        <p:sp>
          <p:nvSpPr>
            <p:cNvPr id="418847" name="Line 31"/>
            <p:cNvSpPr>
              <a:spLocks noChangeShapeType="1"/>
            </p:cNvSpPr>
            <p:nvPr/>
          </p:nvSpPr>
          <p:spPr bwMode="auto">
            <a:xfrm>
              <a:off x="2192" y="3667"/>
              <a:ext cx="10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8849" name="Rectangle 33"/>
            <p:cNvSpPr>
              <a:spLocks noChangeArrowheads="1"/>
            </p:cNvSpPr>
            <p:nvPr/>
          </p:nvSpPr>
          <p:spPr bwMode="auto">
            <a:xfrm>
              <a:off x="2697" y="3431"/>
              <a:ext cx="24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 sz="1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由附加条件确定</a:t>
              </a: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           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   </a:t>
              </a:r>
            </a:p>
          </p:txBody>
        </p:sp>
        <p:graphicFrame>
          <p:nvGraphicFramePr>
            <p:cNvPr id="418850" name="Object 34"/>
            <p:cNvGraphicFramePr>
              <a:graphicFrameLocks/>
            </p:cNvGraphicFramePr>
            <p:nvPr/>
          </p:nvGraphicFramePr>
          <p:xfrm>
            <a:off x="1226" y="3323"/>
            <a:ext cx="1253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91" name="公式" r:id="rId11" imgW="1993680" imgH="850680" progId="Equation.3">
                    <p:embed/>
                  </p:oleObj>
                </mc:Choice>
                <mc:Fallback>
                  <p:oleObj name="公式" r:id="rId11" imgW="1993680" imgH="850680" progId="Equation.3">
                    <p:embed/>
                    <p:pic>
                      <p:nvPicPr>
                        <p:cNvPr id="0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6" y="3323"/>
                          <a:ext cx="1253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8851" name="Object 35"/>
            <p:cNvGraphicFramePr>
              <a:graphicFrameLocks/>
            </p:cNvGraphicFramePr>
            <p:nvPr/>
          </p:nvGraphicFramePr>
          <p:xfrm>
            <a:off x="4249" y="3468"/>
            <a:ext cx="47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92" name="公式" r:id="rId13" imgW="761760" imgH="380880" progId="Equation.3">
                    <p:embed/>
                  </p:oleObj>
                </mc:Choice>
                <mc:Fallback>
                  <p:oleObj name="公式" r:id="rId13" imgW="761760" imgH="380880" progId="Equation.3">
                    <p:embed/>
                    <p:pic>
                      <p:nvPicPr>
                        <p:cNvPr id="0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9" y="3468"/>
                          <a:ext cx="47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8852" name="Rectangle 36"/>
          <p:cNvSpPr>
            <a:spLocks noChangeArrowheads="1"/>
          </p:cNvSpPr>
          <p:nvPr/>
        </p:nvSpPr>
        <p:spPr bwMode="auto">
          <a:xfrm>
            <a:off x="531813" y="1712913"/>
            <a:ext cx="6227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dirty="0">
                <a:solidFill>
                  <a:schemeClr val="tx1"/>
                </a:solidFill>
              </a:rPr>
              <a:t>(3) </a:t>
            </a:r>
            <a:r>
              <a:rPr lang="zh-CN" altLang="en-US" u="sng" dirty="0">
                <a:solidFill>
                  <a:srgbClr val="006600"/>
                </a:solidFill>
                <a:ea typeface="楷体_GB2312" pitchFamily="49" charset="-122"/>
              </a:rPr>
              <a:t>将角形域</a:t>
            </a:r>
            <a:r>
              <a:rPr lang="en-US" altLang="zh-CN" u="sng" dirty="0">
                <a:solidFill>
                  <a:srgbClr val="006600"/>
                </a:solidFill>
                <a:latin typeface="宋体" panose="02010600030101010101" pitchFamily="2" charset="-122"/>
              </a:rPr>
              <a:t>(</a:t>
            </a:r>
            <a:r>
              <a:rPr lang="en-US" altLang="zh-CN" sz="1000" u="sng" dirty="0">
                <a:solidFill>
                  <a:srgbClr val="006600"/>
                </a:solidFill>
              </a:rPr>
              <a:t> </a:t>
            </a:r>
            <a:r>
              <a:rPr lang="zh-CN" altLang="en-US" u="sng" dirty="0">
                <a:solidFill>
                  <a:srgbClr val="006600"/>
                </a:solidFill>
                <a:ea typeface="楷体_GB2312" pitchFamily="49" charset="-122"/>
              </a:rPr>
              <a:t>或者带形域</a:t>
            </a:r>
            <a:r>
              <a:rPr lang="zh-CN" altLang="en-US" sz="1200" u="sng" dirty="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en-US" altLang="zh-CN" u="sng" dirty="0">
                <a:solidFill>
                  <a:srgbClr val="0066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u="sng" dirty="0">
                <a:solidFill>
                  <a:srgbClr val="006600"/>
                </a:solidFill>
                <a:ea typeface="楷体_GB2312" pitchFamily="49" charset="-122"/>
              </a:rPr>
              <a:t>映射为上半平面    </a:t>
            </a:r>
          </a:p>
        </p:txBody>
      </p:sp>
      <p:sp>
        <p:nvSpPr>
          <p:cNvPr id="418853" name="Rectangle 37"/>
          <p:cNvSpPr>
            <a:spLocks noChangeArrowheads="1"/>
          </p:cNvSpPr>
          <p:nvPr/>
        </p:nvSpPr>
        <p:spPr bwMode="auto">
          <a:xfrm>
            <a:off x="534988" y="528638"/>
            <a:ext cx="2851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综合举例  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grpSp>
        <p:nvGrpSpPr>
          <p:cNvPr id="418854" name="Group 38"/>
          <p:cNvGrpSpPr>
            <a:grpSpLocks/>
          </p:cNvGrpSpPr>
          <p:nvPr/>
        </p:nvGrpSpPr>
        <p:grpSpPr bwMode="auto">
          <a:xfrm>
            <a:off x="533400" y="1136650"/>
            <a:ext cx="2354263" cy="457200"/>
            <a:chOff x="336" y="716"/>
            <a:chExt cx="1483" cy="288"/>
          </a:xfrm>
        </p:grpSpPr>
        <p:sp>
          <p:nvSpPr>
            <p:cNvPr id="418855" name="Rectangle 39"/>
            <p:cNvSpPr>
              <a:spLocks noChangeArrowheads="1"/>
            </p:cNvSpPr>
            <p:nvPr/>
          </p:nvSpPr>
          <p:spPr bwMode="auto">
            <a:xfrm>
              <a:off x="336" y="716"/>
              <a:ext cx="14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主要步骤    </a:t>
              </a:r>
            </a:p>
          </p:txBody>
        </p:sp>
        <p:sp>
          <p:nvSpPr>
            <p:cNvPr id="418856" name="Rectangle 40"/>
            <p:cNvSpPr>
              <a:spLocks noChangeArrowheads="1"/>
            </p:cNvSpPr>
            <p:nvPr/>
          </p:nvSpPr>
          <p:spPr bwMode="auto">
            <a:xfrm>
              <a:off x="1137" y="744"/>
              <a:ext cx="68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一般</a:t>
              </a:r>
              <a:r>
                <a:rPr lang="en-US" altLang="zh-CN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   </a:t>
              </a:r>
            </a:p>
          </p:txBody>
        </p:sp>
      </p:grpSp>
      <p:pic>
        <p:nvPicPr>
          <p:cNvPr id="418861" name="Picture 4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82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18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1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1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18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18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1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1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88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836" grpId="0"/>
      <p:bldP spid="418837" grpId="0"/>
      <p:bldP spid="418843" grpId="0"/>
      <p:bldP spid="41885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375" name="Picture 1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52" name="Picture 12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53" name="Picture 129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54" name="Picture 13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55" name="Picture 131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56" name="Picture 13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57" name="Picture 13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58" name="Picture 13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59" name="Picture 135" descr="xsf"/>
          <p:cNvPicPr>
            <a:picLocks noChangeAspect="1" noChangeArrowheads="1"/>
          </p:cNvPicPr>
          <p:nvPr/>
        </p:nvPicPr>
        <p:blipFill>
          <a:blip r:embed="rId5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60" name="Picture 13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61" name="Picture 137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62" name="Picture 13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63" name="Picture 139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64" name="Picture 14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65" name="Picture 141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66" name="Picture 14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67" name="Picture 14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68" name="Picture 14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69" name="Picture 145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71" name="Picture 1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6297" name="Rectangle 73"/>
          <p:cNvSpPr>
            <a:spLocks noChangeAspect="1" noChangeArrowheads="1"/>
          </p:cNvSpPr>
          <p:nvPr/>
        </p:nvSpPr>
        <p:spPr bwMode="auto">
          <a:xfrm rot="10800000">
            <a:off x="1571625" y="4168775"/>
            <a:ext cx="1220788" cy="885825"/>
          </a:xfrm>
          <a:prstGeom prst="rect">
            <a:avLst/>
          </a:prstGeom>
          <a:gradFill rotWithShape="1">
            <a:gsLst>
              <a:gs pos="0">
                <a:srgbClr val="FFB469"/>
              </a:gs>
              <a:gs pos="100000">
                <a:srgbClr val="FFFFFF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36339" name="Group 115"/>
          <p:cNvGrpSpPr>
            <a:grpSpLocks/>
          </p:cNvGrpSpPr>
          <p:nvPr/>
        </p:nvGrpSpPr>
        <p:grpSpPr bwMode="auto">
          <a:xfrm>
            <a:off x="2130425" y="3036888"/>
            <a:ext cx="1530350" cy="736600"/>
            <a:chOff x="1342" y="1913"/>
            <a:chExt cx="964" cy="464"/>
          </a:xfrm>
        </p:grpSpPr>
        <p:graphicFrame>
          <p:nvGraphicFramePr>
            <p:cNvPr id="436241" name="Object 17"/>
            <p:cNvGraphicFramePr>
              <a:graphicFrameLocks/>
            </p:cNvGraphicFramePr>
            <p:nvPr/>
          </p:nvGraphicFramePr>
          <p:xfrm>
            <a:off x="1388" y="1913"/>
            <a:ext cx="918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01" name="公式" r:id="rId6" imgW="1460160" imgH="736560" progId="Equation.3">
                    <p:embed/>
                  </p:oleObj>
                </mc:Choice>
                <mc:Fallback>
                  <p:oleObj name="公式" r:id="rId6" imgW="1460160" imgH="73656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8" y="1913"/>
                          <a:ext cx="918" cy="4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6242" name="Line 18"/>
            <p:cNvSpPr>
              <a:spLocks noChangeShapeType="1"/>
            </p:cNvSpPr>
            <p:nvPr/>
          </p:nvSpPr>
          <p:spPr bwMode="auto">
            <a:xfrm rot="5400000" flipV="1">
              <a:off x="1149" y="2179"/>
              <a:ext cx="385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36345" name="Group 121"/>
          <p:cNvGrpSpPr>
            <a:grpSpLocks/>
          </p:cNvGrpSpPr>
          <p:nvPr/>
        </p:nvGrpSpPr>
        <p:grpSpPr bwMode="auto">
          <a:xfrm>
            <a:off x="3902075" y="4545013"/>
            <a:ext cx="1681163" cy="506412"/>
            <a:chOff x="2458" y="2863"/>
            <a:chExt cx="1059" cy="319"/>
          </a:xfrm>
        </p:grpSpPr>
        <p:graphicFrame>
          <p:nvGraphicFramePr>
            <p:cNvPr id="436243" name="Object 19"/>
            <p:cNvGraphicFramePr>
              <a:graphicFrameLocks/>
            </p:cNvGraphicFramePr>
            <p:nvPr/>
          </p:nvGraphicFramePr>
          <p:xfrm>
            <a:off x="2679" y="2863"/>
            <a:ext cx="559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02" name="公式" r:id="rId8" imgW="888840" imgH="431640" progId="Equation.3">
                    <p:embed/>
                  </p:oleObj>
                </mc:Choice>
                <mc:Fallback>
                  <p:oleObj name="公式" r:id="rId8" imgW="888840" imgH="43164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9" y="2863"/>
                          <a:ext cx="559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6244" name="Line 20"/>
            <p:cNvSpPr>
              <a:spLocks noChangeShapeType="1"/>
            </p:cNvSpPr>
            <p:nvPr/>
          </p:nvSpPr>
          <p:spPr bwMode="auto">
            <a:xfrm flipV="1">
              <a:off x="2458" y="3182"/>
              <a:ext cx="1059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36347" name="Group 123"/>
          <p:cNvGrpSpPr>
            <a:grpSpLocks/>
          </p:cNvGrpSpPr>
          <p:nvPr/>
        </p:nvGrpSpPr>
        <p:grpSpPr bwMode="auto">
          <a:xfrm>
            <a:off x="7427913" y="3065463"/>
            <a:ext cx="1452562" cy="787400"/>
            <a:chOff x="4679" y="1931"/>
            <a:chExt cx="915" cy="496"/>
          </a:xfrm>
        </p:grpSpPr>
        <p:sp>
          <p:nvSpPr>
            <p:cNvPr id="436238" name="Line 14"/>
            <p:cNvSpPr>
              <a:spLocks noChangeShapeType="1"/>
            </p:cNvSpPr>
            <p:nvPr/>
          </p:nvSpPr>
          <p:spPr bwMode="auto">
            <a:xfrm>
              <a:off x="4679" y="1983"/>
              <a:ext cx="0" cy="385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6283" name="Object 59"/>
            <p:cNvGraphicFramePr>
              <a:graphicFrameLocks/>
            </p:cNvGraphicFramePr>
            <p:nvPr/>
          </p:nvGraphicFramePr>
          <p:xfrm>
            <a:off x="4732" y="1931"/>
            <a:ext cx="86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03" name="公式" r:id="rId10" imgW="1371600" imgH="787320" progId="Equation.3">
                    <p:embed/>
                  </p:oleObj>
                </mc:Choice>
                <mc:Fallback>
                  <p:oleObj name="公式" r:id="rId10" imgW="1371600" imgH="787320" progId="Equation.3">
                    <p:embed/>
                    <p:pic>
                      <p:nvPicPr>
                        <p:cNvPr id="0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2" y="1931"/>
                          <a:ext cx="86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6349" name="Group 125"/>
          <p:cNvGrpSpPr>
            <a:grpSpLocks/>
          </p:cNvGrpSpPr>
          <p:nvPr/>
        </p:nvGrpSpPr>
        <p:grpSpPr bwMode="auto">
          <a:xfrm>
            <a:off x="3797300" y="2254250"/>
            <a:ext cx="2479675" cy="2060575"/>
            <a:chOff x="2392" y="1420"/>
            <a:chExt cx="1562" cy="1298"/>
          </a:xfrm>
        </p:grpSpPr>
        <p:sp>
          <p:nvSpPr>
            <p:cNvPr id="436239" name="Line 15"/>
            <p:cNvSpPr>
              <a:spLocks noChangeShapeType="1"/>
            </p:cNvSpPr>
            <p:nvPr/>
          </p:nvSpPr>
          <p:spPr bwMode="auto">
            <a:xfrm rot="16200000" flipV="1">
              <a:off x="3173" y="639"/>
              <a:ext cx="0" cy="1562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36306" name="Group 82"/>
            <p:cNvGrpSpPr>
              <a:grpSpLocks/>
            </p:cNvGrpSpPr>
            <p:nvPr/>
          </p:nvGrpSpPr>
          <p:grpSpPr bwMode="auto">
            <a:xfrm>
              <a:off x="2436" y="1536"/>
              <a:ext cx="1467" cy="1182"/>
              <a:chOff x="2412" y="1590"/>
              <a:chExt cx="1467" cy="1182"/>
            </a:xfrm>
          </p:grpSpPr>
          <p:sp>
            <p:nvSpPr>
              <p:cNvPr id="436240" name="Rectangle 16"/>
              <p:cNvSpPr>
                <a:spLocks noChangeArrowheads="1"/>
              </p:cNvSpPr>
              <p:nvPr/>
            </p:nvSpPr>
            <p:spPr bwMode="auto">
              <a:xfrm>
                <a:off x="2412" y="1590"/>
                <a:ext cx="1446" cy="1182"/>
              </a:xfrm>
              <a:prstGeom prst="rect">
                <a:avLst/>
              </a:prstGeom>
              <a:solidFill>
                <a:srgbClr val="CCFFFF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graphicFrame>
            <p:nvGraphicFramePr>
              <p:cNvPr id="436286" name="Object 62"/>
              <p:cNvGraphicFramePr>
                <a:graphicFrameLocks/>
              </p:cNvGraphicFramePr>
              <p:nvPr/>
            </p:nvGraphicFramePr>
            <p:xfrm>
              <a:off x="2802" y="1641"/>
              <a:ext cx="104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6404" name="公式" r:id="rId12" imgW="1663560" imgH="787320" progId="Equation.3">
                      <p:embed/>
                    </p:oleObj>
                  </mc:Choice>
                  <mc:Fallback>
                    <p:oleObj name="公式" r:id="rId12" imgW="1663560" imgH="787320" progId="Equation.3">
                      <p:embed/>
                      <p:pic>
                        <p:nvPicPr>
                          <p:cNvPr id="0" name="Object 6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02" y="1641"/>
                            <a:ext cx="104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6287" name="Object 63"/>
              <p:cNvGraphicFramePr>
                <a:graphicFrameLocks/>
              </p:cNvGraphicFramePr>
              <p:nvPr/>
            </p:nvGraphicFramePr>
            <p:xfrm>
              <a:off x="2791" y="1601"/>
              <a:ext cx="824" cy="5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6405" name="公式" r:id="rId14" imgW="1307880" imgH="850680" progId="Equation.3">
                      <p:embed/>
                    </p:oleObj>
                  </mc:Choice>
                  <mc:Fallback>
                    <p:oleObj name="公式" r:id="rId14" imgW="1307880" imgH="850680" progId="Equation.3">
                      <p:embed/>
                      <p:pic>
                        <p:nvPicPr>
                          <p:cNvPr id="0" name="Object 6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91" y="1601"/>
                            <a:ext cx="824" cy="5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6288" name="Object 64"/>
              <p:cNvGraphicFramePr>
                <a:graphicFrameLocks/>
              </p:cNvGraphicFramePr>
              <p:nvPr/>
            </p:nvGraphicFramePr>
            <p:xfrm>
              <a:off x="2426" y="1947"/>
              <a:ext cx="1453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6406" name="公式" r:id="rId16" imgW="2311200" imgH="787320" progId="Equation.3">
                      <p:embed/>
                    </p:oleObj>
                  </mc:Choice>
                  <mc:Fallback>
                    <p:oleObj name="公式" r:id="rId16" imgW="2311200" imgH="787320" progId="Equation.3">
                      <p:embed/>
                      <p:pic>
                        <p:nvPicPr>
                          <p:cNvPr id="0" name="Object 6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26" y="1947"/>
                            <a:ext cx="1453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6289" name="Object 65"/>
              <p:cNvGraphicFramePr>
                <a:graphicFrameLocks/>
              </p:cNvGraphicFramePr>
              <p:nvPr/>
            </p:nvGraphicFramePr>
            <p:xfrm>
              <a:off x="2789" y="2200"/>
              <a:ext cx="824" cy="5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6407" name="公式" r:id="rId18" imgW="1307880" imgH="850680" progId="Equation.3">
                      <p:embed/>
                    </p:oleObj>
                  </mc:Choice>
                  <mc:Fallback>
                    <p:oleObj name="公式" r:id="rId18" imgW="1307880" imgH="850680" progId="Equation.3">
                      <p:embed/>
                      <p:pic>
                        <p:nvPicPr>
                          <p:cNvPr id="0" name="Object 6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89" y="2200"/>
                            <a:ext cx="824" cy="5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6290" name="Object 66"/>
              <p:cNvGraphicFramePr>
                <a:graphicFrameLocks/>
              </p:cNvGraphicFramePr>
              <p:nvPr/>
            </p:nvGraphicFramePr>
            <p:xfrm>
              <a:off x="2790" y="2252"/>
              <a:ext cx="1054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6408" name="公式" r:id="rId20" imgW="1676160" imgH="787320" progId="Equation.3">
                      <p:embed/>
                    </p:oleObj>
                  </mc:Choice>
                  <mc:Fallback>
                    <p:oleObj name="公式" r:id="rId20" imgW="1676160" imgH="787320" progId="Equation.3">
                      <p:embed/>
                      <p:pic>
                        <p:nvPicPr>
                          <p:cNvPr id="0" name="Object 6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90" y="2252"/>
                            <a:ext cx="1054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36350" name="Group 126"/>
          <p:cNvGrpSpPr>
            <a:grpSpLocks/>
          </p:cNvGrpSpPr>
          <p:nvPr/>
        </p:nvGrpSpPr>
        <p:grpSpPr bwMode="auto">
          <a:xfrm>
            <a:off x="536575" y="5510213"/>
            <a:ext cx="7507288" cy="850900"/>
            <a:chOff x="338" y="3471"/>
            <a:chExt cx="4729" cy="536"/>
          </a:xfrm>
        </p:grpSpPr>
        <p:sp>
          <p:nvSpPr>
            <p:cNvPr id="436300" name="Rectangle 76"/>
            <p:cNvSpPr>
              <a:spLocks noChangeArrowheads="1"/>
            </p:cNvSpPr>
            <p:nvPr/>
          </p:nvSpPr>
          <p:spPr bwMode="auto">
            <a:xfrm>
              <a:off x="338" y="3603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FF0000"/>
                  </a:solidFill>
                </a:rPr>
                <a:t>注   </a:t>
              </a:r>
              <a:endParaRPr kumimoji="0"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436301" name="Rectangle 77"/>
            <p:cNvSpPr>
              <a:spLocks noChangeArrowheads="1"/>
            </p:cNvSpPr>
            <p:nvPr/>
          </p:nvSpPr>
          <p:spPr bwMode="auto">
            <a:xfrm>
              <a:off x="662" y="3607"/>
              <a:ext cx="3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hlink"/>
                  </a:solidFill>
                  <a:ea typeface="仿宋_GB2312" pitchFamily="49" charset="-122"/>
                </a:rPr>
                <a:t>从</a:t>
              </a:r>
              <a:r>
                <a:rPr kumimoji="0" lang="zh-CN" altLang="en-US" u="sng">
                  <a:solidFill>
                    <a:schemeClr val="folHlink"/>
                  </a:solidFill>
                  <a:ea typeface="仿宋_GB2312" pitchFamily="49" charset="-122"/>
                </a:rPr>
                <a:t>上半单位圆域</a:t>
              </a:r>
              <a:r>
                <a:rPr kumimoji="0" lang="zh-CN" altLang="en-US">
                  <a:solidFill>
                    <a:schemeClr val="hlink"/>
                  </a:solidFill>
                  <a:ea typeface="仿宋_GB2312" pitchFamily="49" charset="-122"/>
                </a:rPr>
                <a:t>到</a:t>
              </a:r>
              <a:r>
                <a:rPr kumimoji="0" lang="zh-CN" altLang="en-US" u="sng">
                  <a:solidFill>
                    <a:schemeClr val="folHlink"/>
                  </a:solidFill>
                  <a:ea typeface="仿宋_GB2312" pitchFamily="49" charset="-122"/>
                </a:rPr>
                <a:t>上半平面</a:t>
              </a:r>
              <a:r>
                <a:rPr kumimoji="0" lang="zh-CN" altLang="en-US">
                  <a:solidFill>
                    <a:schemeClr val="hlink"/>
                  </a:solidFill>
                  <a:ea typeface="仿宋_GB2312" pitchFamily="49" charset="-122"/>
                </a:rPr>
                <a:t>的映射为   </a:t>
              </a:r>
            </a:p>
          </p:txBody>
        </p:sp>
        <p:grpSp>
          <p:nvGrpSpPr>
            <p:cNvPr id="436304" name="Group 80"/>
            <p:cNvGrpSpPr>
              <a:grpSpLocks/>
            </p:cNvGrpSpPr>
            <p:nvPr/>
          </p:nvGrpSpPr>
          <p:grpSpPr bwMode="auto">
            <a:xfrm>
              <a:off x="3838" y="3471"/>
              <a:ext cx="1229" cy="536"/>
              <a:chOff x="4132" y="3537"/>
              <a:chExt cx="1229" cy="536"/>
            </a:xfrm>
          </p:grpSpPr>
          <p:graphicFrame>
            <p:nvGraphicFramePr>
              <p:cNvPr id="436302" name="Object 78"/>
              <p:cNvGraphicFramePr>
                <a:graphicFrameLocks/>
              </p:cNvGraphicFramePr>
              <p:nvPr/>
            </p:nvGraphicFramePr>
            <p:xfrm>
              <a:off x="4473" y="3537"/>
              <a:ext cx="888" cy="5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6409" name="公式" r:id="rId22" imgW="1409400" imgH="850680" progId="Equation.3">
                      <p:embed/>
                    </p:oleObj>
                  </mc:Choice>
                  <mc:Fallback>
                    <p:oleObj name="公式" r:id="rId22" imgW="1409400" imgH="850680" progId="Equation.3">
                      <p:embed/>
                      <p:pic>
                        <p:nvPicPr>
                          <p:cNvPr id="0" name="Object 7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73" y="3537"/>
                            <a:ext cx="888" cy="5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6303" name="Object 79"/>
              <p:cNvGraphicFramePr>
                <a:graphicFrameLocks/>
              </p:cNvGraphicFramePr>
              <p:nvPr/>
            </p:nvGraphicFramePr>
            <p:xfrm>
              <a:off x="4132" y="3591"/>
              <a:ext cx="1006" cy="4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6410" name="公式" r:id="rId24" imgW="1600200" imgH="736560" progId="Equation.3">
                      <p:embed/>
                    </p:oleObj>
                  </mc:Choice>
                  <mc:Fallback>
                    <p:oleObj name="公式" r:id="rId24" imgW="1600200" imgH="736560" progId="Equation.3">
                      <p:embed/>
                      <p:pic>
                        <p:nvPicPr>
                          <p:cNvPr id="0" name="Object 7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32" y="3591"/>
                            <a:ext cx="1006" cy="46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36351" name="Group 127"/>
          <p:cNvGrpSpPr>
            <a:grpSpLocks/>
          </p:cNvGrpSpPr>
          <p:nvPr/>
        </p:nvGrpSpPr>
        <p:grpSpPr bwMode="auto">
          <a:xfrm>
            <a:off x="4000500" y="1708150"/>
            <a:ext cx="2414588" cy="490538"/>
            <a:chOff x="2520" y="1076"/>
            <a:chExt cx="1521" cy="309"/>
          </a:xfrm>
        </p:grpSpPr>
        <p:sp>
          <p:nvSpPr>
            <p:cNvPr id="436308" name="Rectangle 84"/>
            <p:cNvSpPr>
              <a:spLocks noChangeArrowheads="1"/>
            </p:cNvSpPr>
            <p:nvPr/>
          </p:nvSpPr>
          <p:spPr bwMode="auto">
            <a:xfrm>
              <a:off x="3152" y="1087"/>
              <a:ext cx="8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(</a:t>
              </a:r>
              <a:r>
                <a:rPr kumimoji="0" lang="zh-CN" altLang="en-US">
                  <a:solidFill>
                    <a:srgbClr val="FF0000"/>
                  </a:solidFill>
                </a:rPr>
                <a:t>错    </a:t>
              </a:r>
              <a:r>
                <a:rPr kumimoji="0"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)  </a:t>
              </a:r>
            </a:p>
          </p:txBody>
        </p:sp>
        <p:sp>
          <p:nvSpPr>
            <p:cNvPr id="436309" name="Rectangle 85"/>
            <p:cNvSpPr>
              <a:spLocks noChangeArrowheads="1"/>
            </p:cNvSpPr>
            <p:nvPr/>
          </p:nvSpPr>
          <p:spPr bwMode="auto">
            <a:xfrm>
              <a:off x="3516" y="1087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FF0000"/>
                  </a:solidFill>
                </a:rPr>
                <a:t>！  </a:t>
              </a:r>
            </a:p>
          </p:txBody>
        </p:sp>
        <p:sp>
          <p:nvSpPr>
            <p:cNvPr id="436310" name="Rectangle 86"/>
            <p:cNvSpPr>
              <a:spLocks noChangeArrowheads="1"/>
            </p:cNvSpPr>
            <p:nvPr/>
          </p:nvSpPr>
          <p:spPr bwMode="auto">
            <a:xfrm>
              <a:off x="3438" y="1090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FF0000"/>
                  </a:solidFill>
                </a:rPr>
                <a:t>！  </a:t>
              </a:r>
            </a:p>
          </p:txBody>
        </p:sp>
        <p:graphicFrame>
          <p:nvGraphicFramePr>
            <p:cNvPr id="436312" name="Object 88"/>
            <p:cNvGraphicFramePr>
              <a:graphicFrameLocks/>
            </p:cNvGraphicFramePr>
            <p:nvPr/>
          </p:nvGraphicFramePr>
          <p:xfrm>
            <a:off x="2520" y="1076"/>
            <a:ext cx="52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11" name="公式" r:id="rId26" imgW="838080" imgH="380880" progId="Equation.3">
                    <p:embed/>
                  </p:oleObj>
                </mc:Choice>
                <mc:Fallback>
                  <p:oleObj name="公式" r:id="rId26" imgW="838080" imgH="380880" progId="Equation.3">
                    <p:embed/>
                    <p:pic>
                      <p:nvPicPr>
                        <p:cNvPr id="0" name="Object 8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0" y="1076"/>
                          <a:ext cx="52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6313" name="Rectangle 89"/>
            <p:cNvSpPr>
              <a:spLocks noChangeArrowheads="1"/>
            </p:cNvSpPr>
            <p:nvPr/>
          </p:nvSpPr>
          <p:spPr bwMode="auto">
            <a:xfrm>
              <a:off x="3016" y="1097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FF0000"/>
                  </a:solidFill>
                </a:rPr>
                <a:t>？  </a:t>
              </a:r>
            </a:p>
          </p:txBody>
        </p:sp>
      </p:grpSp>
      <p:grpSp>
        <p:nvGrpSpPr>
          <p:cNvPr id="436338" name="Group 114"/>
          <p:cNvGrpSpPr>
            <a:grpSpLocks/>
          </p:cNvGrpSpPr>
          <p:nvPr/>
        </p:nvGrpSpPr>
        <p:grpSpPr bwMode="auto">
          <a:xfrm>
            <a:off x="530225" y="1579563"/>
            <a:ext cx="2605088" cy="1370012"/>
            <a:chOff x="334" y="995"/>
            <a:chExt cx="1641" cy="863"/>
          </a:xfrm>
        </p:grpSpPr>
        <p:sp>
          <p:nvSpPr>
            <p:cNvPr id="436250" name="Arc 26"/>
            <p:cNvSpPr>
              <a:spLocks noChangeAspect="1"/>
            </p:cNvSpPr>
            <p:nvPr/>
          </p:nvSpPr>
          <p:spPr bwMode="auto">
            <a:xfrm rot="-5400000">
              <a:off x="1168" y="1093"/>
              <a:ext cx="351" cy="701"/>
            </a:xfrm>
            <a:custGeom>
              <a:avLst/>
              <a:gdLst>
                <a:gd name="G0" fmla="+- 62 0 0"/>
                <a:gd name="G1" fmla="+- 21600 0 0"/>
                <a:gd name="G2" fmla="+- 21600 0 0"/>
                <a:gd name="T0" fmla="*/ 0 w 21662"/>
                <a:gd name="T1" fmla="*/ 0 h 43200"/>
                <a:gd name="T2" fmla="*/ 123 w 21662"/>
                <a:gd name="T3" fmla="*/ 43200 h 43200"/>
                <a:gd name="T4" fmla="*/ 62 w 2166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62" h="43200" fill="none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</a:path>
                <a:path w="21662" h="43200" stroke="0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  <a:lnTo>
                    <a:pt x="62" y="21600"/>
                  </a:lnTo>
                  <a:close/>
                </a:path>
              </a:pathLst>
            </a:custGeom>
            <a:solidFill>
              <a:srgbClr val="FFCC99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6230" name="Rectangle 6"/>
            <p:cNvSpPr>
              <a:spLocks noChangeArrowheads="1"/>
            </p:cNvSpPr>
            <p:nvPr/>
          </p:nvSpPr>
          <p:spPr bwMode="auto">
            <a:xfrm>
              <a:off x="334" y="995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sp>
          <p:nvSpPr>
            <p:cNvPr id="436249" name="Line 25"/>
            <p:cNvSpPr>
              <a:spLocks noChangeShapeType="1"/>
            </p:cNvSpPr>
            <p:nvPr/>
          </p:nvSpPr>
          <p:spPr bwMode="auto">
            <a:xfrm flipV="1">
              <a:off x="752" y="1626"/>
              <a:ext cx="122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6248" name="Line 24"/>
            <p:cNvSpPr>
              <a:spLocks noChangeShapeType="1"/>
            </p:cNvSpPr>
            <p:nvPr/>
          </p:nvSpPr>
          <p:spPr bwMode="auto">
            <a:xfrm flipH="1">
              <a:off x="1346" y="1083"/>
              <a:ext cx="0" cy="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6282" name="Object 58"/>
            <p:cNvGraphicFramePr>
              <a:graphicFrameLocks noChangeAspect="1"/>
            </p:cNvGraphicFramePr>
            <p:nvPr/>
          </p:nvGraphicFramePr>
          <p:xfrm>
            <a:off x="1671" y="1652"/>
            <a:ext cx="78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12" name="公式" r:id="rId28" imgW="164880" imgH="266400" progId="Equation.3">
                    <p:embed/>
                  </p:oleObj>
                </mc:Choice>
                <mc:Fallback>
                  <p:oleObj name="公式" r:id="rId28" imgW="164880" imgH="266400" progId="Equation.3">
                    <p:embed/>
                    <p:pic>
                      <p:nvPicPr>
                        <p:cNvPr id="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1" y="1652"/>
                          <a:ext cx="78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6295" name="Object 71"/>
            <p:cNvGraphicFramePr>
              <a:graphicFrameLocks noChangeAspect="1"/>
            </p:cNvGraphicFramePr>
            <p:nvPr/>
          </p:nvGraphicFramePr>
          <p:xfrm>
            <a:off x="904" y="1650"/>
            <a:ext cx="168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13" name="公式" r:id="rId30" imgW="355320" imgH="342720" progId="Equation.3">
                    <p:embed/>
                  </p:oleObj>
                </mc:Choice>
                <mc:Fallback>
                  <p:oleObj name="公式" r:id="rId30" imgW="355320" imgH="342720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4" y="1650"/>
                          <a:ext cx="168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6296" name="Object 72"/>
            <p:cNvGraphicFramePr>
              <a:graphicFrameLocks noChangeAspect="1"/>
            </p:cNvGraphicFramePr>
            <p:nvPr/>
          </p:nvGraphicFramePr>
          <p:xfrm>
            <a:off x="1369" y="1647"/>
            <a:ext cx="90" cy="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14" name="公式" r:id="rId32" imgW="190440" imgH="279360" progId="Equation.3">
                    <p:embed/>
                  </p:oleObj>
                </mc:Choice>
                <mc:Fallback>
                  <p:oleObj name="公式" r:id="rId32" imgW="190440" imgH="279360" progId="Equation.3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9" y="1647"/>
                          <a:ext cx="90" cy="1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6314" name="Object 90"/>
            <p:cNvGraphicFramePr>
              <a:graphicFrameLocks noChangeAspect="1"/>
            </p:cNvGraphicFramePr>
            <p:nvPr/>
          </p:nvGraphicFramePr>
          <p:xfrm>
            <a:off x="1645" y="1120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15" name="公式" r:id="rId34" imgW="393480" imgH="342720" progId="Equation.3">
                    <p:embed/>
                  </p:oleObj>
                </mc:Choice>
                <mc:Fallback>
                  <p:oleObj name="公式" r:id="rId34" imgW="393480" imgH="342720" progId="Equation.3">
                    <p:embed/>
                    <p:pic>
                      <p:nvPicPr>
                        <p:cNvPr id="0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5" y="1120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6346" name="Group 122"/>
          <p:cNvGrpSpPr>
            <a:grpSpLocks/>
          </p:cNvGrpSpPr>
          <p:nvPr/>
        </p:nvGrpSpPr>
        <p:grpSpPr bwMode="auto">
          <a:xfrm>
            <a:off x="6211888" y="3944938"/>
            <a:ext cx="2441575" cy="1382712"/>
            <a:chOff x="3913" y="2485"/>
            <a:chExt cx="1538" cy="871"/>
          </a:xfrm>
        </p:grpSpPr>
        <p:sp>
          <p:nvSpPr>
            <p:cNvPr id="436233" name="Rectangle 9"/>
            <p:cNvSpPr>
              <a:spLocks noChangeAspect="1" noChangeArrowheads="1"/>
            </p:cNvSpPr>
            <p:nvPr/>
          </p:nvSpPr>
          <p:spPr bwMode="auto">
            <a:xfrm>
              <a:off x="3913" y="2622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6234" name="Rectangle 10"/>
            <p:cNvSpPr>
              <a:spLocks noChangeAspect="1" noChangeArrowheads="1"/>
            </p:cNvSpPr>
            <p:nvPr/>
          </p:nvSpPr>
          <p:spPr bwMode="auto">
            <a:xfrm rot="10800000">
              <a:off x="4682" y="2622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6236" name="Line 12"/>
            <p:cNvSpPr>
              <a:spLocks noChangeShapeType="1"/>
            </p:cNvSpPr>
            <p:nvPr/>
          </p:nvSpPr>
          <p:spPr bwMode="auto">
            <a:xfrm flipV="1">
              <a:off x="4131" y="3178"/>
              <a:ext cx="104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6237" name="Line 13"/>
            <p:cNvSpPr>
              <a:spLocks noChangeShapeType="1"/>
            </p:cNvSpPr>
            <p:nvPr/>
          </p:nvSpPr>
          <p:spPr bwMode="auto">
            <a:xfrm flipV="1">
              <a:off x="4016" y="3180"/>
              <a:ext cx="13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6316" name="Object 92"/>
            <p:cNvGraphicFramePr>
              <a:graphicFrameLocks noChangeAspect="1"/>
            </p:cNvGraphicFramePr>
            <p:nvPr/>
          </p:nvGraphicFramePr>
          <p:xfrm>
            <a:off x="4961" y="2658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16" name="公式" r:id="rId36" imgW="520560" imgH="368280" progId="Equation.3">
                    <p:embed/>
                  </p:oleObj>
                </mc:Choice>
                <mc:Fallback>
                  <p:oleObj name="公式" r:id="rId36" imgW="520560" imgH="368280" progId="Equation.3">
                    <p:embed/>
                    <p:pic>
                      <p:nvPicPr>
                        <p:cNvPr id="0" name="Object 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61" y="2658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6235" name="Line 11"/>
            <p:cNvSpPr>
              <a:spLocks noChangeShapeType="1"/>
            </p:cNvSpPr>
            <p:nvPr/>
          </p:nvSpPr>
          <p:spPr bwMode="auto">
            <a:xfrm>
              <a:off x="4683" y="2485"/>
              <a:ext cx="0" cy="8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36343" name="Group 119"/>
          <p:cNvGrpSpPr>
            <a:grpSpLocks/>
          </p:cNvGrpSpPr>
          <p:nvPr/>
        </p:nvGrpSpPr>
        <p:grpSpPr bwMode="auto">
          <a:xfrm>
            <a:off x="1190625" y="3970338"/>
            <a:ext cx="1941513" cy="1354137"/>
            <a:chOff x="750" y="2501"/>
            <a:chExt cx="1223" cy="853"/>
          </a:xfrm>
        </p:grpSpPr>
        <p:sp>
          <p:nvSpPr>
            <p:cNvPr id="436266" name="Line 42"/>
            <p:cNvSpPr>
              <a:spLocks noChangeShapeType="1"/>
            </p:cNvSpPr>
            <p:nvPr/>
          </p:nvSpPr>
          <p:spPr bwMode="auto">
            <a:xfrm flipV="1">
              <a:off x="750" y="3180"/>
              <a:ext cx="12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6317" name="Object 93"/>
            <p:cNvGraphicFramePr>
              <a:graphicFrameLocks noChangeAspect="1"/>
            </p:cNvGraphicFramePr>
            <p:nvPr/>
          </p:nvGraphicFramePr>
          <p:xfrm>
            <a:off x="1344" y="2700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17" name="公式" r:id="rId38" imgW="469800" imgH="342720" progId="Equation.3">
                    <p:embed/>
                  </p:oleObj>
                </mc:Choice>
                <mc:Fallback>
                  <p:oleObj name="公式" r:id="rId38" imgW="469800" imgH="342720" progId="Equation.3">
                    <p:embed/>
                    <p:pic>
                      <p:nvPicPr>
                        <p:cNvPr id="0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2700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6267" name="Line 43"/>
            <p:cNvSpPr>
              <a:spLocks noChangeShapeType="1"/>
            </p:cNvSpPr>
            <p:nvPr/>
          </p:nvSpPr>
          <p:spPr bwMode="auto">
            <a:xfrm>
              <a:off x="987" y="2501"/>
              <a:ext cx="0" cy="8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36344" name="Group 120"/>
          <p:cNvGrpSpPr>
            <a:grpSpLocks/>
          </p:cNvGrpSpPr>
          <p:nvPr/>
        </p:nvGrpSpPr>
        <p:grpSpPr bwMode="auto">
          <a:xfrm>
            <a:off x="1573213" y="4183063"/>
            <a:ext cx="146050" cy="858837"/>
            <a:chOff x="991" y="2635"/>
            <a:chExt cx="92" cy="541"/>
          </a:xfrm>
        </p:grpSpPr>
        <p:sp>
          <p:nvSpPr>
            <p:cNvPr id="436298" name="Line 74"/>
            <p:cNvSpPr>
              <a:spLocks noChangeAspect="1" noChangeShapeType="1"/>
            </p:cNvSpPr>
            <p:nvPr/>
          </p:nvSpPr>
          <p:spPr bwMode="auto">
            <a:xfrm rot="16200000" flipV="1">
              <a:off x="724" y="2910"/>
              <a:ext cx="53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6320" name="Line 96"/>
            <p:cNvSpPr>
              <a:spLocks noChangeAspect="1" noChangeShapeType="1"/>
            </p:cNvSpPr>
            <p:nvPr/>
          </p:nvSpPr>
          <p:spPr bwMode="auto">
            <a:xfrm rot="16200000" flipV="1">
              <a:off x="721" y="2906"/>
              <a:ext cx="541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36325" name="Group 101"/>
            <p:cNvGrpSpPr>
              <a:grpSpLocks/>
            </p:cNvGrpSpPr>
            <p:nvPr/>
          </p:nvGrpSpPr>
          <p:grpSpPr bwMode="auto">
            <a:xfrm>
              <a:off x="992" y="3076"/>
              <a:ext cx="91" cy="91"/>
              <a:chOff x="418" y="2172"/>
              <a:chExt cx="91" cy="91"/>
            </a:xfrm>
          </p:grpSpPr>
          <p:sp>
            <p:nvSpPr>
              <p:cNvPr id="436326" name="Line 102"/>
              <p:cNvSpPr>
                <a:spLocks noChangeShapeType="1"/>
              </p:cNvSpPr>
              <p:nvPr/>
            </p:nvSpPr>
            <p:spPr bwMode="auto">
              <a:xfrm flipH="1">
                <a:off x="504" y="217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6327" name="Line 103"/>
              <p:cNvSpPr>
                <a:spLocks noChangeShapeType="1"/>
              </p:cNvSpPr>
              <p:nvPr/>
            </p:nvSpPr>
            <p:spPr bwMode="auto">
              <a:xfrm rot="16200000" flipH="1">
                <a:off x="464" y="213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436342" name="Group 118"/>
          <p:cNvGrpSpPr>
            <a:grpSpLocks/>
          </p:cNvGrpSpPr>
          <p:nvPr/>
        </p:nvGrpSpPr>
        <p:grpSpPr bwMode="auto">
          <a:xfrm>
            <a:off x="1546225" y="5013325"/>
            <a:ext cx="1301750" cy="279400"/>
            <a:chOff x="974" y="3158"/>
            <a:chExt cx="820" cy="176"/>
          </a:xfrm>
        </p:grpSpPr>
        <p:graphicFrame>
          <p:nvGraphicFramePr>
            <p:cNvPr id="436258" name="Object 34"/>
            <p:cNvGraphicFramePr>
              <a:graphicFrameLocks noChangeAspect="1"/>
            </p:cNvGraphicFramePr>
            <p:nvPr/>
          </p:nvGraphicFramePr>
          <p:xfrm>
            <a:off x="1277" y="3208"/>
            <a:ext cx="78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18" name="公式" r:id="rId40" imgW="164880" imgH="266400" progId="Equation.3">
                    <p:embed/>
                  </p:oleObj>
                </mc:Choice>
                <mc:Fallback>
                  <p:oleObj name="公式" r:id="rId40" imgW="164880" imgH="26640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7" y="3208"/>
                          <a:ext cx="78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6269" name="Line 45"/>
            <p:cNvSpPr>
              <a:spLocks noChangeAspect="1" noChangeShapeType="1"/>
            </p:cNvSpPr>
            <p:nvPr/>
          </p:nvSpPr>
          <p:spPr bwMode="auto">
            <a:xfrm flipV="1">
              <a:off x="985" y="3172"/>
              <a:ext cx="809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6281" name="Oval 57"/>
            <p:cNvSpPr>
              <a:spLocks noChangeAspect="1" noChangeArrowheads="1"/>
            </p:cNvSpPr>
            <p:nvPr/>
          </p:nvSpPr>
          <p:spPr bwMode="auto">
            <a:xfrm>
              <a:off x="1292" y="3158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6328" name="Oval 104"/>
            <p:cNvSpPr>
              <a:spLocks noChangeAspect="1" noChangeArrowheads="1"/>
            </p:cNvSpPr>
            <p:nvPr/>
          </p:nvSpPr>
          <p:spPr bwMode="auto">
            <a:xfrm>
              <a:off x="974" y="3158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36329" name="Object 105"/>
            <p:cNvGraphicFramePr>
              <a:graphicFrameLocks noChangeAspect="1"/>
            </p:cNvGraphicFramePr>
            <p:nvPr/>
          </p:nvGraphicFramePr>
          <p:xfrm>
            <a:off x="1013" y="3199"/>
            <a:ext cx="90" cy="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19" name="公式" r:id="rId41" imgW="190440" imgH="279360" progId="Equation.3">
                    <p:embed/>
                  </p:oleObj>
                </mc:Choice>
                <mc:Fallback>
                  <p:oleObj name="公式" r:id="rId41" imgW="190440" imgH="279360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3" y="3199"/>
                          <a:ext cx="90" cy="1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6330" name="Oval 106"/>
            <p:cNvSpPr>
              <a:spLocks noChangeAspect="1" noChangeArrowheads="1"/>
            </p:cNvSpPr>
            <p:nvPr/>
          </p:nvSpPr>
          <p:spPr bwMode="auto">
            <a:xfrm>
              <a:off x="1700" y="3158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36331" name="Object 107"/>
            <p:cNvGraphicFramePr>
              <a:graphicFrameLocks noChangeAspect="1"/>
            </p:cNvGraphicFramePr>
            <p:nvPr/>
          </p:nvGraphicFramePr>
          <p:xfrm>
            <a:off x="1661" y="3220"/>
            <a:ext cx="126" cy="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20" name="公式" r:id="rId42" imgW="266400" imgH="190440" progId="Equation.3">
                    <p:embed/>
                  </p:oleObj>
                </mc:Choice>
                <mc:Fallback>
                  <p:oleObj name="公式" r:id="rId42" imgW="266400" imgH="190440" progId="Equation.3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1" y="3220"/>
                          <a:ext cx="126" cy="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6341" name="Group 117"/>
          <p:cNvGrpSpPr>
            <a:grpSpLocks/>
          </p:cNvGrpSpPr>
          <p:nvPr/>
        </p:nvGrpSpPr>
        <p:grpSpPr bwMode="auto">
          <a:xfrm>
            <a:off x="1558925" y="2085975"/>
            <a:ext cx="144463" cy="495300"/>
            <a:chOff x="982" y="1314"/>
            <a:chExt cx="91" cy="312"/>
          </a:xfrm>
        </p:grpSpPr>
        <p:sp>
          <p:nvSpPr>
            <p:cNvPr id="436321" name="Line 97"/>
            <p:cNvSpPr>
              <a:spLocks noChangeShapeType="1"/>
            </p:cNvSpPr>
            <p:nvPr/>
          </p:nvSpPr>
          <p:spPr bwMode="auto">
            <a:xfrm flipH="1">
              <a:off x="984" y="1314"/>
              <a:ext cx="0" cy="3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36324" name="Group 100"/>
            <p:cNvGrpSpPr>
              <a:grpSpLocks/>
            </p:cNvGrpSpPr>
            <p:nvPr/>
          </p:nvGrpSpPr>
          <p:grpSpPr bwMode="auto">
            <a:xfrm>
              <a:off x="982" y="1524"/>
              <a:ext cx="91" cy="91"/>
              <a:chOff x="418" y="2172"/>
              <a:chExt cx="91" cy="91"/>
            </a:xfrm>
          </p:grpSpPr>
          <p:sp>
            <p:nvSpPr>
              <p:cNvPr id="436322" name="Line 98"/>
              <p:cNvSpPr>
                <a:spLocks noChangeShapeType="1"/>
              </p:cNvSpPr>
              <p:nvPr/>
            </p:nvSpPr>
            <p:spPr bwMode="auto">
              <a:xfrm flipH="1">
                <a:off x="504" y="217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6323" name="Line 99"/>
              <p:cNvSpPr>
                <a:spLocks noChangeShapeType="1"/>
              </p:cNvSpPr>
              <p:nvPr/>
            </p:nvSpPr>
            <p:spPr bwMode="auto">
              <a:xfrm rot="16200000" flipH="1">
                <a:off x="464" y="213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436340" name="Group 116"/>
          <p:cNvGrpSpPr>
            <a:grpSpLocks/>
          </p:cNvGrpSpPr>
          <p:nvPr/>
        </p:nvGrpSpPr>
        <p:grpSpPr bwMode="auto">
          <a:xfrm>
            <a:off x="1541463" y="2546350"/>
            <a:ext cx="1162050" cy="60325"/>
            <a:chOff x="978" y="1604"/>
            <a:chExt cx="732" cy="38"/>
          </a:xfrm>
        </p:grpSpPr>
        <p:sp>
          <p:nvSpPr>
            <p:cNvPr id="436294" name="Line 70"/>
            <p:cNvSpPr>
              <a:spLocks noChangeShapeType="1"/>
            </p:cNvSpPr>
            <p:nvPr/>
          </p:nvSpPr>
          <p:spPr bwMode="auto">
            <a:xfrm flipV="1">
              <a:off x="991" y="1621"/>
              <a:ext cx="703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6254" name="Oval 30"/>
            <p:cNvSpPr>
              <a:spLocks noChangeAspect="1" noChangeArrowheads="1"/>
            </p:cNvSpPr>
            <p:nvPr/>
          </p:nvSpPr>
          <p:spPr bwMode="auto">
            <a:xfrm>
              <a:off x="1330" y="1606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6332" name="Oval 108"/>
            <p:cNvSpPr>
              <a:spLocks noChangeAspect="1" noChangeArrowheads="1"/>
            </p:cNvSpPr>
            <p:nvPr/>
          </p:nvSpPr>
          <p:spPr bwMode="auto">
            <a:xfrm>
              <a:off x="1676" y="1604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6334" name="Oval 110"/>
            <p:cNvSpPr>
              <a:spLocks noChangeAspect="1" noChangeArrowheads="1"/>
            </p:cNvSpPr>
            <p:nvPr/>
          </p:nvSpPr>
          <p:spPr bwMode="auto">
            <a:xfrm>
              <a:off x="978" y="1608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aphicFrame>
        <p:nvGraphicFramePr>
          <p:cNvPr id="436376" name="Object 152"/>
          <p:cNvGraphicFramePr>
            <a:graphicFrameLocks noChangeAspect="1"/>
          </p:cNvGraphicFramePr>
          <p:nvPr/>
        </p:nvGraphicFramePr>
        <p:xfrm>
          <a:off x="493713" y="495300"/>
          <a:ext cx="8640762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421" name="位图图像" r:id="rId44" imgW="8640381" imgH="1047619" progId="Paint.Picture">
                  <p:embed/>
                </p:oleObj>
              </mc:Choice>
              <mc:Fallback>
                <p:oleObj name="位图图像" r:id="rId44" imgW="8640381" imgH="1047619" progId="Paint.Picture">
                  <p:embed/>
                  <p:pic>
                    <p:nvPicPr>
                      <p:cNvPr id="0" name="Object 1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13" y="495300"/>
                        <a:ext cx="8640762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6348" name="Group 124"/>
          <p:cNvGrpSpPr>
            <a:grpSpLocks/>
          </p:cNvGrpSpPr>
          <p:nvPr/>
        </p:nvGrpSpPr>
        <p:grpSpPr bwMode="auto">
          <a:xfrm>
            <a:off x="6543675" y="1443038"/>
            <a:ext cx="1939925" cy="1531937"/>
            <a:chOff x="4122" y="909"/>
            <a:chExt cx="1222" cy="965"/>
          </a:xfrm>
        </p:grpSpPr>
        <p:sp>
          <p:nvSpPr>
            <p:cNvPr id="436276" name="Oval 52"/>
            <p:cNvSpPr>
              <a:spLocks noChangeAspect="1" noChangeArrowheads="1"/>
            </p:cNvSpPr>
            <p:nvPr/>
          </p:nvSpPr>
          <p:spPr bwMode="auto">
            <a:xfrm>
              <a:off x="4326" y="1080"/>
              <a:ext cx="701" cy="701"/>
            </a:xfrm>
            <a:prstGeom prst="ellipse">
              <a:avLst/>
            </a:prstGeom>
            <a:solidFill>
              <a:srgbClr val="FFCC99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6277" name="Line 53"/>
            <p:cNvSpPr>
              <a:spLocks noChangeShapeType="1"/>
            </p:cNvSpPr>
            <p:nvPr/>
          </p:nvSpPr>
          <p:spPr bwMode="auto">
            <a:xfrm flipV="1">
              <a:off x="4122" y="1420"/>
              <a:ext cx="12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6278" name="Line 54"/>
            <p:cNvSpPr>
              <a:spLocks noChangeShapeType="1"/>
            </p:cNvSpPr>
            <p:nvPr/>
          </p:nvSpPr>
          <p:spPr bwMode="auto">
            <a:xfrm>
              <a:off x="4685" y="909"/>
              <a:ext cx="0" cy="96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6279" name="Object 55"/>
            <p:cNvGraphicFramePr>
              <a:graphicFrameLocks noChangeAspect="1"/>
            </p:cNvGraphicFramePr>
            <p:nvPr/>
          </p:nvGraphicFramePr>
          <p:xfrm>
            <a:off x="5066" y="1438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22" name="公式" r:id="rId46" imgW="164880" imgH="266400" progId="Equation.3">
                    <p:embed/>
                  </p:oleObj>
                </mc:Choice>
                <mc:Fallback>
                  <p:oleObj name="公式" r:id="rId46" imgW="164880" imgH="266400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66" y="1438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6280" name="Object 56"/>
            <p:cNvGraphicFramePr>
              <a:graphicFrameLocks noChangeAspect="1"/>
            </p:cNvGraphicFramePr>
            <p:nvPr/>
          </p:nvGraphicFramePr>
          <p:xfrm>
            <a:off x="4151" y="1442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23" name="公式" r:id="rId48" imgW="355320" imgH="342720" progId="Equation.3">
                    <p:embed/>
                  </p:oleObj>
                </mc:Choice>
                <mc:Fallback>
                  <p:oleObj name="公式" r:id="rId48" imgW="355320" imgH="342720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1" y="1442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6315" name="Object 91"/>
            <p:cNvGraphicFramePr>
              <a:graphicFrameLocks noChangeAspect="1"/>
            </p:cNvGraphicFramePr>
            <p:nvPr/>
          </p:nvGraphicFramePr>
          <p:xfrm>
            <a:off x="5026" y="948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6424" name="公式" r:id="rId50" imgW="507960" imgH="368280" progId="Equation.3">
                    <p:embed/>
                  </p:oleObj>
                </mc:Choice>
                <mc:Fallback>
                  <p:oleObj name="公式" r:id="rId50" imgW="507960" imgH="368280" progId="Equation.3">
                    <p:embed/>
                    <p:pic>
                      <p:nvPicPr>
                        <p:cNvPr id="0" name="Object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6" y="948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6372" name="Group 148"/>
          <p:cNvGrpSpPr>
            <a:grpSpLocks/>
          </p:cNvGrpSpPr>
          <p:nvPr/>
        </p:nvGrpSpPr>
        <p:grpSpPr bwMode="auto">
          <a:xfrm>
            <a:off x="2711450" y="1108075"/>
            <a:ext cx="1466850" cy="366713"/>
            <a:chOff x="2464" y="3728"/>
            <a:chExt cx="924" cy="231"/>
          </a:xfrm>
        </p:grpSpPr>
        <p:sp>
          <p:nvSpPr>
            <p:cNvPr id="436373" name="Rectangle 149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6374" name="Rectangle 150"/>
            <p:cNvSpPr>
              <a:spLocks noChangeArrowheads="1"/>
            </p:cNvSpPr>
            <p:nvPr/>
          </p:nvSpPr>
          <p:spPr bwMode="auto">
            <a:xfrm>
              <a:off x="2464" y="372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P161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6.18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6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3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3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43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1000"/>
                                        <p:tgtEl>
                                          <p:spTgt spid="43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3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3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43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3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36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3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3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43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43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436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436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436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629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72" name="Picture 11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3" name="Picture 11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4" name="Picture 11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5" name="Picture 11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6" name="Picture 11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7" name="Picture 11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8" name="Picture 11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9" name="Picture 119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0" name="Picture 12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1" name="Picture 1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2" name="Picture 12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3" name="Picture 12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4" name="Picture 12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5" name="Picture 12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6" name="Picture 1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7" name="Picture 1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8" name="Picture 12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9" name="Picture 12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91" name="Picture 131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0662" name="Group 102"/>
          <p:cNvGrpSpPr>
            <a:grpSpLocks/>
          </p:cNvGrpSpPr>
          <p:nvPr/>
        </p:nvGrpSpPr>
        <p:grpSpPr bwMode="auto">
          <a:xfrm>
            <a:off x="2159000" y="3514725"/>
            <a:ext cx="1047750" cy="1116013"/>
            <a:chOff x="1360" y="2214"/>
            <a:chExt cx="660" cy="703"/>
          </a:xfrm>
        </p:grpSpPr>
        <p:graphicFrame>
          <p:nvGraphicFramePr>
            <p:cNvPr id="450573" name="Object 13"/>
            <p:cNvGraphicFramePr>
              <a:graphicFrameLocks/>
            </p:cNvGraphicFramePr>
            <p:nvPr/>
          </p:nvGraphicFramePr>
          <p:xfrm>
            <a:off x="1421" y="2409"/>
            <a:ext cx="599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16" name="公式" r:id="rId6" imgW="952200" imgH="419040" progId="Equation.3">
                    <p:embed/>
                  </p:oleObj>
                </mc:Choice>
                <mc:Fallback>
                  <p:oleObj name="公式" r:id="rId6" imgW="952200" imgH="419040" progId="Equation.3">
                    <p:embed/>
                    <p:pic>
                      <p:nvPicPr>
                        <p:cNvPr id="0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1" y="2409"/>
                          <a:ext cx="599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0574" name="Line 14"/>
            <p:cNvSpPr>
              <a:spLocks noChangeShapeType="1"/>
            </p:cNvSpPr>
            <p:nvPr/>
          </p:nvSpPr>
          <p:spPr bwMode="auto">
            <a:xfrm rot="5400000" flipV="1">
              <a:off x="1008" y="2566"/>
              <a:ext cx="703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50671" name="Group 111"/>
          <p:cNvGrpSpPr>
            <a:grpSpLocks/>
          </p:cNvGrpSpPr>
          <p:nvPr/>
        </p:nvGrpSpPr>
        <p:grpSpPr bwMode="auto">
          <a:xfrm>
            <a:off x="7294563" y="3452813"/>
            <a:ext cx="1462087" cy="1068387"/>
            <a:chOff x="4595" y="2175"/>
            <a:chExt cx="921" cy="673"/>
          </a:xfrm>
        </p:grpSpPr>
        <p:sp>
          <p:nvSpPr>
            <p:cNvPr id="450571" name="Line 11"/>
            <p:cNvSpPr>
              <a:spLocks noChangeShapeType="1"/>
            </p:cNvSpPr>
            <p:nvPr/>
          </p:nvSpPr>
          <p:spPr bwMode="auto">
            <a:xfrm>
              <a:off x="4595" y="2175"/>
              <a:ext cx="0" cy="673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0588" name="Object 28"/>
            <p:cNvGraphicFramePr>
              <a:graphicFrameLocks/>
            </p:cNvGraphicFramePr>
            <p:nvPr/>
          </p:nvGraphicFramePr>
          <p:xfrm>
            <a:off x="4654" y="2297"/>
            <a:ext cx="86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17" name="公式" r:id="rId8" imgW="1371600" imgH="787320" progId="Equation.3">
                    <p:embed/>
                  </p:oleObj>
                </mc:Choice>
                <mc:Fallback>
                  <p:oleObj name="公式" r:id="rId8" imgW="1371600" imgH="78732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4" y="2297"/>
                          <a:ext cx="86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0670" name="Group 110"/>
          <p:cNvGrpSpPr>
            <a:grpSpLocks/>
          </p:cNvGrpSpPr>
          <p:nvPr/>
        </p:nvGrpSpPr>
        <p:grpSpPr bwMode="auto">
          <a:xfrm>
            <a:off x="530225" y="1560513"/>
            <a:ext cx="2182813" cy="1435100"/>
            <a:chOff x="334" y="983"/>
            <a:chExt cx="1375" cy="904"/>
          </a:xfrm>
        </p:grpSpPr>
        <p:sp>
          <p:nvSpPr>
            <p:cNvPr id="450566" name="Rectangle 6"/>
            <p:cNvSpPr>
              <a:spLocks noChangeArrowheads="1"/>
            </p:cNvSpPr>
            <p:nvPr/>
          </p:nvSpPr>
          <p:spPr bwMode="auto">
            <a:xfrm>
              <a:off x="334" y="983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</a:t>
              </a:r>
            </a:p>
          </p:txBody>
        </p:sp>
        <p:sp>
          <p:nvSpPr>
            <p:cNvPr id="450638" name="Oval 78"/>
            <p:cNvSpPr>
              <a:spLocks noChangeAspect="1" noChangeArrowheads="1"/>
            </p:cNvSpPr>
            <p:nvPr/>
          </p:nvSpPr>
          <p:spPr bwMode="auto">
            <a:xfrm>
              <a:off x="1008" y="1186"/>
              <a:ext cx="701" cy="701"/>
            </a:xfrm>
            <a:prstGeom prst="ellipse">
              <a:avLst/>
            </a:prstGeom>
            <a:solidFill>
              <a:srgbClr val="FFCC99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50661" name="Group 101"/>
          <p:cNvGrpSpPr>
            <a:grpSpLocks/>
          </p:cNvGrpSpPr>
          <p:nvPr/>
        </p:nvGrpSpPr>
        <p:grpSpPr bwMode="auto">
          <a:xfrm>
            <a:off x="2155825" y="2416175"/>
            <a:ext cx="579438" cy="49213"/>
            <a:chOff x="1358" y="1522"/>
            <a:chExt cx="365" cy="31"/>
          </a:xfrm>
        </p:grpSpPr>
        <p:sp>
          <p:nvSpPr>
            <p:cNvPr id="450643" name="Rectangle 83"/>
            <p:cNvSpPr>
              <a:spLocks noChangeArrowheads="1"/>
            </p:cNvSpPr>
            <p:nvPr/>
          </p:nvSpPr>
          <p:spPr bwMode="auto">
            <a:xfrm rot="-5400000">
              <a:off x="1528" y="1355"/>
              <a:ext cx="27" cy="3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FFCC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0644" name="Line 84"/>
            <p:cNvSpPr>
              <a:spLocks noChangeShapeType="1"/>
            </p:cNvSpPr>
            <p:nvPr/>
          </p:nvSpPr>
          <p:spPr bwMode="auto">
            <a:xfrm rot="-5400000">
              <a:off x="1535" y="1376"/>
              <a:ext cx="0" cy="354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450645" name="Line 85"/>
            <p:cNvSpPr>
              <a:spLocks noChangeShapeType="1"/>
            </p:cNvSpPr>
            <p:nvPr/>
          </p:nvSpPr>
          <p:spPr bwMode="auto">
            <a:xfrm rot="-5400000">
              <a:off x="1535" y="1346"/>
              <a:ext cx="0" cy="354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450646" name="Line 86"/>
            <p:cNvSpPr>
              <a:spLocks noChangeShapeType="1"/>
            </p:cNvSpPr>
            <p:nvPr/>
          </p:nvSpPr>
          <p:spPr bwMode="auto">
            <a:xfrm rot="-5400000">
              <a:off x="1350" y="1538"/>
              <a:ext cx="29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50664" name="Group 104"/>
          <p:cNvGrpSpPr>
            <a:grpSpLocks/>
          </p:cNvGrpSpPr>
          <p:nvPr/>
        </p:nvGrpSpPr>
        <p:grpSpPr bwMode="auto">
          <a:xfrm>
            <a:off x="3654425" y="4948238"/>
            <a:ext cx="2090738" cy="969962"/>
            <a:chOff x="2302" y="3117"/>
            <a:chExt cx="1317" cy="611"/>
          </a:xfrm>
        </p:grpSpPr>
        <p:sp>
          <p:nvSpPr>
            <p:cNvPr id="450576" name="Line 16"/>
            <p:cNvSpPr>
              <a:spLocks noChangeShapeType="1"/>
            </p:cNvSpPr>
            <p:nvPr/>
          </p:nvSpPr>
          <p:spPr bwMode="auto">
            <a:xfrm flipV="1">
              <a:off x="2302" y="3728"/>
              <a:ext cx="131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50652" name="Group 92"/>
            <p:cNvGrpSpPr>
              <a:grpSpLocks/>
            </p:cNvGrpSpPr>
            <p:nvPr/>
          </p:nvGrpSpPr>
          <p:grpSpPr bwMode="auto">
            <a:xfrm>
              <a:off x="2342" y="3117"/>
              <a:ext cx="1225" cy="540"/>
              <a:chOff x="2240" y="3519"/>
              <a:chExt cx="1225" cy="540"/>
            </a:xfrm>
          </p:grpSpPr>
          <p:graphicFrame>
            <p:nvGraphicFramePr>
              <p:cNvPr id="450650" name="Object 90"/>
              <p:cNvGraphicFramePr>
                <a:graphicFrameLocks/>
              </p:cNvGraphicFramePr>
              <p:nvPr/>
            </p:nvGraphicFramePr>
            <p:xfrm>
              <a:off x="2601" y="3519"/>
              <a:ext cx="864" cy="5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0718" name="公式" r:id="rId10" imgW="1371600" imgH="850680" progId="Equation.3">
                      <p:embed/>
                    </p:oleObj>
                  </mc:Choice>
                  <mc:Fallback>
                    <p:oleObj name="公式" r:id="rId10" imgW="1371600" imgH="850680" progId="Equation.3">
                      <p:embed/>
                      <p:pic>
                        <p:nvPicPr>
                          <p:cNvPr id="0" name="Object 9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01" y="3519"/>
                            <a:ext cx="864" cy="5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0651" name="Object 91"/>
              <p:cNvGraphicFramePr>
                <a:graphicFrameLocks/>
              </p:cNvGraphicFramePr>
              <p:nvPr/>
            </p:nvGraphicFramePr>
            <p:xfrm>
              <a:off x="2240" y="3563"/>
              <a:ext cx="1094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0719" name="公式" r:id="rId12" imgW="1739880" imgH="787320" progId="Equation.3">
                      <p:embed/>
                    </p:oleObj>
                  </mc:Choice>
                  <mc:Fallback>
                    <p:oleObj name="公式" r:id="rId12" imgW="1739880" imgH="787320" progId="Equation.3">
                      <p:embed/>
                      <p:pic>
                        <p:nvPicPr>
                          <p:cNvPr id="0" name="Object 9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40" y="3563"/>
                            <a:ext cx="1094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50667" name="Group 107"/>
          <p:cNvGrpSpPr>
            <a:grpSpLocks/>
          </p:cNvGrpSpPr>
          <p:nvPr/>
        </p:nvGrpSpPr>
        <p:grpSpPr bwMode="auto">
          <a:xfrm>
            <a:off x="3549650" y="2454275"/>
            <a:ext cx="2613025" cy="2060575"/>
            <a:chOff x="2236" y="1546"/>
            <a:chExt cx="1646" cy="1298"/>
          </a:xfrm>
        </p:grpSpPr>
        <p:sp>
          <p:nvSpPr>
            <p:cNvPr id="450572" name="Line 12"/>
            <p:cNvSpPr>
              <a:spLocks noChangeShapeType="1"/>
            </p:cNvSpPr>
            <p:nvPr/>
          </p:nvSpPr>
          <p:spPr bwMode="auto">
            <a:xfrm rot="16200000" flipV="1">
              <a:off x="3059" y="723"/>
              <a:ext cx="0" cy="1646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0590" name="Rectangle 30"/>
            <p:cNvSpPr>
              <a:spLocks noChangeArrowheads="1"/>
            </p:cNvSpPr>
            <p:nvPr/>
          </p:nvSpPr>
          <p:spPr bwMode="auto">
            <a:xfrm>
              <a:off x="2244" y="1662"/>
              <a:ext cx="1602" cy="118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50591" name="Object 31"/>
            <p:cNvGraphicFramePr>
              <a:graphicFrameLocks/>
            </p:cNvGraphicFramePr>
            <p:nvPr/>
          </p:nvGraphicFramePr>
          <p:xfrm>
            <a:off x="2634" y="1701"/>
            <a:ext cx="1190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0" name="公式" r:id="rId14" imgW="1892160" imgH="825480" progId="Equation.3">
                    <p:embed/>
                  </p:oleObj>
                </mc:Choice>
                <mc:Fallback>
                  <p:oleObj name="公式" r:id="rId14" imgW="1892160" imgH="82548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4" y="1701"/>
                          <a:ext cx="1190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592" name="Object 32"/>
            <p:cNvGraphicFramePr>
              <a:graphicFrameLocks/>
            </p:cNvGraphicFramePr>
            <p:nvPr/>
          </p:nvGraphicFramePr>
          <p:xfrm>
            <a:off x="2651" y="1673"/>
            <a:ext cx="936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1" name="公式" r:id="rId16" imgW="1485720" imgH="850680" progId="Equation.3">
                    <p:embed/>
                  </p:oleObj>
                </mc:Choice>
                <mc:Fallback>
                  <p:oleObj name="公式" r:id="rId16" imgW="1485720" imgH="850680" progId="Equation.3">
                    <p:embed/>
                    <p:pic>
                      <p:nvPicPr>
                        <p:cNvPr id="0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1" y="1673"/>
                          <a:ext cx="936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593" name="Object 33"/>
            <p:cNvGraphicFramePr>
              <a:graphicFrameLocks/>
            </p:cNvGraphicFramePr>
            <p:nvPr/>
          </p:nvGraphicFramePr>
          <p:xfrm>
            <a:off x="2276" y="2019"/>
            <a:ext cx="1549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2" name="公式" r:id="rId18" imgW="2463480" imgH="787320" progId="Equation.3">
                    <p:embed/>
                  </p:oleObj>
                </mc:Choice>
                <mc:Fallback>
                  <p:oleObj name="公式" r:id="rId18" imgW="2463480" imgH="78732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6" y="2019"/>
                          <a:ext cx="1549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595" name="Object 35"/>
            <p:cNvGraphicFramePr>
              <a:graphicFrameLocks/>
            </p:cNvGraphicFramePr>
            <p:nvPr/>
          </p:nvGraphicFramePr>
          <p:xfrm>
            <a:off x="2632" y="2318"/>
            <a:ext cx="1190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3" name="公式" r:id="rId20" imgW="1892160" imgH="825480" progId="Equation.3">
                    <p:embed/>
                  </p:oleObj>
                </mc:Choice>
                <mc:Fallback>
                  <p:oleObj name="公式" r:id="rId20" imgW="1892160" imgH="825480" progId="Equation.3">
                    <p:embed/>
                    <p:pic>
                      <p:nvPicPr>
                        <p:cNvPr id="0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2" y="2318"/>
                          <a:ext cx="1190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594" name="Object 34"/>
            <p:cNvGraphicFramePr>
              <a:graphicFrameLocks/>
            </p:cNvGraphicFramePr>
            <p:nvPr/>
          </p:nvGraphicFramePr>
          <p:xfrm>
            <a:off x="2649" y="2272"/>
            <a:ext cx="936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4" name="公式" r:id="rId22" imgW="1485720" imgH="850680" progId="Equation.3">
                    <p:embed/>
                  </p:oleObj>
                </mc:Choice>
                <mc:Fallback>
                  <p:oleObj name="公式" r:id="rId22" imgW="1485720" imgH="850680" progId="Equation.3">
                    <p:embed/>
                    <p:pic>
                      <p:nvPicPr>
                        <p:cNvPr id="0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9" y="2272"/>
                          <a:ext cx="936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0660" name="Group 100"/>
          <p:cNvGrpSpPr>
            <a:grpSpLocks/>
          </p:cNvGrpSpPr>
          <p:nvPr/>
        </p:nvGrpSpPr>
        <p:grpSpPr bwMode="auto">
          <a:xfrm>
            <a:off x="1263650" y="1630363"/>
            <a:ext cx="1939925" cy="1531937"/>
            <a:chOff x="796" y="1027"/>
            <a:chExt cx="1222" cy="965"/>
          </a:xfrm>
        </p:grpSpPr>
        <p:graphicFrame>
          <p:nvGraphicFramePr>
            <p:cNvPr id="450641" name="Object 81"/>
            <p:cNvGraphicFramePr>
              <a:graphicFrameLocks noChangeAspect="1"/>
            </p:cNvGraphicFramePr>
            <p:nvPr/>
          </p:nvGraphicFramePr>
          <p:xfrm>
            <a:off x="1740" y="1568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5" name="公式" r:id="rId24" imgW="164880" imgH="266400" progId="Equation.3">
                    <p:embed/>
                  </p:oleObj>
                </mc:Choice>
                <mc:Fallback>
                  <p:oleObj name="公式" r:id="rId24" imgW="164880" imgH="266400" progId="Equation.3">
                    <p:embed/>
                    <p:pic>
                      <p:nvPicPr>
                        <p:cNvPr id="0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0" y="1568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642" name="Object 82"/>
            <p:cNvGraphicFramePr>
              <a:graphicFrameLocks noChangeAspect="1"/>
            </p:cNvGraphicFramePr>
            <p:nvPr/>
          </p:nvGraphicFramePr>
          <p:xfrm>
            <a:off x="825" y="1572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6" name="公式" r:id="rId26" imgW="355320" imgH="342720" progId="Equation.3">
                    <p:embed/>
                  </p:oleObj>
                </mc:Choice>
                <mc:Fallback>
                  <p:oleObj name="公式" r:id="rId26" imgW="355320" imgH="342720" progId="Equation.3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5" y="1572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0639" name="Line 79"/>
            <p:cNvSpPr>
              <a:spLocks noChangeShapeType="1"/>
            </p:cNvSpPr>
            <p:nvPr/>
          </p:nvSpPr>
          <p:spPr bwMode="auto">
            <a:xfrm flipV="1">
              <a:off x="796" y="1538"/>
              <a:ext cx="12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0640" name="Line 80"/>
            <p:cNvSpPr>
              <a:spLocks noChangeShapeType="1"/>
            </p:cNvSpPr>
            <p:nvPr/>
          </p:nvSpPr>
          <p:spPr bwMode="auto">
            <a:xfrm>
              <a:off x="1359" y="1027"/>
              <a:ext cx="0" cy="96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0648" name="Object 88"/>
            <p:cNvGraphicFramePr>
              <a:graphicFrameLocks noChangeAspect="1"/>
            </p:cNvGraphicFramePr>
            <p:nvPr/>
          </p:nvGraphicFramePr>
          <p:xfrm>
            <a:off x="1372" y="1575"/>
            <a:ext cx="90" cy="1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7" name="公式" r:id="rId28" imgW="190440" imgH="279360" progId="Equation.3">
                    <p:embed/>
                  </p:oleObj>
                </mc:Choice>
                <mc:Fallback>
                  <p:oleObj name="公式" r:id="rId28" imgW="190440" imgH="279360" progId="Equation.3">
                    <p:embed/>
                    <p:pic>
                      <p:nvPicPr>
                        <p:cNvPr id="0" name="Object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2" y="1575"/>
                          <a:ext cx="90" cy="1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653" name="Object 93"/>
            <p:cNvGraphicFramePr>
              <a:graphicFrameLocks noChangeAspect="1"/>
            </p:cNvGraphicFramePr>
            <p:nvPr/>
          </p:nvGraphicFramePr>
          <p:xfrm>
            <a:off x="1696" y="1080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8" name="公式" r:id="rId30" imgW="393480" imgH="342720" progId="Equation.3">
                    <p:embed/>
                  </p:oleObj>
                </mc:Choice>
                <mc:Fallback>
                  <p:oleObj name="公式" r:id="rId30" imgW="393480" imgH="342720" progId="Equation.3">
                    <p:embed/>
                    <p:pic>
                      <p:nvPicPr>
                        <p:cNvPr id="0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6" y="1080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0663" name="Group 103"/>
          <p:cNvGrpSpPr>
            <a:grpSpLocks/>
          </p:cNvGrpSpPr>
          <p:nvPr/>
        </p:nvGrpSpPr>
        <p:grpSpPr bwMode="auto">
          <a:xfrm>
            <a:off x="1190625" y="4945063"/>
            <a:ext cx="1941513" cy="1344612"/>
            <a:chOff x="750" y="3115"/>
            <a:chExt cx="1223" cy="847"/>
          </a:xfrm>
        </p:grpSpPr>
        <p:sp>
          <p:nvSpPr>
            <p:cNvPr id="450623" name="Arc 63"/>
            <p:cNvSpPr>
              <a:spLocks noChangeAspect="1"/>
            </p:cNvSpPr>
            <p:nvPr/>
          </p:nvSpPr>
          <p:spPr bwMode="auto">
            <a:xfrm rot="-5400000">
              <a:off x="1166" y="3203"/>
              <a:ext cx="351" cy="701"/>
            </a:xfrm>
            <a:custGeom>
              <a:avLst/>
              <a:gdLst>
                <a:gd name="G0" fmla="+- 62 0 0"/>
                <a:gd name="G1" fmla="+- 21600 0 0"/>
                <a:gd name="G2" fmla="+- 21600 0 0"/>
                <a:gd name="T0" fmla="*/ 0 w 21662"/>
                <a:gd name="T1" fmla="*/ 0 h 43200"/>
                <a:gd name="T2" fmla="*/ 123 w 21662"/>
                <a:gd name="T3" fmla="*/ 43200 h 43200"/>
                <a:gd name="T4" fmla="*/ 62 w 2166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62" h="43200" fill="none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</a:path>
                <a:path w="21662" h="43200" stroke="0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  <a:lnTo>
                    <a:pt x="62" y="21600"/>
                  </a:lnTo>
                  <a:close/>
                </a:path>
              </a:pathLst>
            </a:custGeom>
            <a:solidFill>
              <a:srgbClr val="FFCC99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0624" name="Line 64"/>
            <p:cNvSpPr>
              <a:spLocks noChangeShapeType="1"/>
            </p:cNvSpPr>
            <p:nvPr/>
          </p:nvSpPr>
          <p:spPr bwMode="auto">
            <a:xfrm flipV="1">
              <a:off x="750" y="3730"/>
              <a:ext cx="122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0625" name="Line 65"/>
            <p:cNvSpPr>
              <a:spLocks noChangeShapeType="1"/>
            </p:cNvSpPr>
            <p:nvPr/>
          </p:nvSpPr>
          <p:spPr bwMode="auto">
            <a:xfrm flipV="1">
              <a:off x="989" y="3732"/>
              <a:ext cx="703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0626" name="Line 66"/>
            <p:cNvSpPr>
              <a:spLocks noChangeShapeType="1"/>
            </p:cNvSpPr>
            <p:nvPr/>
          </p:nvSpPr>
          <p:spPr bwMode="auto">
            <a:xfrm flipH="1">
              <a:off x="1344" y="3115"/>
              <a:ext cx="0" cy="84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0628" name="Object 68"/>
            <p:cNvGraphicFramePr>
              <a:graphicFrameLocks noChangeAspect="1"/>
            </p:cNvGraphicFramePr>
            <p:nvPr/>
          </p:nvGraphicFramePr>
          <p:xfrm>
            <a:off x="1669" y="3756"/>
            <a:ext cx="78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9" name="公式" r:id="rId32" imgW="164880" imgH="266400" progId="Equation.3">
                    <p:embed/>
                  </p:oleObj>
                </mc:Choice>
                <mc:Fallback>
                  <p:oleObj name="公式" r:id="rId32" imgW="164880" imgH="266400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9" y="3756"/>
                          <a:ext cx="78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629" name="Object 69"/>
            <p:cNvGraphicFramePr>
              <a:graphicFrameLocks noChangeAspect="1"/>
            </p:cNvGraphicFramePr>
            <p:nvPr/>
          </p:nvGraphicFramePr>
          <p:xfrm>
            <a:off x="902" y="3754"/>
            <a:ext cx="168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30" name="公式" r:id="rId34" imgW="355320" imgH="342720" progId="Equation.3">
                    <p:embed/>
                  </p:oleObj>
                </mc:Choice>
                <mc:Fallback>
                  <p:oleObj name="公式" r:id="rId34" imgW="355320" imgH="342720" progId="Equation.3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2" y="3754"/>
                          <a:ext cx="168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630" name="Object 70"/>
            <p:cNvGraphicFramePr>
              <a:graphicFrameLocks noChangeAspect="1"/>
            </p:cNvGraphicFramePr>
            <p:nvPr/>
          </p:nvGraphicFramePr>
          <p:xfrm>
            <a:off x="1367" y="3751"/>
            <a:ext cx="90" cy="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31" name="公式" r:id="rId36" imgW="190440" imgH="279360" progId="Equation.3">
                    <p:embed/>
                  </p:oleObj>
                </mc:Choice>
                <mc:Fallback>
                  <p:oleObj name="公式" r:id="rId36" imgW="190440" imgH="27936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7" y="3751"/>
                          <a:ext cx="90" cy="1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654" name="Object 94"/>
            <p:cNvGraphicFramePr>
              <a:graphicFrameLocks noChangeAspect="1"/>
            </p:cNvGraphicFramePr>
            <p:nvPr/>
          </p:nvGraphicFramePr>
          <p:xfrm>
            <a:off x="1657" y="3172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32" name="公式" r:id="rId38" imgW="507960" imgH="368280" progId="Equation.3">
                    <p:embed/>
                  </p:oleObj>
                </mc:Choice>
                <mc:Fallback>
                  <p:oleObj name="公式" r:id="rId38" imgW="507960" imgH="368280" progId="Equation.3">
                    <p:embed/>
                    <p:pic>
                      <p:nvPicPr>
                        <p:cNvPr id="0" name="Object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7" y="3172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0665" name="Group 105"/>
          <p:cNvGrpSpPr>
            <a:grpSpLocks/>
          </p:cNvGrpSpPr>
          <p:nvPr/>
        </p:nvGrpSpPr>
        <p:grpSpPr bwMode="auto">
          <a:xfrm>
            <a:off x="6078538" y="4811713"/>
            <a:ext cx="2441575" cy="1382712"/>
            <a:chOff x="3829" y="3031"/>
            <a:chExt cx="1538" cy="871"/>
          </a:xfrm>
        </p:grpSpPr>
        <p:grpSp>
          <p:nvGrpSpPr>
            <p:cNvPr id="450621" name="Group 61"/>
            <p:cNvGrpSpPr>
              <a:grpSpLocks/>
            </p:cNvGrpSpPr>
            <p:nvPr/>
          </p:nvGrpSpPr>
          <p:grpSpPr bwMode="auto">
            <a:xfrm>
              <a:off x="3829" y="3031"/>
              <a:ext cx="1538" cy="871"/>
              <a:chOff x="3913" y="2485"/>
              <a:chExt cx="1538" cy="871"/>
            </a:xfrm>
          </p:grpSpPr>
          <p:sp>
            <p:nvSpPr>
              <p:cNvPr id="450567" name="Rectangle 7"/>
              <p:cNvSpPr>
                <a:spLocks noChangeAspect="1" noChangeArrowheads="1"/>
              </p:cNvSpPr>
              <p:nvPr/>
            </p:nvSpPr>
            <p:spPr bwMode="auto">
              <a:xfrm>
                <a:off x="3913" y="2622"/>
                <a:ext cx="769" cy="55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0568" name="Rectangle 8"/>
              <p:cNvSpPr>
                <a:spLocks noChangeAspect="1" noChangeArrowheads="1"/>
              </p:cNvSpPr>
              <p:nvPr/>
            </p:nvSpPr>
            <p:spPr bwMode="auto">
              <a:xfrm rot="10800000">
                <a:off x="4682" y="2622"/>
                <a:ext cx="769" cy="55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0569" name="Line 9"/>
              <p:cNvSpPr>
                <a:spLocks noChangeShapeType="1"/>
              </p:cNvSpPr>
              <p:nvPr/>
            </p:nvSpPr>
            <p:spPr bwMode="auto">
              <a:xfrm flipV="1">
                <a:off x="4131" y="3178"/>
                <a:ext cx="1047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0570" name="Line 10"/>
              <p:cNvSpPr>
                <a:spLocks noChangeShapeType="1"/>
              </p:cNvSpPr>
              <p:nvPr/>
            </p:nvSpPr>
            <p:spPr bwMode="auto">
              <a:xfrm flipV="1">
                <a:off x="4016" y="3180"/>
                <a:ext cx="13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0605" name="Line 45"/>
              <p:cNvSpPr>
                <a:spLocks noChangeShapeType="1"/>
              </p:cNvSpPr>
              <p:nvPr/>
            </p:nvSpPr>
            <p:spPr bwMode="auto">
              <a:xfrm>
                <a:off x="4683" y="2485"/>
                <a:ext cx="0" cy="87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450655" name="Object 95"/>
            <p:cNvGraphicFramePr>
              <a:graphicFrameLocks noChangeAspect="1"/>
            </p:cNvGraphicFramePr>
            <p:nvPr/>
          </p:nvGraphicFramePr>
          <p:xfrm>
            <a:off x="4979" y="3148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33" name="公式" r:id="rId40" imgW="520560" imgH="368280" progId="Equation.3">
                    <p:embed/>
                  </p:oleObj>
                </mc:Choice>
                <mc:Fallback>
                  <p:oleObj name="公式" r:id="rId40" imgW="520560" imgH="368280" progId="Equation.3">
                    <p:embed/>
                    <p:pic>
                      <p:nvPicPr>
                        <p:cNvPr id="0" name="Object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9" y="3148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50692" name="Picture 13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0693" name="Object 133"/>
          <p:cNvGraphicFramePr>
            <a:graphicFrameLocks noChangeAspect="1"/>
          </p:cNvGraphicFramePr>
          <p:nvPr/>
        </p:nvGraphicFramePr>
        <p:xfrm>
          <a:off x="496888" y="490538"/>
          <a:ext cx="8609012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34" name="位图图像" r:id="rId42" imgW="8609524" imgH="1076475" progId="Paint.Picture">
                  <p:embed/>
                </p:oleObj>
              </mc:Choice>
              <mc:Fallback>
                <p:oleObj name="位图图像" r:id="rId42" imgW="8609524" imgH="1076475" progId="Paint.Picture">
                  <p:embed/>
                  <p:pic>
                    <p:nvPicPr>
                      <p:cNvPr id="0" name="Object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0666" name="Group 106"/>
          <p:cNvGrpSpPr>
            <a:grpSpLocks/>
          </p:cNvGrpSpPr>
          <p:nvPr/>
        </p:nvGrpSpPr>
        <p:grpSpPr bwMode="auto">
          <a:xfrm>
            <a:off x="6410325" y="1643063"/>
            <a:ext cx="1939925" cy="1531937"/>
            <a:chOff x="4038" y="1035"/>
            <a:chExt cx="1222" cy="965"/>
          </a:xfrm>
        </p:grpSpPr>
        <p:sp>
          <p:nvSpPr>
            <p:cNvPr id="450582" name="Oval 22"/>
            <p:cNvSpPr>
              <a:spLocks noChangeAspect="1" noChangeArrowheads="1"/>
            </p:cNvSpPr>
            <p:nvPr/>
          </p:nvSpPr>
          <p:spPr bwMode="auto">
            <a:xfrm>
              <a:off x="4242" y="1206"/>
              <a:ext cx="701" cy="701"/>
            </a:xfrm>
            <a:prstGeom prst="ellipse">
              <a:avLst/>
            </a:prstGeom>
            <a:solidFill>
              <a:srgbClr val="FFCC99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0583" name="Line 23"/>
            <p:cNvSpPr>
              <a:spLocks noChangeShapeType="1"/>
            </p:cNvSpPr>
            <p:nvPr/>
          </p:nvSpPr>
          <p:spPr bwMode="auto">
            <a:xfrm flipV="1">
              <a:off x="4038" y="1546"/>
              <a:ext cx="12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0584" name="Line 24"/>
            <p:cNvSpPr>
              <a:spLocks noChangeShapeType="1"/>
            </p:cNvSpPr>
            <p:nvPr/>
          </p:nvSpPr>
          <p:spPr bwMode="auto">
            <a:xfrm>
              <a:off x="4601" y="1035"/>
              <a:ext cx="0" cy="96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0585" name="Object 25"/>
            <p:cNvGraphicFramePr>
              <a:graphicFrameLocks noChangeAspect="1"/>
            </p:cNvGraphicFramePr>
            <p:nvPr/>
          </p:nvGraphicFramePr>
          <p:xfrm>
            <a:off x="4982" y="1564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35" name="公式" r:id="rId44" imgW="164880" imgH="266400" progId="Equation.3">
                    <p:embed/>
                  </p:oleObj>
                </mc:Choice>
                <mc:Fallback>
                  <p:oleObj name="公式" r:id="rId44" imgW="164880" imgH="26640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2" y="1564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586" name="Object 26"/>
            <p:cNvGraphicFramePr>
              <a:graphicFrameLocks noChangeAspect="1"/>
            </p:cNvGraphicFramePr>
            <p:nvPr/>
          </p:nvGraphicFramePr>
          <p:xfrm>
            <a:off x="4067" y="1568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36" name="公式" r:id="rId45" imgW="355320" imgH="342720" progId="Equation.3">
                    <p:embed/>
                  </p:oleObj>
                </mc:Choice>
                <mc:Fallback>
                  <p:oleObj name="公式" r:id="rId45" imgW="355320" imgH="34272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67" y="1568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656" name="Object 96"/>
            <p:cNvGraphicFramePr>
              <a:graphicFrameLocks noChangeAspect="1"/>
            </p:cNvGraphicFramePr>
            <p:nvPr/>
          </p:nvGraphicFramePr>
          <p:xfrm>
            <a:off x="4914" y="1079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37" name="公式" r:id="rId46" imgW="469800" imgH="342720" progId="Equation.3">
                    <p:embed/>
                  </p:oleObj>
                </mc:Choice>
                <mc:Fallback>
                  <p:oleObj name="公式" r:id="rId46" imgW="469800" imgH="342720" progId="Equation.3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4" y="1079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0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1000"/>
                                        <p:tgtEl>
                                          <p:spTgt spid="45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5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5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45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5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5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45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45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5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757" name="Picture 1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58" name="Picture 1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59" name="Picture 1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60" name="Picture 15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61" name="Picture 1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62" name="Picture 1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63" name="Picture 1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64" name="Picture 156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65" name="Picture 1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66" name="Picture 1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67" name="Picture 1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68" name="Picture 16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69" name="Picture 1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70" name="Picture 16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71" name="Picture 1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72" name="Picture 1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73" name="Picture 1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74" name="Picture 16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776" name="Picture 16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2750" name="Group 142"/>
          <p:cNvGrpSpPr>
            <a:grpSpLocks/>
          </p:cNvGrpSpPr>
          <p:nvPr/>
        </p:nvGrpSpPr>
        <p:grpSpPr bwMode="auto">
          <a:xfrm>
            <a:off x="3748088" y="5454650"/>
            <a:ext cx="1631950" cy="465138"/>
            <a:chOff x="2361" y="3436"/>
            <a:chExt cx="1028" cy="293"/>
          </a:xfrm>
        </p:grpSpPr>
        <p:sp>
          <p:nvSpPr>
            <p:cNvPr id="452639" name="Line 31"/>
            <p:cNvSpPr>
              <a:spLocks noChangeShapeType="1"/>
            </p:cNvSpPr>
            <p:nvPr/>
          </p:nvSpPr>
          <p:spPr bwMode="auto">
            <a:xfrm rot="16200000" flipV="1">
              <a:off x="2875" y="3215"/>
              <a:ext cx="0" cy="102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2645" name="Object 37"/>
            <p:cNvGraphicFramePr>
              <a:graphicFrameLocks/>
            </p:cNvGraphicFramePr>
            <p:nvPr/>
          </p:nvGraphicFramePr>
          <p:xfrm>
            <a:off x="2560" y="3436"/>
            <a:ext cx="65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11" name="公式" r:id="rId6" imgW="1041120" imgH="380880" progId="Equation.3">
                    <p:embed/>
                  </p:oleObj>
                </mc:Choice>
                <mc:Fallback>
                  <p:oleObj name="公式" r:id="rId6" imgW="1041120" imgH="38088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0" y="3436"/>
                          <a:ext cx="65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2754" name="Group 146"/>
          <p:cNvGrpSpPr>
            <a:grpSpLocks/>
          </p:cNvGrpSpPr>
          <p:nvPr/>
        </p:nvGrpSpPr>
        <p:grpSpPr bwMode="auto">
          <a:xfrm>
            <a:off x="6856413" y="2600325"/>
            <a:ext cx="1474787" cy="800100"/>
            <a:chOff x="4319" y="1638"/>
            <a:chExt cx="929" cy="504"/>
          </a:xfrm>
        </p:grpSpPr>
        <p:sp>
          <p:nvSpPr>
            <p:cNvPr id="452638" name="Line 30"/>
            <p:cNvSpPr>
              <a:spLocks noChangeShapeType="1"/>
            </p:cNvSpPr>
            <p:nvPr/>
          </p:nvSpPr>
          <p:spPr bwMode="auto">
            <a:xfrm>
              <a:off x="4319" y="1725"/>
              <a:ext cx="0" cy="295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2647" name="Object 39"/>
            <p:cNvGraphicFramePr>
              <a:graphicFrameLocks/>
            </p:cNvGraphicFramePr>
            <p:nvPr/>
          </p:nvGraphicFramePr>
          <p:xfrm>
            <a:off x="4384" y="1638"/>
            <a:ext cx="86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12" name="公式" r:id="rId8" imgW="1371600" imgH="799920" progId="Equation.3">
                    <p:embed/>
                  </p:oleObj>
                </mc:Choice>
                <mc:Fallback>
                  <p:oleObj name="公式" r:id="rId8" imgW="1371600" imgH="799920" progId="Equation.3">
                    <p:embed/>
                    <p:pic>
                      <p:nvPicPr>
                        <p:cNvPr id="0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4" y="1638"/>
                          <a:ext cx="864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2746" name="Group 138"/>
          <p:cNvGrpSpPr>
            <a:grpSpLocks/>
          </p:cNvGrpSpPr>
          <p:nvPr/>
        </p:nvGrpSpPr>
        <p:grpSpPr bwMode="auto">
          <a:xfrm>
            <a:off x="1209675" y="2714625"/>
            <a:ext cx="1033463" cy="787400"/>
            <a:chOff x="762" y="1710"/>
            <a:chExt cx="651" cy="496"/>
          </a:xfrm>
        </p:grpSpPr>
        <p:sp>
          <p:nvSpPr>
            <p:cNvPr id="452636" name="Line 28"/>
            <p:cNvSpPr>
              <a:spLocks noChangeShapeType="1"/>
            </p:cNvSpPr>
            <p:nvPr/>
          </p:nvSpPr>
          <p:spPr bwMode="auto">
            <a:xfrm flipV="1">
              <a:off x="1413" y="1831"/>
              <a:ext cx="0" cy="282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52675" name="Group 67"/>
            <p:cNvGrpSpPr>
              <a:grpSpLocks/>
            </p:cNvGrpSpPr>
            <p:nvPr/>
          </p:nvGrpSpPr>
          <p:grpSpPr bwMode="auto">
            <a:xfrm>
              <a:off x="762" y="1710"/>
              <a:ext cx="576" cy="496"/>
              <a:chOff x="522" y="1746"/>
              <a:chExt cx="576" cy="496"/>
            </a:xfrm>
          </p:grpSpPr>
          <p:graphicFrame>
            <p:nvGraphicFramePr>
              <p:cNvPr id="452676" name="Object 68"/>
              <p:cNvGraphicFramePr>
                <a:graphicFrameLocks/>
              </p:cNvGraphicFramePr>
              <p:nvPr/>
            </p:nvGraphicFramePr>
            <p:xfrm>
              <a:off x="522" y="1746"/>
              <a:ext cx="57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2813" name="公式" r:id="rId10" imgW="914400" imgH="787320" progId="Equation.3">
                      <p:embed/>
                    </p:oleObj>
                  </mc:Choice>
                  <mc:Fallback>
                    <p:oleObj name="公式" r:id="rId10" imgW="914400" imgH="787320" progId="Equation.3">
                      <p:embed/>
                      <p:pic>
                        <p:nvPicPr>
                          <p:cNvPr id="0" name="Object 6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2" y="1746"/>
                            <a:ext cx="57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2677" name="Object 69"/>
              <p:cNvGraphicFramePr>
                <a:graphicFrameLocks/>
              </p:cNvGraphicFramePr>
              <p:nvPr/>
            </p:nvGraphicFramePr>
            <p:xfrm>
              <a:off x="928" y="2004"/>
              <a:ext cx="120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2814" name="公式" r:id="rId12" imgW="190440" imgH="266400" progId="Equation.3">
                      <p:embed/>
                    </p:oleObj>
                  </mc:Choice>
                  <mc:Fallback>
                    <p:oleObj name="公式" r:id="rId12" imgW="190440" imgH="266400" progId="Equation.3">
                      <p:embed/>
                      <p:pic>
                        <p:nvPicPr>
                          <p:cNvPr id="0" name="Object 6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28" y="2004"/>
                            <a:ext cx="120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2678" name="Object 70"/>
              <p:cNvGraphicFramePr>
                <a:graphicFrameLocks/>
              </p:cNvGraphicFramePr>
              <p:nvPr/>
            </p:nvGraphicFramePr>
            <p:xfrm>
              <a:off x="930" y="1826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2815" name="公式" r:id="rId14" imgW="177480" imgH="215640" progId="Equation.3">
                      <p:embed/>
                    </p:oleObj>
                  </mc:Choice>
                  <mc:Fallback>
                    <p:oleObj name="公式" r:id="rId14" imgW="177480" imgH="215640" progId="Equation.3">
                      <p:embed/>
                      <p:pic>
                        <p:nvPicPr>
                          <p:cNvPr id="0" name="Object 7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30" y="1826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52748" name="Group 140"/>
          <p:cNvGrpSpPr>
            <a:grpSpLocks/>
          </p:cNvGrpSpPr>
          <p:nvPr/>
        </p:nvGrpSpPr>
        <p:grpSpPr bwMode="auto">
          <a:xfrm>
            <a:off x="1193800" y="4673600"/>
            <a:ext cx="1046163" cy="787400"/>
            <a:chOff x="752" y="2944"/>
            <a:chExt cx="659" cy="496"/>
          </a:xfrm>
        </p:grpSpPr>
        <p:sp>
          <p:nvSpPr>
            <p:cNvPr id="452619" name="Line 11"/>
            <p:cNvSpPr>
              <a:spLocks noChangeShapeType="1"/>
            </p:cNvSpPr>
            <p:nvPr/>
          </p:nvSpPr>
          <p:spPr bwMode="auto">
            <a:xfrm flipV="1">
              <a:off x="1411" y="3029"/>
              <a:ext cx="0" cy="312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2725" name="Object 117"/>
            <p:cNvGraphicFramePr>
              <a:graphicFrameLocks/>
            </p:cNvGraphicFramePr>
            <p:nvPr/>
          </p:nvGraphicFramePr>
          <p:xfrm>
            <a:off x="752" y="2944"/>
            <a:ext cx="59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16" name="公式" r:id="rId16" imgW="939600" imgH="787320" progId="Equation.3">
                    <p:embed/>
                  </p:oleObj>
                </mc:Choice>
                <mc:Fallback>
                  <p:oleObj name="公式" r:id="rId16" imgW="939600" imgH="787320" progId="Equation.3">
                    <p:embed/>
                    <p:pic>
                      <p:nvPicPr>
                        <p:cNvPr id="0" name="Object 1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" y="2944"/>
                          <a:ext cx="59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726" name="Object 118"/>
            <p:cNvGraphicFramePr>
              <a:graphicFrameLocks/>
            </p:cNvGraphicFramePr>
            <p:nvPr/>
          </p:nvGraphicFramePr>
          <p:xfrm>
            <a:off x="1172" y="3152"/>
            <a:ext cx="16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17" name="公式" r:id="rId18" imgW="266400" imgH="368280" progId="Equation.3">
                    <p:embed/>
                  </p:oleObj>
                </mc:Choice>
                <mc:Fallback>
                  <p:oleObj name="公式" r:id="rId18" imgW="266400" imgH="368280" progId="Equation.3">
                    <p:embed/>
                    <p:pic>
                      <p:nvPicPr>
                        <p:cNvPr id="0" name="Object 1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2" y="3152"/>
                          <a:ext cx="16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727" name="Object 119"/>
            <p:cNvGraphicFramePr>
              <a:graphicFrameLocks/>
            </p:cNvGraphicFramePr>
            <p:nvPr/>
          </p:nvGraphicFramePr>
          <p:xfrm>
            <a:off x="1196" y="2990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18" name="公式" r:id="rId20" imgW="164880" imgH="266400" progId="Equation.3">
                    <p:embed/>
                  </p:oleObj>
                </mc:Choice>
                <mc:Fallback>
                  <p:oleObj name="公式" r:id="rId20" imgW="164880" imgH="266400" progId="Equation.3">
                    <p:embed/>
                    <p:pic>
                      <p:nvPicPr>
                        <p:cNvPr id="0" name="Object 1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6" y="2990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2752" name="Group 144"/>
          <p:cNvGrpSpPr>
            <a:grpSpLocks/>
          </p:cNvGrpSpPr>
          <p:nvPr/>
        </p:nvGrpSpPr>
        <p:grpSpPr bwMode="auto">
          <a:xfrm>
            <a:off x="6859588" y="4519613"/>
            <a:ext cx="2046287" cy="863600"/>
            <a:chOff x="4321" y="2847"/>
            <a:chExt cx="1289" cy="544"/>
          </a:xfrm>
        </p:grpSpPr>
        <p:sp>
          <p:nvSpPr>
            <p:cNvPr id="452637" name="Line 29"/>
            <p:cNvSpPr>
              <a:spLocks noChangeShapeType="1"/>
            </p:cNvSpPr>
            <p:nvPr/>
          </p:nvSpPr>
          <p:spPr bwMode="auto">
            <a:xfrm>
              <a:off x="4321" y="3023"/>
              <a:ext cx="0" cy="20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52728" name="Group 120"/>
            <p:cNvGrpSpPr>
              <a:grpSpLocks/>
            </p:cNvGrpSpPr>
            <p:nvPr/>
          </p:nvGrpSpPr>
          <p:grpSpPr bwMode="auto">
            <a:xfrm>
              <a:off x="4381" y="2847"/>
              <a:ext cx="1229" cy="544"/>
              <a:chOff x="2236" y="3519"/>
              <a:chExt cx="1229" cy="544"/>
            </a:xfrm>
          </p:grpSpPr>
          <p:graphicFrame>
            <p:nvGraphicFramePr>
              <p:cNvPr id="452729" name="Object 121"/>
              <p:cNvGraphicFramePr>
                <a:graphicFrameLocks/>
              </p:cNvGraphicFramePr>
              <p:nvPr/>
            </p:nvGraphicFramePr>
            <p:xfrm>
              <a:off x="2601" y="3519"/>
              <a:ext cx="864" cy="5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2819" name="公式" r:id="rId22" imgW="1371600" imgH="850680" progId="Equation.3">
                      <p:embed/>
                    </p:oleObj>
                  </mc:Choice>
                  <mc:Fallback>
                    <p:oleObj name="公式" r:id="rId22" imgW="1371600" imgH="850680" progId="Equation.3">
                      <p:embed/>
                      <p:pic>
                        <p:nvPicPr>
                          <p:cNvPr id="0" name="Object 12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01" y="3519"/>
                            <a:ext cx="864" cy="5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2730" name="Object 122"/>
              <p:cNvGraphicFramePr>
                <a:graphicFrameLocks/>
              </p:cNvGraphicFramePr>
              <p:nvPr/>
            </p:nvGraphicFramePr>
            <p:xfrm>
              <a:off x="2236" y="3559"/>
              <a:ext cx="1102" cy="5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2820" name="公式" r:id="rId24" imgW="1752480" imgH="799920" progId="Equation.3">
                      <p:embed/>
                    </p:oleObj>
                  </mc:Choice>
                  <mc:Fallback>
                    <p:oleObj name="公式" r:id="rId24" imgW="1752480" imgH="799920" progId="Equation.3">
                      <p:embed/>
                      <p:pic>
                        <p:nvPicPr>
                          <p:cNvPr id="0" name="Object 12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36" y="3559"/>
                            <a:ext cx="1102" cy="5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52745" name="Group 137"/>
          <p:cNvGrpSpPr>
            <a:grpSpLocks/>
          </p:cNvGrpSpPr>
          <p:nvPr/>
        </p:nvGrpSpPr>
        <p:grpSpPr bwMode="auto">
          <a:xfrm>
            <a:off x="530225" y="1577975"/>
            <a:ext cx="2919413" cy="1123950"/>
            <a:chOff x="334" y="994"/>
            <a:chExt cx="1839" cy="708"/>
          </a:xfrm>
        </p:grpSpPr>
        <p:grpSp>
          <p:nvGrpSpPr>
            <p:cNvPr id="452700" name="Group 92"/>
            <p:cNvGrpSpPr>
              <a:grpSpLocks/>
            </p:cNvGrpSpPr>
            <p:nvPr/>
          </p:nvGrpSpPr>
          <p:grpSpPr bwMode="auto">
            <a:xfrm>
              <a:off x="635" y="994"/>
              <a:ext cx="1538" cy="510"/>
              <a:chOff x="795" y="1052"/>
              <a:chExt cx="1538" cy="588"/>
            </a:xfrm>
          </p:grpSpPr>
          <p:sp>
            <p:nvSpPr>
              <p:cNvPr id="452701" name="Rectangle 93"/>
              <p:cNvSpPr>
                <a:spLocks noChangeAspect="1" noChangeArrowheads="1"/>
              </p:cNvSpPr>
              <p:nvPr/>
            </p:nvSpPr>
            <p:spPr bwMode="auto">
              <a:xfrm>
                <a:off x="795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2702" name="Rectangle 94"/>
              <p:cNvSpPr>
                <a:spLocks noChangeAspect="1" noChangeArrowheads="1"/>
              </p:cNvSpPr>
              <p:nvPr/>
            </p:nvSpPr>
            <p:spPr bwMode="auto">
              <a:xfrm rot="10800000">
                <a:off x="1564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52627" name="Rectangle 19"/>
            <p:cNvSpPr>
              <a:spLocks noChangeArrowheads="1"/>
            </p:cNvSpPr>
            <p:nvPr/>
          </p:nvSpPr>
          <p:spPr bwMode="auto">
            <a:xfrm>
              <a:off x="334" y="1019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452641" name="Object 33"/>
            <p:cNvGraphicFramePr>
              <a:graphicFrameLocks noChangeAspect="1"/>
            </p:cNvGraphicFramePr>
            <p:nvPr/>
          </p:nvGraphicFramePr>
          <p:xfrm>
            <a:off x="1631" y="1524"/>
            <a:ext cx="89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21" name="公式" r:id="rId26" imgW="190440" imgH="266400" progId="Equation.3">
                    <p:embed/>
                  </p:oleObj>
                </mc:Choice>
                <mc:Fallback>
                  <p:oleObj name="公式" r:id="rId26" imgW="190440" imgH="2664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1" y="1524"/>
                          <a:ext cx="89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655" name="Object 47"/>
            <p:cNvGraphicFramePr>
              <a:graphicFrameLocks noChangeAspect="1"/>
            </p:cNvGraphicFramePr>
            <p:nvPr/>
          </p:nvGraphicFramePr>
          <p:xfrm>
            <a:off x="1042" y="1528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22" name="公式" r:id="rId28" imgW="393480" imgH="342720" progId="Equation.3">
                    <p:embed/>
                  </p:oleObj>
                </mc:Choice>
                <mc:Fallback>
                  <p:oleObj name="公式" r:id="rId28" imgW="393480" imgH="34272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2" y="1528"/>
                          <a:ext cx="184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2697" name="Arc 89"/>
            <p:cNvSpPr>
              <a:spLocks noChangeAspect="1"/>
            </p:cNvSpPr>
            <p:nvPr/>
          </p:nvSpPr>
          <p:spPr bwMode="auto">
            <a:xfrm rot="-5400000">
              <a:off x="1269" y="1097"/>
              <a:ext cx="272" cy="542"/>
            </a:xfrm>
            <a:custGeom>
              <a:avLst/>
              <a:gdLst>
                <a:gd name="G0" fmla="+- 62 0 0"/>
                <a:gd name="G1" fmla="+- 21600 0 0"/>
                <a:gd name="G2" fmla="+- 21600 0 0"/>
                <a:gd name="T0" fmla="*/ 0 w 21662"/>
                <a:gd name="T1" fmla="*/ 0 h 43200"/>
                <a:gd name="T2" fmla="*/ 123 w 21662"/>
                <a:gd name="T3" fmla="*/ 43200 h 43200"/>
                <a:gd name="T4" fmla="*/ 62 w 2166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62" h="43200" fill="none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</a:path>
                <a:path w="21662" h="43200" stroke="0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  <a:lnTo>
                    <a:pt x="62" y="2160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2643" name="Line 35"/>
            <p:cNvSpPr>
              <a:spLocks noChangeShapeType="1"/>
            </p:cNvSpPr>
            <p:nvPr/>
          </p:nvSpPr>
          <p:spPr bwMode="auto">
            <a:xfrm>
              <a:off x="1405" y="1007"/>
              <a:ext cx="0" cy="6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2654" name="Line 46"/>
            <p:cNvSpPr>
              <a:spLocks noChangeShapeType="1"/>
            </p:cNvSpPr>
            <p:nvPr/>
          </p:nvSpPr>
          <p:spPr bwMode="auto">
            <a:xfrm flipV="1">
              <a:off x="774" y="1510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2738" name="Object 130"/>
            <p:cNvGraphicFramePr>
              <a:graphicFrameLocks noChangeAspect="1"/>
            </p:cNvGraphicFramePr>
            <p:nvPr/>
          </p:nvGraphicFramePr>
          <p:xfrm>
            <a:off x="1698" y="1101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23" name="公式" r:id="rId30" imgW="393480" imgH="342720" progId="Equation.3">
                    <p:embed/>
                  </p:oleObj>
                </mc:Choice>
                <mc:Fallback>
                  <p:oleObj name="公式" r:id="rId30" imgW="393480" imgH="342720" progId="Equation.3">
                    <p:embed/>
                    <p:pic>
                      <p:nvPicPr>
                        <p:cNvPr id="0" name="Object 1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8" y="1101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2747" name="Group 139"/>
          <p:cNvGrpSpPr>
            <a:grpSpLocks/>
          </p:cNvGrpSpPr>
          <p:nvPr/>
        </p:nvGrpSpPr>
        <p:grpSpPr bwMode="auto">
          <a:xfrm>
            <a:off x="1014413" y="3575050"/>
            <a:ext cx="2441575" cy="1008063"/>
            <a:chOff x="639" y="2252"/>
            <a:chExt cx="1538" cy="635"/>
          </a:xfrm>
        </p:grpSpPr>
        <p:grpSp>
          <p:nvGrpSpPr>
            <p:cNvPr id="452703" name="Group 95"/>
            <p:cNvGrpSpPr>
              <a:grpSpLocks/>
            </p:cNvGrpSpPr>
            <p:nvPr/>
          </p:nvGrpSpPr>
          <p:grpSpPr bwMode="auto">
            <a:xfrm>
              <a:off x="639" y="2252"/>
              <a:ext cx="1538" cy="456"/>
              <a:chOff x="795" y="1052"/>
              <a:chExt cx="1538" cy="588"/>
            </a:xfrm>
          </p:grpSpPr>
          <p:sp>
            <p:nvSpPr>
              <p:cNvPr id="452704" name="Rectangle 96"/>
              <p:cNvSpPr>
                <a:spLocks noChangeAspect="1" noChangeArrowheads="1"/>
              </p:cNvSpPr>
              <p:nvPr/>
            </p:nvSpPr>
            <p:spPr bwMode="auto">
              <a:xfrm>
                <a:off x="795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2705" name="Rectangle 97"/>
              <p:cNvSpPr>
                <a:spLocks noChangeAspect="1" noChangeArrowheads="1"/>
              </p:cNvSpPr>
              <p:nvPr/>
            </p:nvSpPr>
            <p:spPr bwMode="auto">
              <a:xfrm rot="10800000">
                <a:off x="1564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aphicFrame>
          <p:nvGraphicFramePr>
            <p:cNvPr id="452706" name="Object 98"/>
            <p:cNvGraphicFramePr>
              <a:graphicFrameLocks noChangeAspect="1"/>
            </p:cNvGraphicFramePr>
            <p:nvPr/>
          </p:nvGraphicFramePr>
          <p:xfrm>
            <a:off x="1563" y="2722"/>
            <a:ext cx="77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24" name="公式" r:id="rId32" imgW="164880" imgH="266400" progId="Equation.3">
                    <p:embed/>
                  </p:oleObj>
                </mc:Choice>
                <mc:Fallback>
                  <p:oleObj name="公式" r:id="rId32" imgW="164880" imgH="266400" progId="Equation.3">
                    <p:embed/>
                    <p:pic>
                      <p:nvPicPr>
                        <p:cNvPr id="0" name="Object 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3" y="2722"/>
                          <a:ext cx="77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707" name="Object 99"/>
            <p:cNvGraphicFramePr>
              <a:graphicFrameLocks noChangeAspect="1"/>
            </p:cNvGraphicFramePr>
            <p:nvPr/>
          </p:nvGraphicFramePr>
          <p:xfrm>
            <a:off x="1097" y="2726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25" name="公式" r:id="rId34" imgW="355320" imgH="342720" progId="Equation.3">
                    <p:embed/>
                  </p:oleObj>
                </mc:Choice>
                <mc:Fallback>
                  <p:oleObj name="公式" r:id="rId34" imgW="355320" imgH="342720" progId="Equation.3">
                    <p:embed/>
                    <p:pic>
                      <p:nvPicPr>
                        <p:cNvPr id="0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7" y="2726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2708" name="Arc 100"/>
            <p:cNvSpPr>
              <a:spLocks noChangeAspect="1"/>
            </p:cNvSpPr>
            <p:nvPr/>
          </p:nvSpPr>
          <p:spPr bwMode="auto">
            <a:xfrm rot="-5400000">
              <a:off x="1316" y="2420"/>
              <a:ext cx="188" cy="376"/>
            </a:xfrm>
            <a:custGeom>
              <a:avLst/>
              <a:gdLst>
                <a:gd name="G0" fmla="+- 62 0 0"/>
                <a:gd name="G1" fmla="+- 21600 0 0"/>
                <a:gd name="G2" fmla="+- 21600 0 0"/>
                <a:gd name="T0" fmla="*/ 0 w 21662"/>
                <a:gd name="T1" fmla="*/ 0 h 43200"/>
                <a:gd name="T2" fmla="*/ 123 w 21662"/>
                <a:gd name="T3" fmla="*/ 43200 h 43200"/>
                <a:gd name="T4" fmla="*/ 62 w 2166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62" h="43200" fill="none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</a:path>
                <a:path w="21662" h="43200" stroke="0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  <a:lnTo>
                    <a:pt x="62" y="2160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2709" name="Line 101"/>
            <p:cNvSpPr>
              <a:spLocks noChangeShapeType="1"/>
            </p:cNvSpPr>
            <p:nvPr/>
          </p:nvSpPr>
          <p:spPr bwMode="auto">
            <a:xfrm>
              <a:off x="1409" y="2283"/>
              <a:ext cx="0" cy="58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2710" name="Line 102"/>
            <p:cNvSpPr>
              <a:spLocks noChangeShapeType="1"/>
            </p:cNvSpPr>
            <p:nvPr/>
          </p:nvSpPr>
          <p:spPr bwMode="auto">
            <a:xfrm flipV="1">
              <a:off x="778" y="2708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2739" name="Object 131"/>
            <p:cNvGraphicFramePr>
              <a:graphicFrameLocks noChangeAspect="1"/>
            </p:cNvGraphicFramePr>
            <p:nvPr/>
          </p:nvGraphicFramePr>
          <p:xfrm>
            <a:off x="1678" y="2335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26" name="公式" r:id="rId36" imgW="507960" imgH="368280" progId="Equation.3">
                    <p:embed/>
                  </p:oleObj>
                </mc:Choice>
                <mc:Fallback>
                  <p:oleObj name="公式" r:id="rId36" imgW="507960" imgH="368280" progId="Equation.3">
                    <p:embed/>
                    <p:pic>
                      <p:nvPicPr>
                        <p:cNvPr id="0" name="Object 1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8" y="2335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2749" name="Group 141"/>
          <p:cNvGrpSpPr>
            <a:grpSpLocks/>
          </p:cNvGrpSpPr>
          <p:nvPr/>
        </p:nvGrpSpPr>
        <p:grpSpPr bwMode="auto">
          <a:xfrm>
            <a:off x="1241425" y="5519738"/>
            <a:ext cx="2016125" cy="836612"/>
            <a:chOff x="782" y="3477"/>
            <a:chExt cx="1270" cy="527"/>
          </a:xfrm>
        </p:grpSpPr>
        <p:graphicFrame>
          <p:nvGraphicFramePr>
            <p:cNvPr id="452714" name="Object 106"/>
            <p:cNvGraphicFramePr>
              <a:graphicFrameLocks noChangeAspect="1"/>
            </p:cNvGraphicFramePr>
            <p:nvPr/>
          </p:nvGraphicFramePr>
          <p:xfrm>
            <a:off x="1567" y="3578"/>
            <a:ext cx="77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27" name="公式" r:id="rId38" imgW="164880" imgH="266400" progId="Equation.3">
                    <p:embed/>
                  </p:oleObj>
                </mc:Choice>
                <mc:Fallback>
                  <p:oleObj name="公式" r:id="rId38" imgW="164880" imgH="26640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7" y="3578"/>
                          <a:ext cx="77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715" name="Object 107"/>
            <p:cNvGraphicFramePr>
              <a:graphicFrameLocks noChangeAspect="1"/>
            </p:cNvGraphicFramePr>
            <p:nvPr/>
          </p:nvGraphicFramePr>
          <p:xfrm>
            <a:off x="1119" y="3582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28" name="公式" r:id="rId39" imgW="355320" imgH="342720" progId="Equation.3">
                    <p:embed/>
                  </p:oleObj>
                </mc:Choice>
                <mc:Fallback>
                  <p:oleObj name="公式" r:id="rId39" imgW="355320" imgH="342720" progId="Equation.3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9" y="3582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2716" name="Arc 108"/>
            <p:cNvSpPr>
              <a:spLocks noChangeAspect="1"/>
            </p:cNvSpPr>
            <p:nvPr/>
          </p:nvSpPr>
          <p:spPr bwMode="auto">
            <a:xfrm rot="5400000" flipV="1">
              <a:off x="1319" y="3638"/>
              <a:ext cx="186" cy="372"/>
            </a:xfrm>
            <a:custGeom>
              <a:avLst/>
              <a:gdLst>
                <a:gd name="G0" fmla="+- 62 0 0"/>
                <a:gd name="G1" fmla="+- 21600 0 0"/>
                <a:gd name="G2" fmla="+- 21600 0 0"/>
                <a:gd name="T0" fmla="*/ 0 w 21662"/>
                <a:gd name="T1" fmla="*/ 0 h 43200"/>
                <a:gd name="T2" fmla="*/ 123 w 21662"/>
                <a:gd name="T3" fmla="*/ 43200 h 43200"/>
                <a:gd name="T4" fmla="*/ 62 w 2166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62" h="43200" fill="none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</a:path>
                <a:path w="21662" h="43200" stroke="0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  <a:lnTo>
                    <a:pt x="62" y="21600"/>
                  </a:lnTo>
                  <a:close/>
                </a:path>
              </a:pathLst>
            </a:custGeom>
            <a:solidFill>
              <a:srgbClr val="FFCC99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2717" name="Line 109"/>
            <p:cNvSpPr>
              <a:spLocks noChangeShapeType="1"/>
            </p:cNvSpPr>
            <p:nvPr/>
          </p:nvSpPr>
          <p:spPr bwMode="auto">
            <a:xfrm>
              <a:off x="1413" y="3505"/>
              <a:ext cx="0" cy="4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2718" name="Line 110"/>
            <p:cNvSpPr>
              <a:spLocks noChangeShapeType="1"/>
            </p:cNvSpPr>
            <p:nvPr/>
          </p:nvSpPr>
          <p:spPr bwMode="auto">
            <a:xfrm flipV="1">
              <a:off x="782" y="3732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2740" name="Object 132"/>
            <p:cNvGraphicFramePr>
              <a:graphicFrameLocks noChangeAspect="1"/>
            </p:cNvGraphicFramePr>
            <p:nvPr/>
          </p:nvGraphicFramePr>
          <p:xfrm>
            <a:off x="1744" y="3477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29" name="公式" r:id="rId40" imgW="520560" imgH="368280" progId="Equation.3">
                    <p:embed/>
                  </p:oleObj>
                </mc:Choice>
                <mc:Fallback>
                  <p:oleObj name="公式" r:id="rId40" imgW="520560" imgH="368280" progId="Equation.3">
                    <p:embed/>
                    <p:pic>
                      <p:nvPicPr>
                        <p:cNvPr id="0" name="Object 1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4" y="3477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2755" name="Group 147"/>
          <p:cNvGrpSpPr>
            <a:grpSpLocks/>
          </p:cNvGrpSpPr>
          <p:nvPr/>
        </p:nvGrpSpPr>
        <p:grpSpPr bwMode="auto">
          <a:xfrm>
            <a:off x="5838825" y="1519238"/>
            <a:ext cx="2016125" cy="941387"/>
            <a:chOff x="3678" y="957"/>
            <a:chExt cx="1270" cy="593"/>
          </a:xfrm>
        </p:grpSpPr>
        <p:sp>
          <p:nvSpPr>
            <p:cNvPr id="452626" name="Oval 18"/>
            <p:cNvSpPr>
              <a:spLocks noChangeAspect="1" noChangeArrowheads="1"/>
            </p:cNvSpPr>
            <p:nvPr/>
          </p:nvSpPr>
          <p:spPr bwMode="auto">
            <a:xfrm>
              <a:off x="4128" y="1086"/>
              <a:ext cx="372" cy="372"/>
            </a:xfrm>
            <a:prstGeom prst="ellipse">
              <a:avLst/>
            </a:prstGeom>
            <a:solidFill>
              <a:srgbClr val="FFCC99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2631" name="Line 23"/>
            <p:cNvSpPr>
              <a:spLocks noChangeShapeType="1"/>
            </p:cNvSpPr>
            <p:nvPr/>
          </p:nvSpPr>
          <p:spPr bwMode="auto">
            <a:xfrm flipV="1">
              <a:off x="3678" y="1276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2642" name="Line 34"/>
            <p:cNvSpPr>
              <a:spLocks noChangeShapeType="1"/>
            </p:cNvSpPr>
            <p:nvPr/>
          </p:nvSpPr>
          <p:spPr bwMode="auto">
            <a:xfrm>
              <a:off x="4319" y="957"/>
              <a:ext cx="0" cy="5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2695" name="Object 87"/>
            <p:cNvGraphicFramePr>
              <a:graphicFrameLocks noChangeAspect="1"/>
            </p:cNvGraphicFramePr>
            <p:nvPr/>
          </p:nvGraphicFramePr>
          <p:xfrm>
            <a:off x="4520" y="1294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30" name="公式" r:id="rId42" imgW="164880" imgH="266400" progId="Equation.3">
                    <p:embed/>
                  </p:oleObj>
                </mc:Choice>
                <mc:Fallback>
                  <p:oleObj name="公式" r:id="rId42" imgW="164880" imgH="266400" progId="Equation.3">
                    <p:embed/>
                    <p:pic>
                      <p:nvPicPr>
                        <p:cNvPr id="0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0" y="1294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696" name="Object 88"/>
            <p:cNvGraphicFramePr>
              <a:graphicFrameLocks noChangeAspect="1"/>
            </p:cNvGraphicFramePr>
            <p:nvPr/>
          </p:nvGraphicFramePr>
          <p:xfrm>
            <a:off x="3935" y="1298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31" name="公式" r:id="rId44" imgW="355320" imgH="342720" progId="Equation.3">
                    <p:embed/>
                  </p:oleObj>
                </mc:Choice>
                <mc:Fallback>
                  <p:oleObj name="公式" r:id="rId44" imgW="355320" imgH="342720" progId="Equation.3">
                    <p:embed/>
                    <p:pic>
                      <p:nvPicPr>
                        <p:cNvPr id="0" name="Object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5" y="1298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741" name="Object 133"/>
            <p:cNvGraphicFramePr>
              <a:graphicFrameLocks noChangeAspect="1"/>
            </p:cNvGraphicFramePr>
            <p:nvPr/>
          </p:nvGraphicFramePr>
          <p:xfrm>
            <a:off x="4598" y="986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32" name="公式" r:id="rId46" imgW="469800" imgH="342720" progId="Equation.3">
                    <p:embed/>
                  </p:oleObj>
                </mc:Choice>
                <mc:Fallback>
                  <p:oleObj name="公式" r:id="rId46" imgW="469800" imgH="342720" progId="Equation.3">
                    <p:embed/>
                    <p:pic>
                      <p:nvPicPr>
                        <p:cNvPr id="0" name="Object 1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8" y="986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2751" name="Group 143"/>
          <p:cNvGrpSpPr>
            <a:grpSpLocks/>
          </p:cNvGrpSpPr>
          <p:nvPr/>
        </p:nvGrpSpPr>
        <p:grpSpPr bwMode="auto">
          <a:xfrm>
            <a:off x="5848350" y="5322888"/>
            <a:ext cx="2016125" cy="901700"/>
            <a:chOff x="3684" y="3353"/>
            <a:chExt cx="1270" cy="568"/>
          </a:xfrm>
        </p:grpSpPr>
        <p:graphicFrame>
          <p:nvGraphicFramePr>
            <p:cNvPr id="452719" name="Object 111"/>
            <p:cNvGraphicFramePr>
              <a:graphicFrameLocks noChangeAspect="1"/>
            </p:cNvGraphicFramePr>
            <p:nvPr/>
          </p:nvGraphicFramePr>
          <p:xfrm>
            <a:off x="4469" y="3756"/>
            <a:ext cx="77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33" name="公式" r:id="rId48" imgW="164880" imgH="266400" progId="Equation.3">
                    <p:embed/>
                  </p:oleObj>
                </mc:Choice>
                <mc:Fallback>
                  <p:oleObj name="公式" r:id="rId48" imgW="164880" imgH="266400" progId="Equation.3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9" y="3756"/>
                          <a:ext cx="77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720" name="Object 112"/>
            <p:cNvGraphicFramePr>
              <a:graphicFrameLocks noChangeAspect="1"/>
            </p:cNvGraphicFramePr>
            <p:nvPr/>
          </p:nvGraphicFramePr>
          <p:xfrm>
            <a:off x="4021" y="3760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34" name="公式" r:id="rId49" imgW="355320" imgH="342720" progId="Equation.3">
                    <p:embed/>
                  </p:oleObj>
                </mc:Choice>
                <mc:Fallback>
                  <p:oleObj name="公式" r:id="rId49" imgW="355320" imgH="342720" progId="Equation.3">
                    <p:embed/>
                    <p:pic>
                      <p:nvPicPr>
                        <p:cNvPr id="0" name="Object 1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1" y="3760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2721" name="Arc 113"/>
            <p:cNvSpPr>
              <a:spLocks noChangeAspect="1"/>
            </p:cNvSpPr>
            <p:nvPr/>
          </p:nvSpPr>
          <p:spPr bwMode="auto">
            <a:xfrm rot="-5400000">
              <a:off x="4221" y="3445"/>
              <a:ext cx="186" cy="372"/>
            </a:xfrm>
            <a:custGeom>
              <a:avLst/>
              <a:gdLst>
                <a:gd name="G0" fmla="+- 62 0 0"/>
                <a:gd name="G1" fmla="+- 21600 0 0"/>
                <a:gd name="G2" fmla="+- 21600 0 0"/>
                <a:gd name="T0" fmla="*/ 0 w 21662"/>
                <a:gd name="T1" fmla="*/ 0 h 43200"/>
                <a:gd name="T2" fmla="*/ 123 w 21662"/>
                <a:gd name="T3" fmla="*/ 43200 h 43200"/>
                <a:gd name="T4" fmla="*/ 62 w 2166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62" h="43200" fill="none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</a:path>
                <a:path w="21662" h="43200" stroke="0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  <a:lnTo>
                    <a:pt x="62" y="21600"/>
                  </a:lnTo>
                  <a:close/>
                </a:path>
              </a:pathLst>
            </a:custGeom>
            <a:solidFill>
              <a:srgbClr val="FFCC99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2722" name="Line 114"/>
            <p:cNvSpPr>
              <a:spLocks noChangeShapeType="1"/>
            </p:cNvSpPr>
            <p:nvPr/>
          </p:nvSpPr>
          <p:spPr bwMode="auto">
            <a:xfrm>
              <a:off x="4315" y="3353"/>
              <a:ext cx="0" cy="4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2723" name="Line 115"/>
            <p:cNvSpPr>
              <a:spLocks noChangeShapeType="1"/>
            </p:cNvSpPr>
            <p:nvPr/>
          </p:nvSpPr>
          <p:spPr bwMode="auto">
            <a:xfrm flipV="1">
              <a:off x="3684" y="3730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2742" name="Object 134"/>
            <p:cNvGraphicFramePr>
              <a:graphicFrameLocks noChangeAspect="1"/>
            </p:cNvGraphicFramePr>
            <p:nvPr/>
          </p:nvGraphicFramePr>
          <p:xfrm>
            <a:off x="4546" y="3454"/>
            <a:ext cx="244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35" name="公式" r:id="rId50" imgW="520560" imgH="380880" progId="Equation.3">
                    <p:embed/>
                  </p:oleObj>
                </mc:Choice>
                <mc:Fallback>
                  <p:oleObj name="公式" r:id="rId50" imgW="520560" imgH="380880" progId="Equation.3">
                    <p:embed/>
                    <p:pic>
                      <p:nvPicPr>
                        <p:cNvPr id="0" name="Object 1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6" y="3454"/>
                          <a:ext cx="244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2753" name="Group 145"/>
          <p:cNvGrpSpPr>
            <a:grpSpLocks/>
          </p:cNvGrpSpPr>
          <p:nvPr/>
        </p:nvGrpSpPr>
        <p:grpSpPr bwMode="auto">
          <a:xfrm>
            <a:off x="5630863" y="3571875"/>
            <a:ext cx="2441575" cy="993775"/>
            <a:chOff x="3547" y="2250"/>
            <a:chExt cx="1538" cy="626"/>
          </a:xfrm>
        </p:grpSpPr>
        <p:grpSp>
          <p:nvGrpSpPr>
            <p:cNvPr id="452623" name="Group 15"/>
            <p:cNvGrpSpPr>
              <a:grpSpLocks/>
            </p:cNvGrpSpPr>
            <p:nvPr/>
          </p:nvGrpSpPr>
          <p:grpSpPr bwMode="auto">
            <a:xfrm>
              <a:off x="3547" y="2250"/>
              <a:ext cx="1538" cy="456"/>
              <a:chOff x="795" y="1052"/>
              <a:chExt cx="1538" cy="588"/>
            </a:xfrm>
          </p:grpSpPr>
          <p:sp>
            <p:nvSpPr>
              <p:cNvPr id="452624" name="Rectangle 16"/>
              <p:cNvSpPr>
                <a:spLocks noChangeAspect="1" noChangeArrowheads="1"/>
              </p:cNvSpPr>
              <p:nvPr/>
            </p:nvSpPr>
            <p:spPr bwMode="auto">
              <a:xfrm>
                <a:off x="795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2625" name="Rectangle 17"/>
              <p:cNvSpPr>
                <a:spLocks noChangeAspect="1" noChangeArrowheads="1"/>
              </p:cNvSpPr>
              <p:nvPr/>
            </p:nvSpPr>
            <p:spPr bwMode="auto">
              <a:xfrm rot="10800000">
                <a:off x="1564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52630" name="Line 22"/>
            <p:cNvSpPr>
              <a:spLocks noChangeShapeType="1"/>
            </p:cNvSpPr>
            <p:nvPr/>
          </p:nvSpPr>
          <p:spPr bwMode="auto">
            <a:xfrm flipH="1">
              <a:off x="4317" y="2287"/>
              <a:ext cx="0" cy="58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2634" name="Line 26"/>
            <p:cNvSpPr>
              <a:spLocks noChangeShapeType="1"/>
            </p:cNvSpPr>
            <p:nvPr/>
          </p:nvSpPr>
          <p:spPr bwMode="auto">
            <a:xfrm flipV="1">
              <a:off x="3765" y="2710"/>
              <a:ext cx="104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2635" name="Line 27"/>
            <p:cNvSpPr>
              <a:spLocks noChangeShapeType="1"/>
            </p:cNvSpPr>
            <p:nvPr/>
          </p:nvSpPr>
          <p:spPr bwMode="auto">
            <a:xfrm flipV="1">
              <a:off x="3680" y="2712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2743" name="Object 135"/>
            <p:cNvGraphicFramePr>
              <a:graphicFrameLocks noChangeAspect="1"/>
            </p:cNvGraphicFramePr>
            <p:nvPr/>
          </p:nvGraphicFramePr>
          <p:xfrm>
            <a:off x="4553" y="2339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36" name="公式" r:id="rId52" imgW="520560" imgH="368280" progId="Equation.3">
                    <p:embed/>
                  </p:oleObj>
                </mc:Choice>
                <mc:Fallback>
                  <p:oleObj name="公式" r:id="rId52" imgW="520560" imgH="368280" progId="Equation.3">
                    <p:embed/>
                    <p:pic>
                      <p:nvPicPr>
                        <p:cNvPr id="0" name="Object 1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3" y="2339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2756" name="Group 148"/>
          <p:cNvGrpSpPr>
            <a:grpSpLocks/>
          </p:cNvGrpSpPr>
          <p:nvPr/>
        </p:nvGrpSpPr>
        <p:grpSpPr bwMode="auto">
          <a:xfrm>
            <a:off x="3448050" y="2030413"/>
            <a:ext cx="2295525" cy="2027237"/>
            <a:chOff x="2172" y="1279"/>
            <a:chExt cx="1446" cy="1277"/>
          </a:xfrm>
        </p:grpSpPr>
        <p:sp>
          <p:nvSpPr>
            <p:cNvPr id="452640" name="Line 32"/>
            <p:cNvSpPr>
              <a:spLocks noChangeShapeType="1"/>
            </p:cNvSpPr>
            <p:nvPr/>
          </p:nvSpPr>
          <p:spPr bwMode="auto">
            <a:xfrm rot="16200000" flipV="1">
              <a:off x="2861" y="723"/>
              <a:ext cx="0" cy="1112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2732" name="Rectangle 124"/>
            <p:cNvSpPr>
              <a:spLocks noChangeArrowheads="1"/>
            </p:cNvSpPr>
            <p:nvPr/>
          </p:nvSpPr>
          <p:spPr bwMode="auto">
            <a:xfrm>
              <a:off x="2172" y="1374"/>
              <a:ext cx="1446" cy="118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52733" name="Object 125"/>
            <p:cNvGraphicFramePr>
              <a:graphicFrameLocks/>
            </p:cNvGraphicFramePr>
            <p:nvPr/>
          </p:nvGraphicFramePr>
          <p:xfrm>
            <a:off x="2587" y="1425"/>
            <a:ext cx="959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37" name="公式" r:id="rId54" imgW="1523880" imgH="787320" progId="Equation.3">
                    <p:embed/>
                  </p:oleObj>
                </mc:Choice>
                <mc:Fallback>
                  <p:oleObj name="公式" r:id="rId54" imgW="1523880" imgH="787320" progId="Equation.3">
                    <p:embed/>
                    <p:pic>
                      <p:nvPicPr>
                        <p:cNvPr id="0" name="Object 1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7" y="1425"/>
                          <a:ext cx="959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734" name="Object 126"/>
            <p:cNvGraphicFramePr>
              <a:graphicFrameLocks/>
            </p:cNvGraphicFramePr>
            <p:nvPr/>
          </p:nvGraphicFramePr>
          <p:xfrm>
            <a:off x="2605" y="1385"/>
            <a:ext cx="680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38" name="公式" r:id="rId56" imgW="1079280" imgH="850680" progId="Equation.3">
                    <p:embed/>
                  </p:oleObj>
                </mc:Choice>
                <mc:Fallback>
                  <p:oleObj name="公式" r:id="rId56" imgW="1079280" imgH="850680" progId="Equation.3">
                    <p:embed/>
                    <p:pic>
                      <p:nvPicPr>
                        <p:cNvPr id="0" name="Object 1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5" y="1385"/>
                          <a:ext cx="680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735" name="Object 127"/>
            <p:cNvGraphicFramePr>
              <a:graphicFrameLocks/>
            </p:cNvGraphicFramePr>
            <p:nvPr/>
          </p:nvGraphicFramePr>
          <p:xfrm>
            <a:off x="2204" y="1731"/>
            <a:ext cx="1381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39" name="公式" r:id="rId58" imgW="2197080" imgH="787320" progId="Equation.3">
                    <p:embed/>
                  </p:oleObj>
                </mc:Choice>
                <mc:Fallback>
                  <p:oleObj name="公式" r:id="rId58" imgW="2197080" imgH="787320" progId="Equation.3">
                    <p:embed/>
                    <p:pic>
                      <p:nvPicPr>
                        <p:cNvPr id="0" name="Object 1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4" y="1731"/>
                          <a:ext cx="1381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737" name="Object 129"/>
            <p:cNvGraphicFramePr>
              <a:graphicFrameLocks/>
            </p:cNvGraphicFramePr>
            <p:nvPr/>
          </p:nvGraphicFramePr>
          <p:xfrm>
            <a:off x="2592" y="2036"/>
            <a:ext cx="95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40" name="公式" r:id="rId60" imgW="1523880" imgH="787320" progId="Equation.3">
                    <p:embed/>
                  </p:oleObj>
                </mc:Choice>
                <mc:Fallback>
                  <p:oleObj name="公式" r:id="rId60" imgW="1523880" imgH="787320" progId="Equation.3">
                    <p:embed/>
                    <p:pic>
                      <p:nvPicPr>
                        <p:cNvPr id="0" name="Object 1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2036"/>
                          <a:ext cx="95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736" name="Object 128"/>
            <p:cNvGraphicFramePr>
              <a:graphicFrameLocks/>
            </p:cNvGraphicFramePr>
            <p:nvPr/>
          </p:nvGraphicFramePr>
          <p:xfrm>
            <a:off x="2603" y="1984"/>
            <a:ext cx="680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841" name="公式" r:id="rId62" imgW="1079280" imgH="850680" progId="Equation.3">
                    <p:embed/>
                  </p:oleObj>
                </mc:Choice>
                <mc:Fallback>
                  <p:oleObj name="公式" r:id="rId62" imgW="1079280" imgH="850680" progId="Equation.3">
                    <p:embed/>
                    <p:pic>
                      <p:nvPicPr>
                        <p:cNvPr id="0" name="Object 1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3" y="1984"/>
                          <a:ext cx="680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52777" name="Picture 169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2778" name="Object 170"/>
          <p:cNvGraphicFramePr>
            <a:graphicFrameLocks noChangeAspect="1"/>
          </p:cNvGraphicFramePr>
          <p:nvPr/>
        </p:nvGraphicFramePr>
        <p:xfrm>
          <a:off x="496888" y="490538"/>
          <a:ext cx="8609012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842" name="BMP 图像" r:id="rId64" imgW="8609524" imgH="1000000" progId="Paint.Picture">
                  <p:embed/>
                </p:oleObj>
              </mc:Choice>
              <mc:Fallback>
                <p:oleObj name="BMP 图像" r:id="rId64" imgW="8609524" imgH="1000000" progId="Paint.Picture">
                  <p:embed/>
                  <p:pic>
                    <p:nvPicPr>
                      <p:cNvPr id="0" name="Object 1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2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52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52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52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452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52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52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452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452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45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45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52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355" name="Picture 17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56" name="Picture 18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57" name="Picture 1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58" name="Picture 18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59" name="Picture 1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60" name="Picture 1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61" name="Picture 1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62" name="Picture 186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63" name="Picture 18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64" name="Picture 18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65" name="Picture 18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66" name="Picture 19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67" name="Picture 1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68" name="Picture 19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69" name="Picture 1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70" name="Picture 19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71" name="Picture 1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72" name="Picture 19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73" name="Picture 1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374" name="Picture 19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4328" name="Rectangle 152"/>
          <p:cNvSpPr>
            <a:spLocks noChangeArrowheads="1"/>
          </p:cNvSpPr>
          <p:nvPr/>
        </p:nvSpPr>
        <p:spPr bwMode="auto">
          <a:xfrm>
            <a:off x="4000500" y="1933575"/>
            <a:ext cx="3476625" cy="2962275"/>
          </a:xfrm>
          <a:prstGeom prst="rect">
            <a:avLst/>
          </a:prstGeom>
          <a:solidFill>
            <a:srgbClr val="FFEFEF"/>
          </a:solidFill>
          <a:ln w="9525" algn="ctr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pSp>
        <p:nvGrpSpPr>
          <p:cNvPr id="434329" name="Group 153"/>
          <p:cNvGrpSpPr>
            <a:grpSpLocks/>
          </p:cNvGrpSpPr>
          <p:nvPr/>
        </p:nvGrpSpPr>
        <p:grpSpPr bwMode="auto">
          <a:xfrm>
            <a:off x="4079875" y="2011363"/>
            <a:ext cx="2600325" cy="457200"/>
            <a:chOff x="2570" y="1267"/>
            <a:chExt cx="1638" cy="288"/>
          </a:xfrm>
        </p:grpSpPr>
        <p:sp>
          <p:nvSpPr>
            <p:cNvPr id="434330" name="Rectangle 154"/>
            <p:cNvSpPr>
              <a:spLocks noChangeArrowheads="1"/>
            </p:cNvSpPr>
            <p:nvPr/>
          </p:nvSpPr>
          <p:spPr bwMode="auto">
            <a:xfrm>
              <a:off x="2570" y="1267"/>
              <a:ext cx="5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将     </a:t>
              </a:r>
            </a:p>
          </p:txBody>
        </p:sp>
        <p:graphicFrame>
          <p:nvGraphicFramePr>
            <p:cNvPr id="434331" name="Object 155"/>
            <p:cNvGraphicFramePr>
              <a:graphicFrameLocks noChangeAspect="1"/>
            </p:cNvGraphicFramePr>
            <p:nvPr/>
          </p:nvGraphicFramePr>
          <p:xfrm>
            <a:off x="3198" y="1329"/>
            <a:ext cx="18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15" name="公式" r:id="rId6" imgW="291960" imgH="342720" progId="Equation.3">
                    <p:embed/>
                  </p:oleObj>
                </mc:Choice>
                <mc:Fallback>
                  <p:oleObj name="公式" r:id="rId6" imgW="291960" imgH="342720" progId="Equation.3">
                    <p:embed/>
                    <p:pic>
                      <p:nvPicPr>
                        <p:cNvPr id="0" name="Object 1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8" y="1329"/>
                          <a:ext cx="18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332" name="Object 156"/>
            <p:cNvGraphicFramePr>
              <a:graphicFrameLocks noChangeAspect="1"/>
            </p:cNvGraphicFramePr>
            <p:nvPr/>
          </p:nvGraphicFramePr>
          <p:xfrm>
            <a:off x="3976" y="1361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16" name="公式" r:id="rId8" imgW="368280" imgH="279360" progId="Equation.3">
                    <p:embed/>
                  </p:oleObj>
                </mc:Choice>
                <mc:Fallback>
                  <p:oleObj name="公式" r:id="rId8" imgW="368280" imgH="279360" progId="Equation.3">
                    <p:embed/>
                    <p:pic>
                      <p:nvPicPr>
                        <p:cNvPr id="0" name="Object 1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76" y="1361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4333" name="Line 157"/>
            <p:cNvSpPr>
              <a:spLocks noChangeShapeType="1"/>
            </p:cNvSpPr>
            <p:nvPr/>
          </p:nvSpPr>
          <p:spPr bwMode="auto">
            <a:xfrm>
              <a:off x="2994" y="1422"/>
              <a:ext cx="159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4" name="Line 158"/>
            <p:cNvSpPr>
              <a:spLocks noChangeShapeType="1"/>
            </p:cNvSpPr>
            <p:nvPr/>
          </p:nvSpPr>
          <p:spPr bwMode="auto">
            <a:xfrm>
              <a:off x="3756" y="1422"/>
              <a:ext cx="159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4335" name="Object 159"/>
            <p:cNvGraphicFramePr>
              <a:graphicFrameLocks noChangeAspect="1"/>
            </p:cNvGraphicFramePr>
            <p:nvPr/>
          </p:nvGraphicFramePr>
          <p:xfrm>
            <a:off x="2882" y="1333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17" name="公式" r:id="rId10" imgW="139680" imgH="279360" progId="Equation.3">
                    <p:embed/>
                  </p:oleObj>
                </mc:Choice>
                <mc:Fallback>
                  <p:oleObj name="公式" r:id="rId10" imgW="139680" imgH="279360" progId="Equation.3">
                    <p:embed/>
                    <p:pic>
                      <p:nvPicPr>
                        <p:cNvPr id="0" name="Object 1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2" y="1333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336" name="Object 160"/>
            <p:cNvGraphicFramePr>
              <a:graphicFrameLocks noChangeAspect="1"/>
            </p:cNvGraphicFramePr>
            <p:nvPr/>
          </p:nvGraphicFramePr>
          <p:xfrm>
            <a:off x="3462" y="1333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18" name="公式" r:id="rId12" imgW="368280" imgH="279360" progId="Equation.3">
                    <p:embed/>
                  </p:oleObj>
                </mc:Choice>
                <mc:Fallback>
                  <p:oleObj name="公式" r:id="rId12" imgW="368280" imgH="279360" progId="Equation.3">
                    <p:embed/>
                    <p:pic>
                      <p:nvPicPr>
                        <p:cNvPr id="0" name="Object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2" y="1333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4337" name="Group 161"/>
          <p:cNvGrpSpPr>
            <a:grpSpLocks/>
          </p:cNvGrpSpPr>
          <p:nvPr/>
        </p:nvGrpSpPr>
        <p:grpSpPr bwMode="auto">
          <a:xfrm>
            <a:off x="4073525" y="3994150"/>
            <a:ext cx="3241675" cy="735013"/>
            <a:chOff x="2566" y="2516"/>
            <a:chExt cx="2042" cy="463"/>
          </a:xfrm>
        </p:grpSpPr>
        <p:sp>
          <p:nvSpPr>
            <p:cNvPr id="434338" name="Rectangle 162"/>
            <p:cNvSpPr>
              <a:spLocks noChangeArrowheads="1"/>
            </p:cNvSpPr>
            <p:nvPr/>
          </p:nvSpPr>
          <p:spPr bwMode="auto">
            <a:xfrm>
              <a:off x="3396" y="2615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   </a:t>
              </a:r>
            </a:p>
          </p:txBody>
        </p:sp>
        <p:graphicFrame>
          <p:nvGraphicFramePr>
            <p:cNvPr id="434339" name="Object 163"/>
            <p:cNvGraphicFramePr>
              <a:graphicFrameLocks/>
            </p:cNvGraphicFramePr>
            <p:nvPr/>
          </p:nvGraphicFramePr>
          <p:xfrm>
            <a:off x="3696" y="2516"/>
            <a:ext cx="912" cy="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19" name="公式" r:id="rId14" imgW="1447560" imgH="736560" progId="Equation.3">
                    <p:embed/>
                  </p:oleObj>
                </mc:Choice>
                <mc:Fallback>
                  <p:oleObj name="公式" r:id="rId14" imgW="1447560" imgH="736560" progId="Equation.3">
                    <p:embed/>
                    <p:pic>
                      <p:nvPicPr>
                        <p:cNvPr id="0" name="Object 1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2516"/>
                          <a:ext cx="912" cy="4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4340" name="Rectangle 164"/>
            <p:cNvSpPr>
              <a:spLocks noChangeArrowheads="1"/>
            </p:cNvSpPr>
            <p:nvPr/>
          </p:nvSpPr>
          <p:spPr bwMode="auto">
            <a:xfrm>
              <a:off x="2566" y="261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得   </a:t>
              </a:r>
            </a:p>
          </p:txBody>
        </p:sp>
        <p:graphicFrame>
          <p:nvGraphicFramePr>
            <p:cNvPr id="434341" name="Object 165"/>
            <p:cNvGraphicFramePr>
              <a:graphicFrameLocks noChangeAspect="1"/>
            </p:cNvGraphicFramePr>
            <p:nvPr/>
          </p:nvGraphicFramePr>
          <p:xfrm>
            <a:off x="2872" y="2679"/>
            <a:ext cx="46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20" name="公式" r:id="rId16" imgW="736560" imgH="342720" progId="Equation.3">
                    <p:embed/>
                  </p:oleObj>
                </mc:Choice>
                <mc:Fallback>
                  <p:oleObj name="公式" r:id="rId16" imgW="736560" imgH="342720" progId="Equation.3">
                    <p:embed/>
                    <p:pic>
                      <p:nvPicPr>
                        <p:cNvPr id="0" name="Object 1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2" y="2679"/>
                          <a:ext cx="46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4342" name="Group 166"/>
          <p:cNvGrpSpPr>
            <a:grpSpLocks/>
          </p:cNvGrpSpPr>
          <p:nvPr/>
        </p:nvGrpSpPr>
        <p:grpSpPr bwMode="auto">
          <a:xfrm>
            <a:off x="4079875" y="2590800"/>
            <a:ext cx="2073275" cy="735013"/>
            <a:chOff x="2570" y="1632"/>
            <a:chExt cx="1306" cy="463"/>
          </a:xfrm>
        </p:grpSpPr>
        <p:sp>
          <p:nvSpPr>
            <p:cNvPr id="434343" name="Rectangle 167"/>
            <p:cNvSpPr>
              <a:spLocks noChangeArrowheads="1"/>
            </p:cNvSpPr>
            <p:nvPr/>
          </p:nvSpPr>
          <p:spPr bwMode="auto">
            <a:xfrm>
              <a:off x="2570" y="1735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有    </a:t>
              </a:r>
            </a:p>
          </p:txBody>
        </p:sp>
        <p:grpSp>
          <p:nvGrpSpPr>
            <p:cNvPr id="434344" name="Group 168"/>
            <p:cNvGrpSpPr>
              <a:grpSpLocks/>
            </p:cNvGrpSpPr>
            <p:nvPr/>
          </p:nvGrpSpPr>
          <p:grpSpPr bwMode="auto">
            <a:xfrm>
              <a:off x="2860" y="1632"/>
              <a:ext cx="1016" cy="463"/>
              <a:chOff x="3010" y="1596"/>
              <a:chExt cx="1016" cy="463"/>
            </a:xfrm>
          </p:grpSpPr>
          <p:graphicFrame>
            <p:nvGraphicFramePr>
              <p:cNvPr id="434345" name="Object 169"/>
              <p:cNvGraphicFramePr>
                <a:graphicFrameLocks/>
              </p:cNvGraphicFramePr>
              <p:nvPr/>
            </p:nvGraphicFramePr>
            <p:xfrm>
              <a:off x="3010" y="1596"/>
              <a:ext cx="1016" cy="4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4421" name="公式" r:id="rId18" imgW="1612800" imgH="736560" progId="Equation.3">
                      <p:embed/>
                    </p:oleObj>
                  </mc:Choice>
                  <mc:Fallback>
                    <p:oleObj name="公式" r:id="rId18" imgW="1612800" imgH="736560" progId="Equation.3">
                      <p:embed/>
                      <p:pic>
                        <p:nvPicPr>
                          <p:cNvPr id="0" name="Object 16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10" y="1596"/>
                            <a:ext cx="1016" cy="46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4346" name="Object 170"/>
              <p:cNvGraphicFramePr>
                <a:graphicFrameLocks/>
              </p:cNvGraphicFramePr>
              <p:nvPr/>
            </p:nvGraphicFramePr>
            <p:xfrm>
              <a:off x="3370" y="1736"/>
              <a:ext cx="136" cy="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4422" name="公式" r:id="rId20" imgW="215640" imgH="279360" progId="Equation.3">
                      <p:embed/>
                    </p:oleObj>
                  </mc:Choice>
                  <mc:Fallback>
                    <p:oleObj name="公式" r:id="rId20" imgW="215640" imgH="279360" progId="Equation.3">
                      <p:embed/>
                      <p:pic>
                        <p:nvPicPr>
                          <p:cNvPr id="0" name="Object 17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70" y="1736"/>
                            <a:ext cx="136" cy="175"/>
                          </a:xfrm>
                          <a:prstGeom prst="rect">
                            <a:avLst/>
                          </a:prstGeom>
                          <a:solidFill>
                            <a:srgbClr val="FFEFEF"/>
                          </a:solidFill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34347" name="Group 171"/>
          <p:cNvGrpSpPr>
            <a:grpSpLocks/>
          </p:cNvGrpSpPr>
          <p:nvPr/>
        </p:nvGrpSpPr>
        <p:grpSpPr bwMode="auto">
          <a:xfrm>
            <a:off x="4076700" y="3522663"/>
            <a:ext cx="2279650" cy="457200"/>
            <a:chOff x="2568" y="2219"/>
            <a:chExt cx="1436" cy="288"/>
          </a:xfrm>
        </p:grpSpPr>
        <p:sp>
          <p:nvSpPr>
            <p:cNvPr id="434348" name="Rectangle 172"/>
            <p:cNvSpPr>
              <a:spLocks noChangeArrowheads="1"/>
            </p:cNvSpPr>
            <p:nvPr/>
          </p:nvSpPr>
          <p:spPr bwMode="auto">
            <a:xfrm>
              <a:off x="2568" y="2219"/>
              <a:ext cx="11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再要求将     </a:t>
              </a:r>
            </a:p>
          </p:txBody>
        </p:sp>
        <p:graphicFrame>
          <p:nvGraphicFramePr>
            <p:cNvPr id="434349" name="Object 173"/>
            <p:cNvGraphicFramePr>
              <a:graphicFrameLocks noChangeAspect="1"/>
            </p:cNvGraphicFramePr>
            <p:nvPr/>
          </p:nvGraphicFramePr>
          <p:xfrm>
            <a:off x="3474" y="2267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23" name="公式" r:id="rId22" imgW="164880" imgH="266400" progId="Equation.3">
                    <p:embed/>
                  </p:oleObj>
                </mc:Choice>
                <mc:Fallback>
                  <p:oleObj name="公式" r:id="rId22" imgW="164880" imgH="266400" progId="Equation.3">
                    <p:embed/>
                    <p:pic>
                      <p:nvPicPr>
                        <p:cNvPr id="0" name="Object 1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4" y="2267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350" name="Object 174"/>
            <p:cNvGraphicFramePr>
              <a:graphicFrameLocks noChangeAspect="1"/>
            </p:cNvGraphicFramePr>
            <p:nvPr/>
          </p:nvGraphicFramePr>
          <p:xfrm>
            <a:off x="3836" y="2271"/>
            <a:ext cx="16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24" name="公式" r:id="rId24" imgW="266400" imgH="342720" progId="Equation.3">
                    <p:embed/>
                  </p:oleObj>
                </mc:Choice>
                <mc:Fallback>
                  <p:oleObj name="公式" r:id="rId24" imgW="266400" imgH="342720" progId="Equation.3">
                    <p:embed/>
                    <p:pic>
                      <p:nvPicPr>
                        <p:cNvPr id="0" name="Object 1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6" y="2271"/>
                          <a:ext cx="16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4351" name="Line 175"/>
            <p:cNvSpPr>
              <a:spLocks noChangeShapeType="1"/>
            </p:cNvSpPr>
            <p:nvPr/>
          </p:nvSpPr>
          <p:spPr bwMode="auto">
            <a:xfrm>
              <a:off x="3604" y="2368"/>
              <a:ext cx="159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34352" name="Rectangle 176"/>
          <p:cNvSpPr>
            <a:spLocks noChangeArrowheads="1"/>
          </p:cNvSpPr>
          <p:nvPr/>
        </p:nvSpPr>
        <p:spPr bwMode="auto">
          <a:xfrm>
            <a:off x="3978275" y="1911350"/>
            <a:ext cx="3533775" cy="30289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434353" name="Rectangle 177"/>
          <p:cNvSpPr>
            <a:spLocks noChangeArrowheads="1"/>
          </p:cNvSpPr>
          <p:nvPr/>
        </p:nvSpPr>
        <p:spPr bwMode="auto">
          <a:xfrm>
            <a:off x="530225" y="1770063"/>
            <a:ext cx="795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解    </a:t>
            </a:r>
          </a:p>
        </p:txBody>
      </p:sp>
      <p:sp>
        <p:nvSpPr>
          <p:cNvPr id="434188" name="Rectangle 12"/>
          <p:cNvSpPr>
            <a:spLocks noChangeArrowheads="1"/>
          </p:cNvSpPr>
          <p:nvPr/>
        </p:nvSpPr>
        <p:spPr bwMode="auto">
          <a:xfrm>
            <a:off x="1047750" y="1162050"/>
            <a:ext cx="462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chemeClr val="tx1"/>
                </a:solidFill>
              </a:rPr>
              <a:t>共形映射将</a:t>
            </a:r>
            <a:r>
              <a:rPr kumimoji="0" lang="zh-CN" altLang="en-US" sz="1600">
                <a:solidFill>
                  <a:schemeClr val="tx1"/>
                </a:solidFill>
              </a:rPr>
              <a:t> </a:t>
            </a:r>
            <a:r>
              <a:rPr kumimoji="0" lang="en-US" altLang="zh-CN" i="1">
                <a:solidFill>
                  <a:schemeClr val="tx1"/>
                </a:solidFill>
              </a:rPr>
              <a:t>D</a:t>
            </a:r>
            <a:r>
              <a:rPr kumimoji="0" lang="en-US" altLang="zh-CN" sz="1200" i="1">
                <a:solidFill>
                  <a:schemeClr val="tx1"/>
                </a:solidFill>
              </a:rPr>
              <a:t> </a:t>
            </a:r>
            <a:r>
              <a:rPr kumimoji="0" lang="zh-CN" altLang="en-US">
                <a:solidFill>
                  <a:schemeClr val="tx1"/>
                </a:solidFill>
              </a:rPr>
              <a:t>映射成单位圆域。  </a:t>
            </a:r>
          </a:p>
        </p:txBody>
      </p:sp>
      <p:grpSp>
        <p:nvGrpSpPr>
          <p:cNvPr id="434317" name="Group 141"/>
          <p:cNvGrpSpPr>
            <a:grpSpLocks/>
          </p:cNvGrpSpPr>
          <p:nvPr/>
        </p:nvGrpSpPr>
        <p:grpSpPr bwMode="auto">
          <a:xfrm>
            <a:off x="533400" y="638175"/>
            <a:ext cx="6146800" cy="458788"/>
            <a:chOff x="336" y="402"/>
            <a:chExt cx="3872" cy="289"/>
          </a:xfrm>
        </p:grpSpPr>
        <p:sp>
          <p:nvSpPr>
            <p:cNvPr id="434187" name="Rectangle 11"/>
            <p:cNvSpPr>
              <a:spLocks noChangeArrowheads="1"/>
            </p:cNvSpPr>
            <p:nvPr/>
          </p:nvSpPr>
          <p:spPr bwMode="auto">
            <a:xfrm>
              <a:off x="336" y="403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例   </a:t>
              </a:r>
            </a:p>
          </p:txBody>
        </p:sp>
        <p:sp>
          <p:nvSpPr>
            <p:cNvPr id="434189" name="Rectangle 13"/>
            <p:cNvSpPr>
              <a:spLocks noChangeArrowheads="1"/>
            </p:cNvSpPr>
            <p:nvPr/>
          </p:nvSpPr>
          <p:spPr bwMode="auto">
            <a:xfrm>
              <a:off x="660" y="402"/>
              <a:ext cx="3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</a:rPr>
                <a:t>设区域</a:t>
              </a:r>
              <a:r>
                <a:rPr kumimoji="0" lang="zh-CN" altLang="en-US" sz="1600">
                  <a:solidFill>
                    <a:schemeClr val="tx1"/>
                  </a:solidFill>
                </a:rPr>
                <a:t> </a:t>
              </a:r>
              <a:r>
                <a:rPr kumimoji="0" lang="en-US" altLang="zh-CN" i="1">
                  <a:solidFill>
                    <a:schemeClr val="tx1"/>
                  </a:solidFill>
                </a:rPr>
                <a:t>D</a:t>
              </a:r>
              <a:r>
                <a:rPr kumimoji="0" lang="en-US" altLang="zh-CN" sz="1400">
                  <a:solidFill>
                    <a:schemeClr val="tx1"/>
                  </a:solidFill>
                </a:rPr>
                <a:t> </a:t>
              </a:r>
              <a:r>
                <a:rPr kumimoji="0" lang="zh-CN" altLang="en-US">
                  <a:solidFill>
                    <a:schemeClr val="tx1"/>
                  </a:solidFill>
                </a:rPr>
                <a:t>由两个圆弧围成</a:t>
              </a:r>
              <a:r>
                <a:rPr kumimoji="0" lang="en-US" altLang="zh-CN">
                  <a:solidFill>
                    <a:schemeClr val="tx1"/>
                  </a:solidFill>
                  <a:latin typeface="宋体" panose="02010600030101010101" pitchFamily="2" charset="-122"/>
                </a:rPr>
                <a:t>(</a:t>
              </a:r>
              <a:r>
                <a:rPr kumimoji="0" lang="zh-CN" altLang="en-US">
                  <a:solidFill>
                    <a:schemeClr val="tx1"/>
                  </a:solidFill>
                </a:rPr>
                <a:t>如图所示</a:t>
              </a:r>
              <a:r>
                <a:rPr kumimoji="0" lang="en-US" altLang="zh-CN">
                  <a:solidFill>
                    <a:schemeClr val="tx1"/>
                  </a:solidFill>
                  <a:latin typeface="宋体" panose="02010600030101010101" pitchFamily="2" charset="-122"/>
                </a:rPr>
                <a:t>)</a:t>
              </a:r>
              <a:r>
                <a:rPr kumimoji="0" lang="zh-CN" altLang="en-US">
                  <a:solidFill>
                    <a:schemeClr val="tx1"/>
                  </a:solidFill>
                </a:rPr>
                <a:t>，   </a:t>
              </a:r>
            </a:p>
          </p:txBody>
        </p:sp>
      </p:grpSp>
      <p:grpSp>
        <p:nvGrpSpPr>
          <p:cNvPr id="434319" name="Group 143"/>
          <p:cNvGrpSpPr>
            <a:grpSpLocks/>
          </p:cNvGrpSpPr>
          <p:nvPr/>
        </p:nvGrpSpPr>
        <p:grpSpPr bwMode="auto">
          <a:xfrm>
            <a:off x="1654175" y="3989388"/>
            <a:ext cx="1533525" cy="736600"/>
            <a:chOff x="1042" y="2513"/>
            <a:chExt cx="966" cy="464"/>
          </a:xfrm>
        </p:grpSpPr>
        <p:graphicFrame>
          <p:nvGraphicFramePr>
            <p:cNvPr id="434239" name="Object 63"/>
            <p:cNvGraphicFramePr>
              <a:graphicFrameLocks/>
            </p:cNvGraphicFramePr>
            <p:nvPr/>
          </p:nvGraphicFramePr>
          <p:xfrm>
            <a:off x="1122" y="2513"/>
            <a:ext cx="886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25" name="公式" r:id="rId26" imgW="1409400" imgH="736560" progId="Equation.3">
                    <p:embed/>
                  </p:oleObj>
                </mc:Choice>
                <mc:Fallback>
                  <p:oleObj name="公式" r:id="rId26" imgW="1409400" imgH="736560" progId="Equation.3">
                    <p:embed/>
                    <p:pic>
                      <p:nvPicPr>
                        <p:cNvPr id="0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2" y="2513"/>
                          <a:ext cx="886" cy="4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4240" name="Line 64"/>
            <p:cNvSpPr>
              <a:spLocks noChangeShapeType="1"/>
            </p:cNvSpPr>
            <p:nvPr/>
          </p:nvSpPr>
          <p:spPr bwMode="auto">
            <a:xfrm rot="5400000" flipV="1">
              <a:off x="849" y="2779"/>
              <a:ext cx="385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34323" name="Group 147"/>
          <p:cNvGrpSpPr>
            <a:grpSpLocks/>
          </p:cNvGrpSpPr>
          <p:nvPr/>
        </p:nvGrpSpPr>
        <p:grpSpPr bwMode="auto">
          <a:xfrm>
            <a:off x="4073525" y="5259388"/>
            <a:ext cx="1319213" cy="506412"/>
            <a:chOff x="2566" y="3313"/>
            <a:chExt cx="831" cy="319"/>
          </a:xfrm>
        </p:grpSpPr>
        <p:graphicFrame>
          <p:nvGraphicFramePr>
            <p:cNvPr id="434241" name="Object 65"/>
            <p:cNvGraphicFramePr>
              <a:graphicFrameLocks/>
            </p:cNvGraphicFramePr>
            <p:nvPr/>
          </p:nvGraphicFramePr>
          <p:xfrm>
            <a:off x="2683" y="3313"/>
            <a:ext cx="551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26" name="公式" r:id="rId28" imgW="876240" imgH="431640" progId="Equation.3">
                    <p:embed/>
                  </p:oleObj>
                </mc:Choice>
                <mc:Fallback>
                  <p:oleObj name="公式" r:id="rId28" imgW="876240" imgH="431640" progId="Equation.3">
                    <p:embed/>
                    <p:pic>
                      <p:nvPicPr>
                        <p:cNvPr id="0" name="Object 6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3" y="3313"/>
                          <a:ext cx="551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4242" name="Line 66"/>
            <p:cNvSpPr>
              <a:spLocks noChangeShapeType="1"/>
            </p:cNvSpPr>
            <p:nvPr/>
          </p:nvSpPr>
          <p:spPr bwMode="auto">
            <a:xfrm flipV="1">
              <a:off x="2566" y="3632"/>
              <a:ext cx="831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34269" name="PubPieSlice"/>
          <p:cNvSpPr>
            <a:spLocks noEditPoints="1" noChangeArrowheads="1"/>
          </p:cNvSpPr>
          <p:nvPr/>
        </p:nvSpPr>
        <p:spPr bwMode="auto">
          <a:xfrm rot="17899647">
            <a:off x="-142874" y="4167187"/>
            <a:ext cx="3598862" cy="3598863"/>
          </a:xfrm>
          <a:custGeom>
            <a:avLst/>
            <a:gdLst>
              <a:gd name="G0" fmla="+- 0 0 0"/>
              <a:gd name="G1" fmla="sin 10800 4013199"/>
              <a:gd name="G2" fmla="cos 10800 4013199"/>
              <a:gd name="G3" fmla="sin 10800 2111470"/>
              <a:gd name="G4" fmla="cos 10800 2111470"/>
              <a:gd name="G5" fmla="+- G1 10800 0"/>
              <a:gd name="G6" fmla="+- G2 10800 0"/>
              <a:gd name="G7" fmla="+- G3 10800 0"/>
              <a:gd name="G8" fmla="+- G4 10800 0"/>
              <a:gd name="G9" fmla="+- 10800 0 0"/>
              <a:gd name="T0" fmla="*/ 15996 w 21600"/>
              <a:gd name="T1" fmla="*/ 20267 h 21600"/>
              <a:gd name="T2" fmla="*/ 10800 w 21600"/>
              <a:gd name="T3" fmla="*/ 10800 h 21600"/>
              <a:gd name="T4" fmla="*/ 19937 w 21600"/>
              <a:gd name="T5" fmla="*/ 16558 h 21600"/>
              <a:gd name="T6" fmla="*/ 3163 w 21600"/>
              <a:gd name="T7" fmla="*/ 3163 h 21600"/>
              <a:gd name="T8" fmla="*/ 18437 w 21600"/>
              <a:gd name="T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21600" h="21600">
                <a:moveTo>
                  <a:pt x="15996" y="20267"/>
                </a:moveTo>
                <a:cubicBezTo>
                  <a:pt x="17603" y="19385"/>
                  <a:pt x="18959" y="18108"/>
                  <a:pt x="19937" y="16558"/>
                </a:cubicBezTo>
                <a:lnTo>
                  <a:pt x="10800" y="10800"/>
                </a:lnTo>
                <a:close/>
              </a:path>
            </a:pathLst>
          </a:custGeom>
          <a:gradFill rotWithShape="1">
            <a:gsLst>
              <a:gs pos="0">
                <a:srgbClr val="FF8913">
                  <a:alpha val="52000"/>
                </a:srgbClr>
              </a:gs>
              <a:gs pos="100000">
                <a:srgbClr val="FFFFFF">
                  <a:alpha val="39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4271" name="Line 95"/>
          <p:cNvSpPr>
            <a:spLocks noChangeAspect="1" noChangeShapeType="1"/>
          </p:cNvSpPr>
          <p:nvPr/>
        </p:nvSpPr>
        <p:spPr bwMode="auto">
          <a:xfrm rot="19800000" flipV="1">
            <a:off x="1552575" y="5594350"/>
            <a:ext cx="14922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434322" name="Group 146"/>
          <p:cNvGrpSpPr>
            <a:grpSpLocks/>
          </p:cNvGrpSpPr>
          <p:nvPr/>
        </p:nvGrpSpPr>
        <p:grpSpPr bwMode="auto">
          <a:xfrm>
            <a:off x="1646238" y="5548313"/>
            <a:ext cx="1008062" cy="422275"/>
            <a:chOff x="1037" y="3495"/>
            <a:chExt cx="635" cy="266"/>
          </a:xfrm>
        </p:grpSpPr>
        <p:grpSp>
          <p:nvGrpSpPr>
            <p:cNvPr id="434273" name="Group 97"/>
            <p:cNvGrpSpPr>
              <a:grpSpLocks/>
            </p:cNvGrpSpPr>
            <p:nvPr/>
          </p:nvGrpSpPr>
          <p:grpSpPr bwMode="auto">
            <a:xfrm>
              <a:off x="1536" y="3495"/>
              <a:ext cx="136" cy="238"/>
              <a:chOff x="3784" y="2197"/>
              <a:chExt cx="136" cy="238"/>
            </a:xfrm>
          </p:grpSpPr>
          <p:graphicFrame>
            <p:nvGraphicFramePr>
              <p:cNvPr id="434274" name="Object 98"/>
              <p:cNvGraphicFramePr>
                <a:graphicFrameLocks noChangeAspect="1"/>
              </p:cNvGraphicFramePr>
              <p:nvPr/>
            </p:nvGraphicFramePr>
            <p:xfrm>
              <a:off x="3803" y="2197"/>
              <a:ext cx="102" cy="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4427" name="公式" r:id="rId30" imgW="215640" imgH="203040" progId="Equation.3">
                      <p:embed/>
                    </p:oleObj>
                  </mc:Choice>
                  <mc:Fallback>
                    <p:oleObj name="公式" r:id="rId30" imgW="215640" imgH="203040" progId="Equation.3">
                      <p:embed/>
                      <p:pic>
                        <p:nvPicPr>
                          <p:cNvPr id="0" name="Object 9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03" y="2197"/>
                            <a:ext cx="102" cy="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4275" name="Object 99"/>
              <p:cNvGraphicFramePr>
                <a:graphicFrameLocks noChangeAspect="1"/>
              </p:cNvGraphicFramePr>
              <p:nvPr/>
            </p:nvGraphicFramePr>
            <p:xfrm>
              <a:off x="3813" y="2303"/>
              <a:ext cx="90" cy="1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4428" name="公式" r:id="rId32" imgW="190440" imgH="279360" progId="Equation.3">
                      <p:embed/>
                    </p:oleObj>
                  </mc:Choice>
                  <mc:Fallback>
                    <p:oleObj name="公式" r:id="rId32" imgW="190440" imgH="279360" progId="Equation.3">
                      <p:embed/>
                      <p:pic>
                        <p:nvPicPr>
                          <p:cNvPr id="0" name="Object 9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3" y="2303"/>
                            <a:ext cx="90" cy="1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4276" name="Line 100"/>
              <p:cNvSpPr>
                <a:spLocks noChangeShapeType="1"/>
              </p:cNvSpPr>
              <p:nvPr/>
            </p:nvSpPr>
            <p:spPr bwMode="auto">
              <a:xfrm>
                <a:off x="3784" y="2301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34277" name="Arc 101"/>
            <p:cNvSpPr>
              <a:spLocks noChangeAspect="1"/>
            </p:cNvSpPr>
            <p:nvPr/>
          </p:nvSpPr>
          <p:spPr bwMode="auto">
            <a:xfrm>
              <a:off x="1037" y="3521"/>
              <a:ext cx="476" cy="240"/>
            </a:xfrm>
            <a:custGeom>
              <a:avLst/>
              <a:gdLst>
                <a:gd name="G0" fmla="+- 0 0 0"/>
                <a:gd name="G1" fmla="+- 10930 0 0"/>
                <a:gd name="G2" fmla="+- 21600 0 0"/>
                <a:gd name="T0" fmla="*/ 18630 w 21600"/>
                <a:gd name="T1" fmla="*/ 0 h 10930"/>
                <a:gd name="T2" fmla="*/ 21600 w 21600"/>
                <a:gd name="T3" fmla="*/ 10930 h 10930"/>
                <a:gd name="T4" fmla="*/ 0 w 21600"/>
                <a:gd name="T5" fmla="*/ 10930 h 10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0930" fill="none" extrusionOk="0">
                  <a:moveTo>
                    <a:pt x="18630" y="-1"/>
                  </a:moveTo>
                  <a:cubicBezTo>
                    <a:pt x="20574" y="3314"/>
                    <a:pt x="21600" y="7087"/>
                    <a:pt x="21600" y="10930"/>
                  </a:cubicBezTo>
                </a:path>
                <a:path w="21600" h="10930" stroke="0" extrusionOk="0">
                  <a:moveTo>
                    <a:pt x="18630" y="-1"/>
                  </a:moveTo>
                  <a:cubicBezTo>
                    <a:pt x="20574" y="3314"/>
                    <a:pt x="21600" y="7087"/>
                    <a:pt x="21600" y="10930"/>
                  </a:cubicBezTo>
                  <a:lnTo>
                    <a:pt x="0" y="10930"/>
                  </a:lnTo>
                  <a:close/>
                </a:path>
              </a:pathLst>
            </a:custGeom>
            <a:noFill/>
            <a:ln w="19050" cmpd="dbl">
              <a:solidFill>
                <a:srgbClr val="FF0000"/>
              </a:solidFill>
              <a:round/>
              <a:headEnd type="stealth" w="med" len="lg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34325" name="Group 149"/>
          <p:cNvGrpSpPr>
            <a:grpSpLocks/>
          </p:cNvGrpSpPr>
          <p:nvPr/>
        </p:nvGrpSpPr>
        <p:grpSpPr bwMode="auto">
          <a:xfrm>
            <a:off x="7246938" y="3760788"/>
            <a:ext cx="1500187" cy="787400"/>
            <a:chOff x="4565" y="2369"/>
            <a:chExt cx="945" cy="496"/>
          </a:xfrm>
        </p:grpSpPr>
        <p:sp>
          <p:nvSpPr>
            <p:cNvPr id="434195" name="Line 19"/>
            <p:cNvSpPr>
              <a:spLocks noChangeShapeType="1"/>
            </p:cNvSpPr>
            <p:nvPr/>
          </p:nvSpPr>
          <p:spPr bwMode="auto">
            <a:xfrm>
              <a:off x="4565" y="2421"/>
              <a:ext cx="0" cy="385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4291" name="Object 115"/>
            <p:cNvGraphicFramePr>
              <a:graphicFrameLocks/>
            </p:cNvGraphicFramePr>
            <p:nvPr/>
          </p:nvGraphicFramePr>
          <p:xfrm>
            <a:off x="4648" y="2369"/>
            <a:ext cx="86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29" name="公式" r:id="rId34" imgW="1371600" imgH="787320" progId="Equation.3">
                    <p:embed/>
                  </p:oleObj>
                </mc:Choice>
                <mc:Fallback>
                  <p:oleObj name="公式" r:id="rId34" imgW="1371600" imgH="787320" progId="Equation.3">
                    <p:embed/>
                    <p:pic>
                      <p:nvPicPr>
                        <p:cNvPr id="0" name="Object 1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" y="2369"/>
                          <a:ext cx="86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4327" name="Group 151"/>
          <p:cNvGrpSpPr>
            <a:grpSpLocks/>
          </p:cNvGrpSpPr>
          <p:nvPr/>
        </p:nvGrpSpPr>
        <p:grpSpPr bwMode="auto">
          <a:xfrm>
            <a:off x="3740150" y="2692400"/>
            <a:ext cx="2479675" cy="2041525"/>
            <a:chOff x="2356" y="1696"/>
            <a:chExt cx="1562" cy="1286"/>
          </a:xfrm>
        </p:grpSpPr>
        <p:sp>
          <p:nvSpPr>
            <p:cNvPr id="434196" name="Line 20"/>
            <p:cNvSpPr>
              <a:spLocks noChangeShapeType="1"/>
            </p:cNvSpPr>
            <p:nvPr/>
          </p:nvSpPr>
          <p:spPr bwMode="auto">
            <a:xfrm rot="16200000" flipV="1">
              <a:off x="3137" y="915"/>
              <a:ext cx="0" cy="1562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8" name="Rectangle 22"/>
            <p:cNvSpPr>
              <a:spLocks noChangeArrowheads="1"/>
            </p:cNvSpPr>
            <p:nvPr/>
          </p:nvSpPr>
          <p:spPr bwMode="auto">
            <a:xfrm>
              <a:off x="2412" y="1800"/>
              <a:ext cx="1446" cy="118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34300" name="Group 124"/>
            <p:cNvGrpSpPr>
              <a:grpSpLocks/>
            </p:cNvGrpSpPr>
            <p:nvPr/>
          </p:nvGrpSpPr>
          <p:grpSpPr bwMode="auto">
            <a:xfrm>
              <a:off x="2444" y="1811"/>
              <a:ext cx="1381" cy="1153"/>
              <a:chOff x="2426" y="1961"/>
              <a:chExt cx="1381" cy="1153"/>
            </a:xfrm>
          </p:grpSpPr>
          <p:grpSp>
            <p:nvGrpSpPr>
              <p:cNvPr id="434297" name="Group 121"/>
              <p:cNvGrpSpPr>
                <a:grpSpLocks/>
              </p:cNvGrpSpPr>
              <p:nvPr/>
            </p:nvGrpSpPr>
            <p:grpSpPr bwMode="auto">
              <a:xfrm>
                <a:off x="2816" y="1961"/>
                <a:ext cx="982" cy="536"/>
                <a:chOff x="2726" y="1763"/>
                <a:chExt cx="982" cy="536"/>
              </a:xfrm>
            </p:grpSpPr>
            <p:graphicFrame>
              <p:nvGraphicFramePr>
                <p:cNvPr id="434292" name="Object 116"/>
                <p:cNvGraphicFramePr>
                  <a:graphicFrameLocks/>
                </p:cNvGraphicFramePr>
                <p:nvPr/>
              </p:nvGraphicFramePr>
              <p:xfrm>
                <a:off x="2726" y="1803"/>
                <a:ext cx="982" cy="4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34430" name="公式" r:id="rId36" imgW="1562040" imgH="787320" progId="Equation.3">
                        <p:embed/>
                      </p:oleObj>
                    </mc:Choice>
                    <mc:Fallback>
                      <p:oleObj name="公式" r:id="rId36" imgW="1562040" imgH="787320" progId="Equation.3">
                        <p:embed/>
                        <p:pic>
                          <p:nvPicPr>
                            <p:cNvPr id="0" name="Object 116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26" y="1803"/>
                              <a:ext cx="982" cy="4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34293" name="Object 117"/>
                <p:cNvGraphicFramePr>
                  <a:graphicFrameLocks/>
                </p:cNvGraphicFramePr>
                <p:nvPr/>
              </p:nvGraphicFramePr>
              <p:xfrm>
                <a:off x="2727" y="1763"/>
                <a:ext cx="736" cy="5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34431" name="公式" r:id="rId38" imgW="1168200" imgH="850680" progId="Equation.3">
                        <p:embed/>
                      </p:oleObj>
                    </mc:Choice>
                    <mc:Fallback>
                      <p:oleObj name="公式" r:id="rId38" imgW="1168200" imgH="850680" progId="Equation.3">
                        <p:embed/>
                        <p:pic>
                          <p:nvPicPr>
                            <p:cNvPr id="0" name="Object 117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27" y="1763"/>
                              <a:ext cx="736" cy="53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434295" name="Object 119"/>
              <p:cNvGraphicFramePr>
                <a:graphicFrameLocks/>
              </p:cNvGraphicFramePr>
              <p:nvPr/>
            </p:nvGraphicFramePr>
            <p:xfrm>
              <a:off x="2426" y="2307"/>
              <a:ext cx="1381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4432" name="公式" r:id="rId40" imgW="2197080" imgH="787320" progId="Equation.3">
                      <p:embed/>
                    </p:oleObj>
                  </mc:Choice>
                  <mc:Fallback>
                    <p:oleObj name="公式" r:id="rId40" imgW="2197080" imgH="787320" progId="Equation.3">
                      <p:embed/>
                      <p:pic>
                        <p:nvPicPr>
                          <p:cNvPr id="0" name="Object 11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26" y="2307"/>
                            <a:ext cx="1381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4294" name="Object 118"/>
              <p:cNvGraphicFramePr>
                <a:graphicFrameLocks/>
              </p:cNvGraphicFramePr>
              <p:nvPr/>
            </p:nvGraphicFramePr>
            <p:xfrm>
              <a:off x="2815" y="2560"/>
              <a:ext cx="736" cy="5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4433" name="公式" r:id="rId42" imgW="1168200" imgH="850680" progId="Equation.3">
                      <p:embed/>
                    </p:oleObj>
                  </mc:Choice>
                  <mc:Fallback>
                    <p:oleObj name="公式" r:id="rId42" imgW="1168200" imgH="850680" progId="Equation.3">
                      <p:embed/>
                      <p:pic>
                        <p:nvPicPr>
                          <p:cNvPr id="0" name="Object 11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15" y="2560"/>
                            <a:ext cx="736" cy="5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4296" name="Object 120"/>
              <p:cNvGraphicFramePr>
                <a:graphicFrameLocks/>
              </p:cNvGraphicFramePr>
              <p:nvPr/>
            </p:nvGraphicFramePr>
            <p:xfrm>
              <a:off x="2808" y="2618"/>
              <a:ext cx="982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4434" name="公式" r:id="rId44" imgW="1562040" imgH="787320" progId="Equation.3">
                      <p:embed/>
                    </p:oleObj>
                  </mc:Choice>
                  <mc:Fallback>
                    <p:oleObj name="公式" r:id="rId44" imgW="1562040" imgH="787320" progId="Equation.3">
                      <p:embed/>
                      <p:pic>
                        <p:nvPicPr>
                          <p:cNvPr id="0" name="Object 12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08" y="2618"/>
                            <a:ext cx="982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34315" name="Group 139"/>
          <p:cNvGrpSpPr>
            <a:grpSpLocks/>
          </p:cNvGrpSpPr>
          <p:nvPr/>
        </p:nvGrpSpPr>
        <p:grpSpPr bwMode="auto">
          <a:xfrm>
            <a:off x="1090613" y="1817688"/>
            <a:ext cx="2339975" cy="2081212"/>
            <a:chOff x="687" y="1145"/>
            <a:chExt cx="1474" cy="1311"/>
          </a:xfrm>
        </p:grpSpPr>
        <p:sp>
          <p:nvSpPr>
            <p:cNvPr id="434244" name="Oval 68"/>
            <p:cNvSpPr>
              <a:spLocks noChangeAspect="1" noChangeArrowheads="1"/>
            </p:cNvSpPr>
            <p:nvPr/>
          </p:nvSpPr>
          <p:spPr bwMode="auto">
            <a:xfrm>
              <a:off x="846" y="1529"/>
              <a:ext cx="816" cy="816"/>
            </a:xfrm>
            <a:prstGeom prst="ellipse">
              <a:avLst/>
            </a:prstGeom>
            <a:solidFill>
              <a:srgbClr val="FFCC99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4246" name="Line 70"/>
            <p:cNvSpPr>
              <a:spLocks noChangeAspect="1" noChangeShapeType="1"/>
            </p:cNvSpPr>
            <p:nvPr/>
          </p:nvSpPr>
          <p:spPr bwMode="auto">
            <a:xfrm flipV="1">
              <a:off x="1037" y="1583"/>
              <a:ext cx="749" cy="0"/>
            </a:xfrm>
            <a:prstGeom prst="line">
              <a:avLst/>
            </a:prstGeom>
            <a:noFill/>
            <a:ln w="12700">
              <a:solidFill>
                <a:srgbClr val="006600"/>
              </a:solidFill>
              <a:prstDash val="dash"/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3" name="Oval 67"/>
            <p:cNvSpPr>
              <a:spLocks noChangeAspect="1" noChangeArrowheads="1"/>
            </p:cNvSpPr>
            <p:nvPr/>
          </p:nvSpPr>
          <p:spPr bwMode="auto">
            <a:xfrm>
              <a:off x="687" y="1587"/>
              <a:ext cx="701" cy="70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4201" name="Line 25"/>
            <p:cNvSpPr>
              <a:spLocks noChangeAspect="1" noChangeShapeType="1"/>
            </p:cNvSpPr>
            <p:nvPr/>
          </p:nvSpPr>
          <p:spPr bwMode="auto">
            <a:xfrm>
              <a:off x="1039" y="1155"/>
              <a:ext cx="0" cy="130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0" name="Line 24"/>
            <p:cNvSpPr>
              <a:spLocks noChangeShapeType="1"/>
            </p:cNvSpPr>
            <p:nvPr/>
          </p:nvSpPr>
          <p:spPr bwMode="auto">
            <a:xfrm flipV="1">
              <a:off x="746" y="1931"/>
              <a:ext cx="141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1" name="Arc 75"/>
            <p:cNvSpPr>
              <a:spLocks noChangeAspect="1"/>
            </p:cNvSpPr>
            <p:nvPr/>
          </p:nvSpPr>
          <p:spPr bwMode="auto">
            <a:xfrm>
              <a:off x="1042" y="1585"/>
              <a:ext cx="351" cy="701"/>
            </a:xfrm>
            <a:custGeom>
              <a:avLst/>
              <a:gdLst>
                <a:gd name="G0" fmla="+- 62 0 0"/>
                <a:gd name="G1" fmla="+- 21600 0 0"/>
                <a:gd name="G2" fmla="+- 21600 0 0"/>
                <a:gd name="T0" fmla="*/ 0 w 21662"/>
                <a:gd name="T1" fmla="*/ 0 h 43200"/>
                <a:gd name="T2" fmla="*/ 123 w 21662"/>
                <a:gd name="T3" fmla="*/ 43200 h 43200"/>
                <a:gd name="T4" fmla="*/ 62 w 2166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62" h="43200" fill="none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</a:path>
                <a:path w="21662" h="43200" stroke="0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  <a:lnTo>
                    <a:pt x="62" y="21600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D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4248" name="Line 72"/>
            <p:cNvSpPr>
              <a:spLocks noChangeAspect="1" noChangeShapeType="1"/>
            </p:cNvSpPr>
            <p:nvPr/>
          </p:nvSpPr>
          <p:spPr bwMode="auto">
            <a:xfrm rot="19800000" flipV="1">
              <a:off x="989" y="1404"/>
              <a:ext cx="718" cy="0"/>
            </a:xfrm>
            <a:prstGeom prst="line">
              <a:avLst/>
            </a:prstGeom>
            <a:noFill/>
            <a:ln w="12700">
              <a:solidFill>
                <a:srgbClr val="006600"/>
              </a:solidFill>
              <a:prstDash val="dash"/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4257" name="Object 81"/>
            <p:cNvGraphicFramePr>
              <a:graphicFrameLocks noChangeAspect="1"/>
            </p:cNvGraphicFramePr>
            <p:nvPr/>
          </p:nvGraphicFramePr>
          <p:xfrm>
            <a:off x="933" y="1511"/>
            <a:ext cx="66" cy="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35" name="公式" r:id="rId46" imgW="139680" imgH="279360" progId="Equation.3">
                    <p:embed/>
                  </p:oleObj>
                </mc:Choice>
                <mc:Fallback>
                  <p:oleObj name="公式" r:id="rId46" imgW="139680" imgH="279360" progId="Equation.3">
                    <p:embed/>
                    <p:pic>
                      <p:nvPicPr>
                        <p:cNvPr id="0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3" y="1511"/>
                          <a:ext cx="66" cy="1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258" name="Object 82"/>
            <p:cNvGraphicFramePr>
              <a:graphicFrameLocks noChangeAspect="1"/>
            </p:cNvGraphicFramePr>
            <p:nvPr/>
          </p:nvGraphicFramePr>
          <p:xfrm>
            <a:off x="844" y="2202"/>
            <a:ext cx="156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36" name="公式" r:id="rId48" imgW="330120" imgH="342720" progId="Equation.3">
                    <p:embed/>
                  </p:oleObj>
                </mc:Choice>
                <mc:Fallback>
                  <p:oleObj name="公式" r:id="rId48" imgW="330120" imgH="342720" progId="Equation.3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4" y="2202"/>
                          <a:ext cx="156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261" name="Object 85"/>
            <p:cNvGraphicFramePr>
              <a:graphicFrameLocks noChangeAspect="1"/>
            </p:cNvGraphicFramePr>
            <p:nvPr/>
          </p:nvGraphicFramePr>
          <p:xfrm>
            <a:off x="1674" y="1973"/>
            <a:ext cx="84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37" name="公式" r:id="rId50" imgW="177480" imgH="203040" progId="Equation.3">
                    <p:embed/>
                  </p:oleObj>
                </mc:Choice>
                <mc:Fallback>
                  <p:oleObj name="公式" r:id="rId50" imgW="177480" imgH="203040" progId="Equation.3">
                    <p:embed/>
                    <p:pic>
                      <p:nvPicPr>
                        <p:cNvPr id="0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4" y="1973"/>
                          <a:ext cx="84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34267" name="Group 91"/>
            <p:cNvGrpSpPr>
              <a:grpSpLocks/>
            </p:cNvGrpSpPr>
            <p:nvPr/>
          </p:nvGrpSpPr>
          <p:grpSpPr bwMode="auto">
            <a:xfrm>
              <a:off x="1538" y="1317"/>
              <a:ext cx="136" cy="238"/>
              <a:chOff x="3784" y="2197"/>
              <a:chExt cx="136" cy="238"/>
            </a:xfrm>
          </p:grpSpPr>
          <p:graphicFrame>
            <p:nvGraphicFramePr>
              <p:cNvPr id="434263" name="Object 87"/>
              <p:cNvGraphicFramePr>
                <a:graphicFrameLocks noChangeAspect="1"/>
              </p:cNvGraphicFramePr>
              <p:nvPr/>
            </p:nvGraphicFramePr>
            <p:xfrm>
              <a:off x="3803" y="2197"/>
              <a:ext cx="102" cy="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4438" name="公式" r:id="rId52" imgW="215640" imgH="203040" progId="Equation.3">
                      <p:embed/>
                    </p:oleObj>
                  </mc:Choice>
                  <mc:Fallback>
                    <p:oleObj name="公式" r:id="rId52" imgW="215640" imgH="203040" progId="Equation.3">
                      <p:embed/>
                      <p:pic>
                        <p:nvPicPr>
                          <p:cNvPr id="0" name="Object 8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03" y="2197"/>
                            <a:ext cx="102" cy="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4264" name="Object 88"/>
              <p:cNvGraphicFramePr>
                <a:graphicFrameLocks noChangeAspect="1"/>
              </p:cNvGraphicFramePr>
              <p:nvPr/>
            </p:nvGraphicFramePr>
            <p:xfrm>
              <a:off x="3813" y="2303"/>
              <a:ext cx="90" cy="1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4439" name="公式" r:id="rId53" imgW="190440" imgH="279360" progId="Equation.3">
                      <p:embed/>
                    </p:oleObj>
                  </mc:Choice>
                  <mc:Fallback>
                    <p:oleObj name="公式" r:id="rId53" imgW="190440" imgH="279360" progId="Equation.3">
                      <p:embed/>
                      <p:pic>
                        <p:nvPicPr>
                          <p:cNvPr id="0" name="Object 8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3" y="2303"/>
                            <a:ext cx="90" cy="1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4265" name="Line 89"/>
              <p:cNvSpPr>
                <a:spLocks noChangeShapeType="1"/>
              </p:cNvSpPr>
              <p:nvPr/>
            </p:nvSpPr>
            <p:spPr bwMode="auto">
              <a:xfrm>
                <a:off x="3784" y="2301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34268" name="Arc 92"/>
            <p:cNvSpPr>
              <a:spLocks noChangeAspect="1"/>
            </p:cNvSpPr>
            <p:nvPr/>
          </p:nvSpPr>
          <p:spPr bwMode="auto">
            <a:xfrm>
              <a:off x="1039" y="1343"/>
              <a:ext cx="476" cy="240"/>
            </a:xfrm>
            <a:custGeom>
              <a:avLst/>
              <a:gdLst>
                <a:gd name="G0" fmla="+- 0 0 0"/>
                <a:gd name="G1" fmla="+- 10930 0 0"/>
                <a:gd name="G2" fmla="+- 21600 0 0"/>
                <a:gd name="T0" fmla="*/ 18630 w 21600"/>
                <a:gd name="T1" fmla="*/ 0 h 10930"/>
                <a:gd name="T2" fmla="*/ 21600 w 21600"/>
                <a:gd name="T3" fmla="*/ 10930 h 10930"/>
                <a:gd name="T4" fmla="*/ 0 w 21600"/>
                <a:gd name="T5" fmla="*/ 10930 h 10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0930" fill="none" extrusionOk="0">
                  <a:moveTo>
                    <a:pt x="18630" y="-1"/>
                  </a:moveTo>
                  <a:cubicBezTo>
                    <a:pt x="20574" y="3314"/>
                    <a:pt x="21600" y="7087"/>
                    <a:pt x="21600" y="10930"/>
                  </a:cubicBezTo>
                </a:path>
                <a:path w="21600" h="10930" stroke="0" extrusionOk="0">
                  <a:moveTo>
                    <a:pt x="18630" y="-1"/>
                  </a:moveTo>
                  <a:cubicBezTo>
                    <a:pt x="20574" y="3314"/>
                    <a:pt x="21600" y="7087"/>
                    <a:pt x="21600" y="10930"/>
                  </a:cubicBezTo>
                  <a:lnTo>
                    <a:pt x="0" y="10930"/>
                  </a:lnTo>
                  <a:close/>
                </a:path>
              </a:pathLst>
            </a:custGeom>
            <a:noFill/>
            <a:ln w="19050" cmpd="dbl">
              <a:solidFill>
                <a:srgbClr val="FF0000"/>
              </a:solidFill>
              <a:round/>
              <a:headEnd type="stealth" w="med" len="lg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34290" name="Object 114"/>
            <p:cNvGraphicFramePr>
              <a:graphicFrameLocks noChangeAspect="1"/>
            </p:cNvGraphicFramePr>
            <p:nvPr/>
          </p:nvGraphicFramePr>
          <p:xfrm>
            <a:off x="1413" y="1964"/>
            <a:ext cx="78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40" name="公式" r:id="rId54" imgW="164880" imgH="266400" progId="Equation.3">
                    <p:embed/>
                  </p:oleObj>
                </mc:Choice>
                <mc:Fallback>
                  <p:oleObj name="公式" r:id="rId54" imgW="164880" imgH="266400" progId="Equation.3">
                    <p:embed/>
                    <p:pic>
                      <p:nvPicPr>
                        <p:cNvPr id="0" name="Object 1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3" y="1964"/>
                          <a:ext cx="78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301" name="Object 125"/>
            <p:cNvGraphicFramePr>
              <a:graphicFrameLocks noChangeAspect="1"/>
            </p:cNvGraphicFramePr>
            <p:nvPr/>
          </p:nvGraphicFramePr>
          <p:xfrm>
            <a:off x="1878" y="1145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41" name="公式" r:id="rId56" imgW="393480" imgH="342720" progId="Equation.3">
                    <p:embed/>
                  </p:oleObj>
                </mc:Choice>
                <mc:Fallback>
                  <p:oleObj name="公式" r:id="rId56" imgW="393480" imgH="342720" progId="Equation.3">
                    <p:embed/>
                    <p:pic>
                      <p:nvPicPr>
                        <p:cNvPr id="0" name="Object 1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8" y="1145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4320" name="Group 144"/>
          <p:cNvGrpSpPr>
            <a:grpSpLocks/>
          </p:cNvGrpSpPr>
          <p:nvPr/>
        </p:nvGrpSpPr>
        <p:grpSpPr bwMode="auto">
          <a:xfrm>
            <a:off x="1181100" y="4867275"/>
            <a:ext cx="2246313" cy="1409700"/>
            <a:chOff x="744" y="3066"/>
            <a:chExt cx="1415" cy="888"/>
          </a:xfrm>
        </p:grpSpPr>
        <p:sp>
          <p:nvSpPr>
            <p:cNvPr id="434218" name="Line 42"/>
            <p:cNvSpPr>
              <a:spLocks noChangeShapeType="1"/>
            </p:cNvSpPr>
            <p:nvPr/>
          </p:nvSpPr>
          <p:spPr bwMode="auto">
            <a:xfrm flipV="1">
              <a:off x="744" y="3762"/>
              <a:ext cx="14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9" name="Line 43"/>
            <p:cNvSpPr>
              <a:spLocks noChangeShapeType="1"/>
            </p:cNvSpPr>
            <p:nvPr/>
          </p:nvSpPr>
          <p:spPr bwMode="auto">
            <a:xfrm>
              <a:off x="1039" y="3066"/>
              <a:ext cx="0" cy="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4302" name="Object 126"/>
            <p:cNvGraphicFramePr>
              <a:graphicFrameLocks noChangeAspect="1"/>
            </p:cNvGraphicFramePr>
            <p:nvPr/>
          </p:nvGraphicFramePr>
          <p:xfrm>
            <a:off x="1892" y="3246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42" name="公式" r:id="rId58" imgW="507960" imgH="368280" progId="Equation.3">
                    <p:embed/>
                  </p:oleObj>
                </mc:Choice>
                <mc:Fallback>
                  <p:oleObj name="公式" r:id="rId58" imgW="507960" imgH="368280" progId="Equation.3">
                    <p:embed/>
                    <p:pic>
                      <p:nvPicPr>
                        <p:cNvPr id="0" name="Object 1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2" y="3246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4324" name="Group 148"/>
          <p:cNvGrpSpPr>
            <a:grpSpLocks/>
          </p:cNvGrpSpPr>
          <p:nvPr/>
        </p:nvGrpSpPr>
        <p:grpSpPr bwMode="auto">
          <a:xfrm>
            <a:off x="6030913" y="4868863"/>
            <a:ext cx="2441575" cy="1439862"/>
            <a:chOff x="3799" y="3067"/>
            <a:chExt cx="1538" cy="907"/>
          </a:xfrm>
        </p:grpSpPr>
        <p:grpSp>
          <p:nvGrpSpPr>
            <p:cNvPr id="434287" name="Group 111"/>
            <p:cNvGrpSpPr>
              <a:grpSpLocks/>
            </p:cNvGrpSpPr>
            <p:nvPr/>
          </p:nvGrpSpPr>
          <p:grpSpPr bwMode="auto">
            <a:xfrm>
              <a:off x="3799" y="3067"/>
              <a:ext cx="1538" cy="907"/>
              <a:chOff x="3979" y="3067"/>
              <a:chExt cx="1538" cy="907"/>
            </a:xfrm>
          </p:grpSpPr>
          <p:grpSp>
            <p:nvGrpSpPr>
              <p:cNvPr id="434184" name="Group 8"/>
              <p:cNvGrpSpPr>
                <a:grpSpLocks/>
              </p:cNvGrpSpPr>
              <p:nvPr/>
            </p:nvGrpSpPr>
            <p:grpSpPr bwMode="auto">
              <a:xfrm>
                <a:off x="3979" y="3204"/>
                <a:ext cx="1538" cy="558"/>
                <a:chOff x="795" y="1052"/>
                <a:chExt cx="1538" cy="588"/>
              </a:xfrm>
            </p:grpSpPr>
            <p:sp>
              <p:nvSpPr>
                <p:cNvPr id="434185" name="Rectangle 9"/>
                <p:cNvSpPr>
                  <a:spLocks noChangeAspect="1" noChangeArrowheads="1"/>
                </p:cNvSpPr>
                <p:nvPr/>
              </p:nvSpPr>
              <p:spPr bwMode="auto">
                <a:xfrm>
                  <a:off x="795" y="1052"/>
                  <a:ext cx="769" cy="58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t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34186" name="Rectangle 10"/>
                <p:cNvSpPr>
                  <a:spLocks noChangeAspect="1" noChangeArrowheads="1"/>
                </p:cNvSpPr>
                <p:nvPr/>
              </p:nvSpPr>
              <p:spPr bwMode="auto">
                <a:xfrm rot="10800000">
                  <a:off x="1564" y="1052"/>
                  <a:ext cx="769" cy="58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434192" name="Line 16"/>
              <p:cNvSpPr>
                <a:spLocks noChangeShapeType="1"/>
              </p:cNvSpPr>
              <p:nvPr/>
            </p:nvSpPr>
            <p:spPr bwMode="auto">
              <a:xfrm>
                <a:off x="4749" y="3067"/>
                <a:ext cx="0" cy="9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4193" name="Line 17"/>
              <p:cNvSpPr>
                <a:spLocks noChangeShapeType="1"/>
              </p:cNvSpPr>
              <p:nvPr/>
            </p:nvSpPr>
            <p:spPr bwMode="auto">
              <a:xfrm flipV="1">
                <a:off x="4197" y="3760"/>
                <a:ext cx="1047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4194" name="Line 18"/>
              <p:cNvSpPr>
                <a:spLocks noChangeShapeType="1"/>
              </p:cNvSpPr>
              <p:nvPr/>
            </p:nvSpPr>
            <p:spPr bwMode="auto">
              <a:xfrm flipV="1">
                <a:off x="4082" y="3762"/>
                <a:ext cx="13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434303" name="Object 127"/>
            <p:cNvGraphicFramePr>
              <a:graphicFrameLocks noChangeAspect="1"/>
            </p:cNvGraphicFramePr>
            <p:nvPr/>
          </p:nvGraphicFramePr>
          <p:xfrm>
            <a:off x="4867" y="3287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43" name="公式" r:id="rId60" imgW="520560" imgH="368280" progId="Equation.3">
                    <p:embed/>
                  </p:oleObj>
                </mc:Choice>
                <mc:Fallback>
                  <p:oleObj name="公式" r:id="rId60" imgW="520560" imgH="368280" progId="Equation.3">
                    <p:embed/>
                    <p:pic>
                      <p:nvPicPr>
                        <p:cNvPr id="0" name="Object 1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7" y="3287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4326" name="Group 150"/>
          <p:cNvGrpSpPr>
            <a:grpSpLocks/>
          </p:cNvGrpSpPr>
          <p:nvPr/>
        </p:nvGrpSpPr>
        <p:grpSpPr bwMode="auto">
          <a:xfrm>
            <a:off x="6362700" y="1843088"/>
            <a:ext cx="1939925" cy="1760537"/>
            <a:chOff x="4008" y="1161"/>
            <a:chExt cx="1222" cy="1109"/>
          </a:xfrm>
        </p:grpSpPr>
        <p:sp>
          <p:nvSpPr>
            <p:cNvPr id="434278" name="Oval 102"/>
            <p:cNvSpPr>
              <a:spLocks noChangeAspect="1" noChangeArrowheads="1"/>
            </p:cNvSpPr>
            <p:nvPr/>
          </p:nvSpPr>
          <p:spPr bwMode="auto">
            <a:xfrm>
              <a:off x="4212" y="1356"/>
              <a:ext cx="701" cy="701"/>
            </a:xfrm>
            <a:prstGeom prst="ellipse">
              <a:avLst/>
            </a:prstGeom>
            <a:solidFill>
              <a:srgbClr val="FFCC99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4279" name="Line 103"/>
            <p:cNvSpPr>
              <a:spLocks noChangeShapeType="1"/>
            </p:cNvSpPr>
            <p:nvPr/>
          </p:nvSpPr>
          <p:spPr bwMode="auto">
            <a:xfrm flipV="1">
              <a:off x="4008" y="1696"/>
              <a:ext cx="12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0" name="Line 104"/>
            <p:cNvSpPr>
              <a:spLocks noChangeShapeType="1"/>
            </p:cNvSpPr>
            <p:nvPr/>
          </p:nvSpPr>
          <p:spPr bwMode="auto">
            <a:xfrm>
              <a:off x="4571" y="1161"/>
              <a:ext cx="0" cy="1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4281" name="Object 105"/>
            <p:cNvGraphicFramePr>
              <a:graphicFrameLocks noChangeAspect="1"/>
            </p:cNvGraphicFramePr>
            <p:nvPr/>
          </p:nvGraphicFramePr>
          <p:xfrm>
            <a:off x="4952" y="1714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44" name="公式" r:id="rId62" imgW="164880" imgH="266400" progId="Equation.3">
                    <p:embed/>
                  </p:oleObj>
                </mc:Choice>
                <mc:Fallback>
                  <p:oleObj name="公式" r:id="rId62" imgW="164880" imgH="266400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2" y="1714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282" name="Object 106"/>
            <p:cNvGraphicFramePr>
              <a:graphicFrameLocks noChangeAspect="1"/>
            </p:cNvGraphicFramePr>
            <p:nvPr/>
          </p:nvGraphicFramePr>
          <p:xfrm>
            <a:off x="4037" y="1718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45" name="公式" r:id="rId64" imgW="355320" imgH="342720" progId="Equation.3">
                    <p:embed/>
                  </p:oleObj>
                </mc:Choice>
                <mc:Fallback>
                  <p:oleObj name="公式" r:id="rId64" imgW="355320" imgH="34272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7" y="1718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304" name="Object 128"/>
            <p:cNvGraphicFramePr>
              <a:graphicFrameLocks noChangeAspect="1"/>
            </p:cNvGraphicFramePr>
            <p:nvPr/>
          </p:nvGraphicFramePr>
          <p:xfrm>
            <a:off x="4920" y="1220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46" name="公式" r:id="rId66" imgW="469800" imgH="342720" progId="Equation.3">
                    <p:embed/>
                  </p:oleObj>
                </mc:Choice>
                <mc:Fallback>
                  <p:oleObj name="公式" r:id="rId66" imgW="469800" imgH="342720" progId="Equation.3">
                    <p:embed/>
                    <p:pic>
                      <p:nvPicPr>
                        <p:cNvPr id="0" name="Object 1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0" y="1220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4321" name="Group 145"/>
          <p:cNvGrpSpPr>
            <a:grpSpLocks/>
          </p:cNvGrpSpPr>
          <p:nvPr/>
        </p:nvGrpSpPr>
        <p:grpSpPr bwMode="auto">
          <a:xfrm>
            <a:off x="1625600" y="5935663"/>
            <a:ext cx="1568450" cy="292100"/>
            <a:chOff x="1024" y="3739"/>
            <a:chExt cx="988" cy="184"/>
          </a:xfrm>
        </p:grpSpPr>
        <p:graphicFrame>
          <p:nvGraphicFramePr>
            <p:cNvPr id="434259" name="Object 83"/>
            <p:cNvGraphicFramePr>
              <a:graphicFrameLocks noChangeAspect="1"/>
            </p:cNvGraphicFramePr>
            <p:nvPr/>
          </p:nvGraphicFramePr>
          <p:xfrm>
            <a:off x="1331" y="3796"/>
            <a:ext cx="78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47" name="公式" r:id="rId68" imgW="164880" imgH="266400" progId="Equation.3">
                    <p:embed/>
                  </p:oleObj>
                </mc:Choice>
                <mc:Fallback>
                  <p:oleObj name="公式" r:id="rId68" imgW="164880" imgH="266400" progId="Equation.3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1" y="3796"/>
                          <a:ext cx="78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4270" name="Line 94"/>
            <p:cNvSpPr>
              <a:spLocks noChangeAspect="1" noChangeShapeType="1"/>
            </p:cNvSpPr>
            <p:nvPr/>
          </p:nvSpPr>
          <p:spPr bwMode="auto">
            <a:xfrm flipV="1">
              <a:off x="1041" y="3761"/>
              <a:ext cx="971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9" name="Oval 113"/>
            <p:cNvSpPr>
              <a:spLocks noChangeAspect="1" noChangeArrowheads="1"/>
            </p:cNvSpPr>
            <p:nvPr/>
          </p:nvSpPr>
          <p:spPr bwMode="auto">
            <a:xfrm>
              <a:off x="1346" y="3740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4309" name="Oval 133"/>
            <p:cNvSpPr>
              <a:spLocks noChangeAspect="1" noChangeArrowheads="1"/>
            </p:cNvSpPr>
            <p:nvPr/>
          </p:nvSpPr>
          <p:spPr bwMode="auto">
            <a:xfrm>
              <a:off x="1024" y="3739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4310" name="Oval 134"/>
            <p:cNvSpPr>
              <a:spLocks noChangeAspect="1" noChangeArrowheads="1"/>
            </p:cNvSpPr>
            <p:nvPr/>
          </p:nvSpPr>
          <p:spPr bwMode="auto">
            <a:xfrm>
              <a:off x="1916" y="3740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34311" name="Object 135"/>
            <p:cNvGraphicFramePr>
              <a:graphicFrameLocks noChangeAspect="1"/>
            </p:cNvGraphicFramePr>
            <p:nvPr/>
          </p:nvGraphicFramePr>
          <p:xfrm>
            <a:off x="1059" y="3791"/>
            <a:ext cx="90" cy="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48" name="公式" r:id="rId69" imgW="190440" imgH="279360" progId="Equation.3">
                    <p:embed/>
                  </p:oleObj>
                </mc:Choice>
                <mc:Fallback>
                  <p:oleObj name="公式" r:id="rId69" imgW="190440" imgH="279360" progId="Equation.3">
                    <p:embed/>
                    <p:pic>
                      <p:nvPicPr>
                        <p:cNvPr id="0" name="Object 1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9" y="3791"/>
                          <a:ext cx="90" cy="1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312" name="Object 136"/>
            <p:cNvGraphicFramePr>
              <a:graphicFrameLocks noChangeAspect="1"/>
            </p:cNvGraphicFramePr>
            <p:nvPr/>
          </p:nvGraphicFramePr>
          <p:xfrm>
            <a:off x="1873" y="3798"/>
            <a:ext cx="126" cy="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49" name="公式" r:id="rId71" imgW="266400" imgH="190440" progId="Equation.3">
                    <p:embed/>
                  </p:oleObj>
                </mc:Choice>
                <mc:Fallback>
                  <p:oleObj name="公式" r:id="rId71" imgW="266400" imgH="190440" progId="Equation.3">
                    <p:embed/>
                    <p:pic>
                      <p:nvPicPr>
                        <p:cNvPr id="0" name="Object 1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3" y="3798"/>
                          <a:ext cx="126" cy="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4318" name="Group 142"/>
          <p:cNvGrpSpPr>
            <a:grpSpLocks/>
          </p:cNvGrpSpPr>
          <p:nvPr/>
        </p:nvGrpSpPr>
        <p:grpSpPr bwMode="auto">
          <a:xfrm>
            <a:off x="6281738" y="636588"/>
            <a:ext cx="2552700" cy="457200"/>
            <a:chOff x="3957" y="401"/>
            <a:chExt cx="1608" cy="288"/>
          </a:xfrm>
        </p:grpSpPr>
        <p:graphicFrame>
          <p:nvGraphicFramePr>
            <p:cNvPr id="434190" name="Object 14"/>
            <p:cNvGraphicFramePr>
              <a:graphicFrameLocks/>
            </p:cNvGraphicFramePr>
            <p:nvPr/>
          </p:nvGraphicFramePr>
          <p:xfrm>
            <a:off x="4442" y="442"/>
            <a:ext cx="45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4450" name="公式" r:id="rId73" imgW="723600" imgH="342720" progId="Equation.3">
                    <p:embed/>
                  </p:oleObj>
                </mc:Choice>
                <mc:Fallback>
                  <p:oleObj name="公式" r:id="rId73" imgW="723600" imgH="342720" progId="Equation.3">
                    <p:embed/>
                    <p:pic>
                      <p:nvPicPr>
                        <p:cNvPr id="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2" y="442"/>
                          <a:ext cx="45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4314" name="Rectangle 138"/>
            <p:cNvSpPr>
              <a:spLocks noChangeArrowheads="1"/>
            </p:cNvSpPr>
            <p:nvPr/>
          </p:nvSpPr>
          <p:spPr bwMode="auto">
            <a:xfrm>
              <a:off x="3957" y="401"/>
              <a:ext cx="16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dirty="0">
                  <a:solidFill>
                    <a:schemeClr val="tx1"/>
                  </a:solidFill>
                </a:rPr>
                <a:t>其中            求一   </a:t>
              </a:r>
            </a:p>
          </p:txBody>
        </p:sp>
      </p:grpSp>
      <p:grpSp>
        <p:nvGrpSpPr>
          <p:cNvPr id="434316" name="Group 140"/>
          <p:cNvGrpSpPr>
            <a:grpSpLocks/>
          </p:cNvGrpSpPr>
          <p:nvPr/>
        </p:nvGrpSpPr>
        <p:grpSpPr bwMode="auto">
          <a:xfrm>
            <a:off x="1627188" y="2479675"/>
            <a:ext cx="601662" cy="1171575"/>
            <a:chOff x="330" y="1924"/>
            <a:chExt cx="379" cy="738"/>
          </a:xfrm>
        </p:grpSpPr>
        <p:sp>
          <p:nvSpPr>
            <p:cNvPr id="434313" name="Arc 137"/>
            <p:cNvSpPr>
              <a:spLocks noChangeAspect="1"/>
            </p:cNvSpPr>
            <p:nvPr/>
          </p:nvSpPr>
          <p:spPr bwMode="auto">
            <a:xfrm>
              <a:off x="344" y="1940"/>
              <a:ext cx="351" cy="701"/>
            </a:xfrm>
            <a:custGeom>
              <a:avLst/>
              <a:gdLst>
                <a:gd name="G0" fmla="+- 62 0 0"/>
                <a:gd name="G1" fmla="+- 21600 0 0"/>
                <a:gd name="G2" fmla="+- 21600 0 0"/>
                <a:gd name="T0" fmla="*/ 0 w 21662"/>
                <a:gd name="T1" fmla="*/ 0 h 43200"/>
                <a:gd name="T2" fmla="*/ 123 w 21662"/>
                <a:gd name="T3" fmla="*/ 43200 h 43200"/>
                <a:gd name="T4" fmla="*/ 62 w 2166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62" h="43200" fill="none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</a:path>
                <a:path w="21662" h="43200" stroke="0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  <a:lnTo>
                    <a:pt x="62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D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4307" name="Oval 131"/>
            <p:cNvSpPr>
              <a:spLocks noChangeAspect="1" noChangeArrowheads="1"/>
            </p:cNvSpPr>
            <p:nvPr/>
          </p:nvSpPr>
          <p:spPr bwMode="auto">
            <a:xfrm>
              <a:off x="330" y="1924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4254" name="Oval 78"/>
            <p:cNvSpPr>
              <a:spLocks noChangeAspect="1" noChangeArrowheads="1"/>
            </p:cNvSpPr>
            <p:nvPr/>
          </p:nvSpPr>
          <p:spPr bwMode="auto">
            <a:xfrm>
              <a:off x="675" y="2273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4308" name="Oval 132"/>
            <p:cNvSpPr>
              <a:spLocks noChangeAspect="1" noChangeArrowheads="1"/>
            </p:cNvSpPr>
            <p:nvPr/>
          </p:nvSpPr>
          <p:spPr bwMode="auto">
            <a:xfrm>
              <a:off x="333" y="2628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pic>
        <p:nvPicPr>
          <p:cNvPr id="434354" name="Picture 178"/>
          <p:cNvPicPr>
            <a:picLocks noChangeAspect="1" noChangeArrowheads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4375" name="Group 199"/>
          <p:cNvGrpSpPr>
            <a:grpSpLocks/>
          </p:cNvGrpSpPr>
          <p:nvPr/>
        </p:nvGrpSpPr>
        <p:grpSpPr bwMode="auto">
          <a:xfrm>
            <a:off x="5492750" y="1203325"/>
            <a:ext cx="1466850" cy="366713"/>
            <a:chOff x="2464" y="3728"/>
            <a:chExt cx="924" cy="231"/>
          </a:xfrm>
        </p:grpSpPr>
        <p:sp>
          <p:nvSpPr>
            <p:cNvPr id="434376" name="Rectangle 200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4377" name="Rectangle 201"/>
            <p:cNvSpPr>
              <a:spLocks noChangeArrowheads="1"/>
            </p:cNvSpPr>
            <p:nvPr/>
          </p:nvSpPr>
          <p:spPr bwMode="auto">
            <a:xfrm>
              <a:off x="2464" y="372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P160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6.17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pic>
        <p:nvPicPr>
          <p:cNvPr id="434378" name="Picture 20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4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34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34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34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3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3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34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3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3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3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434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0" dur="1000"/>
                                        <p:tgtEl>
                                          <p:spTgt spid="434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34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434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43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434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434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43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3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43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43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43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3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43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328" grpId="0" animBg="1"/>
      <p:bldP spid="434352" grpId="0" animBg="1"/>
      <p:bldP spid="434353" grpId="0"/>
      <p:bldP spid="434188" grpId="0"/>
      <p:bldP spid="434269" grpId="0" animBg="1"/>
      <p:bldP spid="43427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826" name="Picture 1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27" name="Picture 1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28" name="Picture 1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29" name="Picture 17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30" name="Picture 1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31" name="Picture 1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32" name="Picture 1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33" name="Picture 177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34" name="Picture 1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35" name="Picture 17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36" name="Picture 18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37" name="Picture 18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38" name="Picture 1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39" name="Picture 18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40" name="Picture 1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41" name="Picture 1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42" name="Picture 1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43" name="Picture 18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845" name="Picture 189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4797" name="Rectangle 141"/>
          <p:cNvSpPr>
            <a:spLocks noChangeArrowheads="1"/>
          </p:cNvSpPr>
          <p:nvPr/>
        </p:nvSpPr>
        <p:spPr bwMode="auto">
          <a:xfrm>
            <a:off x="4000500" y="1695450"/>
            <a:ext cx="3324225" cy="2962275"/>
          </a:xfrm>
          <a:prstGeom prst="rect">
            <a:avLst/>
          </a:prstGeom>
          <a:solidFill>
            <a:srgbClr val="FFEFEF"/>
          </a:solidFill>
          <a:ln w="9525" algn="ctr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pSp>
        <p:nvGrpSpPr>
          <p:cNvPr id="454798" name="Group 142"/>
          <p:cNvGrpSpPr>
            <a:grpSpLocks/>
          </p:cNvGrpSpPr>
          <p:nvPr/>
        </p:nvGrpSpPr>
        <p:grpSpPr bwMode="auto">
          <a:xfrm>
            <a:off x="4079875" y="1773238"/>
            <a:ext cx="2441575" cy="457200"/>
            <a:chOff x="2570" y="1117"/>
            <a:chExt cx="1538" cy="288"/>
          </a:xfrm>
        </p:grpSpPr>
        <p:sp>
          <p:nvSpPr>
            <p:cNvPr id="454799" name="Rectangle 143"/>
            <p:cNvSpPr>
              <a:spLocks noChangeArrowheads="1"/>
            </p:cNvSpPr>
            <p:nvPr/>
          </p:nvSpPr>
          <p:spPr bwMode="auto">
            <a:xfrm>
              <a:off x="2570" y="1117"/>
              <a:ext cx="5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将     </a:t>
              </a:r>
            </a:p>
          </p:txBody>
        </p:sp>
        <p:grpSp>
          <p:nvGrpSpPr>
            <p:cNvPr id="454800" name="Group 144"/>
            <p:cNvGrpSpPr>
              <a:grpSpLocks/>
            </p:cNvGrpSpPr>
            <p:nvPr/>
          </p:nvGrpSpPr>
          <p:grpSpPr bwMode="auto">
            <a:xfrm>
              <a:off x="3562" y="1173"/>
              <a:ext cx="546" cy="216"/>
              <a:chOff x="3052" y="1179"/>
              <a:chExt cx="546" cy="216"/>
            </a:xfrm>
          </p:grpSpPr>
          <p:graphicFrame>
            <p:nvGraphicFramePr>
              <p:cNvPr id="454801" name="Object 145"/>
              <p:cNvGraphicFramePr>
                <a:graphicFrameLocks noChangeAspect="1"/>
              </p:cNvGraphicFramePr>
              <p:nvPr/>
            </p:nvGraphicFramePr>
            <p:xfrm>
              <a:off x="3414" y="1179"/>
              <a:ext cx="184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04" name="公式" r:id="rId6" imgW="291960" imgH="342720" progId="Equation.3">
                      <p:embed/>
                    </p:oleObj>
                  </mc:Choice>
                  <mc:Fallback>
                    <p:oleObj name="公式" r:id="rId6" imgW="291960" imgH="342720" progId="Equation.3">
                      <p:embed/>
                      <p:pic>
                        <p:nvPicPr>
                          <p:cNvPr id="0" name="Object 1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14" y="1179"/>
                            <a:ext cx="184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4802" name="Line 146"/>
              <p:cNvSpPr>
                <a:spLocks noChangeShapeType="1"/>
              </p:cNvSpPr>
              <p:nvPr/>
            </p:nvSpPr>
            <p:spPr bwMode="auto">
              <a:xfrm>
                <a:off x="3210" y="1272"/>
                <a:ext cx="159" cy="0"/>
              </a:xfrm>
              <a:prstGeom prst="line">
                <a:avLst/>
              </a:prstGeom>
              <a:noFill/>
              <a:ln w="19050">
                <a:solidFill>
                  <a:srgbClr val="990033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54803" name="Object 147"/>
              <p:cNvGraphicFramePr>
                <a:graphicFrameLocks noChangeAspect="1"/>
              </p:cNvGraphicFramePr>
              <p:nvPr/>
            </p:nvGraphicFramePr>
            <p:xfrm>
              <a:off x="3052" y="1183"/>
              <a:ext cx="120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05" name="公式" r:id="rId8" imgW="190440" imgH="279360" progId="Equation.3">
                      <p:embed/>
                    </p:oleObj>
                  </mc:Choice>
                  <mc:Fallback>
                    <p:oleObj name="公式" r:id="rId8" imgW="190440" imgH="279360" progId="Equation.3">
                      <p:embed/>
                      <p:pic>
                        <p:nvPicPr>
                          <p:cNvPr id="0" name="Object 14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52" y="1183"/>
                            <a:ext cx="120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54804" name="Group 148"/>
            <p:cNvGrpSpPr>
              <a:grpSpLocks/>
            </p:cNvGrpSpPr>
            <p:nvPr/>
          </p:nvGrpSpPr>
          <p:grpSpPr bwMode="auto">
            <a:xfrm>
              <a:off x="2882" y="1181"/>
              <a:ext cx="612" cy="200"/>
              <a:chOff x="3596" y="1187"/>
              <a:chExt cx="612" cy="200"/>
            </a:xfrm>
          </p:grpSpPr>
          <p:graphicFrame>
            <p:nvGraphicFramePr>
              <p:cNvPr id="454805" name="Object 149"/>
              <p:cNvGraphicFramePr>
                <a:graphicFrameLocks noChangeAspect="1"/>
              </p:cNvGraphicFramePr>
              <p:nvPr/>
            </p:nvGraphicFramePr>
            <p:xfrm>
              <a:off x="3976" y="1211"/>
              <a:ext cx="232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06" name="公式" r:id="rId10" imgW="368280" imgH="279360" progId="Equation.3">
                      <p:embed/>
                    </p:oleObj>
                  </mc:Choice>
                  <mc:Fallback>
                    <p:oleObj name="公式" r:id="rId10" imgW="368280" imgH="279360" progId="Equation.3">
                      <p:embed/>
                      <p:pic>
                        <p:nvPicPr>
                          <p:cNvPr id="0" name="Object 1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76" y="1211"/>
                            <a:ext cx="232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4806" name="Line 150"/>
              <p:cNvSpPr>
                <a:spLocks noChangeShapeType="1"/>
              </p:cNvSpPr>
              <p:nvPr/>
            </p:nvSpPr>
            <p:spPr bwMode="auto">
              <a:xfrm>
                <a:off x="3756" y="1272"/>
                <a:ext cx="159" cy="0"/>
              </a:xfrm>
              <a:prstGeom prst="line">
                <a:avLst/>
              </a:prstGeom>
              <a:noFill/>
              <a:ln w="19050">
                <a:solidFill>
                  <a:srgbClr val="990033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54807" name="Object 151"/>
              <p:cNvGraphicFramePr>
                <a:graphicFrameLocks noChangeAspect="1"/>
              </p:cNvGraphicFramePr>
              <p:nvPr/>
            </p:nvGraphicFramePr>
            <p:xfrm>
              <a:off x="3596" y="1187"/>
              <a:ext cx="120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07" name="公式" r:id="rId12" imgW="190440" imgH="266400" progId="Equation.3">
                      <p:embed/>
                    </p:oleObj>
                  </mc:Choice>
                  <mc:Fallback>
                    <p:oleObj name="公式" r:id="rId12" imgW="190440" imgH="266400" progId="Equation.3">
                      <p:embed/>
                      <p:pic>
                        <p:nvPicPr>
                          <p:cNvPr id="0" name="Object 1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96" y="1187"/>
                            <a:ext cx="120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54808" name="Group 152"/>
          <p:cNvGrpSpPr>
            <a:grpSpLocks/>
          </p:cNvGrpSpPr>
          <p:nvPr/>
        </p:nvGrpSpPr>
        <p:grpSpPr bwMode="auto">
          <a:xfrm>
            <a:off x="4073525" y="3749675"/>
            <a:ext cx="3152775" cy="785813"/>
            <a:chOff x="2566" y="2362"/>
            <a:chExt cx="1986" cy="495"/>
          </a:xfrm>
        </p:grpSpPr>
        <p:sp>
          <p:nvSpPr>
            <p:cNvPr id="454809" name="Rectangle 153"/>
            <p:cNvSpPr>
              <a:spLocks noChangeArrowheads="1"/>
            </p:cNvSpPr>
            <p:nvPr/>
          </p:nvSpPr>
          <p:spPr bwMode="auto">
            <a:xfrm>
              <a:off x="3354" y="2465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   </a:t>
              </a:r>
            </a:p>
          </p:txBody>
        </p:sp>
        <p:graphicFrame>
          <p:nvGraphicFramePr>
            <p:cNvPr id="454810" name="Object 154"/>
            <p:cNvGraphicFramePr>
              <a:graphicFrameLocks/>
            </p:cNvGraphicFramePr>
            <p:nvPr/>
          </p:nvGraphicFramePr>
          <p:xfrm>
            <a:off x="3656" y="2362"/>
            <a:ext cx="896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08" name="公式" r:id="rId14" imgW="1422360" imgH="787320" progId="Equation.3">
                    <p:embed/>
                  </p:oleObj>
                </mc:Choice>
                <mc:Fallback>
                  <p:oleObj name="公式" r:id="rId14" imgW="1422360" imgH="787320" progId="Equation.3">
                    <p:embed/>
                    <p:pic>
                      <p:nvPicPr>
                        <p:cNvPr id="0" name="Object 1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6" y="2362"/>
                          <a:ext cx="896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4811" name="Rectangle 155"/>
            <p:cNvSpPr>
              <a:spLocks noChangeArrowheads="1"/>
            </p:cNvSpPr>
            <p:nvPr/>
          </p:nvSpPr>
          <p:spPr bwMode="auto">
            <a:xfrm>
              <a:off x="2566" y="246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得   </a:t>
              </a:r>
            </a:p>
          </p:txBody>
        </p:sp>
        <p:graphicFrame>
          <p:nvGraphicFramePr>
            <p:cNvPr id="454812" name="Object 156"/>
            <p:cNvGraphicFramePr>
              <a:graphicFrameLocks noChangeAspect="1"/>
            </p:cNvGraphicFramePr>
            <p:nvPr/>
          </p:nvGraphicFramePr>
          <p:xfrm>
            <a:off x="2864" y="2529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09" name="公式" r:id="rId16" imgW="761760" imgH="342720" progId="Equation.3">
                    <p:embed/>
                  </p:oleObj>
                </mc:Choice>
                <mc:Fallback>
                  <p:oleObj name="公式" r:id="rId16" imgW="761760" imgH="342720" progId="Equation.3">
                    <p:embed/>
                    <p:pic>
                      <p:nvPicPr>
                        <p:cNvPr id="0" name="Object 1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4" y="2529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813" name="Group 157"/>
          <p:cNvGrpSpPr>
            <a:grpSpLocks/>
          </p:cNvGrpSpPr>
          <p:nvPr/>
        </p:nvGrpSpPr>
        <p:grpSpPr bwMode="auto">
          <a:xfrm>
            <a:off x="4079875" y="2327275"/>
            <a:ext cx="2098675" cy="785813"/>
            <a:chOff x="2570" y="1466"/>
            <a:chExt cx="1322" cy="495"/>
          </a:xfrm>
        </p:grpSpPr>
        <p:sp>
          <p:nvSpPr>
            <p:cNvPr id="454814" name="Rectangle 158"/>
            <p:cNvSpPr>
              <a:spLocks noChangeArrowheads="1"/>
            </p:cNvSpPr>
            <p:nvPr/>
          </p:nvSpPr>
          <p:spPr bwMode="auto">
            <a:xfrm>
              <a:off x="2570" y="1585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有    </a:t>
              </a:r>
            </a:p>
          </p:txBody>
        </p:sp>
        <p:graphicFrame>
          <p:nvGraphicFramePr>
            <p:cNvPr id="454815" name="Object 159"/>
            <p:cNvGraphicFramePr>
              <a:graphicFrameLocks/>
            </p:cNvGraphicFramePr>
            <p:nvPr/>
          </p:nvGraphicFramePr>
          <p:xfrm>
            <a:off x="2844" y="1466"/>
            <a:ext cx="1048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10" name="公式" r:id="rId18" imgW="1663560" imgH="787320" progId="Equation.3">
                    <p:embed/>
                  </p:oleObj>
                </mc:Choice>
                <mc:Fallback>
                  <p:oleObj name="公式" r:id="rId18" imgW="1663560" imgH="787320" progId="Equation.3">
                    <p:embed/>
                    <p:pic>
                      <p:nvPicPr>
                        <p:cNvPr id="0" name="Object 1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4" y="1466"/>
                          <a:ext cx="1048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816" name="Object 160"/>
            <p:cNvGraphicFramePr>
              <a:graphicFrameLocks/>
            </p:cNvGraphicFramePr>
            <p:nvPr/>
          </p:nvGraphicFramePr>
          <p:xfrm>
            <a:off x="3208" y="1616"/>
            <a:ext cx="136" cy="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11" name="公式" r:id="rId20" imgW="215640" imgH="279360" progId="Equation.3">
                    <p:embed/>
                  </p:oleObj>
                </mc:Choice>
                <mc:Fallback>
                  <p:oleObj name="公式" r:id="rId20" imgW="215640" imgH="279360" progId="Equation.3">
                    <p:embed/>
                    <p:pic>
                      <p:nvPicPr>
                        <p:cNvPr id="0" name="Object 1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8" y="1616"/>
                          <a:ext cx="136" cy="175"/>
                        </a:xfrm>
                        <a:prstGeom prst="rect">
                          <a:avLst/>
                        </a:prstGeom>
                        <a:solidFill>
                          <a:srgbClr val="FFEFE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817" name="Group 161"/>
          <p:cNvGrpSpPr>
            <a:grpSpLocks/>
          </p:cNvGrpSpPr>
          <p:nvPr/>
        </p:nvGrpSpPr>
        <p:grpSpPr bwMode="auto">
          <a:xfrm>
            <a:off x="4076700" y="3265488"/>
            <a:ext cx="2854325" cy="457200"/>
            <a:chOff x="2568" y="2057"/>
            <a:chExt cx="1798" cy="288"/>
          </a:xfrm>
        </p:grpSpPr>
        <p:sp>
          <p:nvSpPr>
            <p:cNvPr id="454818" name="Rectangle 162"/>
            <p:cNvSpPr>
              <a:spLocks noChangeArrowheads="1"/>
            </p:cNvSpPr>
            <p:nvPr/>
          </p:nvSpPr>
          <p:spPr bwMode="auto">
            <a:xfrm>
              <a:off x="2568" y="2057"/>
              <a:ext cx="11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再要求将     </a:t>
              </a:r>
            </a:p>
          </p:txBody>
        </p:sp>
        <p:graphicFrame>
          <p:nvGraphicFramePr>
            <p:cNvPr id="454819" name="Object 163"/>
            <p:cNvGraphicFramePr>
              <a:graphicFrameLocks noChangeAspect="1"/>
            </p:cNvGraphicFramePr>
            <p:nvPr/>
          </p:nvGraphicFramePr>
          <p:xfrm>
            <a:off x="3468" y="2113"/>
            <a:ext cx="34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12" name="公式" r:id="rId22" imgW="545760" imgH="279360" progId="Equation.3">
                    <p:embed/>
                  </p:oleObj>
                </mc:Choice>
                <mc:Fallback>
                  <p:oleObj name="公式" r:id="rId22" imgW="545760" imgH="279360" progId="Equation.3">
                    <p:embed/>
                    <p:pic>
                      <p:nvPicPr>
                        <p:cNvPr id="0" name="Object 1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8" y="2113"/>
                          <a:ext cx="34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820" name="Object 164"/>
            <p:cNvGraphicFramePr>
              <a:graphicFrameLocks noChangeAspect="1"/>
            </p:cNvGraphicFramePr>
            <p:nvPr/>
          </p:nvGraphicFramePr>
          <p:xfrm>
            <a:off x="4062" y="2109"/>
            <a:ext cx="3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13" name="公式" r:id="rId24" imgW="482400" imgH="342720" progId="Equation.3">
                    <p:embed/>
                  </p:oleObj>
                </mc:Choice>
                <mc:Fallback>
                  <p:oleObj name="公式" r:id="rId24" imgW="482400" imgH="342720" progId="Equation.3">
                    <p:embed/>
                    <p:pic>
                      <p:nvPicPr>
                        <p:cNvPr id="0" name="Object 1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62" y="2109"/>
                          <a:ext cx="30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4821" name="Line 165"/>
            <p:cNvSpPr>
              <a:spLocks noChangeShapeType="1"/>
            </p:cNvSpPr>
            <p:nvPr/>
          </p:nvSpPr>
          <p:spPr bwMode="auto">
            <a:xfrm>
              <a:off x="3850" y="2206"/>
              <a:ext cx="159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54822" name="Rectangle 166"/>
          <p:cNvSpPr>
            <a:spLocks noChangeArrowheads="1"/>
          </p:cNvSpPr>
          <p:nvPr/>
        </p:nvSpPr>
        <p:spPr bwMode="auto">
          <a:xfrm>
            <a:off x="530225" y="1531938"/>
            <a:ext cx="795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解    </a:t>
            </a:r>
          </a:p>
        </p:txBody>
      </p:sp>
      <p:sp>
        <p:nvSpPr>
          <p:cNvPr id="454823" name="Rectangle 167"/>
          <p:cNvSpPr>
            <a:spLocks noChangeArrowheads="1"/>
          </p:cNvSpPr>
          <p:nvPr/>
        </p:nvSpPr>
        <p:spPr bwMode="auto">
          <a:xfrm>
            <a:off x="3978275" y="1673225"/>
            <a:ext cx="3400425" cy="30289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pSp>
        <p:nvGrpSpPr>
          <p:cNvPr id="454786" name="Group 130"/>
          <p:cNvGrpSpPr>
            <a:grpSpLocks/>
          </p:cNvGrpSpPr>
          <p:nvPr/>
        </p:nvGrpSpPr>
        <p:grpSpPr bwMode="auto">
          <a:xfrm>
            <a:off x="2681288" y="3306763"/>
            <a:ext cx="252412" cy="1670050"/>
            <a:chOff x="1689" y="2083"/>
            <a:chExt cx="159" cy="1052"/>
          </a:xfrm>
        </p:grpSpPr>
        <p:sp>
          <p:nvSpPr>
            <p:cNvPr id="454665" name="Rectangle 9"/>
            <p:cNvSpPr>
              <a:spLocks noChangeArrowheads="1"/>
            </p:cNvSpPr>
            <p:nvPr/>
          </p:nvSpPr>
          <p:spPr bwMode="auto">
            <a:xfrm rot="-5400000">
              <a:off x="1449" y="2735"/>
              <a:ext cx="640" cy="15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4666" name="Rectangle 10"/>
            <p:cNvSpPr>
              <a:spLocks noChangeArrowheads="1"/>
            </p:cNvSpPr>
            <p:nvPr/>
          </p:nvSpPr>
          <p:spPr bwMode="auto">
            <a:xfrm rot="5400000">
              <a:off x="1563" y="2209"/>
              <a:ext cx="411" cy="15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54788" name="Group 132"/>
          <p:cNvGrpSpPr>
            <a:grpSpLocks/>
          </p:cNvGrpSpPr>
          <p:nvPr/>
        </p:nvGrpSpPr>
        <p:grpSpPr bwMode="auto">
          <a:xfrm>
            <a:off x="1597025" y="4873625"/>
            <a:ext cx="1081088" cy="392113"/>
            <a:chOff x="1006" y="3070"/>
            <a:chExt cx="681" cy="247"/>
          </a:xfrm>
        </p:grpSpPr>
        <p:sp>
          <p:nvSpPr>
            <p:cNvPr id="454667" name="Line 11"/>
            <p:cNvSpPr>
              <a:spLocks noChangeShapeType="1"/>
            </p:cNvSpPr>
            <p:nvPr/>
          </p:nvSpPr>
          <p:spPr bwMode="auto">
            <a:xfrm flipV="1">
              <a:off x="1687" y="3113"/>
              <a:ext cx="0" cy="20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4692" name="Object 36"/>
            <p:cNvGraphicFramePr>
              <a:graphicFrameLocks/>
            </p:cNvGraphicFramePr>
            <p:nvPr/>
          </p:nvGraphicFramePr>
          <p:xfrm>
            <a:off x="1006" y="3070"/>
            <a:ext cx="60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14" name="公式" r:id="rId26" imgW="952200" imgH="368280" progId="Equation.3">
                    <p:embed/>
                  </p:oleObj>
                </mc:Choice>
                <mc:Fallback>
                  <p:oleObj name="公式" r:id="rId26" imgW="952200" imgH="368280" progId="Equation.3">
                    <p:embed/>
                    <p:pic>
                      <p:nvPicPr>
                        <p:cNvPr id="0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6" y="3070"/>
                          <a:ext cx="60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790" name="Group 134"/>
          <p:cNvGrpSpPr>
            <a:grpSpLocks/>
          </p:cNvGrpSpPr>
          <p:nvPr/>
        </p:nvGrpSpPr>
        <p:grpSpPr bwMode="auto">
          <a:xfrm>
            <a:off x="4148138" y="5616575"/>
            <a:ext cx="1631950" cy="465138"/>
            <a:chOff x="2613" y="3538"/>
            <a:chExt cx="1028" cy="293"/>
          </a:xfrm>
        </p:grpSpPr>
        <p:sp>
          <p:nvSpPr>
            <p:cNvPr id="454687" name="Line 31"/>
            <p:cNvSpPr>
              <a:spLocks noChangeShapeType="1"/>
            </p:cNvSpPr>
            <p:nvPr/>
          </p:nvSpPr>
          <p:spPr bwMode="auto">
            <a:xfrm rot="16200000" flipV="1">
              <a:off x="3127" y="3317"/>
              <a:ext cx="0" cy="102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4693" name="Object 37"/>
            <p:cNvGraphicFramePr>
              <a:graphicFrameLocks/>
            </p:cNvGraphicFramePr>
            <p:nvPr/>
          </p:nvGraphicFramePr>
          <p:xfrm>
            <a:off x="2756" y="3538"/>
            <a:ext cx="76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15" name="公式" r:id="rId28" imgW="1218960" imgH="380880" progId="Equation.3">
                    <p:embed/>
                  </p:oleObj>
                </mc:Choice>
                <mc:Fallback>
                  <p:oleObj name="公式" r:id="rId28" imgW="1218960" imgH="38088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6" y="3538"/>
                          <a:ext cx="76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792" name="Group 136"/>
          <p:cNvGrpSpPr>
            <a:grpSpLocks/>
          </p:cNvGrpSpPr>
          <p:nvPr/>
        </p:nvGrpSpPr>
        <p:grpSpPr bwMode="auto">
          <a:xfrm>
            <a:off x="7240588" y="4797425"/>
            <a:ext cx="1106487" cy="431800"/>
            <a:chOff x="4561" y="3022"/>
            <a:chExt cx="697" cy="272"/>
          </a:xfrm>
        </p:grpSpPr>
        <p:sp>
          <p:nvSpPr>
            <p:cNvPr id="454685" name="Line 29"/>
            <p:cNvSpPr>
              <a:spLocks noChangeShapeType="1"/>
            </p:cNvSpPr>
            <p:nvPr/>
          </p:nvSpPr>
          <p:spPr bwMode="auto">
            <a:xfrm>
              <a:off x="4561" y="3083"/>
              <a:ext cx="0" cy="20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4694" name="Object 38"/>
            <p:cNvGraphicFramePr>
              <a:graphicFrameLocks/>
            </p:cNvGraphicFramePr>
            <p:nvPr/>
          </p:nvGraphicFramePr>
          <p:xfrm>
            <a:off x="4642" y="3022"/>
            <a:ext cx="61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16" name="公式" r:id="rId30" imgW="977760" imgH="431640" progId="Equation.3">
                    <p:embed/>
                  </p:oleObj>
                </mc:Choice>
                <mc:Fallback>
                  <p:oleObj name="公式" r:id="rId30" imgW="977760" imgH="43164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2" y="3022"/>
                          <a:ext cx="616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794" name="Group 138"/>
          <p:cNvGrpSpPr>
            <a:grpSpLocks/>
          </p:cNvGrpSpPr>
          <p:nvPr/>
        </p:nvGrpSpPr>
        <p:grpSpPr bwMode="auto">
          <a:xfrm>
            <a:off x="7246938" y="2720975"/>
            <a:ext cx="1474787" cy="787400"/>
            <a:chOff x="4565" y="1714"/>
            <a:chExt cx="929" cy="496"/>
          </a:xfrm>
        </p:grpSpPr>
        <p:sp>
          <p:nvSpPr>
            <p:cNvPr id="454686" name="Line 30"/>
            <p:cNvSpPr>
              <a:spLocks noChangeShapeType="1"/>
            </p:cNvSpPr>
            <p:nvPr/>
          </p:nvSpPr>
          <p:spPr bwMode="auto">
            <a:xfrm>
              <a:off x="4565" y="1797"/>
              <a:ext cx="0" cy="295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4695" name="Object 39"/>
            <p:cNvGraphicFramePr>
              <a:graphicFrameLocks/>
            </p:cNvGraphicFramePr>
            <p:nvPr/>
          </p:nvGraphicFramePr>
          <p:xfrm>
            <a:off x="4630" y="1714"/>
            <a:ext cx="86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17" name="公式" r:id="rId32" imgW="1371600" imgH="787320" progId="Equation.3">
                    <p:embed/>
                  </p:oleObj>
                </mc:Choice>
                <mc:Fallback>
                  <p:oleObj name="公式" r:id="rId32" imgW="1371600" imgH="787320" progId="Equation.3">
                    <p:embed/>
                    <p:pic>
                      <p:nvPicPr>
                        <p:cNvPr id="0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0" y="1714"/>
                          <a:ext cx="86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787" name="Group 131"/>
          <p:cNvGrpSpPr>
            <a:grpSpLocks/>
          </p:cNvGrpSpPr>
          <p:nvPr/>
        </p:nvGrpSpPr>
        <p:grpSpPr bwMode="auto">
          <a:xfrm>
            <a:off x="1190625" y="2733675"/>
            <a:ext cx="1490663" cy="787400"/>
            <a:chOff x="750" y="1722"/>
            <a:chExt cx="939" cy="496"/>
          </a:xfrm>
        </p:grpSpPr>
        <p:sp>
          <p:nvSpPr>
            <p:cNvPr id="454684" name="Line 28"/>
            <p:cNvSpPr>
              <a:spLocks noChangeShapeType="1"/>
            </p:cNvSpPr>
            <p:nvPr/>
          </p:nvSpPr>
          <p:spPr bwMode="auto">
            <a:xfrm flipV="1">
              <a:off x="1689" y="1813"/>
              <a:ext cx="0" cy="246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54723" name="Group 67"/>
            <p:cNvGrpSpPr>
              <a:grpSpLocks/>
            </p:cNvGrpSpPr>
            <p:nvPr/>
          </p:nvGrpSpPr>
          <p:grpSpPr bwMode="auto">
            <a:xfrm>
              <a:off x="750" y="1722"/>
              <a:ext cx="840" cy="496"/>
              <a:chOff x="390" y="1746"/>
              <a:chExt cx="840" cy="496"/>
            </a:xfrm>
          </p:grpSpPr>
          <p:graphicFrame>
            <p:nvGraphicFramePr>
              <p:cNvPr id="454724" name="Object 68"/>
              <p:cNvGraphicFramePr>
                <a:graphicFrameLocks/>
              </p:cNvGraphicFramePr>
              <p:nvPr/>
            </p:nvGraphicFramePr>
            <p:xfrm>
              <a:off x="390" y="1746"/>
              <a:ext cx="840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18" name="公式" r:id="rId34" imgW="1333440" imgH="787320" progId="Equation.3">
                      <p:embed/>
                    </p:oleObj>
                  </mc:Choice>
                  <mc:Fallback>
                    <p:oleObj name="公式" r:id="rId34" imgW="1333440" imgH="787320" progId="Equation.3">
                      <p:embed/>
                      <p:pic>
                        <p:nvPicPr>
                          <p:cNvPr id="0" name="Object 6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0" y="1746"/>
                            <a:ext cx="840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4725" name="Object 69"/>
              <p:cNvGraphicFramePr>
                <a:graphicFrameLocks/>
              </p:cNvGraphicFramePr>
              <p:nvPr/>
            </p:nvGraphicFramePr>
            <p:xfrm>
              <a:off x="796" y="1996"/>
              <a:ext cx="384" cy="1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19" name="公式" r:id="rId36" imgW="609480" imgH="291960" progId="Equation.3">
                      <p:embed/>
                    </p:oleObj>
                  </mc:Choice>
                  <mc:Fallback>
                    <p:oleObj name="公式" r:id="rId36" imgW="609480" imgH="291960" progId="Equation.3">
                      <p:embed/>
                      <p:pic>
                        <p:nvPicPr>
                          <p:cNvPr id="0" name="Object 6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96" y="1996"/>
                            <a:ext cx="384" cy="1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4726" name="Object 70"/>
              <p:cNvGraphicFramePr>
                <a:graphicFrameLocks/>
              </p:cNvGraphicFramePr>
              <p:nvPr/>
            </p:nvGraphicFramePr>
            <p:xfrm>
              <a:off x="930" y="1826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20" name="公式" r:id="rId38" imgW="177480" imgH="215640" progId="Equation.3">
                      <p:embed/>
                    </p:oleObj>
                  </mc:Choice>
                  <mc:Fallback>
                    <p:oleObj name="公式" r:id="rId38" imgW="177480" imgH="215640" progId="Equation.3">
                      <p:embed/>
                      <p:pic>
                        <p:nvPicPr>
                          <p:cNvPr id="0" name="Object 7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30" y="1826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54789" name="Group 133"/>
          <p:cNvGrpSpPr>
            <a:grpSpLocks/>
          </p:cNvGrpSpPr>
          <p:nvPr/>
        </p:nvGrpSpPr>
        <p:grpSpPr bwMode="auto">
          <a:xfrm>
            <a:off x="1550988" y="5405438"/>
            <a:ext cx="2249487" cy="1008062"/>
            <a:chOff x="977" y="3405"/>
            <a:chExt cx="1417" cy="635"/>
          </a:xfrm>
        </p:grpSpPr>
        <p:grpSp>
          <p:nvGrpSpPr>
            <p:cNvPr id="454658" name="Group 2"/>
            <p:cNvGrpSpPr>
              <a:grpSpLocks/>
            </p:cNvGrpSpPr>
            <p:nvPr/>
          </p:nvGrpSpPr>
          <p:grpSpPr bwMode="auto">
            <a:xfrm rot="-5400000">
              <a:off x="1606" y="3158"/>
              <a:ext cx="160" cy="1417"/>
              <a:chOff x="2275" y="2861"/>
              <a:chExt cx="160" cy="1195"/>
            </a:xfrm>
          </p:grpSpPr>
          <p:grpSp>
            <p:nvGrpSpPr>
              <p:cNvPr id="454659" name="Group 3"/>
              <p:cNvGrpSpPr>
                <a:grpSpLocks/>
              </p:cNvGrpSpPr>
              <p:nvPr/>
            </p:nvGrpSpPr>
            <p:grpSpPr bwMode="auto">
              <a:xfrm rot="-5400000">
                <a:off x="1757" y="3379"/>
                <a:ext cx="1195" cy="159"/>
                <a:chOff x="480" y="2610"/>
                <a:chExt cx="2400" cy="342"/>
              </a:xfrm>
            </p:grpSpPr>
            <p:sp>
              <p:nvSpPr>
                <p:cNvPr id="454660" name="Rectangle 4"/>
                <p:cNvSpPr>
                  <a:spLocks noChangeArrowheads="1"/>
                </p:cNvSpPr>
                <p:nvPr/>
              </p:nvSpPr>
              <p:spPr bwMode="auto">
                <a:xfrm>
                  <a:off x="480" y="2610"/>
                  <a:ext cx="1200" cy="342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CC99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FF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54661" name="Rectangle 5"/>
                <p:cNvSpPr>
                  <a:spLocks noChangeArrowheads="1"/>
                </p:cNvSpPr>
                <p:nvPr/>
              </p:nvSpPr>
              <p:spPr bwMode="auto">
                <a:xfrm rot="10800000">
                  <a:off x="1680" y="2610"/>
                  <a:ext cx="1200" cy="342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CC99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FF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54662" name="Line 6"/>
              <p:cNvSpPr>
                <a:spLocks noChangeShapeType="1"/>
              </p:cNvSpPr>
              <p:nvPr/>
            </p:nvSpPr>
            <p:spPr bwMode="auto">
              <a:xfrm rot="5400000" flipH="1" flipV="1">
                <a:off x="2218" y="3679"/>
                <a:ext cx="434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4663" name="Line 7"/>
              <p:cNvSpPr>
                <a:spLocks noChangeShapeType="1"/>
              </p:cNvSpPr>
              <p:nvPr/>
            </p:nvSpPr>
            <p:spPr bwMode="auto">
              <a:xfrm rot="5400000" flipH="1" flipV="1">
                <a:off x="2218" y="3242"/>
                <a:ext cx="434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54677" name="Line 21"/>
            <p:cNvSpPr>
              <a:spLocks noChangeShapeType="1"/>
            </p:cNvSpPr>
            <p:nvPr/>
          </p:nvSpPr>
          <p:spPr bwMode="auto">
            <a:xfrm>
              <a:off x="1691" y="3405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4680" name="Line 24"/>
            <p:cNvSpPr>
              <a:spLocks noChangeShapeType="1"/>
            </p:cNvSpPr>
            <p:nvPr/>
          </p:nvSpPr>
          <p:spPr bwMode="auto">
            <a:xfrm flipV="1">
              <a:off x="1048" y="3944"/>
              <a:ext cx="127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54718" name="Group 62"/>
            <p:cNvGrpSpPr>
              <a:grpSpLocks/>
            </p:cNvGrpSpPr>
            <p:nvPr/>
          </p:nvGrpSpPr>
          <p:grpSpPr bwMode="auto">
            <a:xfrm>
              <a:off x="1724" y="3488"/>
              <a:ext cx="215" cy="274"/>
              <a:chOff x="1592" y="3308"/>
              <a:chExt cx="215" cy="274"/>
            </a:xfrm>
          </p:grpSpPr>
          <p:graphicFrame>
            <p:nvGraphicFramePr>
              <p:cNvPr id="454719" name="Object 63"/>
              <p:cNvGraphicFramePr>
                <a:graphicFrameLocks noChangeAspect="1"/>
              </p:cNvGraphicFramePr>
              <p:nvPr/>
            </p:nvGraphicFramePr>
            <p:xfrm>
              <a:off x="1629" y="3308"/>
              <a:ext cx="78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21" name="公式" r:id="rId40" imgW="164880" imgH="266400" progId="Equation.3">
                      <p:embed/>
                    </p:oleObj>
                  </mc:Choice>
                  <mc:Fallback>
                    <p:oleObj name="公式" r:id="rId40" imgW="164880" imgH="266400" progId="Equation.3">
                      <p:embed/>
                      <p:pic>
                        <p:nvPicPr>
                          <p:cNvPr id="0" name="Object 6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9" y="3308"/>
                            <a:ext cx="78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4720" name="Object 64"/>
              <p:cNvGraphicFramePr>
                <a:graphicFrameLocks noChangeAspect="1"/>
              </p:cNvGraphicFramePr>
              <p:nvPr/>
            </p:nvGraphicFramePr>
            <p:xfrm>
              <a:off x="1621" y="3456"/>
              <a:ext cx="90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22" name="公式" r:id="rId42" imgW="190440" imgH="266400" progId="Equation.3">
                      <p:embed/>
                    </p:oleObj>
                  </mc:Choice>
                  <mc:Fallback>
                    <p:oleObj name="公式" r:id="rId42" imgW="190440" imgH="266400" progId="Equation.3">
                      <p:embed/>
                      <p:pic>
                        <p:nvPicPr>
                          <p:cNvPr id="0" name="Object 6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1" y="3456"/>
                            <a:ext cx="90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4721" name="Line 65"/>
              <p:cNvSpPr>
                <a:spLocks noChangeShapeType="1"/>
              </p:cNvSpPr>
              <p:nvPr/>
            </p:nvSpPr>
            <p:spPr bwMode="auto">
              <a:xfrm>
                <a:off x="1592" y="3451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54722" name="Object 66"/>
              <p:cNvGraphicFramePr>
                <a:graphicFrameLocks noChangeAspect="1"/>
              </p:cNvGraphicFramePr>
              <p:nvPr/>
            </p:nvGraphicFramePr>
            <p:xfrm>
              <a:off x="1741" y="3381"/>
              <a:ext cx="66" cy="1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23" name="公式" r:id="rId44" imgW="139680" imgH="279360" progId="Equation.3">
                      <p:embed/>
                    </p:oleObj>
                  </mc:Choice>
                  <mc:Fallback>
                    <p:oleObj name="公式" r:id="rId44" imgW="139680" imgH="279360" progId="Equation.3">
                      <p:embed/>
                      <p:pic>
                        <p:nvPicPr>
                          <p:cNvPr id="0" name="Object 6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41" y="3381"/>
                            <a:ext cx="66" cy="1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54747" name="Object 91"/>
            <p:cNvGraphicFramePr>
              <a:graphicFrameLocks noChangeAspect="1"/>
            </p:cNvGraphicFramePr>
            <p:nvPr/>
          </p:nvGraphicFramePr>
          <p:xfrm>
            <a:off x="2076" y="3414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24" name="公式" r:id="rId46" imgW="520560" imgH="368280" progId="Equation.3">
                    <p:embed/>
                  </p:oleObj>
                </mc:Choice>
                <mc:Fallback>
                  <p:oleObj name="公式" r:id="rId46" imgW="520560" imgH="368280" progId="Equation.3">
                    <p:embed/>
                    <p:pic>
                      <p:nvPicPr>
                        <p:cNvPr id="0" name="Object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6" y="3414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795" name="Group 139"/>
          <p:cNvGrpSpPr>
            <a:grpSpLocks/>
          </p:cNvGrpSpPr>
          <p:nvPr/>
        </p:nvGrpSpPr>
        <p:grpSpPr bwMode="auto">
          <a:xfrm>
            <a:off x="6229350" y="1585913"/>
            <a:ext cx="2016125" cy="1160462"/>
            <a:chOff x="3924" y="999"/>
            <a:chExt cx="1270" cy="731"/>
          </a:xfrm>
        </p:grpSpPr>
        <p:sp>
          <p:nvSpPr>
            <p:cNvPr id="454674" name="Oval 18"/>
            <p:cNvSpPr>
              <a:spLocks noChangeAspect="1" noChangeArrowheads="1"/>
            </p:cNvSpPr>
            <p:nvPr/>
          </p:nvSpPr>
          <p:spPr bwMode="auto">
            <a:xfrm>
              <a:off x="4374" y="1194"/>
              <a:ext cx="372" cy="372"/>
            </a:xfrm>
            <a:prstGeom prst="ellipse">
              <a:avLst/>
            </a:prstGeom>
            <a:solidFill>
              <a:srgbClr val="FFCC99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4679" name="Line 23"/>
            <p:cNvSpPr>
              <a:spLocks noChangeShapeType="1"/>
            </p:cNvSpPr>
            <p:nvPr/>
          </p:nvSpPr>
          <p:spPr bwMode="auto">
            <a:xfrm flipV="1">
              <a:off x="3924" y="1384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4690" name="Line 34"/>
            <p:cNvSpPr>
              <a:spLocks noChangeShapeType="1"/>
            </p:cNvSpPr>
            <p:nvPr/>
          </p:nvSpPr>
          <p:spPr bwMode="auto">
            <a:xfrm>
              <a:off x="4565" y="999"/>
              <a:ext cx="0" cy="7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4743" name="Object 87"/>
            <p:cNvGraphicFramePr>
              <a:graphicFrameLocks noChangeAspect="1"/>
            </p:cNvGraphicFramePr>
            <p:nvPr/>
          </p:nvGraphicFramePr>
          <p:xfrm>
            <a:off x="4766" y="1402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25" name="公式" r:id="rId48" imgW="164880" imgH="266400" progId="Equation.3">
                    <p:embed/>
                  </p:oleObj>
                </mc:Choice>
                <mc:Fallback>
                  <p:oleObj name="公式" r:id="rId48" imgW="164880" imgH="266400" progId="Equation.3">
                    <p:embed/>
                    <p:pic>
                      <p:nvPicPr>
                        <p:cNvPr id="0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6" y="1402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744" name="Object 88"/>
            <p:cNvGraphicFramePr>
              <a:graphicFrameLocks noChangeAspect="1"/>
            </p:cNvGraphicFramePr>
            <p:nvPr/>
          </p:nvGraphicFramePr>
          <p:xfrm>
            <a:off x="4181" y="1406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26" name="公式" r:id="rId50" imgW="355320" imgH="342720" progId="Equation.3">
                    <p:embed/>
                  </p:oleObj>
                </mc:Choice>
                <mc:Fallback>
                  <p:oleObj name="公式" r:id="rId50" imgW="355320" imgH="342720" progId="Equation.3">
                    <p:embed/>
                    <p:pic>
                      <p:nvPicPr>
                        <p:cNvPr id="0" name="Object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1" y="1406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748" name="Object 92"/>
            <p:cNvGraphicFramePr>
              <a:graphicFrameLocks noChangeAspect="1"/>
            </p:cNvGraphicFramePr>
            <p:nvPr/>
          </p:nvGraphicFramePr>
          <p:xfrm>
            <a:off x="4910" y="1025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27" name="公式" r:id="rId52" imgW="469800" imgH="342720" progId="Equation.3">
                    <p:embed/>
                  </p:oleObj>
                </mc:Choice>
                <mc:Fallback>
                  <p:oleObj name="公式" r:id="rId52" imgW="469800" imgH="342720" progId="Equation.3">
                    <p:embed/>
                    <p:pic>
                      <p:nvPicPr>
                        <p:cNvPr id="0" name="Object 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0" y="1025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791" name="Group 135"/>
          <p:cNvGrpSpPr>
            <a:grpSpLocks/>
          </p:cNvGrpSpPr>
          <p:nvPr/>
        </p:nvGrpSpPr>
        <p:grpSpPr bwMode="auto">
          <a:xfrm>
            <a:off x="6110288" y="5402263"/>
            <a:ext cx="2249487" cy="1008062"/>
            <a:chOff x="3849" y="3403"/>
            <a:chExt cx="1417" cy="635"/>
          </a:xfrm>
        </p:grpSpPr>
        <p:grpSp>
          <p:nvGrpSpPr>
            <p:cNvPr id="454706" name="Group 50"/>
            <p:cNvGrpSpPr>
              <a:grpSpLocks/>
            </p:cNvGrpSpPr>
            <p:nvPr/>
          </p:nvGrpSpPr>
          <p:grpSpPr bwMode="auto">
            <a:xfrm rot="-10800000">
              <a:off x="3849" y="3626"/>
              <a:ext cx="1417" cy="317"/>
              <a:chOff x="480" y="2610"/>
              <a:chExt cx="2400" cy="342"/>
            </a:xfrm>
          </p:grpSpPr>
          <p:sp>
            <p:nvSpPr>
              <p:cNvPr id="454707" name="Rectangle 51"/>
              <p:cNvSpPr>
                <a:spLocks noChangeArrowheads="1"/>
              </p:cNvSpPr>
              <p:nvPr/>
            </p:nvSpPr>
            <p:spPr bwMode="auto">
              <a:xfrm>
                <a:off x="480" y="2610"/>
                <a:ext cx="1200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4708" name="Rectangle 52"/>
              <p:cNvSpPr>
                <a:spLocks noChangeArrowheads="1"/>
              </p:cNvSpPr>
              <p:nvPr/>
            </p:nvSpPr>
            <p:spPr bwMode="auto">
              <a:xfrm rot="10800000">
                <a:off x="1680" y="2610"/>
                <a:ext cx="1200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54709" name="Line 53"/>
            <p:cNvSpPr>
              <a:spLocks noChangeShapeType="1"/>
            </p:cNvSpPr>
            <p:nvPr/>
          </p:nvSpPr>
          <p:spPr bwMode="auto">
            <a:xfrm flipH="1" flipV="1">
              <a:off x="4562" y="3629"/>
              <a:ext cx="51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4710" name="Line 54"/>
            <p:cNvSpPr>
              <a:spLocks noChangeShapeType="1"/>
            </p:cNvSpPr>
            <p:nvPr/>
          </p:nvSpPr>
          <p:spPr bwMode="auto">
            <a:xfrm flipH="1" flipV="1">
              <a:off x="4043" y="3629"/>
              <a:ext cx="51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4711" name="Line 55"/>
            <p:cNvSpPr>
              <a:spLocks noChangeShapeType="1"/>
            </p:cNvSpPr>
            <p:nvPr/>
          </p:nvSpPr>
          <p:spPr bwMode="auto">
            <a:xfrm>
              <a:off x="4563" y="3403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4712" name="Line 56"/>
            <p:cNvSpPr>
              <a:spLocks noChangeShapeType="1"/>
            </p:cNvSpPr>
            <p:nvPr/>
          </p:nvSpPr>
          <p:spPr bwMode="auto">
            <a:xfrm flipV="1">
              <a:off x="3926" y="3942"/>
              <a:ext cx="127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4717" name="Object 61"/>
            <p:cNvGraphicFramePr>
              <a:graphicFrameLocks noChangeAspect="1"/>
            </p:cNvGraphicFramePr>
            <p:nvPr/>
          </p:nvGraphicFramePr>
          <p:xfrm>
            <a:off x="4591" y="3474"/>
            <a:ext cx="150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28" name="公式" r:id="rId54" imgW="317160" imgH="342720" progId="Equation.3">
                    <p:embed/>
                  </p:oleObj>
                </mc:Choice>
                <mc:Fallback>
                  <p:oleObj name="公式" r:id="rId54" imgW="317160" imgH="342720" progId="Equation.3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1" y="3474"/>
                          <a:ext cx="150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749" name="Object 93"/>
            <p:cNvGraphicFramePr>
              <a:graphicFrameLocks noChangeAspect="1"/>
            </p:cNvGraphicFramePr>
            <p:nvPr/>
          </p:nvGraphicFramePr>
          <p:xfrm>
            <a:off x="4950" y="3409"/>
            <a:ext cx="244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29" name="公式" r:id="rId56" imgW="520560" imgH="380880" progId="Equation.3">
                    <p:embed/>
                  </p:oleObj>
                </mc:Choice>
                <mc:Fallback>
                  <p:oleObj name="公式" r:id="rId56" imgW="520560" imgH="380880" progId="Equation.3">
                    <p:embed/>
                    <p:pic>
                      <p:nvPicPr>
                        <p:cNvPr id="0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0" y="3409"/>
                          <a:ext cx="244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793" name="Group 137"/>
          <p:cNvGrpSpPr>
            <a:grpSpLocks/>
          </p:cNvGrpSpPr>
          <p:nvPr/>
        </p:nvGrpSpPr>
        <p:grpSpPr bwMode="auto">
          <a:xfrm>
            <a:off x="6021388" y="3421063"/>
            <a:ext cx="2441575" cy="1255712"/>
            <a:chOff x="3793" y="2155"/>
            <a:chExt cx="1538" cy="791"/>
          </a:xfrm>
        </p:grpSpPr>
        <p:grpSp>
          <p:nvGrpSpPr>
            <p:cNvPr id="454671" name="Group 15"/>
            <p:cNvGrpSpPr>
              <a:grpSpLocks/>
            </p:cNvGrpSpPr>
            <p:nvPr/>
          </p:nvGrpSpPr>
          <p:grpSpPr bwMode="auto">
            <a:xfrm>
              <a:off x="3793" y="2268"/>
              <a:ext cx="1538" cy="510"/>
              <a:chOff x="795" y="1052"/>
              <a:chExt cx="1538" cy="588"/>
            </a:xfrm>
          </p:grpSpPr>
          <p:sp>
            <p:nvSpPr>
              <p:cNvPr id="454672" name="Rectangle 16"/>
              <p:cNvSpPr>
                <a:spLocks noChangeAspect="1" noChangeArrowheads="1"/>
              </p:cNvSpPr>
              <p:nvPr/>
            </p:nvSpPr>
            <p:spPr bwMode="auto">
              <a:xfrm>
                <a:off x="795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4673" name="Rectangle 17"/>
              <p:cNvSpPr>
                <a:spLocks noChangeAspect="1" noChangeArrowheads="1"/>
              </p:cNvSpPr>
              <p:nvPr/>
            </p:nvSpPr>
            <p:spPr bwMode="auto">
              <a:xfrm rot="10800000">
                <a:off x="1564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54678" name="Line 22"/>
            <p:cNvSpPr>
              <a:spLocks noChangeShapeType="1"/>
            </p:cNvSpPr>
            <p:nvPr/>
          </p:nvSpPr>
          <p:spPr bwMode="auto">
            <a:xfrm flipH="1">
              <a:off x="4563" y="2155"/>
              <a:ext cx="0" cy="7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4682" name="Line 26"/>
            <p:cNvSpPr>
              <a:spLocks noChangeShapeType="1"/>
            </p:cNvSpPr>
            <p:nvPr/>
          </p:nvSpPr>
          <p:spPr bwMode="auto">
            <a:xfrm flipV="1">
              <a:off x="4011" y="2776"/>
              <a:ext cx="104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4683" name="Line 27"/>
            <p:cNvSpPr>
              <a:spLocks noChangeShapeType="1"/>
            </p:cNvSpPr>
            <p:nvPr/>
          </p:nvSpPr>
          <p:spPr bwMode="auto">
            <a:xfrm flipV="1">
              <a:off x="3926" y="2778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4750" name="Object 94"/>
            <p:cNvGraphicFramePr>
              <a:graphicFrameLocks noChangeAspect="1"/>
            </p:cNvGraphicFramePr>
            <p:nvPr/>
          </p:nvGraphicFramePr>
          <p:xfrm>
            <a:off x="4856" y="2298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30" name="公式" r:id="rId58" imgW="520560" imgH="368280" progId="Equation.3">
                    <p:embed/>
                  </p:oleObj>
                </mc:Choice>
                <mc:Fallback>
                  <p:oleObj name="公式" r:id="rId58" imgW="520560" imgH="368280" progId="Equation.3">
                    <p:embed/>
                    <p:pic>
                      <p:nvPicPr>
                        <p:cNvPr id="0" name="Object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6" y="2298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783" name="Group 127"/>
          <p:cNvGrpSpPr>
            <a:grpSpLocks/>
          </p:cNvGrpSpPr>
          <p:nvPr/>
        </p:nvGrpSpPr>
        <p:grpSpPr bwMode="auto">
          <a:xfrm>
            <a:off x="1673225" y="3357563"/>
            <a:ext cx="2016125" cy="1398587"/>
            <a:chOff x="1054" y="2115"/>
            <a:chExt cx="1270" cy="881"/>
          </a:xfrm>
        </p:grpSpPr>
        <p:sp>
          <p:nvSpPr>
            <p:cNvPr id="454676" name="Line 20"/>
            <p:cNvSpPr>
              <a:spLocks noChangeShapeType="1"/>
            </p:cNvSpPr>
            <p:nvPr/>
          </p:nvSpPr>
          <p:spPr bwMode="auto">
            <a:xfrm flipV="1">
              <a:off x="1054" y="2492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4746" name="Object 90"/>
            <p:cNvGraphicFramePr>
              <a:graphicFrameLocks noChangeAspect="1"/>
            </p:cNvGraphicFramePr>
            <p:nvPr/>
          </p:nvGraphicFramePr>
          <p:xfrm>
            <a:off x="2031" y="2162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31" name="公式" r:id="rId60" imgW="507960" imgH="368280" progId="Equation.3">
                    <p:embed/>
                  </p:oleObj>
                </mc:Choice>
                <mc:Fallback>
                  <p:oleObj name="公式" r:id="rId60" imgW="507960" imgH="368280" progId="Equation.3">
                    <p:embed/>
                    <p:pic>
                      <p:nvPicPr>
                        <p:cNvPr id="0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1" y="2162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4681" name="Line 25"/>
            <p:cNvSpPr>
              <a:spLocks noChangeShapeType="1"/>
            </p:cNvSpPr>
            <p:nvPr/>
          </p:nvSpPr>
          <p:spPr bwMode="auto">
            <a:xfrm>
              <a:off x="1691" y="2115"/>
              <a:ext cx="0" cy="88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54785" name="Group 129"/>
          <p:cNvGrpSpPr>
            <a:grpSpLocks/>
          </p:cNvGrpSpPr>
          <p:nvPr/>
        </p:nvGrpSpPr>
        <p:grpSpPr bwMode="auto">
          <a:xfrm>
            <a:off x="2917825" y="3519488"/>
            <a:ext cx="269875" cy="1185862"/>
            <a:chOff x="1838" y="2217"/>
            <a:chExt cx="170" cy="747"/>
          </a:xfrm>
        </p:grpSpPr>
        <p:sp>
          <p:nvSpPr>
            <p:cNvPr id="454668" name="Line 12"/>
            <p:cNvSpPr>
              <a:spLocks noChangeShapeType="1"/>
            </p:cNvSpPr>
            <p:nvPr/>
          </p:nvSpPr>
          <p:spPr bwMode="auto">
            <a:xfrm rot="5400000" flipH="1" flipV="1">
              <a:off x="1662" y="2777"/>
              <a:ext cx="37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4669" name="Line 13"/>
            <p:cNvSpPr>
              <a:spLocks noChangeShapeType="1"/>
            </p:cNvSpPr>
            <p:nvPr/>
          </p:nvSpPr>
          <p:spPr bwMode="auto">
            <a:xfrm rot="5400000" flipH="1" flipV="1">
              <a:off x="1662" y="2404"/>
              <a:ext cx="37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54713" name="Group 57"/>
            <p:cNvGrpSpPr>
              <a:grpSpLocks/>
            </p:cNvGrpSpPr>
            <p:nvPr/>
          </p:nvGrpSpPr>
          <p:grpSpPr bwMode="auto">
            <a:xfrm>
              <a:off x="1872" y="2514"/>
              <a:ext cx="136" cy="274"/>
              <a:chOff x="3330" y="3714"/>
              <a:chExt cx="136" cy="274"/>
            </a:xfrm>
          </p:grpSpPr>
          <p:graphicFrame>
            <p:nvGraphicFramePr>
              <p:cNvPr id="454714" name="Object 58"/>
              <p:cNvGraphicFramePr>
                <a:graphicFrameLocks noChangeAspect="1"/>
              </p:cNvGraphicFramePr>
              <p:nvPr/>
            </p:nvGraphicFramePr>
            <p:xfrm>
              <a:off x="3367" y="3714"/>
              <a:ext cx="78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32" name="公式" r:id="rId62" imgW="164880" imgH="266400" progId="Equation.3">
                      <p:embed/>
                    </p:oleObj>
                  </mc:Choice>
                  <mc:Fallback>
                    <p:oleObj name="公式" r:id="rId62" imgW="164880" imgH="266400" progId="Equation.3">
                      <p:embed/>
                      <p:pic>
                        <p:nvPicPr>
                          <p:cNvPr id="0" name="Object 5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67" y="3714"/>
                            <a:ext cx="78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4715" name="Object 59"/>
              <p:cNvGraphicFramePr>
                <a:graphicFrameLocks noChangeAspect="1"/>
              </p:cNvGraphicFramePr>
              <p:nvPr/>
            </p:nvGraphicFramePr>
            <p:xfrm>
              <a:off x="3359" y="3862"/>
              <a:ext cx="90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33" name="公式" r:id="rId64" imgW="190440" imgH="266400" progId="Equation.3">
                      <p:embed/>
                    </p:oleObj>
                  </mc:Choice>
                  <mc:Fallback>
                    <p:oleObj name="公式" r:id="rId64" imgW="190440" imgH="266400" progId="Equation.3">
                      <p:embed/>
                      <p:pic>
                        <p:nvPicPr>
                          <p:cNvPr id="0" name="Object 5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59" y="3862"/>
                            <a:ext cx="90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4716" name="Line 60"/>
              <p:cNvSpPr>
                <a:spLocks noChangeShapeType="1"/>
              </p:cNvSpPr>
              <p:nvPr/>
            </p:nvSpPr>
            <p:spPr bwMode="auto">
              <a:xfrm>
                <a:off x="3330" y="3857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54758" name="Group 102"/>
            <p:cNvGrpSpPr>
              <a:grpSpLocks noChangeAspect="1"/>
            </p:cNvGrpSpPr>
            <p:nvPr/>
          </p:nvGrpSpPr>
          <p:grpSpPr bwMode="auto">
            <a:xfrm>
              <a:off x="1850" y="2422"/>
              <a:ext cx="68" cy="68"/>
              <a:chOff x="418" y="2172"/>
              <a:chExt cx="91" cy="91"/>
            </a:xfrm>
          </p:grpSpPr>
          <p:sp>
            <p:nvSpPr>
              <p:cNvPr id="454759" name="Line 103"/>
              <p:cNvSpPr>
                <a:spLocks noChangeAspect="1" noChangeShapeType="1"/>
              </p:cNvSpPr>
              <p:nvPr/>
            </p:nvSpPr>
            <p:spPr bwMode="auto">
              <a:xfrm flipH="1">
                <a:off x="504" y="217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4760" name="Line 104"/>
              <p:cNvSpPr>
                <a:spLocks noChangeAspect="1" noChangeShapeType="1"/>
              </p:cNvSpPr>
              <p:nvPr/>
            </p:nvSpPr>
            <p:spPr bwMode="auto">
              <a:xfrm rot="16200000" flipH="1">
                <a:off x="464" y="213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54772" name="Oval 116"/>
            <p:cNvSpPr>
              <a:spLocks noChangeAspect="1" noChangeArrowheads="1"/>
            </p:cNvSpPr>
            <p:nvPr/>
          </p:nvSpPr>
          <p:spPr bwMode="auto">
            <a:xfrm>
              <a:off x="1838" y="2480"/>
              <a:ext cx="27" cy="27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54782" name="Group 126"/>
          <p:cNvGrpSpPr>
            <a:grpSpLocks/>
          </p:cNvGrpSpPr>
          <p:nvPr/>
        </p:nvGrpSpPr>
        <p:grpSpPr bwMode="auto">
          <a:xfrm>
            <a:off x="1666875" y="1589088"/>
            <a:ext cx="2032000" cy="1160462"/>
            <a:chOff x="1050" y="1001"/>
            <a:chExt cx="1280" cy="731"/>
          </a:xfrm>
        </p:grpSpPr>
        <p:sp>
          <p:nvSpPr>
            <p:cNvPr id="454670" name="Oval 14"/>
            <p:cNvSpPr>
              <a:spLocks noChangeAspect="1" noChangeArrowheads="1"/>
            </p:cNvSpPr>
            <p:nvPr/>
          </p:nvSpPr>
          <p:spPr bwMode="auto">
            <a:xfrm>
              <a:off x="1432" y="1114"/>
              <a:ext cx="512" cy="512"/>
            </a:xfrm>
            <a:prstGeom prst="ellipse">
              <a:avLst/>
            </a:prstGeom>
            <a:solidFill>
              <a:srgbClr val="FFCC99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54689" name="Object 33"/>
            <p:cNvGraphicFramePr>
              <a:graphicFrameLocks noChangeAspect="1"/>
            </p:cNvGraphicFramePr>
            <p:nvPr/>
          </p:nvGraphicFramePr>
          <p:xfrm>
            <a:off x="1961" y="1392"/>
            <a:ext cx="89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34" name="公式" r:id="rId65" imgW="190440" imgH="266400" progId="Equation.3">
                    <p:embed/>
                  </p:oleObj>
                </mc:Choice>
                <mc:Fallback>
                  <p:oleObj name="公式" r:id="rId65" imgW="190440" imgH="2664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1" y="1392"/>
                          <a:ext cx="89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4691" name="Line 35"/>
            <p:cNvSpPr>
              <a:spLocks noChangeShapeType="1"/>
            </p:cNvSpPr>
            <p:nvPr/>
          </p:nvSpPr>
          <p:spPr bwMode="auto">
            <a:xfrm>
              <a:off x="1681" y="1001"/>
              <a:ext cx="0" cy="7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4701" name="Oval 45"/>
            <p:cNvSpPr>
              <a:spLocks noChangeAspect="1" noChangeArrowheads="1"/>
            </p:cNvSpPr>
            <p:nvPr/>
          </p:nvSpPr>
          <p:spPr bwMode="auto">
            <a:xfrm>
              <a:off x="1688" y="1244"/>
              <a:ext cx="254" cy="254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4702" name="Line 46"/>
            <p:cNvSpPr>
              <a:spLocks noChangeShapeType="1"/>
            </p:cNvSpPr>
            <p:nvPr/>
          </p:nvSpPr>
          <p:spPr bwMode="auto">
            <a:xfrm flipV="1">
              <a:off x="1050" y="1378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4703" name="Object 47"/>
            <p:cNvGraphicFramePr>
              <a:graphicFrameLocks noChangeAspect="1"/>
            </p:cNvGraphicFramePr>
            <p:nvPr/>
          </p:nvGraphicFramePr>
          <p:xfrm>
            <a:off x="1216" y="1396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35" name="公式" r:id="rId67" imgW="393480" imgH="342720" progId="Equation.3">
                    <p:embed/>
                  </p:oleObj>
                </mc:Choice>
                <mc:Fallback>
                  <p:oleObj name="公式" r:id="rId67" imgW="393480" imgH="34272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6" y="1396"/>
                          <a:ext cx="184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704" name="Object 48"/>
            <p:cNvGraphicFramePr>
              <a:graphicFrameLocks noChangeAspect="1"/>
            </p:cNvGraphicFramePr>
            <p:nvPr/>
          </p:nvGraphicFramePr>
          <p:xfrm>
            <a:off x="1798" y="1391"/>
            <a:ext cx="61" cy="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36" name="公式" r:id="rId69" imgW="164880" imgH="266400" progId="Equation.3">
                    <p:embed/>
                  </p:oleObj>
                </mc:Choice>
                <mc:Fallback>
                  <p:oleObj name="公式" r:id="rId69" imgW="164880" imgH="26640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8" y="1391"/>
                          <a:ext cx="61" cy="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4705" name="Oval 49"/>
            <p:cNvSpPr>
              <a:spLocks noChangeAspect="1" noChangeArrowheads="1"/>
            </p:cNvSpPr>
            <p:nvPr/>
          </p:nvSpPr>
          <p:spPr bwMode="auto">
            <a:xfrm>
              <a:off x="1812" y="1366"/>
              <a:ext cx="23" cy="23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54745" name="Object 89"/>
            <p:cNvGraphicFramePr>
              <a:graphicFrameLocks noChangeAspect="1"/>
            </p:cNvGraphicFramePr>
            <p:nvPr/>
          </p:nvGraphicFramePr>
          <p:xfrm>
            <a:off x="2146" y="1008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37" name="公式" r:id="rId71" imgW="393480" imgH="342720" progId="Equation.3">
                    <p:embed/>
                  </p:oleObj>
                </mc:Choice>
                <mc:Fallback>
                  <p:oleObj name="公式" r:id="rId71" imgW="393480" imgH="342720" progId="Equation.3">
                    <p:embed/>
                    <p:pic>
                      <p:nvPicPr>
                        <p:cNvPr id="0" name="Object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6" y="1008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773" name="Object 117"/>
            <p:cNvGraphicFramePr>
              <a:graphicFrameLocks noChangeAspect="1"/>
            </p:cNvGraphicFramePr>
            <p:nvPr/>
          </p:nvGraphicFramePr>
          <p:xfrm>
            <a:off x="1591" y="1389"/>
            <a:ext cx="90" cy="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38" name="公式" r:id="rId73" imgW="190440" imgH="279360" progId="Equation.3">
                    <p:embed/>
                  </p:oleObj>
                </mc:Choice>
                <mc:Fallback>
                  <p:oleObj name="公式" r:id="rId73" imgW="190440" imgH="279360" progId="Equation.3">
                    <p:embed/>
                    <p:pic>
                      <p:nvPicPr>
                        <p:cNvPr id="0" name="Object 1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1" y="1389"/>
                          <a:ext cx="90" cy="1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784" name="Group 128"/>
          <p:cNvGrpSpPr>
            <a:grpSpLocks/>
          </p:cNvGrpSpPr>
          <p:nvPr/>
        </p:nvGrpSpPr>
        <p:grpSpPr bwMode="auto">
          <a:xfrm>
            <a:off x="2393950" y="3525838"/>
            <a:ext cx="327025" cy="1187450"/>
            <a:chOff x="1508" y="2221"/>
            <a:chExt cx="206" cy="748"/>
          </a:xfrm>
        </p:grpSpPr>
        <p:sp>
          <p:nvSpPr>
            <p:cNvPr id="454752" name="Line 96"/>
            <p:cNvSpPr>
              <a:spLocks noChangeShapeType="1"/>
            </p:cNvSpPr>
            <p:nvPr/>
          </p:nvSpPr>
          <p:spPr bwMode="auto">
            <a:xfrm rot="16200000" flipV="1">
              <a:off x="1321" y="2595"/>
              <a:ext cx="748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4762" name="Object 106"/>
            <p:cNvGraphicFramePr>
              <a:graphicFrameLocks noChangeAspect="1"/>
            </p:cNvGraphicFramePr>
            <p:nvPr/>
          </p:nvGraphicFramePr>
          <p:xfrm>
            <a:off x="1508" y="2596"/>
            <a:ext cx="147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39" name="公式" r:id="rId75" imgW="330120" imgH="342720" progId="Equation.3">
                    <p:embed/>
                  </p:oleObj>
                </mc:Choice>
                <mc:Fallback>
                  <p:oleObj name="公式" r:id="rId75" imgW="330120" imgH="34272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8" y="2596"/>
                          <a:ext cx="147" cy="1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767" name="Object 111"/>
            <p:cNvGraphicFramePr>
              <a:graphicFrameLocks noChangeAspect="1"/>
            </p:cNvGraphicFramePr>
            <p:nvPr/>
          </p:nvGraphicFramePr>
          <p:xfrm>
            <a:off x="1593" y="2363"/>
            <a:ext cx="84" cy="1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40" name="公式" r:id="rId77" imgW="190440" imgH="279360" progId="Equation.3">
                    <p:embed/>
                  </p:oleObj>
                </mc:Choice>
                <mc:Fallback>
                  <p:oleObj name="公式" r:id="rId77" imgW="190440" imgH="279360" progId="Equation.3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3" y="2363"/>
                          <a:ext cx="84" cy="12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768" name="Object 112"/>
            <p:cNvGraphicFramePr>
              <a:graphicFrameLocks noChangeAspect="1"/>
            </p:cNvGraphicFramePr>
            <p:nvPr/>
          </p:nvGraphicFramePr>
          <p:xfrm>
            <a:off x="1537" y="2868"/>
            <a:ext cx="126" cy="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41" name="公式" r:id="rId78" imgW="266400" imgH="190440" progId="Equation.3">
                    <p:embed/>
                  </p:oleObj>
                </mc:Choice>
                <mc:Fallback>
                  <p:oleObj name="公式" r:id="rId78" imgW="266400" imgH="190440" progId="Equation.3">
                    <p:embed/>
                    <p:pic>
                      <p:nvPicPr>
                        <p:cNvPr id="0" name="Object 1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7" y="2868"/>
                          <a:ext cx="126" cy="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4770" name="Oval 114"/>
            <p:cNvSpPr>
              <a:spLocks noChangeAspect="1" noChangeArrowheads="1"/>
            </p:cNvSpPr>
            <p:nvPr/>
          </p:nvSpPr>
          <p:spPr bwMode="auto">
            <a:xfrm>
              <a:off x="1680" y="2472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4774" name="Oval 118"/>
            <p:cNvSpPr>
              <a:spLocks noChangeAspect="1" noChangeArrowheads="1"/>
            </p:cNvSpPr>
            <p:nvPr/>
          </p:nvSpPr>
          <p:spPr bwMode="auto">
            <a:xfrm>
              <a:off x="1678" y="2632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4775" name="Oval 119"/>
            <p:cNvSpPr>
              <a:spLocks noChangeAspect="1" noChangeArrowheads="1"/>
            </p:cNvSpPr>
            <p:nvPr/>
          </p:nvSpPr>
          <p:spPr bwMode="auto">
            <a:xfrm>
              <a:off x="1676" y="2894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54780" name="Group 124"/>
          <p:cNvGrpSpPr>
            <a:grpSpLocks/>
          </p:cNvGrpSpPr>
          <p:nvPr/>
        </p:nvGrpSpPr>
        <p:grpSpPr bwMode="auto">
          <a:xfrm>
            <a:off x="2655888" y="1766888"/>
            <a:ext cx="579437" cy="614362"/>
            <a:chOff x="1670" y="1106"/>
            <a:chExt cx="365" cy="387"/>
          </a:xfrm>
        </p:grpSpPr>
        <p:grpSp>
          <p:nvGrpSpPr>
            <p:cNvPr id="454779" name="Group 123"/>
            <p:cNvGrpSpPr>
              <a:grpSpLocks/>
            </p:cNvGrpSpPr>
            <p:nvPr/>
          </p:nvGrpSpPr>
          <p:grpSpPr bwMode="auto">
            <a:xfrm>
              <a:off x="1670" y="1226"/>
              <a:ext cx="288" cy="267"/>
              <a:chOff x="1670" y="1226"/>
              <a:chExt cx="288" cy="267"/>
            </a:xfrm>
          </p:grpSpPr>
          <p:sp>
            <p:nvSpPr>
              <p:cNvPr id="454751" name="Oval 95"/>
              <p:cNvSpPr>
                <a:spLocks noChangeAspect="1" noChangeArrowheads="1"/>
              </p:cNvSpPr>
              <p:nvPr/>
            </p:nvSpPr>
            <p:spPr bwMode="auto">
              <a:xfrm>
                <a:off x="1689" y="1239"/>
                <a:ext cx="254" cy="254"/>
              </a:xfrm>
              <a:prstGeom prst="ellips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4764" name="Oval 108"/>
              <p:cNvSpPr>
                <a:spLocks noChangeAspect="1" noChangeArrowheads="1"/>
              </p:cNvSpPr>
              <p:nvPr/>
            </p:nvSpPr>
            <p:spPr bwMode="auto">
              <a:xfrm>
                <a:off x="1670" y="1352"/>
                <a:ext cx="34" cy="34"/>
              </a:xfrm>
              <a:prstGeom prst="ellipse">
                <a:avLst/>
              </a:prstGeom>
              <a:solidFill>
                <a:srgbClr val="FFFF00"/>
              </a:solidFill>
              <a:ln w="12700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4765" name="Oval 109"/>
              <p:cNvSpPr>
                <a:spLocks noChangeAspect="1" noChangeArrowheads="1"/>
              </p:cNvSpPr>
              <p:nvPr/>
            </p:nvSpPr>
            <p:spPr bwMode="auto">
              <a:xfrm>
                <a:off x="1924" y="1357"/>
                <a:ext cx="34" cy="34"/>
              </a:xfrm>
              <a:prstGeom prst="ellipse">
                <a:avLst/>
              </a:prstGeom>
              <a:solidFill>
                <a:srgbClr val="FFFF00"/>
              </a:solidFill>
              <a:ln w="12700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4766" name="Oval 110"/>
              <p:cNvSpPr>
                <a:spLocks noChangeAspect="1" noChangeArrowheads="1"/>
              </p:cNvSpPr>
              <p:nvPr/>
            </p:nvSpPr>
            <p:spPr bwMode="auto">
              <a:xfrm>
                <a:off x="1796" y="1226"/>
                <a:ext cx="34" cy="34"/>
              </a:xfrm>
              <a:prstGeom prst="ellipse">
                <a:avLst/>
              </a:prstGeom>
              <a:solidFill>
                <a:srgbClr val="FFFF00"/>
              </a:solidFill>
              <a:ln w="12700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graphicFrame>
          <p:nvGraphicFramePr>
            <p:cNvPr id="454776" name="Object 120"/>
            <p:cNvGraphicFramePr>
              <a:graphicFrameLocks noChangeAspect="1"/>
            </p:cNvGraphicFramePr>
            <p:nvPr/>
          </p:nvGraphicFramePr>
          <p:xfrm>
            <a:off x="1820" y="1106"/>
            <a:ext cx="215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4942" name="公式" r:id="rId80" imgW="482400" imgH="342720" progId="Equation.3">
                    <p:embed/>
                  </p:oleObj>
                </mc:Choice>
                <mc:Fallback>
                  <p:oleObj name="公式" r:id="rId80" imgW="482400" imgH="342720" progId="Equation.3">
                    <p:embed/>
                    <p:pic>
                      <p:nvPicPr>
                        <p:cNvPr id="0" name="Object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0" y="1106"/>
                          <a:ext cx="215" cy="1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4781" name="Group 125"/>
          <p:cNvGrpSpPr>
            <a:grpSpLocks/>
          </p:cNvGrpSpPr>
          <p:nvPr/>
        </p:nvGrpSpPr>
        <p:grpSpPr bwMode="auto">
          <a:xfrm>
            <a:off x="2254250" y="1890713"/>
            <a:ext cx="117475" cy="557212"/>
            <a:chOff x="1420" y="1188"/>
            <a:chExt cx="74" cy="351"/>
          </a:xfrm>
        </p:grpSpPr>
        <p:sp>
          <p:nvSpPr>
            <p:cNvPr id="454754" name="Line 98"/>
            <p:cNvSpPr>
              <a:spLocks noChangeShapeType="1"/>
            </p:cNvSpPr>
            <p:nvPr/>
          </p:nvSpPr>
          <p:spPr bwMode="auto">
            <a:xfrm flipH="1">
              <a:off x="1428" y="1188"/>
              <a:ext cx="0" cy="35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54755" name="Group 99"/>
            <p:cNvGrpSpPr>
              <a:grpSpLocks noChangeAspect="1"/>
            </p:cNvGrpSpPr>
            <p:nvPr/>
          </p:nvGrpSpPr>
          <p:grpSpPr bwMode="auto">
            <a:xfrm>
              <a:off x="1426" y="1308"/>
              <a:ext cx="68" cy="68"/>
              <a:chOff x="418" y="2172"/>
              <a:chExt cx="91" cy="91"/>
            </a:xfrm>
          </p:grpSpPr>
          <p:sp>
            <p:nvSpPr>
              <p:cNvPr id="454756" name="Line 100"/>
              <p:cNvSpPr>
                <a:spLocks noChangeAspect="1" noChangeShapeType="1"/>
              </p:cNvSpPr>
              <p:nvPr/>
            </p:nvSpPr>
            <p:spPr bwMode="auto">
              <a:xfrm flipH="1">
                <a:off x="504" y="217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4757" name="Line 101"/>
              <p:cNvSpPr>
                <a:spLocks noChangeAspect="1" noChangeShapeType="1"/>
              </p:cNvSpPr>
              <p:nvPr/>
            </p:nvSpPr>
            <p:spPr bwMode="auto">
              <a:xfrm rot="16200000" flipH="1">
                <a:off x="464" y="213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54771" name="Oval 115"/>
            <p:cNvSpPr>
              <a:spLocks noChangeAspect="1" noChangeArrowheads="1"/>
            </p:cNvSpPr>
            <p:nvPr/>
          </p:nvSpPr>
          <p:spPr bwMode="auto">
            <a:xfrm>
              <a:off x="1420" y="1360"/>
              <a:ext cx="27" cy="27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54796" name="Group 140"/>
          <p:cNvGrpSpPr>
            <a:grpSpLocks/>
          </p:cNvGrpSpPr>
          <p:nvPr/>
        </p:nvGrpSpPr>
        <p:grpSpPr bwMode="auto">
          <a:xfrm>
            <a:off x="3752850" y="2173288"/>
            <a:ext cx="2514600" cy="1512887"/>
            <a:chOff x="2364" y="1369"/>
            <a:chExt cx="1584" cy="953"/>
          </a:xfrm>
        </p:grpSpPr>
        <p:sp>
          <p:nvSpPr>
            <p:cNvPr id="454688" name="Line 32"/>
            <p:cNvSpPr>
              <a:spLocks noChangeShapeType="1"/>
            </p:cNvSpPr>
            <p:nvPr/>
          </p:nvSpPr>
          <p:spPr bwMode="auto">
            <a:xfrm rot="16200000" flipV="1">
              <a:off x="3149" y="813"/>
              <a:ext cx="0" cy="1112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4696" name="Rectangle 40"/>
            <p:cNvSpPr>
              <a:spLocks noChangeArrowheads="1"/>
            </p:cNvSpPr>
            <p:nvPr/>
          </p:nvSpPr>
          <p:spPr bwMode="auto">
            <a:xfrm>
              <a:off x="2364" y="1530"/>
              <a:ext cx="1584" cy="79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54727" name="Group 71"/>
            <p:cNvGrpSpPr>
              <a:grpSpLocks/>
            </p:cNvGrpSpPr>
            <p:nvPr/>
          </p:nvGrpSpPr>
          <p:grpSpPr bwMode="auto">
            <a:xfrm>
              <a:off x="2396" y="1538"/>
              <a:ext cx="1488" cy="784"/>
              <a:chOff x="2396" y="1604"/>
              <a:chExt cx="1488" cy="784"/>
            </a:xfrm>
          </p:grpSpPr>
          <p:graphicFrame>
            <p:nvGraphicFramePr>
              <p:cNvPr id="454728" name="Object 72"/>
              <p:cNvGraphicFramePr>
                <a:graphicFrameLocks/>
              </p:cNvGraphicFramePr>
              <p:nvPr/>
            </p:nvGraphicFramePr>
            <p:xfrm>
              <a:off x="2396" y="1748"/>
              <a:ext cx="1488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43" name="公式" r:id="rId82" imgW="2361960" imgH="787320" progId="Equation.3">
                      <p:embed/>
                    </p:oleObj>
                  </mc:Choice>
                  <mc:Fallback>
                    <p:oleObj name="公式" r:id="rId82" imgW="2361960" imgH="787320" progId="Equation.3">
                      <p:embed/>
                      <p:pic>
                        <p:nvPicPr>
                          <p:cNvPr id="0" name="Object 7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8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96" y="1748"/>
                            <a:ext cx="1488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54729" name="Group 73"/>
              <p:cNvGrpSpPr>
                <a:grpSpLocks/>
              </p:cNvGrpSpPr>
              <p:nvPr/>
            </p:nvGrpSpPr>
            <p:grpSpPr bwMode="auto">
              <a:xfrm>
                <a:off x="3138" y="1604"/>
                <a:ext cx="344" cy="400"/>
                <a:chOff x="3588" y="868"/>
                <a:chExt cx="344" cy="400"/>
              </a:xfrm>
            </p:grpSpPr>
            <p:graphicFrame>
              <p:nvGraphicFramePr>
                <p:cNvPr id="454730" name="Object 74"/>
                <p:cNvGraphicFramePr>
                  <a:graphicFrameLocks/>
                </p:cNvGraphicFramePr>
                <p:nvPr/>
              </p:nvGraphicFramePr>
              <p:xfrm>
                <a:off x="3588" y="868"/>
                <a:ext cx="344" cy="4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4944" name="公式" r:id="rId84" imgW="545760" imgH="634680" progId="Equation.3">
                        <p:embed/>
                      </p:oleObj>
                    </mc:Choice>
                    <mc:Fallback>
                      <p:oleObj name="公式" r:id="rId84" imgW="545760" imgH="634680" progId="Equation.3">
                        <p:embed/>
                        <p:pic>
                          <p:nvPicPr>
                            <p:cNvPr id="0" name="Object 74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8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88" y="868"/>
                              <a:ext cx="344" cy="40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54731" name="Object 75"/>
                <p:cNvGraphicFramePr>
                  <a:graphicFrameLocks/>
                </p:cNvGraphicFramePr>
                <p:nvPr/>
              </p:nvGraphicFramePr>
              <p:xfrm>
                <a:off x="3636" y="1026"/>
                <a:ext cx="232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4945" name="公式" r:id="rId86" imgW="368280" imgH="355320" progId="Equation.3">
                        <p:embed/>
                      </p:oleObj>
                    </mc:Choice>
                    <mc:Fallback>
                      <p:oleObj name="公式" r:id="rId86" imgW="368280" imgH="355320" progId="Equation.3">
                        <p:embed/>
                        <p:pic>
                          <p:nvPicPr>
                            <p:cNvPr id="0" name="Object 75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8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636" y="1026"/>
                              <a:ext cx="232" cy="2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54732" name="Object 76"/>
                <p:cNvGraphicFramePr>
                  <a:graphicFrameLocks/>
                </p:cNvGraphicFramePr>
                <p:nvPr/>
              </p:nvGraphicFramePr>
              <p:xfrm>
                <a:off x="3712" y="874"/>
                <a:ext cx="88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4946" name="公式" r:id="rId88" imgW="139680" imgH="355320" progId="Equation.3">
                        <p:embed/>
                      </p:oleObj>
                    </mc:Choice>
                    <mc:Fallback>
                      <p:oleObj name="公式" r:id="rId88" imgW="139680" imgH="355320" progId="Equation.3">
                        <p:embed/>
                        <p:pic>
                          <p:nvPicPr>
                            <p:cNvPr id="0" name="Object 76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8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12" y="874"/>
                              <a:ext cx="88" cy="2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454733" name="Object 77"/>
              <p:cNvGraphicFramePr>
                <a:graphicFrameLocks/>
              </p:cNvGraphicFramePr>
              <p:nvPr/>
            </p:nvGraphicFramePr>
            <p:xfrm>
              <a:off x="3578" y="1734"/>
              <a:ext cx="272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47" name="公式" r:id="rId90" imgW="431640" imgH="342720" progId="Equation.3">
                      <p:embed/>
                    </p:oleObj>
                  </mc:Choice>
                  <mc:Fallback>
                    <p:oleObj name="公式" r:id="rId90" imgW="431640" imgH="342720" progId="Equation.3">
                      <p:embed/>
                      <p:pic>
                        <p:nvPicPr>
                          <p:cNvPr id="0" name="Object 7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9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78" y="1734"/>
                            <a:ext cx="272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4734" name="Object 78"/>
              <p:cNvGraphicFramePr>
                <a:graphicFrameLocks/>
              </p:cNvGraphicFramePr>
              <p:nvPr/>
            </p:nvGraphicFramePr>
            <p:xfrm>
              <a:off x="2878" y="1688"/>
              <a:ext cx="64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48" name="公式" r:id="rId92" imgW="1028520" imgH="355320" progId="Equation.3">
                      <p:embed/>
                    </p:oleObj>
                  </mc:Choice>
                  <mc:Fallback>
                    <p:oleObj name="公式" r:id="rId92" imgW="1028520" imgH="355320" progId="Equation.3">
                      <p:embed/>
                      <p:pic>
                        <p:nvPicPr>
                          <p:cNvPr id="0" name="Object 7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9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8" y="1688"/>
                            <a:ext cx="648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4735" name="Object 79"/>
              <p:cNvGraphicFramePr>
                <a:graphicFrameLocks/>
              </p:cNvGraphicFramePr>
              <p:nvPr/>
            </p:nvGraphicFramePr>
            <p:xfrm>
              <a:off x="2782" y="1798"/>
              <a:ext cx="120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49" name="公式" r:id="rId94" imgW="190440" imgH="241200" progId="Equation.3">
                      <p:embed/>
                    </p:oleObj>
                  </mc:Choice>
                  <mc:Fallback>
                    <p:oleObj name="公式" r:id="rId94" imgW="190440" imgH="241200" progId="Equation.3">
                      <p:embed/>
                      <p:pic>
                        <p:nvPicPr>
                          <p:cNvPr id="0" name="Object 7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9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82" y="1798"/>
                            <a:ext cx="120" cy="15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54736" name="Group 80"/>
              <p:cNvGrpSpPr>
                <a:grpSpLocks/>
              </p:cNvGrpSpPr>
              <p:nvPr/>
            </p:nvGrpSpPr>
            <p:grpSpPr bwMode="auto">
              <a:xfrm>
                <a:off x="3130" y="1988"/>
                <a:ext cx="344" cy="400"/>
                <a:chOff x="3588" y="868"/>
                <a:chExt cx="344" cy="400"/>
              </a:xfrm>
            </p:grpSpPr>
            <p:graphicFrame>
              <p:nvGraphicFramePr>
                <p:cNvPr id="454737" name="Object 81"/>
                <p:cNvGraphicFramePr>
                  <a:graphicFrameLocks/>
                </p:cNvGraphicFramePr>
                <p:nvPr/>
              </p:nvGraphicFramePr>
              <p:xfrm>
                <a:off x="3588" y="868"/>
                <a:ext cx="344" cy="4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4950" name="公式" r:id="rId96" imgW="545760" imgH="634680" progId="Equation.3">
                        <p:embed/>
                      </p:oleObj>
                    </mc:Choice>
                    <mc:Fallback>
                      <p:oleObj name="公式" r:id="rId96" imgW="545760" imgH="634680" progId="Equation.3">
                        <p:embed/>
                        <p:pic>
                          <p:nvPicPr>
                            <p:cNvPr id="0" name="Object 81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9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88" y="868"/>
                              <a:ext cx="344" cy="40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54738" name="Object 82"/>
                <p:cNvGraphicFramePr>
                  <a:graphicFrameLocks/>
                </p:cNvGraphicFramePr>
                <p:nvPr/>
              </p:nvGraphicFramePr>
              <p:xfrm>
                <a:off x="3636" y="1026"/>
                <a:ext cx="232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4951" name="公式" r:id="rId98" imgW="368280" imgH="355320" progId="Equation.3">
                        <p:embed/>
                      </p:oleObj>
                    </mc:Choice>
                    <mc:Fallback>
                      <p:oleObj name="公式" r:id="rId98" imgW="368280" imgH="355320" progId="Equation.3">
                        <p:embed/>
                        <p:pic>
                          <p:nvPicPr>
                            <p:cNvPr id="0" name="Object 82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9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636" y="1026"/>
                              <a:ext cx="232" cy="2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54739" name="Object 83"/>
                <p:cNvGraphicFramePr>
                  <a:graphicFrameLocks/>
                </p:cNvGraphicFramePr>
                <p:nvPr/>
              </p:nvGraphicFramePr>
              <p:xfrm>
                <a:off x="3712" y="874"/>
                <a:ext cx="88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4952" name="公式" r:id="rId100" imgW="139680" imgH="355320" progId="Equation.3">
                        <p:embed/>
                      </p:oleObj>
                    </mc:Choice>
                    <mc:Fallback>
                      <p:oleObj name="公式" r:id="rId100" imgW="139680" imgH="355320" progId="Equation.3">
                        <p:embed/>
                        <p:pic>
                          <p:nvPicPr>
                            <p:cNvPr id="0" name="Object 83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10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12" y="874"/>
                              <a:ext cx="88" cy="2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454740" name="Object 84"/>
              <p:cNvGraphicFramePr>
                <a:graphicFrameLocks/>
              </p:cNvGraphicFramePr>
              <p:nvPr/>
            </p:nvGraphicFramePr>
            <p:xfrm>
              <a:off x="3582" y="2118"/>
              <a:ext cx="272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53" name="公式" r:id="rId102" imgW="431640" imgH="342720" progId="Equation.3">
                      <p:embed/>
                    </p:oleObj>
                  </mc:Choice>
                  <mc:Fallback>
                    <p:oleObj name="公式" r:id="rId102" imgW="431640" imgH="342720" progId="Equation.3">
                      <p:embed/>
                      <p:pic>
                        <p:nvPicPr>
                          <p:cNvPr id="0" name="Object 8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82" y="2118"/>
                            <a:ext cx="272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4741" name="Object 85"/>
              <p:cNvGraphicFramePr>
                <a:graphicFrameLocks/>
              </p:cNvGraphicFramePr>
              <p:nvPr/>
            </p:nvGraphicFramePr>
            <p:xfrm>
              <a:off x="2882" y="2072"/>
              <a:ext cx="64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54" name="公式" r:id="rId104" imgW="1028520" imgH="355320" progId="Equation.3">
                      <p:embed/>
                    </p:oleObj>
                  </mc:Choice>
                  <mc:Fallback>
                    <p:oleObj name="公式" r:id="rId104" imgW="1028520" imgH="355320" progId="Equation.3">
                      <p:embed/>
                      <p:pic>
                        <p:nvPicPr>
                          <p:cNvPr id="0" name="Object 8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2" y="2072"/>
                            <a:ext cx="648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4742" name="Object 86"/>
              <p:cNvGraphicFramePr>
                <a:graphicFrameLocks/>
              </p:cNvGraphicFramePr>
              <p:nvPr/>
            </p:nvGraphicFramePr>
            <p:xfrm>
              <a:off x="2786" y="2182"/>
              <a:ext cx="120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4955" name="公式" r:id="rId106" imgW="190440" imgH="241200" progId="Equation.3">
                      <p:embed/>
                    </p:oleObj>
                  </mc:Choice>
                  <mc:Fallback>
                    <p:oleObj name="公式" r:id="rId106" imgW="190440" imgH="241200" progId="Equation.3">
                      <p:embed/>
                      <p:pic>
                        <p:nvPicPr>
                          <p:cNvPr id="0" name="Object 8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86" y="2182"/>
                            <a:ext cx="120" cy="15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454824" name="Oval 168"/>
          <p:cNvSpPr>
            <a:spLocks noChangeAspect="1" noChangeArrowheads="1"/>
          </p:cNvSpPr>
          <p:nvPr/>
        </p:nvSpPr>
        <p:spPr bwMode="auto">
          <a:xfrm>
            <a:off x="2454275" y="2154238"/>
            <a:ext cx="53975" cy="53975"/>
          </a:xfrm>
          <a:prstGeom prst="ellipse">
            <a:avLst/>
          </a:prstGeom>
          <a:solidFill>
            <a:srgbClr val="FF0000"/>
          </a:solidFill>
          <a:ln w="1270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454825" name="Oval 169"/>
          <p:cNvSpPr>
            <a:spLocks noChangeAspect="1" noChangeArrowheads="1"/>
          </p:cNvSpPr>
          <p:nvPr/>
        </p:nvSpPr>
        <p:spPr bwMode="auto">
          <a:xfrm>
            <a:off x="2770188" y="3927475"/>
            <a:ext cx="53975" cy="53975"/>
          </a:xfrm>
          <a:prstGeom prst="ellipse">
            <a:avLst/>
          </a:prstGeom>
          <a:solidFill>
            <a:srgbClr val="FF0000"/>
          </a:solidFill>
          <a:ln w="1270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pic>
        <p:nvPicPr>
          <p:cNvPr id="454849" name="Picture 19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4850" name="Object 194"/>
          <p:cNvGraphicFramePr>
            <a:graphicFrameLocks noChangeAspect="1"/>
          </p:cNvGraphicFramePr>
          <p:nvPr/>
        </p:nvGraphicFramePr>
        <p:xfrm>
          <a:off x="496888" y="490538"/>
          <a:ext cx="8609012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956" name="位图图像" r:id="rId108" imgW="8609524" imgH="1000000" progId="Paint.Picture">
                  <p:embed/>
                </p:oleObj>
              </mc:Choice>
              <mc:Fallback>
                <p:oleObj name="位图图像" r:id="rId108" imgW="8609524" imgH="1000000" progId="Paint.Picture">
                  <p:embed/>
                  <p:pic>
                    <p:nvPicPr>
                      <p:cNvPr id="0" name="Object 1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4846" name="Group 190"/>
          <p:cNvGrpSpPr>
            <a:grpSpLocks/>
          </p:cNvGrpSpPr>
          <p:nvPr/>
        </p:nvGrpSpPr>
        <p:grpSpPr bwMode="auto">
          <a:xfrm>
            <a:off x="3044825" y="1069975"/>
            <a:ext cx="1466850" cy="366713"/>
            <a:chOff x="2464" y="3728"/>
            <a:chExt cx="924" cy="231"/>
          </a:xfrm>
        </p:grpSpPr>
        <p:sp>
          <p:nvSpPr>
            <p:cNvPr id="454847" name="Rectangle 191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4848" name="Rectangle 192"/>
            <p:cNvSpPr>
              <a:spLocks noChangeArrowheads="1"/>
            </p:cNvSpPr>
            <p:nvPr/>
          </p:nvSpPr>
          <p:spPr bwMode="auto">
            <a:xfrm>
              <a:off x="2464" y="372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P159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6.16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54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5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5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54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54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4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5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54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45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1000"/>
                                        <p:tgtEl>
                                          <p:spTgt spid="45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45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45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54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454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45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45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45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45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454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45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54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454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000"/>
                                        <p:tgtEl>
                                          <p:spTgt spid="454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454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454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454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454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4797" grpId="0" animBg="1"/>
      <p:bldP spid="454822" grpId="0"/>
      <p:bldP spid="454823" grpId="0" animBg="1"/>
      <p:bldP spid="454824" grpId="0" animBg="1"/>
      <p:bldP spid="4548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385" name="Picture 2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86" name="Picture 2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87" name="Picture 2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88" name="Picture 26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89" name="Picture 2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90" name="Picture 2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91" name="Picture 2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92" name="Picture 264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93" name="Picture 2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94" name="Picture 2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95" name="Picture 2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96" name="Picture 26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97" name="Picture 2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98" name="Picture 27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399" name="Picture 2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400" name="Picture 2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401" name="Picture 2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402" name="Picture 27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404" name="Picture 27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2384" name="Group 256"/>
          <p:cNvGrpSpPr>
            <a:grpSpLocks/>
          </p:cNvGrpSpPr>
          <p:nvPr/>
        </p:nvGrpSpPr>
        <p:grpSpPr bwMode="auto">
          <a:xfrm>
            <a:off x="530225" y="1377950"/>
            <a:ext cx="3676650" cy="1628775"/>
            <a:chOff x="334" y="868"/>
            <a:chExt cx="2316" cy="1026"/>
          </a:xfrm>
        </p:grpSpPr>
        <p:grpSp>
          <p:nvGrpSpPr>
            <p:cNvPr id="432362" name="Group 234"/>
            <p:cNvGrpSpPr>
              <a:grpSpLocks/>
            </p:cNvGrpSpPr>
            <p:nvPr/>
          </p:nvGrpSpPr>
          <p:grpSpPr bwMode="auto">
            <a:xfrm>
              <a:off x="334" y="868"/>
              <a:ext cx="2316" cy="1026"/>
              <a:chOff x="334" y="868"/>
              <a:chExt cx="2316" cy="1026"/>
            </a:xfrm>
          </p:grpSpPr>
          <p:sp>
            <p:nvSpPr>
              <p:cNvPr id="432155" name="Rectangle 27"/>
              <p:cNvSpPr>
                <a:spLocks noChangeArrowheads="1"/>
              </p:cNvSpPr>
              <p:nvPr/>
            </p:nvSpPr>
            <p:spPr bwMode="auto">
              <a:xfrm>
                <a:off x="334" y="1019"/>
                <a:ext cx="45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66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zh-CN" altLang="en-US">
                    <a:solidFill>
                      <a:srgbClr val="0000FF"/>
                    </a:solidFill>
                  </a:rPr>
                  <a:t>解   </a:t>
                </a:r>
              </a:p>
            </p:txBody>
          </p:sp>
          <p:grpSp>
            <p:nvGrpSpPr>
              <p:cNvPr id="432361" name="Group 233"/>
              <p:cNvGrpSpPr>
                <a:grpSpLocks/>
              </p:cNvGrpSpPr>
              <p:nvPr/>
            </p:nvGrpSpPr>
            <p:grpSpPr bwMode="auto">
              <a:xfrm>
                <a:off x="953" y="868"/>
                <a:ext cx="1697" cy="1026"/>
                <a:chOff x="953" y="868"/>
                <a:chExt cx="1697" cy="1026"/>
              </a:xfrm>
            </p:grpSpPr>
            <p:grpSp>
              <p:nvGrpSpPr>
                <p:cNvPr id="432293" name="Group 165"/>
                <p:cNvGrpSpPr>
                  <a:grpSpLocks/>
                </p:cNvGrpSpPr>
                <p:nvPr/>
              </p:nvGrpSpPr>
              <p:grpSpPr bwMode="auto">
                <a:xfrm flipV="1">
                  <a:off x="953" y="1384"/>
                  <a:ext cx="1538" cy="510"/>
                  <a:chOff x="795" y="1052"/>
                  <a:chExt cx="1538" cy="588"/>
                </a:xfrm>
              </p:grpSpPr>
              <p:sp>
                <p:nvSpPr>
                  <p:cNvPr id="432294" name="Rectangle 16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795" y="1052"/>
                    <a:ext cx="769" cy="588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FFB469"/>
                      </a:gs>
                      <a:gs pos="100000">
                        <a:srgbClr val="FFFFFF"/>
                      </a:gs>
                    </a:gsLst>
                    <a:path path="rect">
                      <a:fillToRect l="100000" t="100000"/>
                    </a:path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32295" name="Rectangle 167"/>
                  <p:cNvSpPr>
                    <a:spLocks noChangeAspect="1" noChangeArrowheads="1"/>
                  </p:cNvSpPr>
                  <p:nvPr/>
                </p:nvSpPr>
                <p:spPr bwMode="auto">
                  <a:xfrm rot="10800000">
                    <a:off x="1564" y="1052"/>
                    <a:ext cx="769" cy="588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FFB469"/>
                      </a:gs>
                      <a:gs pos="100000">
                        <a:srgbClr val="FFFFFF"/>
                      </a:gs>
                    </a:gsLst>
                    <a:path path="rect">
                      <a:fillToRect l="100000" b="100000"/>
                    </a:path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32360" name="Group 232"/>
                <p:cNvGrpSpPr>
                  <a:grpSpLocks/>
                </p:cNvGrpSpPr>
                <p:nvPr/>
              </p:nvGrpSpPr>
              <p:grpSpPr bwMode="auto">
                <a:xfrm>
                  <a:off x="965" y="868"/>
                  <a:ext cx="1685" cy="864"/>
                  <a:chOff x="965" y="868"/>
                  <a:chExt cx="1685" cy="864"/>
                </a:xfrm>
              </p:grpSpPr>
              <p:grpSp>
                <p:nvGrpSpPr>
                  <p:cNvPr id="432290" name="Group 162"/>
                  <p:cNvGrpSpPr>
                    <a:grpSpLocks/>
                  </p:cNvGrpSpPr>
                  <p:nvPr/>
                </p:nvGrpSpPr>
                <p:grpSpPr bwMode="auto">
                  <a:xfrm>
                    <a:off x="965" y="868"/>
                    <a:ext cx="1538" cy="510"/>
                    <a:chOff x="795" y="1052"/>
                    <a:chExt cx="1538" cy="588"/>
                  </a:xfrm>
                </p:grpSpPr>
                <p:sp>
                  <p:nvSpPr>
                    <p:cNvPr id="432291" name="Rectangle 16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795" y="1052"/>
                      <a:ext cx="769" cy="58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FFB469"/>
                        </a:gs>
                        <a:gs pos="100000">
                          <a:srgbClr val="FFFFFF"/>
                        </a:gs>
                      </a:gsLst>
                      <a:path path="rect">
                        <a:fillToRect l="100000" t="100000"/>
                      </a:path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algn="ctr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32292" name="Rectangle 164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10800000">
                      <a:off x="1564" y="1052"/>
                      <a:ext cx="769" cy="58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FFB469"/>
                        </a:gs>
                        <a:gs pos="100000">
                          <a:srgbClr val="FFFFFF"/>
                        </a:gs>
                      </a:gsLst>
                      <a:path path="rect">
                        <a:fillToRect l="100000" b="100000"/>
                      </a:path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algn="ctr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432218" name="Oval 9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426" y="1114"/>
                    <a:ext cx="512" cy="51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 algn="ctr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graphicFrame>
                <p:nvGraphicFramePr>
                  <p:cNvPr id="432203" name="Object 75"/>
                  <p:cNvGraphicFramePr>
                    <a:graphicFrameLocks noChangeAspect="1"/>
                  </p:cNvGraphicFramePr>
                  <p:nvPr/>
                </p:nvGraphicFramePr>
                <p:xfrm>
                  <a:off x="1915" y="1470"/>
                  <a:ext cx="89" cy="125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32450" name="公式" r:id="rId6" imgW="190440" imgH="266400" progId="Equation.3">
                          <p:embed/>
                        </p:oleObj>
                      </mc:Choice>
                      <mc:Fallback>
                        <p:oleObj name="公式" r:id="rId6" imgW="190440" imgH="266400" progId="Equation.3">
                          <p:embed/>
                          <p:pic>
                            <p:nvPicPr>
                              <p:cNvPr id="0" name="Object 75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15" y="1470"/>
                                <a:ext cx="89" cy="125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432204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1681" y="1001"/>
                    <a:ext cx="0" cy="73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 type="stealth" w="med" len="lg"/>
                    <a:tailEnd type="none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32219" name="Oval 9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940" y="1244"/>
                    <a:ext cx="254" cy="254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 algn="ctr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graphicFrame>
                <p:nvGraphicFramePr>
                  <p:cNvPr id="432220" name="Object 92"/>
                  <p:cNvGraphicFramePr>
                    <a:graphicFrameLocks noChangeAspect="1"/>
                  </p:cNvGraphicFramePr>
                  <p:nvPr/>
                </p:nvGraphicFramePr>
                <p:xfrm>
                  <a:off x="1209" y="1396"/>
                  <a:ext cx="184" cy="161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32451" name="公式" r:id="rId8" imgW="393480" imgH="342720" progId="Equation.3">
                          <p:embed/>
                        </p:oleObj>
                      </mc:Choice>
                      <mc:Fallback>
                        <p:oleObj name="公式" r:id="rId8" imgW="393480" imgH="342720" progId="Equation.3">
                          <p:embed/>
                          <p:pic>
                            <p:nvPicPr>
                              <p:cNvPr id="0" name="Object 9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209" y="1396"/>
                                <a:ext cx="184" cy="161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432166" name="Line 3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50" y="1378"/>
                    <a:ext cx="160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32308" name="Oval 18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924" y="1360"/>
                    <a:ext cx="27" cy="27"/>
                  </a:xfrm>
                  <a:prstGeom prst="ellipse">
                    <a:avLst/>
                  </a:prstGeom>
                  <a:solidFill>
                    <a:srgbClr val="CCFFFF"/>
                  </a:solidFill>
                  <a:ln w="12700" algn="ctr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zh-CN" altLang="en-US"/>
                  </a:p>
                </p:txBody>
              </p:sp>
              <p:graphicFrame>
                <p:nvGraphicFramePr>
                  <p:cNvPr id="432310" name="Object 182"/>
                  <p:cNvGraphicFramePr>
                    <a:graphicFrameLocks noChangeAspect="1"/>
                  </p:cNvGraphicFramePr>
                  <p:nvPr/>
                </p:nvGraphicFramePr>
                <p:xfrm>
                  <a:off x="2229" y="1390"/>
                  <a:ext cx="89" cy="125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32452" name="公式" r:id="rId10" imgW="190440" imgH="266400" progId="Equation.3">
                          <p:embed/>
                        </p:oleObj>
                      </mc:Choice>
                      <mc:Fallback>
                        <p:oleObj name="公式" r:id="rId10" imgW="190440" imgH="266400" progId="Equation.3">
                          <p:embed/>
                          <p:pic>
                            <p:nvPicPr>
                              <p:cNvPr id="0" name="Object 18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229" y="1390"/>
                                <a:ext cx="89" cy="125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432320" name="Object 192"/>
                  <p:cNvGraphicFramePr>
                    <a:graphicFrameLocks noChangeAspect="1"/>
                  </p:cNvGraphicFramePr>
                  <p:nvPr/>
                </p:nvGraphicFramePr>
                <p:xfrm>
                  <a:off x="1942" y="1002"/>
                  <a:ext cx="184" cy="161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32453" name="公式" r:id="rId12" imgW="393480" imgH="342720" progId="Equation.3">
                          <p:embed/>
                        </p:oleObj>
                      </mc:Choice>
                      <mc:Fallback>
                        <p:oleObj name="公式" r:id="rId12" imgW="393480" imgH="342720" progId="Equation.3">
                          <p:embed/>
                          <p:pic>
                            <p:nvPicPr>
                              <p:cNvPr id="0" name="Object 19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3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942" y="1002"/>
                                <a:ext cx="184" cy="161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chemeClr val="tx1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</p:grpSp>
        </p:grpSp>
        <p:grpSp>
          <p:nvGrpSpPr>
            <p:cNvPr id="432381" name="Group 253"/>
            <p:cNvGrpSpPr>
              <a:grpSpLocks/>
            </p:cNvGrpSpPr>
            <p:nvPr/>
          </p:nvGrpSpPr>
          <p:grpSpPr bwMode="auto">
            <a:xfrm>
              <a:off x="2047" y="1365"/>
              <a:ext cx="71" cy="125"/>
              <a:chOff x="2168" y="3456"/>
              <a:chExt cx="71" cy="125"/>
            </a:xfrm>
          </p:grpSpPr>
          <p:graphicFrame>
            <p:nvGraphicFramePr>
              <p:cNvPr id="432382" name="Object 254"/>
              <p:cNvGraphicFramePr>
                <a:graphicFrameLocks noChangeAspect="1"/>
              </p:cNvGraphicFramePr>
              <p:nvPr/>
            </p:nvGraphicFramePr>
            <p:xfrm>
              <a:off x="2168" y="3479"/>
              <a:ext cx="71" cy="1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2454" name="公式" r:id="rId14" imgW="190440" imgH="279360" progId="Equation.3">
                      <p:embed/>
                    </p:oleObj>
                  </mc:Choice>
                  <mc:Fallback>
                    <p:oleObj name="公式" r:id="rId14" imgW="190440" imgH="279360" progId="Equation.3">
                      <p:embed/>
                      <p:pic>
                        <p:nvPicPr>
                          <p:cNvPr id="0" name="Object 25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8" y="3479"/>
                            <a:ext cx="71" cy="10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2383" name="Oval 255"/>
              <p:cNvSpPr>
                <a:spLocks noChangeAspect="1" noChangeArrowheads="1"/>
              </p:cNvSpPr>
              <p:nvPr/>
            </p:nvSpPr>
            <p:spPr bwMode="auto">
              <a:xfrm>
                <a:off x="2187" y="3456"/>
                <a:ext cx="23" cy="23"/>
              </a:xfrm>
              <a:prstGeom prst="ellipse">
                <a:avLst/>
              </a:prstGeom>
              <a:solidFill>
                <a:srgbClr val="FF0000"/>
              </a:solidFill>
              <a:ln w="12700" algn="ctr">
                <a:solidFill>
                  <a:srgbClr val="B2B2B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432367" name="Group 239"/>
          <p:cNvGrpSpPr>
            <a:grpSpLocks/>
          </p:cNvGrpSpPr>
          <p:nvPr/>
        </p:nvGrpSpPr>
        <p:grpSpPr bwMode="auto">
          <a:xfrm>
            <a:off x="2693988" y="3376613"/>
            <a:ext cx="417512" cy="1811337"/>
            <a:chOff x="1697" y="2127"/>
            <a:chExt cx="263" cy="1141"/>
          </a:xfrm>
        </p:grpSpPr>
        <p:sp>
          <p:nvSpPr>
            <p:cNvPr id="432301" name="Rectangle 173"/>
            <p:cNvSpPr>
              <a:spLocks noChangeArrowheads="1"/>
            </p:cNvSpPr>
            <p:nvPr/>
          </p:nvSpPr>
          <p:spPr bwMode="auto">
            <a:xfrm rot="-16200000">
              <a:off x="1543" y="2281"/>
              <a:ext cx="571" cy="2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2302" name="Rectangle 174"/>
            <p:cNvSpPr>
              <a:spLocks noChangeArrowheads="1"/>
            </p:cNvSpPr>
            <p:nvPr/>
          </p:nvSpPr>
          <p:spPr bwMode="auto">
            <a:xfrm rot="-5400000">
              <a:off x="1544" y="2851"/>
              <a:ext cx="570" cy="2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32369" name="Group 241"/>
          <p:cNvGrpSpPr>
            <a:grpSpLocks/>
          </p:cNvGrpSpPr>
          <p:nvPr/>
        </p:nvGrpSpPr>
        <p:grpSpPr bwMode="auto">
          <a:xfrm>
            <a:off x="1597025" y="5026025"/>
            <a:ext cx="1081088" cy="392113"/>
            <a:chOff x="1006" y="3166"/>
            <a:chExt cx="681" cy="247"/>
          </a:xfrm>
        </p:grpSpPr>
        <p:sp>
          <p:nvSpPr>
            <p:cNvPr id="432190" name="Line 62"/>
            <p:cNvSpPr>
              <a:spLocks noChangeShapeType="1"/>
            </p:cNvSpPr>
            <p:nvPr/>
          </p:nvSpPr>
          <p:spPr bwMode="auto">
            <a:xfrm flipV="1">
              <a:off x="1687" y="3209"/>
              <a:ext cx="0" cy="20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2207" name="Object 79"/>
            <p:cNvGraphicFramePr>
              <a:graphicFrameLocks/>
            </p:cNvGraphicFramePr>
            <p:nvPr/>
          </p:nvGraphicFramePr>
          <p:xfrm>
            <a:off x="1006" y="3166"/>
            <a:ext cx="60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55" name="公式" r:id="rId16" imgW="952200" imgH="368280" progId="Equation.3">
                    <p:embed/>
                  </p:oleObj>
                </mc:Choice>
                <mc:Fallback>
                  <p:oleObj name="公式" r:id="rId16" imgW="952200" imgH="368280" progId="Equation.3">
                    <p:embed/>
                    <p:pic>
                      <p:nvPicPr>
                        <p:cNvPr id="0" name="Object 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6" y="3166"/>
                          <a:ext cx="60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2371" name="Group 243"/>
          <p:cNvGrpSpPr>
            <a:grpSpLocks/>
          </p:cNvGrpSpPr>
          <p:nvPr/>
        </p:nvGrpSpPr>
        <p:grpSpPr bwMode="auto">
          <a:xfrm>
            <a:off x="4148138" y="5264150"/>
            <a:ext cx="1631950" cy="817563"/>
            <a:chOff x="2613" y="3316"/>
            <a:chExt cx="1028" cy="515"/>
          </a:xfrm>
        </p:grpSpPr>
        <p:sp>
          <p:nvSpPr>
            <p:cNvPr id="432193" name="Line 65"/>
            <p:cNvSpPr>
              <a:spLocks noChangeShapeType="1"/>
            </p:cNvSpPr>
            <p:nvPr/>
          </p:nvSpPr>
          <p:spPr bwMode="auto">
            <a:xfrm rot="16200000" flipV="1">
              <a:off x="3127" y="3317"/>
              <a:ext cx="0" cy="102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2208" name="Object 80"/>
            <p:cNvGraphicFramePr>
              <a:graphicFrameLocks/>
            </p:cNvGraphicFramePr>
            <p:nvPr/>
          </p:nvGraphicFramePr>
          <p:xfrm>
            <a:off x="2738" y="3316"/>
            <a:ext cx="744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56" name="公式" r:id="rId18" imgW="1180800" imgH="723600" progId="Equation.3">
                    <p:embed/>
                  </p:oleObj>
                </mc:Choice>
                <mc:Fallback>
                  <p:oleObj name="公式" r:id="rId18" imgW="1180800" imgH="723600" progId="Equation.3">
                    <p:embed/>
                    <p:pic>
                      <p:nvPicPr>
                        <p:cNvPr id="0" name="Object 8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8" y="3316"/>
                          <a:ext cx="744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2378" name="Group 250"/>
          <p:cNvGrpSpPr>
            <a:grpSpLocks/>
          </p:cNvGrpSpPr>
          <p:nvPr/>
        </p:nvGrpSpPr>
        <p:grpSpPr bwMode="auto">
          <a:xfrm>
            <a:off x="7240588" y="4797425"/>
            <a:ext cx="1106487" cy="431800"/>
            <a:chOff x="4561" y="3022"/>
            <a:chExt cx="697" cy="272"/>
          </a:xfrm>
        </p:grpSpPr>
        <p:sp>
          <p:nvSpPr>
            <p:cNvPr id="432191" name="Line 63"/>
            <p:cNvSpPr>
              <a:spLocks noChangeShapeType="1"/>
            </p:cNvSpPr>
            <p:nvPr/>
          </p:nvSpPr>
          <p:spPr bwMode="auto">
            <a:xfrm>
              <a:off x="4561" y="3083"/>
              <a:ext cx="0" cy="20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2209" name="Object 81"/>
            <p:cNvGraphicFramePr>
              <a:graphicFrameLocks/>
            </p:cNvGraphicFramePr>
            <p:nvPr/>
          </p:nvGraphicFramePr>
          <p:xfrm>
            <a:off x="4642" y="3022"/>
            <a:ext cx="61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57" name="公式" r:id="rId20" imgW="977760" imgH="431640" progId="Equation.3">
                    <p:embed/>
                  </p:oleObj>
                </mc:Choice>
                <mc:Fallback>
                  <p:oleObj name="公式" r:id="rId20" imgW="977760" imgH="431640" progId="Equation.3">
                    <p:embed/>
                    <p:pic>
                      <p:nvPicPr>
                        <p:cNvPr id="0" name="Object 8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2" y="3022"/>
                          <a:ext cx="616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2374" name="Group 246"/>
          <p:cNvGrpSpPr>
            <a:grpSpLocks/>
          </p:cNvGrpSpPr>
          <p:nvPr/>
        </p:nvGrpSpPr>
        <p:grpSpPr bwMode="auto">
          <a:xfrm>
            <a:off x="7246938" y="2720975"/>
            <a:ext cx="1474787" cy="787400"/>
            <a:chOff x="4565" y="1714"/>
            <a:chExt cx="929" cy="496"/>
          </a:xfrm>
        </p:grpSpPr>
        <p:sp>
          <p:nvSpPr>
            <p:cNvPr id="432192" name="Line 64"/>
            <p:cNvSpPr>
              <a:spLocks noChangeShapeType="1"/>
            </p:cNvSpPr>
            <p:nvPr/>
          </p:nvSpPr>
          <p:spPr bwMode="auto">
            <a:xfrm>
              <a:off x="4565" y="1797"/>
              <a:ext cx="0" cy="295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2210" name="Object 82"/>
            <p:cNvGraphicFramePr>
              <a:graphicFrameLocks/>
            </p:cNvGraphicFramePr>
            <p:nvPr/>
          </p:nvGraphicFramePr>
          <p:xfrm>
            <a:off x="4630" y="1714"/>
            <a:ext cx="86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58" name="公式" r:id="rId22" imgW="1371600" imgH="787320" progId="Equation.3">
                    <p:embed/>
                  </p:oleObj>
                </mc:Choice>
                <mc:Fallback>
                  <p:oleObj name="公式" r:id="rId22" imgW="1371600" imgH="787320" progId="Equation.3">
                    <p:embed/>
                    <p:pic>
                      <p:nvPicPr>
                        <p:cNvPr id="0" name="Object 8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0" y="1714"/>
                          <a:ext cx="86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2363" name="Group 235"/>
          <p:cNvGrpSpPr>
            <a:grpSpLocks/>
          </p:cNvGrpSpPr>
          <p:nvPr/>
        </p:nvGrpSpPr>
        <p:grpSpPr bwMode="auto">
          <a:xfrm>
            <a:off x="1673225" y="3538538"/>
            <a:ext cx="2016125" cy="1398587"/>
            <a:chOff x="1054" y="2229"/>
            <a:chExt cx="1270" cy="881"/>
          </a:xfrm>
        </p:grpSpPr>
        <p:sp>
          <p:nvSpPr>
            <p:cNvPr id="432159" name="Line 31"/>
            <p:cNvSpPr>
              <a:spLocks noChangeShapeType="1"/>
            </p:cNvSpPr>
            <p:nvPr/>
          </p:nvSpPr>
          <p:spPr bwMode="auto">
            <a:xfrm flipV="1">
              <a:off x="1054" y="2702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179" name="Line 51"/>
            <p:cNvSpPr>
              <a:spLocks noChangeShapeType="1"/>
            </p:cNvSpPr>
            <p:nvPr/>
          </p:nvSpPr>
          <p:spPr bwMode="auto">
            <a:xfrm>
              <a:off x="1691" y="2229"/>
              <a:ext cx="0" cy="88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2321" name="Object 193"/>
            <p:cNvGraphicFramePr>
              <a:graphicFrameLocks noChangeAspect="1"/>
            </p:cNvGraphicFramePr>
            <p:nvPr/>
          </p:nvGraphicFramePr>
          <p:xfrm>
            <a:off x="2043" y="2246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59" name="公式" r:id="rId24" imgW="507960" imgH="368280" progId="Equation.3">
                    <p:embed/>
                  </p:oleObj>
                </mc:Choice>
                <mc:Fallback>
                  <p:oleObj name="公式" r:id="rId24" imgW="507960" imgH="368280" progId="Equation.3">
                    <p:embed/>
                    <p:pic>
                      <p:nvPicPr>
                        <p:cNvPr id="0" name="Object 1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3" y="2246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2370" name="Group 242"/>
          <p:cNvGrpSpPr>
            <a:grpSpLocks/>
          </p:cNvGrpSpPr>
          <p:nvPr/>
        </p:nvGrpSpPr>
        <p:grpSpPr bwMode="auto">
          <a:xfrm>
            <a:off x="1554163" y="5495925"/>
            <a:ext cx="2249487" cy="889000"/>
            <a:chOff x="979" y="3462"/>
            <a:chExt cx="1417" cy="560"/>
          </a:xfrm>
        </p:grpSpPr>
        <p:grpSp>
          <p:nvGrpSpPr>
            <p:cNvPr id="432297" name="Group 169"/>
            <p:cNvGrpSpPr>
              <a:grpSpLocks/>
            </p:cNvGrpSpPr>
            <p:nvPr/>
          </p:nvGrpSpPr>
          <p:grpSpPr bwMode="auto">
            <a:xfrm rot="-10800000">
              <a:off x="979" y="3684"/>
              <a:ext cx="1417" cy="263"/>
              <a:chOff x="480" y="2610"/>
              <a:chExt cx="2400" cy="342"/>
            </a:xfrm>
          </p:grpSpPr>
          <p:sp>
            <p:nvSpPr>
              <p:cNvPr id="432298" name="Rectangle 170"/>
              <p:cNvSpPr>
                <a:spLocks noChangeArrowheads="1"/>
              </p:cNvSpPr>
              <p:nvPr/>
            </p:nvSpPr>
            <p:spPr bwMode="auto">
              <a:xfrm>
                <a:off x="480" y="2610"/>
                <a:ext cx="1200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2299" name="Rectangle 171"/>
              <p:cNvSpPr>
                <a:spLocks noChangeArrowheads="1"/>
              </p:cNvSpPr>
              <p:nvPr/>
            </p:nvSpPr>
            <p:spPr bwMode="auto">
              <a:xfrm rot="10800000">
                <a:off x="1680" y="2610"/>
                <a:ext cx="1200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2236" name="Line 108"/>
            <p:cNvSpPr>
              <a:spLocks noChangeShapeType="1"/>
            </p:cNvSpPr>
            <p:nvPr/>
          </p:nvSpPr>
          <p:spPr bwMode="auto">
            <a:xfrm flipH="1" flipV="1">
              <a:off x="1684" y="3685"/>
              <a:ext cx="51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237" name="Line 109"/>
            <p:cNvSpPr>
              <a:spLocks noChangeShapeType="1"/>
            </p:cNvSpPr>
            <p:nvPr/>
          </p:nvSpPr>
          <p:spPr bwMode="auto">
            <a:xfrm flipH="1" flipV="1">
              <a:off x="1165" y="3685"/>
              <a:ext cx="51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160" name="Line 32"/>
            <p:cNvSpPr>
              <a:spLocks noChangeShapeType="1"/>
            </p:cNvSpPr>
            <p:nvPr/>
          </p:nvSpPr>
          <p:spPr bwMode="auto">
            <a:xfrm>
              <a:off x="1691" y="3465"/>
              <a:ext cx="0" cy="5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178" name="Line 50"/>
            <p:cNvSpPr>
              <a:spLocks noChangeShapeType="1"/>
            </p:cNvSpPr>
            <p:nvPr/>
          </p:nvSpPr>
          <p:spPr bwMode="auto">
            <a:xfrm flipV="1">
              <a:off x="1048" y="3944"/>
              <a:ext cx="127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2319" name="Object 191"/>
            <p:cNvGraphicFramePr>
              <a:graphicFrameLocks noChangeAspect="1"/>
            </p:cNvGraphicFramePr>
            <p:nvPr/>
          </p:nvGraphicFramePr>
          <p:xfrm>
            <a:off x="1709" y="3540"/>
            <a:ext cx="142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60" name="公式" r:id="rId26" imgW="304560" imgH="342720" progId="Equation.3">
                    <p:embed/>
                  </p:oleObj>
                </mc:Choice>
                <mc:Fallback>
                  <p:oleObj name="公式" r:id="rId26" imgW="304560" imgH="342720" progId="Equation.3">
                    <p:embed/>
                    <p:pic>
                      <p:nvPicPr>
                        <p:cNvPr id="0" name="Object 1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9" y="3540"/>
                          <a:ext cx="142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322" name="Object 194"/>
            <p:cNvGraphicFramePr>
              <a:graphicFrameLocks noChangeAspect="1"/>
            </p:cNvGraphicFramePr>
            <p:nvPr/>
          </p:nvGraphicFramePr>
          <p:xfrm>
            <a:off x="2070" y="3462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61" name="公式" r:id="rId28" imgW="520560" imgH="368280" progId="Equation.3">
                    <p:embed/>
                  </p:oleObj>
                </mc:Choice>
                <mc:Fallback>
                  <p:oleObj name="公式" r:id="rId28" imgW="520560" imgH="368280" progId="Equation.3">
                    <p:embed/>
                    <p:pic>
                      <p:nvPicPr>
                        <p:cNvPr id="0" name="Object 1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0" y="3462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2375" name="Group 247"/>
          <p:cNvGrpSpPr>
            <a:grpSpLocks/>
          </p:cNvGrpSpPr>
          <p:nvPr/>
        </p:nvGrpSpPr>
        <p:grpSpPr bwMode="auto">
          <a:xfrm>
            <a:off x="6229350" y="1585913"/>
            <a:ext cx="2016125" cy="1160462"/>
            <a:chOff x="3924" y="999"/>
            <a:chExt cx="1270" cy="731"/>
          </a:xfrm>
        </p:grpSpPr>
        <p:sp>
          <p:nvSpPr>
            <p:cNvPr id="432150" name="Oval 22"/>
            <p:cNvSpPr>
              <a:spLocks noChangeAspect="1" noChangeArrowheads="1"/>
            </p:cNvSpPr>
            <p:nvPr/>
          </p:nvSpPr>
          <p:spPr bwMode="auto">
            <a:xfrm>
              <a:off x="4374" y="1194"/>
              <a:ext cx="372" cy="372"/>
            </a:xfrm>
            <a:prstGeom prst="ellipse">
              <a:avLst/>
            </a:prstGeom>
            <a:solidFill>
              <a:srgbClr val="FFCC99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32163" name="Line 35"/>
            <p:cNvSpPr>
              <a:spLocks noChangeShapeType="1"/>
            </p:cNvSpPr>
            <p:nvPr/>
          </p:nvSpPr>
          <p:spPr bwMode="auto">
            <a:xfrm flipV="1">
              <a:off x="3924" y="1384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161" name="Line 33"/>
            <p:cNvSpPr>
              <a:spLocks noChangeShapeType="1"/>
            </p:cNvSpPr>
            <p:nvPr/>
          </p:nvSpPr>
          <p:spPr bwMode="auto">
            <a:xfrm>
              <a:off x="4565" y="999"/>
              <a:ext cx="0" cy="7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2288" name="Object 160"/>
            <p:cNvGraphicFramePr>
              <a:graphicFrameLocks noChangeAspect="1"/>
            </p:cNvGraphicFramePr>
            <p:nvPr/>
          </p:nvGraphicFramePr>
          <p:xfrm>
            <a:off x="4766" y="1402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62" name="公式" r:id="rId30" imgW="164880" imgH="266400" progId="Equation.3">
                    <p:embed/>
                  </p:oleObj>
                </mc:Choice>
                <mc:Fallback>
                  <p:oleObj name="公式" r:id="rId30" imgW="164880" imgH="266400" progId="Equation.3">
                    <p:embed/>
                    <p:pic>
                      <p:nvPicPr>
                        <p:cNvPr id="0" name="Object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6" y="1402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89" name="Object 161"/>
            <p:cNvGraphicFramePr>
              <a:graphicFrameLocks noChangeAspect="1"/>
            </p:cNvGraphicFramePr>
            <p:nvPr/>
          </p:nvGraphicFramePr>
          <p:xfrm>
            <a:off x="4181" y="1406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63" name="公式" r:id="rId32" imgW="355320" imgH="342720" progId="Equation.3">
                    <p:embed/>
                  </p:oleObj>
                </mc:Choice>
                <mc:Fallback>
                  <p:oleObj name="公式" r:id="rId32" imgW="355320" imgH="342720" progId="Equation.3">
                    <p:embed/>
                    <p:pic>
                      <p:nvPicPr>
                        <p:cNvPr id="0" name="Object 1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1" y="1406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323" name="Object 195"/>
            <p:cNvGraphicFramePr>
              <a:graphicFrameLocks noChangeAspect="1"/>
            </p:cNvGraphicFramePr>
            <p:nvPr/>
          </p:nvGraphicFramePr>
          <p:xfrm>
            <a:off x="4910" y="1001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64" name="公式" r:id="rId34" imgW="469800" imgH="342720" progId="Equation.3">
                    <p:embed/>
                  </p:oleObj>
                </mc:Choice>
                <mc:Fallback>
                  <p:oleObj name="公式" r:id="rId34" imgW="469800" imgH="342720" progId="Equation.3">
                    <p:embed/>
                    <p:pic>
                      <p:nvPicPr>
                        <p:cNvPr id="0" name="Object 1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0" y="1001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2372" name="Group 244"/>
          <p:cNvGrpSpPr>
            <a:grpSpLocks/>
          </p:cNvGrpSpPr>
          <p:nvPr/>
        </p:nvGrpSpPr>
        <p:grpSpPr bwMode="auto">
          <a:xfrm>
            <a:off x="6110288" y="5402263"/>
            <a:ext cx="2249487" cy="1008062"/>
            <a:chOff x="3849" y="3403"/>
            <a:chExt cx="1417" cy="635"/>
          </a:xfrm>
        </p:grpSpPr>
        <p:grpSp>
          <p:nvGrpSpPr>
            <p:cNvPr id="432240" name="Group 112"/>
            <p:cNvGrpSpPr>
              <a:grpSpLocks/>
            </p:cNvGrpSpPr>
            <p:nvPr/>
          </p:nvGrpSpPr>
          <p:grpSpPr bwMode="auto">
            <a:xfrm rot="-10800000">
              <a:off x="3849" y="3626"/>
              <a:ext cx="1417" cy="317"/>
              <a:chOff x="480" y="2610"/>
              <a:chExt cx="2400" cy="342"/>
            </a:xfrm>
          </p:grpSpPr>
          <p:sp>
            <p:nvSpPr>
              <p:cNvPr id="432241" name="Rectangle 113"/>
              <p:cNvSpPr>
                <a:spLocks noChangeArrowheads="1"/>
              </p:cNvSpPr>
              <p:nvPr/>
            </p:nvSpPr>
            <p:spPr bwMode="auto">
              <a:xfrm>
                <a:off x="480" y="2610"/>
                <a:ext cx="1200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2242" name="Rectangle 114"/>
              <p:cNvSpPr>
                <a:spLocks noChangeArrowheads="1"/>
              </p:cNvSpPr>
              <p:nvPr/>
            </p:nvSpPr>
            <p:spPr bwMode="auto">
              <a:xfrm rot="10800000">
                <a:off x="1680" y="2610"/>
                <a:ext cx="1200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2243" name="Line 115"/>
            <p:cNvSpPr>
              <a:spLocks noChangeShapeType="1"/>
            </p:cNvSpPr>
            <p:nvPr/>
          </p:nvSpPr>
          <p:spPr bwMode="auto">
            <a:xfrm flipH="1" flipV="1">
              <a:off x="4562" y="3629"/>
              <a:ext cx="51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244" name="Line 116"/>
            <p:cNvSpPr>
              <a:spLocks noChangeShapeType="1"/>
            </p:cNvSpPr>
            <p:nvPr/>
          </p:nvSpPr>
          <p:spPr bwMode="auto">
            <a:xfrm flipH="1" flipV="1">
              <a:off x="4043" y="3629"/>
              <a:ext cx="51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245" name="Line 117"/>
            <p:cNvSpPr>
              <a:spLocks noChangeShapeType="1"/>
            </p:cNvSpPr>
            <p:nvPr/>
          </p:nvSpPr>
          <p:spPr bwMode="auto">
            <a:xfrm>
              <a:off x="4563" y="3403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246" name="Line 118"/>
            <p:cNvSpPr>
              <a:spLocks noChangeShapeType="1"/>
            </p:cNvSpPr>
            <p:nvPr/>
          </p:nvSpPr>
          <p:spPr bwMode="auto">
            <a:xfrm flipV="1">
              <a:off x="3926" y="3942"/>
              <a:ext cx="127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2258" name="Object 130"/>
            <p:cNvGraphicFramePr>
              <a:graphicFrameLocks noChangeAspect="1"/>
            </p:cNvGraphicFramePr>
            <p:nvPr/>
          </p:nvGraphicFramePr>
          <p:xfrm>
            <a:off x="4591" y="3474"/>
            <a:ext cx="150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65" name="公式" r:id="rId36" imgW="317160" imgH="342720" progId="Equation.3">
                    <p:embed/>
                  </p:oleObj>
                </mc:Choice>
                <mc:Fallback>
                  <p:oleObj name="公式" r:id="rId36" imgW="317160" imgH="342720" progId="Equation.3">
                    <p:embed/>
                    <p:pic>
                      <p:nvPicPr>
                        <p:cNvPr id="0" name="Object 1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1" y="3474"/>
                          <a:ext cx="150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324" name="Object 196"/>
            <p:cNvGraphicFramePr>
              <a:graphicFrameLocks noChangeAspect="1"/>
            </p:cNvGraphicFramePr>
            <p:nvPr/>
          </p:nvGraphicFramePr>
          <p:xfrm>
            <a:off x="4974" y="3403"/>
            <a:ext cx="244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66" name="公式" r:id="rId38" imgW="520560" imgH="380880" progId="Equation.3">
                    <p:embed/>
                  </p:oleObj>
                </mc:Choice>
                <mc:Fallback>
                  <p:oleObj name="公式" r:id="rId38" imgW="520560" imgH="380880" progId="Equation.3">
                    <p:embed/>
                    <p:pic>
                      <p:nvPicPr>
                        <p:cNvPr id="0" name="Object 1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4" y="3403"/>
                          <a:ext cx="244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2373" name="Group 245"/>
          <p:cNvGrpSpPr>
            <a:grpSpLocks/>
          </p:cNvGrpSpPr>
          <p:nvPr/>
        </p:nvGrpSpPr>
        <p:grpSpPr bwMode="auto">
          <a:xfrm>
            <a:off x="6021388" y="3421063"/>
            <a:ext cx="2441575" cy="1255712"/>
            <a:chOff x="3793" y="2155"/>
            <a:chExt cx="1538" cy="791"/>
          </a:xfrm>
        </p:grpSpPr>
        <p:grpSp>
          <p:nvGrpSpPr>
            <p:cNvPr id="432130" name="Group 2"/>
            <p:cNvGrpSpPr>
              <a:grpSpLocks/>
            </p:cNvGrpSpPr>
            <p:nvPr/>
          </p:nvGrpSpPr>
          <p:grpSpPr bwMode="auto">
            <a:xfrm>
              <a:off x="3793" y="2268"/>
              <a:ext cx="1538" cy="510"/>
              <a:chOff x="795" y="1052"/>
              <a:chExt cx="1538" cy="588"/>
            </a:xfrm>
          </p:grpSpPr>
          <p:sp>
            <p:nvSpPr>
              <p:cNvPr id="432131" name="Rectangle 3"/>
              <p:cNvSpPr>
                <a:spLocks noChangeAspect="1" noChangeArrowheads="1"/>
              </p:cNvSpPr>
              <p:nvPr/>
            </p:nvSpPr>
            <p:spPr bwMode="auto">
              <a:xfrm>
                <a:off x="795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32132" name="Rectangle 4"/>
              <p:cNvSpPr>
                <a:spLocks noChangeAspect="1" noChangeArrowheads="1"/>
              </p:cNvSpPr>
              <p:nvPr/>
            </p:nvSpPr>
            <p:spPr bwMode="auto">
              <a:xfrm rot="10800000">
                <a:off x="1564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32162" name="Line 34"/>
            <p:cNvSpPr>
              <a:spLocks noChangeShapeType="1"/>
            </p:cNvSpPr>
            <p:nvPr/>
          </p:nvSpPr>
          <p:spPr bwMode="auto">
            <a:xfrm flipH="1">
              <a:off x="4563" y="2155"/>
              <a:ext cx="0" cy="7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187" name="Line 59"/>
            <p:cNvSpPr>
              <a:spLocks noChangeShapeType="1"/>
            </p:cNvSpPr>
            <p:nvPr/>
          </p:nvSpPr>
          <p:spPr bwMode="auto">
            <a:xfrm flipV="1">
              <a:off x="4011" y="2776"/>
              <a:ext cx="104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188" name="Line 60"/>
            <p:cNvSpPr>
              <a:spLocks noChangeShapeType="1"/>
            </p:cNvSpPr>
            <p:nvPr/>
          </p:nvSpPr>
          <p:spPr bwMode="auto">
            <a:xfrm flipV="1">
              <a:off x="3926" y="2778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32325" name="Object 197"/>
            <p:cNvGraphicFramePr>
              <a:graphicFrameLocks noChangeAspect="1"/>
            </p:cNvGraphicFramePr>
            <p:nvPr/>
          </p:nvGraphicFramePr>
          <p:xfrm>
            <a:off x="4862" y="2364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67" name="公式" r:id="rId40" imgW="520560" imgH="368280" progId="Equation.3">
                    <p:embed/>
                  </p:oleObj>
                </mc:Choice>
                <mc:Fallback>
                  <p:oleObj name="公式" r:id="rId40" imgW="520560" imgH="368280" progId="Equation.3">
                    <p:embed/>
                    <p:pic>
                      <p:nvPicPr>
                        <p:cNvPr id="0" name="Object 1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2" y="2364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2380" name="Group 252"/>
          <p:cNvGrpSpPr>
            <a:grpSpLocks/>
          </p:cNvGrpSpPr>
          <p:nvPr/>
        </p:nvGrpSpPr>
        <p:grpSpPr bwMode="auto">
          <a:xfrm>
            <a:off x="2506663" y="3689350"/>
            <a:ext cx="288925" cy="1189038"/>
            <a:chOff x="1579" y="2324"/>
            <a:chExt cx="182" cy="749"/>
          </a:xfrm>
        </p:grpSpPr>
        <p:sp>
          <p:nvSpPr>
            <p:cNvPr id="432349" name="Line 221"/>
            <p:cNvSpPr>
              <a:spLocks noChangeAspect="1" noChangeShapeType="1"/>
            </p:cNvSpPr>
            <p:nvPr/>
          </p:nvSpPr>
          <p:spPr bwMode="auto">
            <a:xfrm flipH="1">
              <a:off x="1757" y="2632"/>
              <a:ext cx="0" cy="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32364" name="Group 236"/>
            <p:cNvGrpSpPr>
              <a:grpSpLocks/>
            </p:cNvGrpSpPr>
            <p:nvPr/>
          </p:nvGrpSpPr>
          <p:grpSpPr bwMode="auto">
            <a:xfrm>
              <a:off x="1579" y="2324"/>
              <a:ext cx="182" cy="749"/>
              <a:chOff x="1579" y="2324"/>
              <a:chExt cx="182" cy="749"/>
            </a:xfrm>
          </p:grpSpPr>
          <p:graphicFrame>
            <p:nvGraphicFramePr>
              <p:cNvPr id="432318" name="Object 190"/>
              <p:cNvGraphicFramePr>
                <a:graphicFrameLocks noChangeAspect="1"/>
              </p:cNvGraphicFramePr>
              <p:nvPr/>
            </p:nvGraphicFramePr>
            <p:xfrm>
              <a:off x="1579" y="2721"/>
              <a:ext cx="89" cy="1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2468" name="公式" r:id="rId42" imgW="190440" imgH="279360" progId="Equation.3">
                      <p:embed/>
                    </p:oleObj>
                  </mc:Choice>
                  <mc:Fallback>
                    <p:oleObj name="公式" r:id="rId42" imgW="190440" imgH="279360" progId="Equation.3">
                      <p:embed/>
                      <p:pic>
                        <p:nvPicPr>
                          <p:cNvPr id="0" name="Object 19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9" y="2721"/>
                            <a:ext cx="89" cy="13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2328" name="Line 200"/>
              <p:cNvSpPr>
                <a:spLocks noChangeShapeType="1"/>
              </p:cNvSpPr>
              <p:nvPr/>
            </p:nvSpPr>
            <p:spPr bwMode="auto">
              <a:xfrm rot="5400000" flipH="1" flipV="1">
                <a:off x="1508" y="2886"/>
                <a:ext cx="374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2329" name="Line 201"/>
              <p:cNvSpPr>
                <a:spLocks noChangeShapeType="1"/>
              </p:cNvSpPr>
              <p:nvPr/>
            </p:nvSpPr>
            <p:spPr bwMode="auto">
              <a:xfrm rot="5400000" flipH="1" flipV="1">
                <a:off x="1508" y="2511"/>
                <a:ext cx="374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2327" name="Oval 199"/>
              <p:cNvSpPr>
                <a:spLocks noChangeAspect="1" noChangeArrowheads="1"/>
              </p:cNvSpPr>
              <p:nvPr/>
            </p:nvSpPr>
            <p:spPr bwMode="auto">
              <a:xfrm>
                <a:off x="1677" y="2682"/>
                <a:ext cx="34" cy="34"/>
              </a:xfrm>
              <a:prstGeom prst="ellipse">
                <a:avLst/>
              </a:prstGeom>
              <a:solidFill>
                <a:srgbClr val="FFFF00"/>
              </a:solidFill>
              <a:ln w="12700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2350" name="Line 222"/>
              <p:cNvSpPr>
                <a:spLocks noChangeAspect="1" noChangeShapeType="1"/>
              </p:cNvSpPr>
              <p:nvPr/>
            </p:nvSpPr>
            <p:spPr bwMode="auto">
              <a:xfrm rot="16200000" flipH="1">
                <a:off x="1727" y="2602"/>
                <a:ext cx="0" cy="68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432357" name="Group 229"/>
          <p:cNvGrpSpPr>
            <a:grpSpLocks/>
          </p:cNvGrpSpPr>
          <p:nvPr/>
        </p:nvGrpSpPr>
        <p:grpSpPr bwMode="auto">
          <a:xfrm>
            <a:off x="2236788" y="1889125"/>
            <a:ext cx="136525" cy="557213"/>
            <a:chOff x="1409" y="1190"/>
            <a:chExt cx="86" cy="351"/>
          </a:xfrm>
        </p:grpSpPr>
        <p:grpSp>
          <p:nvGrpSpPr>
            <p:cNvPr id="432354" name="Group 226"/>
            <p:cNvGrpSpPr>
              <a:grpSpLocks/>
            </p:cNvGrpSpPr>
            <p:nvPr/>
          </p:nvGrpSpPr>
          <p:grpSpPr bwMode="auto">
            <a:xfrm>
              <a:off x="1427" y="1190"/>
              <a:ext cx="68" cy="351"/>
              <a:chOff x="3435" y="729"/>
              <a:chExt cx="68" cy="351"/>
            </a:xfrm>
          </p:grpSpPr>
          <p:sp>
            <p:nvSpPr>
              <p:cNvPr id="432337" name="Line 209"/>
              <p:cNvSpPr>
                <a:spLocks noChangeShapeType="1"/>
              </p:cNvSpPr>
              <p:nvPr/>
            </p:nvSpPr>
            <p:spPr bwMode="auto">
              <a:xfrm flipH="1">
                <a:off x="3437" y="729"/>
                <a:ext cx="0" cy="351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grpSp>
            <p:nvGrpSpPr>
              <p:cNvPr id="432338" name="Group 210"/>
              <p:cNvGrpSpPr>
                <a:grpSpLocks noChangeAspect="1"/>
              </p:cNvGrpSpPr>
              <p:nvPr/>
            </p:nvGrpSpPr>
            <p:grpSpPr bwMode="auto">
              <a:xfrm>
                <a:off x="3435" y="849"/>
                <a:ext cx="68" cy="68"/>
                <a:chOff x="418" y="2172"/>
                <a:chExt cx="91" cy="91"/>
              </a:xfrm>
            </p:grpSpPr>
            <p:sp>
              <p:nvSpPr>
                <p:cNvPr id="432339" name="Line 211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504" y="2172"/>
                  <a:ext cx="0" cy="91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32340" name="Line 212"/>
                <p:cNvSpPr>
                  <a:spLocks noChangeAspect="1" noChangeShapeType="1"/>
                </p:cNvSpPr>
                <p:nvPr/>
              </p:nvSpPr>
              <p:spPr bwMode="auto">
                <a:xfrm rot="16200000" flipH="1">
                  <a:off x="464" y="2132"/>
                  <a:ext cx="0" cy="91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32326" name="Oval 198"/>
            <p:cNvSpPr>
              <a:spLocks noChangeAspect="1" noChangeArrowheads="1"/>
            </p:cNvSpPr>
            <p:nvPr/>
          </p:nvSpPr>
          <p:spPr bwMode="auto">
            <a:xfrm>
              <a:off x="1409" y="1350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32358" name="Group 230"/>
          <p:cNvGrpSpPr>
            <a:grpSpLocks/>
          </p:cNvGrpSpPr>
          <p:nvPr/>
        </p:nvGrpSpPr>
        <p:grpSpPr bwMode="auto">
          <a:xfrm>
            <a:off x="3454400" y="1892300"/>
            <a:ext cx="130175" cy="557213"/>
            <a:chOff x="2176" y="1192"/>
            <a:chExt cx="82" cy="351"/>
          </a:xfrm>
        </p:grpSpPr>
        <p:grpSp>
          <p:nvGrpSpPr>
            <p:cNvPr id="432355" name="Group 227"/>
            <p:cNvGrpSpPr>
              <a:grpSpLocks/>
            </p:cNvGrpSpPr>
            <p:nvPr/>
          </p:nvGrpSpPr>
          <p:grpSpPr bwMode="auto">
            <a:xfrm>
              <a:off x="2190" y="1192"/>
              <a:ext cx="68" cy="351"/>
              <a:chOff x="3571" y="865"/>
              <a:chExt cx="68" cy="351"/>
            </a:xfrm>
          </p:grpSpPr>
          <p:sp>
            <p:nvSpPr>
              <p:cNvPr id="432343" name="Line 215"/>
              <p:cNvSpPr>
                <a:spLocks noChangeShapeType="1"/>
              </p:cNvSpPr>
              <p:nvPr/>
            </p:nvSpPr>
            <p:spPr bwMode="auto">
              <a:xfrm flipH="1">
                <a:off x="3573" y="865"/>
                <a:ext cx="0" cy="351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grpSp>
            <p:nvGrpSpPr>
              <p:cNvPr id="432344" name="Group 216"/>
              <p:cNvGrpSpPr>
                <a:grpSpLocks noChangeAspect="1"/>
              </p:cNvGrpSpPr>
              <p:nvPr/>
            </p:nvGrpSpPr>
            <p:grpSpPr bwMode="auto">
              <a:xfrm>
                <a:off x="3571" y="985"/>
                <a:ext cx="68" cy="68"/>
                <a:chOff x="418" y="2172"/>
                <a:chExt cx="91" cy="91"/>
              </a:xfrm>
            </p:grpSpPr>
            <p:sp>
              <p:nvSpPr>
                <p:cNvPr id="432345" name="Line 217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504" y="2172"/>
                  <a:ext cx="0" cy="91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32346" name="Line 218"/>
                <p:cNvSpPr>
                  <a:spLocks noChangeAspect="1" noChangeShapeType="1"/>
                </p:cNvSpPr>
                <p:nvPr/>
              </p:nvSpPr>
              <p:spPr bwMode="auto">
                <a:xfrm rot="16200000" flipH="1">
                  <a:off x="464" y="2132"/>
                  <a:ext cx="0" cy="91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32312" name="Oval 184"/>
            <p:cNvSpPr>
              <a:spLocks noChangeAspect="1" noChangeArrowheads="1"/>
            </p:cNvSpPr>
            <p:nvPr/>
          </p:nvSpPr>
          <p:spPr bwMode="auto">
            <a:xfrm>
              <a:off x="2176" y="1354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32379" name="Group 251"/>
          <p:cNvGrpSpPr>
            <a:grpSpLocks/>
          </p:cNvGrpSpPr>
          <p:nvPr/>
        </p:nvGrpSpPr>
        <p:grpSpPr bwMode="auto">
          <a:xfrm>
            <a:off x="3079750" y="3694113"/>
            <a:ext cx="200025" cy="1189037"/>
            <a:chOff x="1940" y="2327"/>
            <a:chExt cx="126" cy="749"/>
          </a:xfrm>
        </p:grpSpPr>
        <p:sp>
          <p:nvSpPr>
            <p:cNvPr id="432352" name="Line 224"/>
            <p:cNvSpPr>
              <a:spLocks noChangeAspect="1" noChangeShapeType="1"/>
            </p:cNvSpPr>
            <p:nvPr/>
          </p:nvSpPr>
          <p:spPr bwMode="auto">
            <a:xfrm flipH="1">
              <a:off x="2024" y="2632"/>
              <a:ext cx="0" cy="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32365" name="Group 237"/>
            <p:cNvGrpSpPr>
              <a:grpSpLocks/>
            </p:cNvGrpSpPr>
            <p:nvPr/>
          </p:nvGrpSpPr>
          <p:grpSpPr bwMode="auto">
            <a:xfrm>
              <a:off x="1940" y="2327"/>
              <a:ext cx="126" cy="749"/>
              <a:chOff x="1940" y="2327"/>
              <a:chExt cx="126" cy="749"/>
            </a:xfrm>
          </p:grpSpPr>
          <p:sp>
            <p:nvSpPr>
              <p:cNvPr id="432227" name="Line 99"/>
              <p:cNvSpPr>
                <a:spLocks noChangeShapeType="1"/>
              </p:cNvSpPr>
              <p:nvPr/>
            </p:nvSpPr>
            <p:spPr bwMode="auto">
              <a:xfrm rot="5400000" flipH="1" flipV="1">
                <a:off x="1770" y="2889"/>
                <a:ext cx="374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2228" name="Line 100"/>
              <p:cNvSpPr>
                <a:spLocks noChangeShapeType="1"/>
              </p:cNvSpPr>
              <p:nvPr/>
            </p:nvSpPr>
            <p:spPr bwMode="auto">
              <a:xfrm rot="5400000" flipH="1" flipV="1">
                <a:off x="1770" y="2514"/>
                <a:ext cx="374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32313" name="Object 185"/>
              <p:cNvGraphicFramePr>
                <a:graphicFrameLocks noChangeAspect="1"/>
              </p:cNvGraphicFramePr>
              <p:nvPr/>
            </p:nvGraphicFramePr>
            <p:xfrm>
              <a:off x="1977" y="2723"/>
              <a:ext cx="89" cy="1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2469" name="公式" r:id="rId44" imgW="190440" imgH="279360" progId="Equation.3">
                      <p:embed/>
                    </p:oleObj>
                  </mc:Choice>
                  <mc:Fallback>
                    <p:oleObj name="公式" r:id="rId44" imgW="190440" imgH="279360" progId="Equation.3">
                      <p:embed/>
                      <p:pic>
                        <p:nvPicPr>
                          <p:cNvPr id="0" name="Object 18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77" y="2723"/>
                            <a:ext cx="89" cy="13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2353" name="Line 225"/>
              <p:cNvSpPr>
                <a:spLocks noChangeAspect="1" noChangeShapeType="1"/>
              </p:cNvSpPr>
              <p:nvPr/>
            </p:nvSpPr>
            <p:spPr bwMode="auto">
              <a:xfrm rot="16200000" flipH="1">
                <a:off x="1994" y="2602"/>
                <a:ext cx="0" cy="68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32314" name="Oval 186"/>
              <p:cNvSpPr>
                <a:spLocks noChangeAspect="1" noChangeArrowheads="1"/>
              </p:cNvSpPr>
              <p:nvPr/>
            </p:nvSpPr>
            <p:spPr bwMode="auto">
              <a:xfrm>
                <a:off x="1940" y="2684"/>
                <a:ext cx="34" cy="34"/>
              </a:xfrm>
              <a:prstGeom prst="ellipse">
                <a:avLst/>
              </a:prstGeom>
              <a:solidFill>
                <a:srgbClr val="FFFF00"/>
              </a:solidFill>
              <a:ln w="12700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432366" name="Group 238"/>
          <p:cNvGrpSpPr>
            <a:grpSpLocks/>
          </p:cNvGrpSpPr>
          <p:nvPr/>
        </p:nvGrpSpPr>
        <p:grpSpPr bwMode="auto">
          <a:xfrm>
            <a:off x="2909888" y="4032250"/>
            <a:ext cx="141287" cy="285750"/>
            <a:chOff x="1833" y="2540"/>
            <a:chExt cx="89" cy="180"/>
          </a:xfrm>
        </p:grpSpPr>
        <p:graphicFrame>
          <p:nvGraphicFramePr>
            <p:cNvPr id="432316" name="Object 188"/>
            <p:cNvGraphicFramePr>
              <a:graphicFrameLocks noChangeAspect="1"/>
            </p:cNvGraphicFramePr>
            <p:nvPr/>
          </p:nvGraphicFramePr>
          <p:xfrm>
            <a:off x="1833" y="2540"/>
            <a:ext cx="89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70" name="公式" r:id="rId46" imgW="190440" imgH="266400" progId="Equation.3">
                    <p:embed/>
                  </p:oleObj>
                </mc:Choice>
                <mc:Fallback>
                  <p:oleObj name="公式" r:id="rId46" imgW="190440" imgH="266400" progId="Equation.3">
                    <p:embed/>
                    <p:pic>
                      <p:nvPicPr>
                        <p:cNvPr id="0" name="Object 1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3" y="2540"/>
                          <a:ext cx="89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2315" name="Oval 187"/>
            <p:cNvSpPr>
              <a:spLocks noChangeAspect="1" noChangeArrowheads="1"/>
            </p:cNvSpPr>
            <p:nvPr/>
          </p:nvSpPr>
          <p:spPr bwMode="auto">
            <a:xfrm>
              <a:off x="1858" y="2686"/>
              <a:ext cx="34" cy="3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32377" name="Group 249"/>
          <p:cNvGrpSpPr>
            <a:grpSpLocks/>
          </p:cNvGrpSpPr>
          <p:nvPr/>
        </p:nvGrpSpPr>
        <p:grpSpPr bwMode="auto">
          <a:xfrm>
            <a:off x="1190625" y="2867025"/>
            <a:ext cx="1490663" cy="787400"/>
            <a:chOff x="750" y="1806"/>
            <a:chExt cx="939" cy="496"/>
          </a:xfrm>
        </p:grpSpPr>
        <p:graphicFrame>
          <p:nvGraphicFramePr>
            <p:cNvPr id="432195" name="Object 67"/>
            <p:cNvGraphicFramePr>
              <a:graphicFrameLocks/>
            </p:cNvGraphicFramePr>
            <p:nvPr/>
          </p:nvGraphicFramePr>
          <p:xfrm>
            <a:off x="750" y="1806"/>
            <a:ext cx="84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71" name="公式" r:id="rId48" imgW="1333440" imgH="787320" progId="Equation.3">
                    <p:embed/>
                  </p:oleObj>
                </mc:Choice>
                <mc:Fallback>
                  <p:oleObj name="公式" r:id="rId48" imgW="1333440" imgH="787320" progId="Equation.3">
                    <p:embed/>
                    <p:pic>
                      <p:nvPicPr>
                        <p:cNvPr id="0" name="Object 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0" y="1806"/>
                          <a:ext cx="84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32368" name="Group 240"/>
            <p:cNvGrpSpPr>
              <a:grpSpLocks/>
            </p:cNvGrpSpPr>
            <p:nvPr/>
          </p:nvGrpSpPr>
          <p:grpSpPr bwMode="auto">
            <a:xfrm>
              <a:off x="1154" y="1838"/>
              <a:ext cx="535" cy="402"/>
              <a:chOff x="1154" y="1838"/>
              <a:chExt cx="535" cy="402"/>
            </a:xfrm>
          </p:grpSpPr>
          <p:sp>
            <p:nvSpPr>
              <p:cNvPr id="432189" name="Line 61"/>
              <p:cNvSpPr>
                <a:spLocks noChangeShapeType="1"/>
              </p:cNvSpPr>
              <p:nvPr/>
            </p:nvSpPr>
            <p:spPr bwMode="auto">
              <a:xfrm flipV="1">
                <a:off x="1689" y="1933"/>
                <a:ext cx="0" cy="246"/>
              </a:xfrm>
              <a:prstGeom prst="line">
                <a:avLst/>
              </a:prstGeom>
              <a:noFill/>
              <a:ln w="28575">
                <a:solidFill>
                  <a:srgbClr val="006600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32265" name="Object 137"/>
              <p:cNvGraphicFramePr>
                <a:graphicFrameLocks/>
              </p:cNvGraphicFramePr>
              <p:nvPr/>
            </p:nvGraphicFramePr>
            <p:xfrm>
              <a:off x="1156" y="2056"/>
              <a:ext cx="384" cy="1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2472" name="公式" r:id="rId50" imgW="609480" imgH="291960" progId="Equation.3">
                      <p:embed/>
                    </p:oleObj>
                  </mc:Choice>
                  <mc:Fallback>
                    <p:oleObj name="公式" r:id="rId50" imgW="609480" imgH="291960" progId="Equation.3">
                      <p:embed/>
                      <p:pic>
                        <p:nvPicPr>
                          <p:cNvPr id="0" name="Object 13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6" y="2056"/>
                            <a:ext cx="384" cy="1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2266" name="Object 138"/>
              <p:cNvGraphicFramePr>
                <a:graphicFrameLocks/>
              </p:cNvGraphicFramePr>
              <p:nvPr/>
            </p:nvGraphicFramePr>
            <p:xfrm>
              <a:off x="1154" y="1838"/>
              <a:ext cx="384" cy="1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2473" name="公式" r:id="rId52" imgW="609480" imgH="291960" progId="Equation.3">
                      <p:embed/>
                    </p:oleObj>
                  </mc:Choice>
                  <mc:Fallback>
                    <p:oleObj name="公式" r:id="rId52" imgW="609480" imgH="291960" progId="Equation.3">
                      <p:embed/>
                      <p:pic>
                        <p:nvPicPr>
                          <p:cNvPr id="0" name="Object 13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4" y="1838"/>
                            <a:ext cx="384" cy="1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32359" name="Group 231"/>
          <p:cNvGrpSpPr>
            <a:grpSpLocks/>
          </p:cNvGrpSpPr>
          <p:nvPr/>
        </p:nvGrpSpPr>
        <p:grpSpPr bwMode="auto">
          <a:xfrm>
            <a:off x="3827463" y="1916113"/>
            <a:ext cx="141287" cy="290512"/>
            <a:chOff x="2411" y="1207"/>
            <a:chExt cx="89" cy="183"/>
          </a:xfrm>
        </p:grpSpPr>
        <p:sp>
          <p:nvSpPr>
            <p:cNvPr id="432222" name="Oval 94"/>
            <p:cNvSpPr>
              <a:spLocks noChangeAspect="1" noChangeArrowheads="1"/>
            </p:cNvSpPr>
            <p:nvPr/>
          </p:nvSpPr>
          <p:spPr bwMode="auto">
            <a:xfrm>
              <a:off x="2436" y="1356"/>
              <a:ext cx="34" cy="34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32309" name="Object 181"/>
            <p:cNvGraphicFramePr>
              <a:graphicFrameLocks noChangeAspect="1"/>
            </p:cNvGraphicFramePr>
            <p:nvPr/>
          </p:nvGraphicFramePr>
          <p:xfrm>
            <a:off x="2411" y="1207"/>
            <a:ext cx="89" cy="1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74" name="公式" r:id="rId54" imgW="190440" imgH="279360" progId="Equation.3">
                    <p:embed/>
                  </p:oleObj>
                </mc:Choice>
                <mc:Fallback>
                  <p:oleObj name="公式" r:id="rId54" imgW="190440" imgH="279360" progId="Equation.3">
                    <p:embed/>
                    <p:pic>
                      <p:nvPicPr>
                        <p:cNvPr id="0" name="Object 1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1" y="1207"/>
                          <a:ext cx="89" cy="1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2376" name="Group 248"/>
          <p:cNvGrpSpPr>
            <a:grpSpLocks/>
          </p:cNvGrpSpPr>
          <p:nvPr/>
        </p:nvGrpSpPr>
        <p:grpSpPr bwMode="auto">
          <a:xfrm>
            <a:off x="3819525" y="2182813"/>
            <a:ext cx="2514600" cy="1541462"/>
            <a:chOff x="2406" y="1375"/>
            <a:chExt cx="1584" cy="971"/>
          </a:xfrm>
        </p:grpSpPr>
        <p:sp>
          <p:nvSpPr>
            <p:cNvPr id="432194" name="Line 66"/>
            <p:cNvSpPr>
              <a:spLocks noChangeShapeType="1"/>
            </p:cNvSpPr>
            <p:nvPr/>
          </p:nvSpPr>
          <p:spPr bwMode="auto">
            <a:xfrm rot="5400000">
              <a:off x="3275" y="879"/>
              <a:ext cx="0" cy="992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2212" name="Rectangle 84"/>
            <p:cNvSpPr>
              <a:spLocks noChangeArrowheads="1"/>
            </p:cNvSpPr>
            <p:nvPr/>
          </p:nvSpPr>
          <p:spPr bwMode="auto">
            <a:xfrm>
              <a:off x="2406" y="1554"/>
              <a:ext cx="1584" cy="79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32213" name="Object 85"/>
            <p:cNvGraphicFramePr>
              <a:graphicFrameLocks/>
            </p:cNvGraphicFramePr>
            <p:nvPr/>
          </p:nvGraphicFramePr>
          <p:xfrm>
            <a:off x="2438" y="1706"/>
            <a:ext cx="148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75" name="公式" r:id="rId56" imgW="2361960" imgH="787320" progId="Equation.3">
                    <p:embed/>
                  </p:oleObj>
                </mc:Choice>
                <mc:Fallback>
                  <p:oleObj name="公式" r:id="rId56" imgW="2361960" imgH="787320" progId="Equation.3">
                    <p:embed/>
                    <p:pic>
                      <p:nvPicPr>
                        <p:cNvPr id="0" name="Object 8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8" y="1706"/>
                          <a:ext cx="148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73" name="Object 145"/>
            <p:cNvGraphicFramePr>
              <a:graphicFrameLocks/>
            </p:cNvGraphicFramePr>
            <p:nvPr/>
          </p:nvGraphicFramePr>
          <p:xfrm>
            <a:off x="3620" y="1692"/>
            <a:ext cx="27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76" name="公式" r:id="rId58" imgW="431640" imgH="342720" progId="Equation.3">
                    <p:embed/>
                  </p:oleObj>
                </mc:Choice>
                <mc:Fallback>
                  <p:oleObj name="公式" r:id="rId58" imgW="431640" imgH="342720" progId="Equation.3">
                    <p:embed/>
                    <p:pic>
                      <p:nvPicPr>
                        <p:cNvPr id="0" name="Object 1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0" y="1692"/>
                          <a:ext cx="27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75" name="Object 147"/>
            <p:cNvGraphicFramePr>
              <a:graphicFrameLocks/>
            </p:cNvGraphicFramePr>
            <p:nvPr/>
          </p:nvGraphicFramePr>
          <p:xfrm>
            <a:off x="2924" y="1558"/>
            <a:ext cx="640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77" name="公式" r:id="rId60" imgW="1015920" imgH="634680" progId="Equation.3">
                    <p:embed/>
                  </p:oleObj>
                </mc:Choice>
                <mc:Fallback>
                  <p:oleObj name="公式" r:id="rId60" imgW="1015920" imgH="634680" progId="Equation.3">
                    <p:embed/>
                    <p:pic>
                      <p:nvPicPr>
                        <p:cNvPr id="0" name="Object 1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4" y="1558"/>
                          <a:ext cx="640" cy="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77" name="Object 149"/>
            <p:cNvGraphicFramePr>
              <a:graphicFrameLocks/>
            </p:cNvGraphicFramePr>
            <p:nvPr/>
          </p:nvGraphicFramePr>
          <p:xfrm>
            <a:off x="2824" y="1756"/>
            <a:ext cx="1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78" name="公式" r:id="rId62" imgW="190440" imgH="241200" progId="Equation.3">
                    <p:embed/>
                  </p:oleObj>
                </mc:Choice>
                <mc:Fallback>
                  <p:oleObj name="公式" r:id="rId62" imgW="190440" imgH="241200" progId="Equation.3">
                    <p:embed/>
                    <p:pic>
                      <p:nvPicPr>
                        <p:cNvPr id="0" name="Object 1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4" y="1756"/>
                          <a:ext cx="120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83" name="Object 155"/>
            <p:cNvGraphicFramePr>
              <a:graphicFrameLocks/>
            </p:cNvGraphicFramePr>
            <p:nvPr/>
          </p:nvGraphicFramePr>
          <p:xfrm>
            <a:off x="3624" y="2076"/>
            <a:ext cx="27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79" name="公式" r:id="rId64" imgW="431640" imgH="342720" progId="Equation.3">
                    <p:embed/>
                  </p:oleObj>
                </mc:Choice>
                <mc:Fallback>
                  <p:oleObj name="公式" r:id="rId64" imgW="431640" imgH="342720" progId="Equation.3">
                    <p:embed/>
                    <p:pic>
                      <p:nvPicPr>
                        <p:cNvPr id="0" name="Object 1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4" y="2076"/>
                          <a:ext cx="27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84" name="Object 156"/>
            <p:cNvGraphicFramePr>
              <a:graphicFrameLocks/>
            </p:cNvGraphicFramePr>
            <p:nvPr/>
          </p:nvGraphicFramePr>
          <p:xfrm>
            <a:off x="2928" y="1942"/>
            <a:ext cx="640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80" name="公式" r:id="rId66" imgW="1015920" imgH="634680" progId="Equation.3">
                    <p:embed/>
                  </p:oleObj>
                </mc:Choice>
                <mc:Fallback>
                  <p:oleObj name="公式" r:id="rId66" imgW="1015920" imgH="634680" progId="Equation.3">
                    <p:embed/>
                    <p:pic>
                      <p:nvPicPr>
                        <p:cNvPr id="0" name="Object 1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1942"/>
                          <a:ext cx="640" cy="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85" name="Object 157"/>
            <p:cNvGraphicFramePr>
              <a:graphicFrameLocks/>
            </p:cNvGraphicFramePr>
            <p:nvPr/>
          </p:nvGraphicFramePr>
          <p:xfrm>
            <a:off x="2828" y="2140"/>
            <a:ext cx="1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81" name="公式" r:id="rId68" imgW="190440" imgH="241200" progId="Equation.3">
                    <p:embed/>
                  </p:oleObj>
                </mc:Choice>
                <mc:Fallback>
                  <p:oleObj name="公式" r:id="rId68" imgW="190440" imgH="241200" progId="Equation.3">
                    <p:embed/>
                    <p:pic>
                      <p:nvPicPr>
                        <p:cNvPr id="0" name="Object 1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8" y="2140"/>
                          <a:ext cx="120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303" name="Object 175"/>
            <p:cNvGraphicFramePr>
              <a:graphicFrameLocks/>
            </p:cNvGraphicFramePr>
            <p:nvPr/>
          </p:nvGraphicFramePr>
          <p:xfrm>
            <a:off x="2960" y="1704"/>
            <a:ext cx="88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82" name="公式" r:id="rId70" imgW="139680" imgH="355320" progId="Equation.3">
                    <p:embed/>
                  </p:oleObj>
                </mc:Choice>
                <mc:Fallback>
                  <p:oleObj name="公式" r:id="rId70" imgW="139680" imgH="355320" progId="Equation.3">
                    <p:embed/>
                    <p:pic>
                      <p:nvPicPr>
                        <p:cNvPr id="0" name="Object 1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0" y="1704"/>
                          <a:ext cx="88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304" name="Object 176"/>
            <p:cNvGraphicFramePr>
              <a:graphicFrameLocks/>
            </p:cNvGraphicFramePr>
            <p:nvPr/>
          </p:nvGraphicFramePr>
          <p:xfrm>
            <a:off x="2956" y="1576"/>
            <a:ext cx="104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83" name="公式" r:id="rId72" imgW="164880" imgH="355320" progId="Equation.3">
                    <p:embed/>
                  </p:oleObj>
                </mc:Choice>
                <mc:Fallback>
                  <p:oleObj name="公式" r:id="rId72" imgW="164880" imgH="355320" progId="Equation.3">
                    <p:embed/>
                    <p:pic>
                      <p:nvPicPr>
                        <p:cNvPr id="0" name="Object 17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6" y="1576"/>
                          <a:ext cx="104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68" name="Object 140"/>
            <p:cNvGraphicFramePr>
              <a:graphicFrameLocks/>
            </p:cNvGraphicFramePr>
            <p:nvPr/>
          </p:nvGraphicFramePr>
          <p:xfrm>
            <a:off x="3180" y="1562"/>
            <a:ext cx="344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84" name="公式" r:id="rId74" imgW="545760" imgH="634680" progId="Equation.3">
                    <p:embed/>
                  </p:oleObj>
                </mc:Choice>
                <mc:Fallback>
                  <p:oleObj name="公式" r:id="rId74" imgW="545760" imgH="634680" progId="Equation.3">
                    <p:embed/>
                    <p:pic>
                      <p:nvPicPr>
                        <p:cNvPr id="0" name="Object 1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0" y="1562"/>
                          <a:ext cx="344" cy="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69" name="Object 141"/>
            <p:cNvGraphicFramePr>
              <a:graphicFrameLocks/>
            </p:cNvGraphicFramePr>
            <p:nvPr/>
          </p:nvGraphicFramePr>
          <p:xfrm>
            <a:off x="3228" y="1720"/>
            <a:ext cx="232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85" name="公式" r:id="rId76" imgW="368280" imgH="355320" progId="Equation.3">
                    <p:embed/>
                  </p:oleObj>
                </mc:Choice>
                <mc:Fallback>
                  <p:oleObj name="公式" r:id="rId76" imgW="368280" imgH="355320" progId="Equation.3">
                    <p:embed/>
                    <p:pic>
                      <p:nvPicPr>
                        <p:cNvPr id="0" name="Object 1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8" y="1720"/>
                          <a:ext cx="232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70" name="Object 142"/>
            <p:cNvGraphicFramePr>
              <a:graphicFrameLocks/>
            </p:cNvGraphicFramePr>
            <p:nvPr/>
          </p:nvGraphicFramePr>
          <p:xfrm>
            <a:off x="3222" y="1568"/>
            <a:ext cx="240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86" name="公式" r:id="rId78" imgW="380880" imgH="355320" progId="Equation.3">
                    <p:embed/>
                  </p:oleObj>
                </mc:Choice>
                <mc:Fallback>
                  <p:oleObj name="公式" r:id="rId78" imgW="380880" imgH="355320" progId="Equation.3">
                    <p:embed/>
                    <p:pic>
                      <p:nvPicPr>
                        <p:cNvPr id="0" name="Object 1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2" y="1568"/>
                          <a:ext cx="240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80" name="Object 152"/>
            <p:cNvGraphicFramePr>
              <a:graphicFrameLocks/>
            </p:cNvGraphicFramePr>
            <p:nvPr/>
          </p:nvGraphicFramePr>
          <p:xfrm>
            <a:off x="3172" y="1946"/>
            <a:ext cx="344" cy="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87" name="公式" r:id="rId80" imgW="545760" imgH="634680" progId="Equation.3">
                    <p:embed/>
                  </p:oleObj>
                </mc:Choice>
                <mc:Fallback>
                  <p:oleObj name="公式" r:id="rId80" imgW="545760" imgH="634680" progId="Equation.3">
                    <p:embed/>
                    <p:pic>
                      <p:nvPicPr>
                        <p:cNvPr id="0" name="Object 1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2" y="1946"/>
                          <a:ext cx="344" cy="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81" name="Object 153"/>
            <p:cNvGraphicFramePr>
              <a:graphicFrameLocks/>
            </p:cNvGraphicFramePr>
            <p:nvPr/>
          </p:nvGraphicFramePr>
          <p:xfrm>
            <a:off x="3220" y="2104"/>
            <a:ext cx="232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88" name="公式" r:id="rId82" imgW="368280" imgH="355320" progId="Equation.3">
                    <p:embed/>
                  </p:oleObj>
                </mc:Choice>
                <mc:Fallback>
                  <p:oleObj name="公式" r:id="rId82" imgW="368280" imgH="355320" progId="Equation.3">
                    <p:embed/>
                    <p:pic>
                      <p:nvPicPr>
                        <p:cNvPr id="0" name="Object 1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0" y="2104"/>
                          <a:ext cx="232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282" name="Object 154"/>
            <p:cNvGraphicFramePr>
              <a:graphicFrameLocks/>
            </p:cNvGraphicFramePr>
            <p:nvPr/>
          </p:nvGraphicFramePr>
          <p:xfrm>
            <a:off x="3214" y="1952"/>
            <a:ext cx="240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89" name="公式" r:id="rId84" imgW="380880" imgH="355320" progId="Equation.3">
                    <p:embed/>
                  </p:oleObj>
                </mc:Choice>
                <mc:Fallback>
                  <p:oleObj name="公式" r:id="rId84" imgW="380880" imgH="355320" progId="Equation.3">
                    <p:embed/>
                    <p:pic>
                      <p:nvPicPr>
                        <p:cNvPr id="0" name="Object 1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4" y="1952"/>
                          <a:ext cx="240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305" name="Object 177"/>
            <p:cNvGraphicFramePr>
              <a:graphicFrameLocks/>
            </p:cNvGraphicFramePr>
            <p:nvPr/>
          </p:nvGraphicFramePr>
          <p:xfrm>
            <a:off x="2964" y="2086"/>
            <a:ext cx="88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90" name="公式" r:id="rId86" imgW="139680" imgH="355320" progId="Equation.3">
                    <p:embed/>
                  </p:oleObj>
                </mc:Choice>
                <mc:Fallback>
                  <p:oleObj name="公式" r:id="rId86" imgW="139680" imgH="355320" progId="Equation.3">
                    <p:embed/>
                    <p:pic>
                      <p:nvPicPr>
                        <p:cNvPr id="0" name="Object 17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4" y="2086"/>
                          <a:ext cx="88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2306" name="Object 178"/>
            <p:cNvGraphicFramePr>
              <a:graphicFrameLocks/>
            </p:cNvGraphicFramePr>
            <p:nvPr/>
          </p:nvGraphicFramePr>
          <p:xfrm>
            <a:off x="2960" y="1958"/>
            <a:ext cx="104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2491" name="公式" r:id="rId88" imgW="164880" imgH="355320" progId="Equation.3">
                    <p:embed/>
                  </p:oleObj>
                </mc:Choice>
                <mc:Fallback>
                  <p:oleObj name="公式" r:id="rId88" imgW="164880" imgH="355320" progId="Equation.3">
                    <p:embed/>
                    <p:pic>
                      <p:nvPicPr>
                        <p:cNvPr id="0" name="Object 17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0" y="1958"/>
                          <a:ext cx="104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32405" name="Picture 277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32406" name="Object 278"/>
          <p:cNvGraphicFramePr>
            <a:graphicFrameLocks noChangeAspect="1"/>
          </p:cNvGraphicFramePr>
          <p:nvPr/>
        </p:nvGraphicFramePr>
        <p:xfrm>
          <a:off x="496888" y="490538"/>
          <a:ext cx="8609012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492" name="位图图像" r:id="rId90" imgW="8609524" imgH="1000000" progId="Paint.Picture">
                  <p:embed/>
                </p:oleObj>
              </mc:Choice>
              <mc:Fallback>
                <p:oleObj name="位图图像" r:id="rId90" imgW="8609524" imgH="1000000" progId="Paint.Picture">
                  <p:embed/>
                  <p:pic>
                    <p:nvPicPr>
                      <p:cNvPr id="0" name="Object 2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1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32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32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1000"/>
                                        <p:tgtEl>
                                          <p:spTgt spid="432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432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432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432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432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43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432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432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432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32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32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432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432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432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432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432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32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603" name="Picture 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04" name="Picture 9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05" name="Picture 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06" name="Picture 9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07" name="Picture 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08" name="Picture 9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09" name="Picture 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10" name="Picture 98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11" name="Picture 9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12" name="Picture 10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13" name="Picture 10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14" name="Picture 10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15" name="Picture 10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16" name="Picture 10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17" name="Picture 10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18" name="Picture 10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19" name="Picture 10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20" name="Picture 10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622" name="Picture 11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8596" name="Group 84"/>
          <p:cNvGrpSpPr>
            <a:grpSpLocks/>
          </p:cNvGrpSpPr>
          <p:nvPr/>
        </p:nvGrpSpPr>
        <p:grpSpPr bwMode="auto">
          <a:xfrm>
            <a:off x="3349625" y="4945063"/>
            <a:ext cx="917575" cy="515937"/>
            <a:chOff x="2110" y="3115"/>
            <a:chExt cx="578" cy="325"/>
          </a:xfrm>
        </p:grpSpPr>
        <p:graphicFrame>
          <p:nvGraphicFramePr>
            <p:cNvPr id="448573" name="Object 61"/>
            <p:cNvGraphicFramePr>
              <a:graphicFrameLocks/>
            </p:cNvGraphicFramePr>
            <p:nvPr/>
          </p:nvGraphicFramePr>
          <p:xfrm>
            <a:off x="2113" y="3115"/>
            <a:ext cx="575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57" name="公式" r:id="rId6" imgW="914400" imgH="431640" progId="Equation.3">
                    <p:embed/>
                  </p:oleObj>
                </mc:Choice>
                <mc:Fallback>
                  <p:oleObj name="公式" r:id="rId6" imgW="914400" imgH="431640" progId="Equation.3">
                    <p:embed/>
                    <p:pic>
                      <p:nvPicPr>
                        <p:cNvPr id="0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3" y="3115"/>
                          <a:ext cx="575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8574" name="Line 62"/>
            <p:cNvSpPr>
              <a:spLocks noChangeShapeType="1"/>
            </p:cNvSpPr>
            <p:nvPr/>
          </p:nvSpPr>
          <p:spPr bwMode="auto">
            <a:xfrm flipV="1">
              <a:off x="2110" y="3440"/>
              <a:ext cx="543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48594" name="Group 82"/>
          <p:cNvGrpSpPr>
            <a:grpSpLocks/>
          </p:cNvGrpSpPr>
          <p:nvPr/>
        </p:nvGrpSpPr>
        <p:grpSpPr bwMode="auto">
          <a:xfrm>
            <a:off x="1201738" y="3811588"/>
            <a:ext cx="1128712" cy="611187"/>
            <a:chOff x="757" y="2401"/>
            <a:chExt cx="711" cy="385"/>
          </a:xfrm>
        </p:grpSpPr>
        <p:graphicFrame>
          <p:nvGraphicFramePr>
            <p:cNvPr id="448572" name="Object 60"/>
            <p:cNvGraphicFramePr>
              <a:graphicFrameLocks/>
            </p:cNvGraphicFramePr>
            <p:nvPr/>
          </p:nvGraphicFramePr>
          <p:xfrm>
            <a:off x="757" y="2455"/>
            <a:ext cx="631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58" name="公式" r:id="rId8" imgW="1002960" imgH="368280" progId="Equation.3">
                    <p:embed/>
                  </p:oleObj>
                </mc:Choice>
                <mc:Fallback>
                  <p:oleObj name="公式" r:id="rId8" imgW="1002960" imgH="368280" progId="Equation.3">
                    <p:embed/>
                    <p:pic>
                      <p:nvPicPr>
                        <p:cNvPr id="0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7" y="2455"/>
                          <a:ext cx="631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8575" name="Line 63"/>
            <p:cNvSpPr>
              <a:spLocks noChangeShapeType="1"/>
            </p:cNvSpPr>
            <p:nvPr/>
          </p:nvSpPr>
          <p:spPr bwMode="auto">
            <a:xfrm rot="5400000" flipV="1">
              <a:off x="1275" y="2594"/>
              <a:ext cx="385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48598" name="Group 86"/>
          <p:cNvGrpSpPr>
            <a:grpSpLocks/>
          </p:cNvGrpSpPr>
          <p:nvPr/>
        </p:nvGrpSpPr>
        <p:grpSpPr bwMode="auto">
          <a:xfrm>
            <a:off x="5470525" y="4995863"/>
            <a:ext cx="938213" cy="471487"/>
            <a:chOff x="3446" y="3147"/>
            <a:chExt cx="591" cy="297"/>
          </a:xfrm>
        </p:grpSpPr>
        <p:graphicFrame>
          <p:nvGraphicFramePr>
            <p:cNvPr id="448576" name="Object 64"/>
            <p:cNvGraphicFramePr>
              <a:graphicFrameLocks/>
            </p:cNvGraphicFramePr>
            <p:nvPr/>
          </p:nvGraphicFramePr>
          <p:xfrm>
            <a:off x="3449" y="3147"/>
            <a:ext cx="57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59" name="公式" r:id="rId10" imgW="914400" imgH="380880" progId="Equation.3">
                    <p:embed/>
                  </p:oleObj>
                </mc:Choice>
                <mc:Fallback>
                  <p:oleObj name="公式" r:id="rId10" imgW="914400" imgH="380880" progId="Equation.3">
                    <p:embed/>
                    <p:pic>
                      <p:nvPicPr>
                        <p:cNvPr id="0" name="Object 6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9" y="3147"/>
                          <a:ext cx="57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8577" name="Line 65"/>
            <p:cNvSpPr>
              <a:spLocks noChangeShapeType="1"/>
            </p:cNvSpPr>
            <p:nvPr/>
          </p:nvSpPr>
          <p:spPr bwMode="auto">
            <a:xfrm flipV="1">
              <a:off x="3446" y="3444"/>
              <a:ext cx="591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48602" name="Group 90"/>
          <p:cNvGrpSpPr>
            <a:grpSpLocks/>
          </p:cNvGrpSpPr>
          <p:nvPr/>
        </p:nvGrpSpPr>
        <p:grpSpPr bwMode="auto">
          <a:xfrm>
            <a:off x="3321050" y="2768600"/>
            <a:ext cx="2479675" cy="1203325"/>
            <a:chOff x="2092" y="1744"/>
            <a:chExt cx="1562" cy="758"/>
          </a:xfrm>
        </p:grpSpPr>
        <p:sp>
          <p:nvSpPr>
            <p:cNvPr id="448578" name="Line 66"/>
            <p:cNvSpPr>
              <a:spLocks noChangeShapeType="1"/>
            </p:cNvSpPr>
            <p:nvPr/>
          </p:nvSpPr>
          <p:spPr bwMode="auto">
            <a:xfrm rot="16200000" flipV="1">
              <a:off x="2873" y="963"/>
              <a:ext cx="0" cy="1562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8579" name="Rectangle 67"/>
            <p:cNvSpPr>
              <a:spLocks noChangeArrowheads="1"/>
            </p:cNvSpPr>
            <p:nvPr/>
          </p:nvSpPr>
          <p:spPr bwMode="auto">
            <a:xfrm>
              <a:off x="2184" y="1896"/>
              <a:ext cx="1386" cy="606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48580" name="Group 68"/>
            <p:cNvGrpSpPr>
              <a:grpSpLocks/>
            </p:cNvGrpSpPr>
            <p:nvPr/>
          </p:nvGrpSpPr>
          <p:grpSpPr bwMode="auto">
            <a:xfrm>
              <a:off x="2215" y="1913"/>
              <a:ext cx="1308" cy="560"/>
              <a:chOff x="2593" y="1853"/>
              <a:chExt cx="1308" cy="560"/>
            </a:xfrm>
          </p:grpSpPr>
          <p:graphicFrame>
            <p:nvGraphicFramePr>
              <p:cNvPr id="448581" name="Object 69"/>
              <p:cNvGraphicFramePr>
                <a:graphicFrameLocks/>
              </p:cNvGraphicFramePr>
              <p:nvPr/>
            </p:nvGraphicFramePr>
            <p:xfrm>
              <a:off x="2949" y="1853"/>
              <a:ext cx="952" cy="5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8660" name="公式" r:id="rId12" imgW="1511280" imgH="850680" progId="Equation.3">
                      <p:embed/>
                    </p:oleObj>
                  </mc:Choice>
                  <mc:Fallback>
                    <p:oleObj name="公式" r:id="rId12" imgW="1511280" imgH="850680" progId="Equation.3">
                      <p:embed/>
                      <p:pic>
                        <p:nvPicPr>
                          <p:cNvPr id="0" name="Object 6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49" y="1853"/>
                            <a:ext cx="952" cy="5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8582" name="Object 70"/>
              <p:cNvGraphicFramePr>
                <a:graphicFrameLocks/>
              </p:cNvGraphicFramePr>
              <p:nvPr/>
            </p:nvGraphicFramePr>
            <p:xfrm>
              <a:off x="2593" y="1869"/>
              <a:ext cx="1166" cy="5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8661" name="公式" r:id="rId14" imgW="1854000" imgH="863280" progId="Equation.3">
                      <p:embed/>
                    </p:oleObj>
                  </mc:Choice>
                  <mc:Fallback>
                    <p:oleObj name="公式" r:id="rId14" imgW="1854000" imgH="863280" progId="Equation.3">
                      <p:embed/>
                      <p:pic>
                        <p:nvPicPr>
                          <p:cNvPr id="0" name="Object 7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93" y="1869"/>
                            <a:ext cx="1166" cy="5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48600" name="Group 88"/>
          <p:cNvGrpSpPr>
            <a:grpSpLocks/>
          </p:cNvGrpSpPr>
          <p:nvPr/>
        </p:nvGrpSpPr>
        <p:grpSpPr bwMode="auto">
          <a:xfrm>
            <a:off x="7199313" y="3567113"/>
            <a:ext cx="1800225" cy="895350"/>
            <a:chOff x="4535" y="2247"/>
            <a:chExt cx="1134" cy="564"/>
          </a:xfrm>
        </p:grpSpPr>
        <p:sp>
          <p:nvSpPr>
            <p:cNvPr id="448571" name="Line 59"/>
            <p:cNvSpPr>
              <a:spLocks noChangeShapeType="1"/>
            </p:cNvSpPr>
            <p:nvPr/>
          </p:nvSpPr>
          <p:spPr bwMode="auto">
            <a:xfrm>
              <a:off x="4535" y="2343"/>
              <a:ext cx="0" cy="385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48583" name="Group 71"/>
            <p:cNvGrpSpPr>
              <a:grpSpLocks/>
            </p:cNvGrpSpPr>
            <p:nvPr/>
          </p:nvGrpSpPr>
          <p:grpSpPr bwMode="auto">
            <a:xfrm>
              <a:off x="4594" y="2247"/>
              <a:ext cx="1075" cy="564"/>
              <a:chOff x="4528" y="2181"/>
              <a:chExt cx="1075" cy="564"/>
            </a:xfrm>
          </p:grpSpPr>
          <p:graphicFrame>
            <p:nvGraphicFramePr>
              <p:cNvPr id="448584" name="Object 72"/>
              <p:cNvGraphicFramePr>
                <a:graphicFrameLocks/>
              </p:cNvGraphicFramePr>
              <p:nvPr/>
            </p:nvGraphicFramePr>
            <p:xfrm>
              <a:off x="4867" y="2181"/>
              <a:ext cx="736" cy="5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8662" name="公式" r:id="rId16" imgW="1168200" imgH="850680" progId="Equation.3">
                      <p:embed/>
                    </p:oleObj>
                  </mc:Choice>
                  <mc:Fallback>
                    <p:oleObj name="公式" r:id="rId16" imgW="1168200" imgH="850680" progId="Equation.3">
                      <p:embed/>
                      <p:pic>
                        <p:nvPicPr>
                          <p:cNvPr id="0" name="Object 7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67" y="2181"/>
                            <a:ext cx="736" cy="5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8585" name="Object 73"/>
              <p:cNvGraphicFramePr>
                <a:graphicFrameLocks/>
              </p:cNvGraphicFramePr>
              <p:nvPr/>
            </p:nvGraphicFramePr>
            <p:xfrm>
              <a:off x="4528" y="2241"/>
              <a:ext cx="926" cy="5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8663" name="公式" r:id="rId18" imgW="1473120" imgH="799920" progId="Equation.3">
                      <p:embed/>
                    </p:oleObj>
                  </mc:Choice>
                  <mc:Fallback>
                    <p:oleObj name="公式" r:id="rId18" imgW="1473120" imgH="799920" progId="Equation.3">
                      <p:embed/>
                      <p:pic>
                        <p:nvPicPr>
                          <p:cNvPr id="0" name="Object 7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28" y="2241"/>
                            <a:ext cx="926" cy="5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48593" name="Group 81"/>
          <p:cNvGrpSpPr>
            <a:grpSpLocks/>
          </p:cNvGrpSpPr>
          <p:nvPr/>
        </p:nvGrpSpPr>
        <p:grpSpPr bwMode="auto">
          <a:xfrm>
            <a:off x="530225" y="1865313"/>
            <a:ext cx="2701925" cy="1681162"/>
            <a:chOff x="334" y="1175"/>
            <a:chExt cx="1702" cy="1059"/>
          </a:xfrm>
        </p:grpSpPr>
        <p:grpSp>
          <p:nvGrpSpPr>
            <p:cNvPr id="448519" name="Group 7"/>
            <p:cNvGrpSpPr>
              <a:grpSpLocks/>
            </p:cNvGrpSpPr>
            <p:nvPr/>
          </p:nvGrpSpPr>
          <p:grpSpPr bwMode="auto">
            <a:xfrm>
              <a:off x="1178" y="1434"/>
              <a:ext cx="553" cy="752"/>
              <a:chOff x="548" y="3084"/>
              <a:chExt cx="679" cy="956"/>
            </a:xfrm>
          </p:grpSpPr>
          <p:sp>
            <p:nvSpPr>
              <p:cNvPr id="448520" name="Rectangle 8"/>
              <p:cNvSpPr>
                <a:spLocks noChangeArrowheads="1"/>
              </p:cNvSpPr>
              <p:nvPr/>
            </p:nvSpPr>
            <p:spPr bwMode="auto">
              <a:xfrm rot="16200000" flipV="1">
                <a:off x="242" y="3392"/>
                <a:ext cx="954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8521" name="Rectangle 9"/>
              <p:cNvSpPr>
                <a:spLocks noChangeArrowheads="1"/>
              </p:cNvSpPr>
              <p:nvPr/>
            </p:nvSpPr>
            <p:spPr bwMode="auto">
              <a:xfrm rot="5400000" flipH="1" flipV="1">
                <a:off x="579" y="3392"/>
                <a:ext cx="954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8522" name="Line 10"/>
              <p:cNvSpPr>
                <a:spLocks noChangeShapeType="1"/>
              </p:cNvSpPr>
              <p:nvPr/>
            </p:nvSpPr>
            <p:spPr bwMode="auto">
              <a:xfrm rot="-5400000">
                <a:off x="96" y="3542"/>
                <a:ext cx="907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8523" name="Line 11"/>
              <p:cNvSpPr>
                <a:spLocks noChangeShapeType="1"/>
              </p:cNvSpPr>
              <p:nvPr/>
            </p:nvSpPr>
            <p:spPr bwMode="auto">
              <a:xfrm rot="-5400000">
                <a:off x="766" y="3538"/>
                <a:ext cx="907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48527" name="Rectangle 15"/>
            <p:cNvSpPr>
              <a:spLocks noChangeArrowheads="1"/>
            </p:cNvSpPr>
            <p:nvPr/>
          </p:nvSpPr>
          <p:spPr bwMode="auto">
            <a:xfrm>
              <a:off x="334" y="1175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sp>
          <p:nvSpPr>
            <p:cNvPr id="448547" name="Line 35"/>
            <p:cNvSpPr>
              <a:spLocks noChangeAspect="1" noChangeShapeType="1"/>
            </p:cNvSpPr>
            <p:nvPr/>
          </p:nvSpPr>
          <p:spPr bwMode="auto">
            <a:xfrm flipV="1">
              <a:off x="812" y="1430"/>
              <a:ext cx="122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8548" name="Line 36"/>
            <p:cNvSpPr>
              <a:spLocks noChangeShapeType="1"/>
            </p:cNvSpPr>
            <p:nvPr/>
          </p:nvSpPr>
          <p:spPr bwMode="auto">
            <a:xfrm>
              <a:off x="1461" y="1238"/>
              <a:ext cx="0" cy="9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48549" name="Group 37"/>
            <p:cNvGrpSpPr>
              <a:grpSpLocks/>
            </p:cNvGrpSpPr>
            <p:nvPr/>
          </p:nvGrpSpPr>
          <p:grpSpPr bwMode="auto">
            <a:xfrm>
              <a:off x="1772" y="1451"/>
              <a:ext cx="136" cy="235"/>
              <a:chOff x="2026" y="2395"/>
              <a:chExt cx="136" cy="235"/>
            </a:xfrm>
          </p:grpSpPr>
          <p:graphicFrame>
            <p:nvGraphicFramePr>
              <p:cNvPr id="448550" name="Object 38"/>
              <p:cNvGraphicFramePr>
                <a:graphicFrameLocks noChangeAspect="1"/>
              </p:cNvGraphicFramePr>
              <p:nvPr/>
            </p:nvGraphicFramePr>
            <p:xfrm>
              <a:off x="2039" y="2395"/>
              <a:ext cx="102" cy="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8664" name="公式" r:id="rId20" imgW="215640" imgH="203040" progId="Equation.3">
                      <p:embed/>
                    </p:oleObj>
                  </mc:Choice>
                  <mc:Fallback>
                    <p:oleObj name="公式" r:id="rId20" imgW="215640" imgH="203040" progId="Equation.3">
                      <p:embed/>
                      <p:pic>
                        <p:nvPicPr>
                          <p:cNvPr id="0" name="Object 3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39" y="2395"/>
                            <a:ext cx="102" cy="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8551" name="Object 39"/>
              <p:cNvGraphicFramePr>
                <a:graphicFrameLocks noChangeAspect="1"/>
              </p:cNvGraphicFramePr>
              <p:nvPr/>
            </p:nvGraphicFramePr>
            <p:xfrm>
              <a:off x="2049" y="2504"/>
              <a:ext cx="90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8665" name="公式" r:id="rId22" imgW="190440" imgH="266400" progId="Equation.3">
                      <p:embed/>
                    </p:oleObj>
                  </mc:Choice>
                  <mc:Fallback>
                    <p:oleObj name="公式" r:id="rId22" imgW="190440" imgH="266400" progId="Equation.3">
                      <p:embed/>
                      <p:pic>
                        <p:nvPicPr>
                          <p:cNvPr id="0" name="Object 3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49" y="2504"/>
                            <a:ext cx="90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8552" name="Line 40"/>
              <p:cNvSpPr>
                <a:spLocks noChangeShapeType="1"/>
              </p:cNvSpPr>
              <p:nvPr/>
            </p:nvSpPr>
            <p:spPr bwMode="auto">
              <a:xfrm>
                <a:off x="2026" y="2499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48553" name="Group 41"/>
            <p:cNvGrpSpPr>
              <a:grpSpLocks/>
            </p:cNvGrpSpPr>
            <p:nvPr/>
          </p:nvGrpSpPr>
          <p:grpSpPr bwMode="auto">
            <a:xfrm>
              <a:off x="868" y="1453"/>
              <a:ext cx="262" cy="235"/>
              <a:chOff x="3610" y="2077"/>
              <a:chExt cx="262" cy="235"/>
            </a:xfrm>
          </p:grpSpPr>
          <p:grpSp>
            <p:nvGrpSpPr>
              <p:cNvPr id="448554" name="Group 42"/>
              <p:cNvGrpSpPr>
                <a:grpSpLocks/>
              </p:cNvGrpSpPr>
              <p:nvPr/>
            </p:nvGrpSpPr>
            <p:grpSpPr bwMode="auto">
              <a:xfrm>
                <a:off x="3736" y="2077"/>
                <a:ext cx="136" cy="235"/>
                <a:chOff x="2026" y="2395"/>
                <a:chExt cx="136" cy="235"/>
              </a:xfrm>
            </p:grpSpPr>
            <p:graphicFrame>
              <p:nvGraphicFramePr>
                <p:cNvPr id="448555" name="Object 43"/>
                <p:cNvGraphicFramePr>
                  <a:graphicFrameLocks noChangeAspect="1"/>
                </p:cNvGraphicFramePr>
                <p:nvPr/>
              </p:nvGraphicFramePr>
              <p:xfrm>
                <a:off x="2039" y="2395"/>
                <a:ext cx="102" cy="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8666" name="公式" r:id="rId24" imgW="215640" imgH="203040" progId="Equation.3">
                        <p:embed/>
                      </p:oleObj>
                    </mc:Choice>
                    <mc:Fallback>
                      <p:oleObj name="公式" r:id="rId24" imgW="215640" imgH="203040" progId="Equation.3">
                        <p:embed/>
                        <p:pic>
                          <p:nvPicPr>
                            <p:cNvPr id="0" name="Object 4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39" y="2395"/>
                              <a:ext cx="102" cy="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48556" name="Object 44"/>
                <p:cNvGraphicFramePr>
                  <a:graphicFrameLocks noChangeAspect="1"/>
                </p:cNvGraphicFramePr>
                <p:nvPr/>
              </p:nvGraphicFramePr>
              <p:xfrm>
                <a:off x="2049" y="2504"/>
                <a:ext cx="90" cy="12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8667" name="公式" r:id="rId25" imgW="190440" imgH="266400" progId="Equation.3">
                        <p:embed/>
                      </p:oleObj>
                    </mc:Choice>
                    <mc:Fallback>
                      <p:oleObj name="公式" r:id="rId25" imgW="190440" imgH="266400" progId="Equation.3">
                        <p:embed/>
                        <p:pic>
                          <p:nvPicPr>
                            <p:cNvPr id="0" name="Object 4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49" y="2504"/>
                              <a:ext cx="90" cy="12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48557" name="Line 45"/>
                <p:cNvSpPr>
                  <a:spLocks noChangeShapeType="1"/>
                </p:cNvSpPr>
                <p:nvPr/>
              </p:nvSpPr>
              <p:spPr bwMode="auto">
                <a:xfrm>
                  <a:off x="2026" y="2499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aphicFrame>
            <p:nvGraphicFramePr>
              <p:cNvPr id="448558" name="Object 46"/>
              <p:cNvGraphicFramePr>
                <a:graphicFrameLocks noChangeAspect="1"/>
              </p:cNvGraphicFramePr>
              <p:nvPr/>
            </p:nvGraphicFramePr>
            <p:xfrm>
              <a:off x="3610" y="2162"/>
              <a:ext cx="101" cy="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8668" name="公式" r:id="rId27" imgW="215640" imgH="88560" progId="Equation.3">
                      <p:embed/>
                    </p:oleObj>
                  </mc:Choice>
                  <mc:Fallback>
                    <p:oleObj name="公式" r:id="rId27" imgW="215640" imgH="88560" progId="Equation.3">
                      <p:embed/>
                      <p:pic>
                        <p:nvPicPr>
                          <p:cNvPr id="0" name="Object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10" y="2162"/>
                            <a:ext cx="101" cy="4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48586" name="Object 74"/>
            <p:cNvGraphicFramePr>
              <a:graphicFrameLocks noChangeAspect="1"/>
            </p:cNvGraphicFramePr>
            <p:nvPr/>
          </p:nvGraphicFramePr>
          <p:xfrm>
            <a:off x="1549" y="1241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69" name="公式" r:id="rId29" imgW="393480" imgH="342720" progId="Equation.3">
                    <p:embed/>
                  </p:oleObj>
                </mc:Choice>
                <mc:Fallback>
                  <p:oleObj name="公式" r:id="rId29" imgW="393480" imgH="342720" progId="Equation.3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9" y="1241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8595" name="Group 83"/>
          <p:cNvGrpSpPr>
            <a:grpSpLocks/>
          </p:cNvGrpSpPr>
          <p:nvPr/>
        </p:nvGrpSpPr>
        <p:grpSpPr bwMode="auto">
          <a:xfrm>
            <a:off x="1289050" y="4660900"/>
            <a:ext cx="1943100" cy="1514475"/>
            <a:chOff x="812" y="2936"/>
            <a:chExt cx="1224" cy="954"/>
          </a:xfrm>
        </p:grpSpPr>
        <p:grpSp>
          <p:nvGrpSpPr>
            <p:cNvPr id="448514" name="Group 2"/>
            <p:cNvGrpSpPr>
              <a:grpSpLocks/>
            </p:cNvGrpSpPr>
            <p:nvPr/>
          </p:nvGrpSpPr>
          <p:grpSpPr bwMode="auto">
            <a:xfrm rot="5400000">
              <a:off x="966" y="3064"/>
              <a:ext cx="553" cy="752"/>
              <a:chOff x="548" y="3084"/>
              <a:chExt cx="679" cy="956"/>
            </a:xfrm>
          </p:grpSpPr>
          <p:sp>
            <p:nvSpPr>
              <p:cNvPr id="448515" name="Rectangle 3"/>
              <p:cNvSpPr>
                <a:spLocks noChangeArrowheads="1"/>
              </p:cNvSpPr>
              <p:nvPr/>
            </p:nvSpPr>
            <p:spPr bwMode="auto">
              <a:xfrm rot="16200000" flipV="1">
                <a:off x="242" y="3392"/>
                <a:ext cx="954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8516" name="Rectangle 4"/>
              <p:cNvSpPr>
                <a:spLocks noChangeArrowheads="1"/>
              </p:cNvSpPr>
              <p:nvPr/>
            </p:nvSpPr>
            <p:spPr bwMode="auto">
              <a:xfrm rot="5400000" flipH="1" flipV="1">
                <a:off x="579" y="3392"/>
                <a:ext cx="954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8517" name="Line 5"/>
              <p:cNvSpPr>
                <a:spLocks noChangeShapeType="1"/>
              </p:cNvSpPr>
              <p:nvPr/>
            </p:nvSpPr>
            <p:spPr bwMode="auto">
              <a:xfrm rot="-5400000">
                <a:off x="96" y="3542"/>
                <a:ext cx="907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8518" name="Line 6"/>
              <p:cNvSpPr>
                <a:spLocks noChangeShapeType="1"/>
              </p:cNvSpPr>
              <p:nvPr/>
            </p:nvSpPr>
            <p:spPr bwMode="auto">
              <a:xfrm rot="-5400000">
                <a:off x="766" y="3538"/>
                <a:ext cx="907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48559" name="Line 47"/>
            <p:cNvSpPr>
              <a:spLocks noChangeShapeType="1"/>
            </p:cNvSpPr>
            <p:nvPr/>
          </p:nvSpPr>
          <p:spPr bwMode="auto">
            <a:xfrm flipV="1">
              <a:off x="812" y="3440"/>
              <a:ext cx="122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8560" name="Line 48"/>
            <p:cNvSpPr>
              <a:spLocks noChangeShapeType="1"/>
            </p:cNvSpPr>
            <p:nvPr/>
          </p:nvSpPr>
          <p:spPr bwMode="auto">
            <a:xfrm>
              <a:off x="1617" y="2936"/>
              <a:ext cx="0" cy="9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48561" name="Object 49"/>
            <p:cNvGraphicFramePr>
              <a:graphicFrameLocks noChangeAspect="1"/>
            </p:cNvGraphicFramePr>
            <p:nvPr/>
          </p:nvGraphicFramePr>
          <p:xfrm>
            <a:off x="1767" y="3605"/>
            <a:ext cx="102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70" name="公式" r:id="rId31" imgW="215640" imgH="203040" progId="Equation.3">
                    <p:embed/>
                  </p:oleObj>
                </mc:Choice>
                <mc:Fallback>
                  <p:oleObj name="公式" r:id="rId31" imgW="215640" imgH="203040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7" y="3605"/>
                          <a:ext cx="102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8562" name="Object 50"/>
            <p:cNvGraphicFramePr>
              <a:graphicFrameLocks noChangeAspect="1"/>
            </p:cNvGraphicFramePr>
            <p:nvPr/>
          </p:nvGraphicFramePr>
          <p:xfrm>
            <a:off x="1777" y="3714"/>
            <a:ext cx="90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71" name="公式" r:id="rId32" imgW="190440" imgH="266400" progId="Equation.3">
                    <p:embed/>
                  </p:oleObj>
                </mc:Choice>
                <mc:Fallback>
                  <p:oleObj name="公式" r:id="rId32" imgW="190440" imgH="266400" progId="Equation.3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7" y="3714"/>
                          <a:ext cx="90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8563" name="Line 51"/>
            <p:cNvSpPr>
              <a:spLocks noChangeShapeType="1"/>
            </p:cNvSpPr>
            <p:nvPr/>
          </p:nvSpPr>
          <p:spPr bwMode="auto">
            <a:xfrm>
              <a:off x="1748" y="3709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48564" name="Object 52"/>
            <p:cNvGraphicFramePr>
              <a:graphicFrameLocks noChangeAspect="1"/>
            </p:cNvGraphicFramePr>
            <p:nvPr/>
          </p:nvGraphicFramePr>
          <p:xfrm>
            <a:off x="1634" y="3690"/>
            <a:ext cx="101" cy="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72" name="公式" r:id="rId34" imgW="215640" imgH="88560" progId="Equation.3">
                    <p:embed/>
                  </p:oleObj>
                </mc:Choice>
                <mc:Fallback>
                  <p:oleObj name="公式" r:id="rId34" imgW="215640" imgH="88560" progId="Equation.3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4" y="3690"/>
                          <a:ext cx="101" cy="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8565" name="Object 53"/>
            <p:cNvGraphicFramePr>
              <a:graphicFrameLocks noChangeAspect="1"/>
            </p:cNvGraphicFramePr>
            <p:nvPr/>
          </p:nvGraphicFramePr>
          <p:xfrm>
            <a:off x="1895" y="3634"/>
            <a:ext cx="66" cy="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73" name="公式" r:id="rId35" imgW="139680" imgH="279360" progId="Equation.3">
                    <p:embed/>
                  </p:oleObj>
                </mc:Choice>
                <mc:Fallback>
                  <p:oleObj name="公式" r:id="rId35" imgW="139680" imgH="279360" progId="Equation.3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5" y="3634"/>
                          <a:ext cx="66" cy="1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48566" name="Group 54"/>
            <p:cNvGrpSpPr>
              <a:grpSpLocks/>
            </p:cNvGrpSpPr>
            <p:nvPr/>
          </p:nvGrpSpPr>
          <p:grpSpPr bwMode="auto">
            <a:xfrm>
              <a:off x="1656" y="3057"/>
              <a:ext cx="209" cy="235"/>
              <a:chOff x="5154" y="3261"/>
              <a:chExt cx="209" cy="235"/>
            </a:xfrm>
          </p:grpSpPr>
          <p:graphicFrame>
            <p:nvGraphicFramePr>
              <p:cNvPr id="448567" name="Object 55"/>
              <p:cNvGraphicFramePr>
                <a:graphicFrameLocks noChangeAspect="1"/>
              </p:cNvGraphicFramePr>
              <p:nvPr/>
            </p:nvGraphicFramePr>
            <p:xfrm>
              <a:off x="5173" y="3261"/>
              <a:ext cx="102" cy="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8674" name="公式" r:id="rId37" imgW="215640" imgH="203040" progId="Equation.3">
                      <p:embed/>
                    </p:oleObj>
                  </mc:Choice>
                  <mc:Fallback>
                    <p:oleObj name="公式" r:id="rId37" imgW="215640" imgH="203040" progId="Equation.3">
                      <p:embed/>
                      <p:pic>
                        <p:nvPicPr>
                          <p:cNvPr id="0" name="Object 5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73" y="3261"/>
                            <a:ext cx="102" cy="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8568" name="Object 56"/>
              <p:cNvGraphicFramePr>
                <a:graphicFrameLocks noChangeAspect="1"/>
              </p:cNvGraphicFramePr>
              <p:nvPr/>
            </p:nvGraphicFramePr>
            <p:xfrm>
              <a:off x="5183" y="3370"/>
              <a:ext cx="90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8675" name="公式" r:id="rId38" imgW="190440" imgH="266400" progId="Equation.3">
                      <p:embed/>
                    </p:oleObj>
                  </mc:Choice>
                  <mc:Fallback>
                    <p:oleObj name="公式" r:id="rId38" imgW="190440" imgH="266400" progId="Equation.3">
                      <p:embed/>
                      <p:pic>
                        <p:nvPicPr>
                          <p:cNvPr id="0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3" y="3370"/>
                            <a:ext cx="90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8569" name="Line 57"/>
              <p:cNvSpPr>
                <a:spLocks noChangeShapeType="1"/>
              </p:cNvSpPr>
              <p:nvPr/>
            </p:nvSpPr>
            <p:spPr bwMode="auto">
              <a:xfrm>
                <a:off x="5154" y="3365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48570" name="Object 58"/>
              <p:cNvGraphicFramePr>
                <a:graphicFrameLocks noChangeAspect="1"/>
              </p:cNvGraphicFramePr>
              <p:nvPr/>
            </p:nvGraphicFramePr>
            <p:xfrm>
              <a:off x="5297" y="3286"/>
              <a:ext cx="66" cy="1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8676" name="公式" r:id="rId39" imgW="139680" imgH="279360" progId="Equation.3">
                      <p:embed/>
                    </p:oleObj>
                  </mc:Choice>
                  <mc:Fallback>
                    <p:oleObj name="公式" r:id="rId39" imgW="139680" imgH="279360" progId="Equation.3">
                      <p:embed/>
                      <p:pic>
                        <p:nvPicPr>
                          <p:cNvPr id="0" name="Object 5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97" y="3286"/>
                            <a:ext cx="66" cy="13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48587" name="Object 75"/>
            <p:cNvGraphicFramePr>
              <a:graphicFrameLocks noChangeAspect="1"/>
            </p:cNvGraphicFramePr>
            <p:nvPr/>
          </p:nvGraphicFramePr>
          <p:xfrm>
            <a:off x="1304" y="2958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77" name="公式" r:id="rId41" imgW="507960" imgH="368280" progId="Equation.3">
                    <p:embed/>
                  </p:oleObj>
                </mc:Choice>
                <mc:Fallback>
                  <p:oleObj name="公式" r:id="rId41" imgW="507960" imgH="36828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04" y="2958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8597" name="Group 85"/>
          <p:cNvGrpSpPr>
            <a:grpSpLocks/>
          </p:cNvGrpSpPr>
          <p:nvPr/>
        </p:nvGrpSpPr>
        <p:grpSpPr bwMode="auto">
          <a:xfrm>
            <a:off x="4346575" y="4754563"/>
            <a:ext cx="979488" cy="1316037"/>
            <a:chOff x="2738" y="2995"/>
            <a:chExt cx="617" cy="829"/>
          </a:xfrm>
        </p:grpSpPr>
        <p:grpSp>
          <p:nvGrpSpPr>
            <p:cNvPr id="448540" name="Group 28"/>
            <p:cNvGrpSpPr>
              <a:grpSpLocks/>
            </p:cNvGrpSpPr>
            <p:nvPr/>
          </p:nvGrpSpPr>
          <p:grpSpPr bwMode="auto">
            <a:xfrm rot="5400000">
              <a:off x="2784" y="3297"/>
              <a:ext cx="569" cy="285"/>
              <a:chOff x="3151" y="3600"/>
              <a:chExt cx="569" cy="285"/>
            </a:xfrm>
          </p:grpSpPr>
          <p:sp>
            <p:nvSpPr>
              <p:cNvPr id="448541" name="Arc 29"/>
              <p:cNvSpPr>
                <a:spLocks noChangeAspect="1"/>
              </p:cNvSpPr>
              <p:nvPr/>
            </p:nvSpPr>
            <p:spPr bwMode="auto">
              <a:xfrm rot="-5400000">
                <a:off x="3293" y="3458"/>
                <a:ext cx="285" cy="569"/>
              </a:xfrm>
              <a:custGeom>
                <a:avLst/>
                <a:gdLst>
                  <a:gd name="G0" fmla="+- 62 0 0"/>
                  <a:gd name="G1" fmla="+- 21600 0 0"/>
                  <a:gd name="G2" fmla="+- 21600 0 0"/>
                  <a:gd name="T0" fmla="*/ 0 w 21662"/>
                  <a:gd name="T1" fmla="*/ 0 h 43200"/>
                  <a:gd name="T2" fmla="*/ 123 w 21662"/>
                  <a:gd name="T3" fmla="*/ 43200 h 43200"/>
                  <a:gd name="T4" fmla="*/ 62 w 21662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62" h="43200" fill="none" extrusionOk="0">
                    <a:moveTo>
                      <a:pt x="0" y="0"/>
                    </a:moveTo>
                    <a:cubicBezTo>
                      <a:pt x="20" y="0"/>
                      <a:pt x="41" y="-1"/>
                      <a:pt x="62" y="0"/>
                    </a:cubicBezTo>
                    <a:cubicBezTo>
                      <a:pt x="11991" y="0"/>
                      <a:pt x="21662" y="9670"/>
                      <a:pt x="21662" y="21600"/>
                    </a:cubicBezTo>
                    <a:cubicBezTo>
                      <a:pt x="21662" y="33505"/>
                      <a:pt x="12028" y="43166"/>
                      <a:pt x="122" y="43199"/>
                    </a:cubicBezTo>
                  </a:path>
                  <a:path w="21662" h="43200" stroke="0" extrusionOk="0">
                    <a:moveTo>
                      <a:pt x="0" y="0"/>
                    </a:moveTo>
                    <a:cubicBezTo>
                      <a:pt x="20" y="0"/>
                      <a:pt x="41" y="-1"/>
                      <a:pt x="62" y="0"/>
                    </a:cubicBezTo>
                    <a:cubicBezTo>
                      <a:pt x="11991" y="0"/>
                      <a:pt x="21662" y="9670"/>
                      <a:pt x="21662" y="21600"/>
                    </a:cubicBezTo>
                    <a:cubicBezTo>
                      <a:pt x="21662" y="33505"/>
                      <a:pt x="12028" y="43166"/>
                      <a:pt x="122" y="43199"/>
                    </a:cubicBezTo>
                    <a:lnTo>
                      <a:pt x="62" y="21600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8542" name="Line 30"/>
              <p:cNvSpPr>
                <a:spLocks noChangeShapeType="1"/>
              </p:cNvSpPr>
              <p:nvPr/>
            </p:nvSpPr>
            <p:spPr bwMode="auto">
              <a:xfrm flipV="1">
                <a:off x="3151" y="3884"/>
                <a:ext cx="567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448543" name="Object 31"/>
            <p:cNvGraphicFramePr>
              <a:graphicFrameLocks noChangeAspect="1"/>
            </p:cNvGraphicFramePr>
            <p:nvPr/>
          </p:nvGraphicFramePr>
          <p:xfrm>
            <a:off x="2833" y="3099"/>
            <a:ext cx="66" cy="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78" name="公式" r:id="rId43" imgW="139680" imgH="279360" progId="Equation.3">
                    <p:embed/>
                  </p:oleObj>
                </mc:Choice>
                <mc:Fallback>
                  <p:oleObj name="公式" r:id="rId43" imgW="139680" imgH="279360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3" y="3099"/>
                          <a:ext cx="66" cy="1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8544" name="Object 32"/>
            <p:cNvGraphicFramePr>
              <a:graphicFrameLocks noChangeAspect="1"/>
            </p:cNvGraphicFramePr>
            <p:nvPr/>
          </p:nvGraphicFramePr>
          <p:xfrm>
            <a:off x="2741" y="3640"/>
            <a:ext cx="162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79" name="公式" r:id="rId45" imgW="342720" imgH="342720" progId="Equation.3">
                    <p:embed/>
                  </p:oleObj>
                </mc:Choice>
                <mc:Fallback>
                  <p:oleObj name="公式" r:id="rId45" imgW="342720" imgH="34272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1" y="3640"/>
                          <a:ext cx="162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8545" name="Line 33"/>
            <p:cNvSpPr>
              <a:spLocks noChangeShapeType="1"/>
            </p:cNvSpPr>
            <p:nvPr/>
          </p:nvSpPr>
          <p:spPr bwMode="auto">
            <a:xfrm flipV="1">
              <a:off x="2738" y="3440"/>
              <a:ext cx="61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8546" name="Line 34"/>
            <p:cNvSpPr>
              <a:spLocks noChangeShapeType="1"/>
            </p:cNvSpPr>
            <p:nvPr/>
          </p:nvSpPr>
          <p:spPr bwMode="auto">
            <a:xfrm flipH="1">
              <a:off x="2922" y="2995"/>
              <a:ext cx="0" cy="8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48588" name="Object 76"/>
            <p:cNvGraphicFramePr>
              <a:graphicFrameLocks noChangeAspect="1"/>
            </p:cNvGraphicFramePr>
            <p:nvPr/>
          </p:nvGraphicFramePr>
          <p:xfrm>
            <a:off x="3086" y="3013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80" name="公式" r:id="rId47" imgW="520560" imgH="368280" progId="Equation.3">
                    <p:embed/>
                  </p:oleObj>
                </mc:Choice>
                <mc:Fallback>
                  <p:oleObj name="公式" r:id="rId47" imgW="520560" imgH="36828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6" y="3013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8601" name="Group 89"/>
          <p:cNvGrpSpPr>
            <a:grpSpLocks/>
          </p:cNvGrpSpPr>
          <p:nvPr/>
        </p:nvGrpSpPr>
        <p:grpSpPr bwMode="auto">
          <a:xfrm>
            <a:off x="5964238" y="1973263"/>
            <a:ext cx="2441575" cy="1382712"/>
            <a:chOff x="3757" y="1243"/>
            <a:chExt cx="1538" cy="871"/>
          </a:xfrm>
        </p:grpSpPr>
        <p:sp>
          <p:nvSpPr>
            <p:cNvPr id="448528" name="Rectangle 16"/>
            <p:cNvSpPr>
              <a:spLocks noChangeAspect="1" noChangeArrowheads="1"/>
            </p:cNvSpPr>
            <p:nvPr/>
          </p:nvSpPr>
          <p:spPr bwMode="auto">
            <a:xfrm>
              <a:off x="3757" y="1380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8529" name="Rectangle 17"/>
            <p:cNvSpPr>
              <a:spLocks noChangeAspect="1" noChangeArrowheads="1"/>
            </p:cNvSpPr>
            <p:nvPr/>
          </p:nvSpPr>
          <p:spPr bwMode="auto">
            <a:xfrm rot="10800000">
              <a:off x="4526" y="1380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8530" name="Line 18"/>
            <p:cNvSpPr>
              <a:spLocks noChangeShapeType="1"/>
            </p:cNvSpPr>
            <p:nvPr/>
          </p:nvSpPr>
          <p:spPr bwMode="auto">
            <a:xfrm flipV="1">
              <a:off x="3975" y="1936"/>
              <a:ext cx="104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8531" name="Line 19"/>
            <p:cNvSpPr>
              <a:spLocks noChangeShapeType="1"/>
            </p:cNvSpPr>
            <p:nvPr/>
          </p:nvSpPr>
          <p:spPr bwMode="auto">
            <a:xfrm flipV="1">
              <a:off x="3860" y="1938"/>
              <a:ext cx="13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8537" name="Line 25"/>
            <p:cNvSpPr>
              <a:spLocks noChangeShapeType="1"/>
            </p:cNvSpPr>
            <p:nvPr/>
          </p:nvSpPr>
          <p:spPr bwMode="auto">
            <a:xfrm>
              <a:off x="4527" y="1243"/>
              <a:ext cx="0" cy="8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48589" name="Object 77"/>
            <p:cNvGraphicFramePr>
              <a:graphicFrameLocks noChangeAspect="1"/>
            </p:cNvGraphicFramePr>
            <p:nvPr/>
          </p:nvGraphicFramePr>
          <p:xfrm>
            <a:off x="4828" y="1427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81" name="公式" r:id="rId49" imgW="469800" imgH="342720" progId="Equation.3">
                    <p:embed/>
                  </p:oleObj>
                </mc:Choice>
                <mc:Fallback>
                  <p:oleObj name="公式" r:id="rId49" imgW="469800" imgH="342720" progId="Equation.3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28" y="1427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8599" name="Group 87"/>
          <p:cNvGrpSpPr>
            <a:grpSpLocks/>
          </p:cNvGrpSpPr>
          <p:nvPr/>
        </p:nvGrpSpPr>
        <p:grpSpPr bwMode="auto">
          <a:xfrm>
            <a:off x="6530975" y="4719638"/>
            <a:ext cx="1408113" cy="1023937"/>
            <a:chOff x="4114" y="2973"/>
            <a:chExt cx="887" cy="645"/>
          </a:xfrm>
        </p:grpSpPr>
        <p:sp>
          <p:nvSpPr>
            <p:cNvPr id="448532" name="Arc 20"/>
            <p:cNvSpPr>
              <a:spLocks noChangeAspect="1"/>
            </p:cNvSpPr>
            <p:nvPr/>
          </p:nvSpPr>
          <p:spPr bwMode="auto">
            <a:xfrm rot="-5400000">
              <a:off x="4393" y="3010"/>
              <a:ext cx="285" cy="569"/>
            </a:xfrm>
            <a:custGeom>
              <a:avLst/>
              <a:gdLst>
                <a:gd name="G0" fmla="+- 62 0 0"/>
                <a:gd name="G1" fmla="+- 21600 0 0"/>
                <a:gd name="G2" fmla="+- 21600 0 0"/>
                <a:gd name="T0" fmla="*/ 0 w 21662"/>
                <a:gd name="T1" fmla="*/ 0 h 43200"/>
                <a:gd name="T2" fmla="*/ 123 w 21662"/>
                <a:gd name="T3" fmla="*/ 43200 h 43200"/>
                <a:gd name="T4" fmla="*/ 62 w 2166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62" h="43200" fill="none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</a:path>
                <a:path w="21662" h="43200" stroke="0" extrusionOk="0">
                  <a:moveTo>
                    <a:pt x="0" y="0"/>
                  </a:moveTo>
                  <a:cubicBezTo>
                    <a:pt x="20" y="0"/>
                    <a:pt x="41" y="-1"/>
                    <a:pt x="62" y="0"/>
                  </a:cubicBezTo>
                  <a:cubicBezTo>
                    <a:pt x="11991" y="0"/>
                    <a:pt x="21662" y="9670"/>
                    <a:pt x="21662" y="21600"/>
                  </a:cubicBezTo>
                  <a:cubicBezTo>
                    <a:pt x="21662" y="33505"/>
                    <a:pt x="12028" y="43166"/>
                    <a:pt x="122" y="43199"/>
                  </a:cubicBezTo>
                  <a:lnTo>
                    <a:pt x="62" y="21600"/>
                  </a:lnTo>
                  <a:close/>
                </a:path>
              </a:pathLst>
            </a:custGeom>
            <a:solidFill>
              <a:srgbClr val="FFCC99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48533" name="Line 21"/>
            <p:cNvSpPr>
              <a:spLocks noChangeShapeType="1"/>
            </p:cNvSpPr>
            <p:nvPr/>
          </p:nvSpPr>
          <p:spPr bwMode="auto">
            <a:xfrm flipV="1">
              <a:off x="4251" y="3436"/>
              <a:ext cx="5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8534" name="Line 22"/>
            <p:cNvSpPr>
              <a:spLocks noChangeShapeType="1"/>
            </p:cNvSpPr>
            <p:nvPr/>
          </p:nvSpPr>
          <p:spPr bwMode="auto">
            <a:xfrm flipH="1">
              <a:off x="4538" y="2973"/>
              <a:ext cx="0" cy="6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48535" name="Object 23"/>
            <p:cNvGraphicFramePr>
              <a:graphicFrameLocks noChangeAspect="1"/>
            </p:cNvGraphicFramePr>
            <p:nvPr/>
          </p:nvGraphicFramePr>
          <p:xfrm>
            <a:off x="4785" y="3464"/>
            <a:ext cx="78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82" name="公式" r:id="rId51" imgW="164880" imgH="266400" progId="Equation.3">
                    <p:embed/>
                  </p:oleObj>
                </mc:Choice>
                <mc:Fallback>
                  <p:oleObj name="公式" r:id="rId51" imgW="164880" imgH="26640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5" y="3464"/>
                          <a:ext cx="78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8536" name="Object 24"/>
            <p:cNvGraphicFramePr>
              <a:graphicFrameLocks noChangeAspect="1"/>
            </p:cNvGraphicFramePr>
            <p:nvPr/>
          </p:nvGraphicFramePr>
          <p:xfrm>
            <a:off x="4162" y="3456"/>
            <a:ext cx="168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83" name="公式" r:id="rId53" imgW="355320" imgH="342720" progId="Equation.3">
                    <p:embed/>
                  </p:oleObj>
                </mc:Choice>
                <mc:Fallback>
                  <p:oleObj name="公式" r:id="rId53" imgW="355320" imgH="342720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2" y="3456"/>
                          <a:ext cx="168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8539" name="Line 27"/>
            <p:cNvSpPr>
              <a:spLocks noChangeShapeType="1"/>
            </p:cNvSpPr>
            <p:nvPr/>
          </p:nvSpPr>
          <p:spPr bwMode="auto">
            <a:xfrm flipV="1">
              <a:off x="4114" y="3442"/>
              <a:ext cx="8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48590" name="Object 78"/>
            <p:cNvGraphicFramePr>
              <a:graphicFrameLocks noChangeAspect="1"/>
            </p:cNvGraphicFramePr>
            <p:nvPr/>
          </p:nvGraphicFramePr>
          <p:xfrm>
            <a:off x="4733" y="2991"/>
            <a:ext cx="244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8684" name="公式" r:id="rId55" imgW="520560" imgH="380880" progId="Equation.3">
                    <p:embed/>
                  </p:oleObj>
                </mc:Choice>
                <mc:Fallback>
                  <p:oleObj name="公式" r:id="rId55" imgW="520560" imgH="380880" progId="Equation.3">
                    <p:embed/>
                    <p:pic>
                      <p:nvPicPr>
                        <p:cNvPr id="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3" y="2991"/>
                          <a:ext cx="244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48626" name="Picture 11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48627" name="Object 115"/>
          <p:cNvGraphicFramePr>
            <a:graphicFrameLocks noChangeAspect="1"/>
          </p:cNvGraphicFramePr>
          <p:nvPr/>
        </p:nvGraphicFramePr>
        <p:xfrm>
          <a:off x="496888" y="490538"/>
          <a:ext cx="8609012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8685" name="位图图像" r:id="rId57" imgW="8609524" imgH="1305107" progId="Paint.Picture">
                  <p:embed/>
                </p:oleObj>
              </mc:Choice>
              <mc:Fallback>
                <p:oleObj name="位图图像" r:id="rId57" imgW="8609524" imgH="1305107" progId="Paint.Picture">
                  <p:embed/>
                  <p:pic>
                    <p:nvPicPr>
                      <p:cNvPr id="0" name="Object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8623" name="Group 111"/>
          <p:cNvGrpSpPr>
            <a:grpSpLocks/>
          </p:cNvGrpSpPr>
          <p:nvPr/>
        </p:nvGrpSpPr>
        <p:grpSpPr bwMode="auto">
          <a:xfrm>
            <a:off x="4292600" y="1365250"/>
            <a:ext cx="1466850" cy="366713"/>
            <a:chOff x="2464" y="3728"/>
            <a:chExt cx="924" cy="231"/>
          </a:xfrm>
        </p:grpSpPr>
        <p:sp>
          <p:nvSpPr>
            <p:cNvPr id="448624" name="Rectangle 112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8625" name="Rectangle 113"/>
            <p:cNvSpPr>
              <a:spLocks noChangeArrowheads="1"/>
            </p:cNvSpPr>
            <p:nvPr/>
          </p:nvSpPr>
          <p:spPr bwMode="auto">
            <a:xfrm>
              <a:off x="2464" y="372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P162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6.19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4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4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448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44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4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4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48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48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48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448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448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48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623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24" name="Picture 1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25" name="Picture 1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26" name="Picture 1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27" name="Picture 1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28" name="Picture 1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29" name="Picture 1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30" name="Picture 16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31" name="Picture 1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32" name="Picture 1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33" name="Picture 1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34" name="Picture 1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35" name="Picture 1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36" name="Picture 1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37" name="Picture 1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38" name="Picture 1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39" name="Picture 1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40" name="Picture 1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41" name="Picture 1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642" name="Picture 1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8553" name="PubPieSlice"/>
          <p:cNvSpPr>
            <a:spLocks noEditPoints="1" noChangeArrowheads="1"/>
          </p:cNvSpPr>
          <p:nvPr/>
        </p:nvSpPr>
        <p:spPr bwMode="auto">
          <a:xfrm rot="17899647">
            <a:off x="5162550" y="2257425"/>
            <a:ext cx="3238500" cy="3238500"/>
          </a:xfrm>
          <a:custGeom>
            <a:avLst/>
            <a:gdLst>
              <a:gd name="G0" fmla="+- 0 0 0"/>
              <a:gd name="G1" fmla="sin 10800 4056557"/>
              <a:gd name="G2" fmla="cos 10800 4056557"/>
              <a:gd name="G3" fmla="sin 10800 -5285879"/>
              <a:gd name="G4" fmla="cos 10800 -5285879"/>
              <a:gd name="G5" fmla="+- G1 10800 0"/>
              <a:gd name="G6" fmla="+- G2 10800 0"/>
              <a:gd name="G7" fmla="+- G3 10800 0"/>
              <a:gd name="G8" fmla="+- G4 10800 0"/>
              <a:gd name="G9" fmla="+- 10800 0 0"/>
              <a:gd name="T0" fmla="*/ 15887 w 21600"/>
              <a:gd name="T1" fmla="*/ 20326 h 21600"/>
              <a:gd name="T2" fmla="*/ 10800 w 21600"/>
              <a:gd name="T3" fmla="*/ 10800 h 21600"/>
              <a:gd name="T4" fmla="*/ 12553 w 21600"/>
              <a:gd name="T5" fmla="*/ 143 h 21600"/>
              <a:gd name="T6" fmla="*/ 3163 w 21600"/>
              <a:gd name="T7" fmla="*/ 3163 h 21600"/>
              <a:gd name="T8" fmla="*/ 18437 w 21600"/>
              <a:gd name="T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21600" h="21600">
                <a:moveTo>
                  <a:pt x="15887" y="20326"/>
                </a:moveTo>
                <a:cubicBezTo>
                  <a:pt x="19403" y="18448"/>
                  <a:pt x="21600" y="14786"/>
                  <a:pt x="21600" y="10800"/>
                </a:cubicBezTo>
                <a:cubicBezTo>
                  <a:pt x="21600" y="5511"/>
                  <a:pt x="17770" y="1001"/>
                  <a:pt x="12552" y="143"/>
                </a:cubicBezTo>
                <a:lnTo>
                  <a:pt x="10800" y="10800"/>
                </a:lnTo>
                <a:close/>
              </a:path>
            </a:pathLst>
          </a:custGeom>
          <a:gradFill rotWithShape="1">
            <a:gsLst>
              <a:gs pos="0">
                <a:srgbClr val="FF8913">
                  <a:alpha val="50000"/>
                </a:srgbClr>
              </a:gs>
              <a:gs pos="100000">
                <a:srgbClr val="FFFFFF">
                  <a:alpha val="2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18608" name="Group 144"/>
          <p:cNvGrpSpPr>
            <a:grpSpLocks/>
          </p:cNvGrpSpPr>
          <p:nvPr/>
        </p:nvGrpSpPr>
        <p:grpSpPr bwMode="auto">
          <a:xfrm>
            <a:off x="533400" y="531813"/>
            <a:ext cx="5318125" cy="519112"/>
            <a:chOff x="336" y="335"/>
            <a:chExt cx="3350" cy="327"/>
          </a:xfrm>
        </p:grpSpPr>
        <p:sp>
          <p:nvSpPr>
            <p:cNvPr id="318594" name="Rectangle 130"/>
            <p:cNvSpPr>
              <a:spLocks noChangeArrowheads="1"/>
            </p:cNvSpPr>
            <p:nvPr/>
          </p:nvSpPr>
          <p:spPr bwMode="auto">
            <a:xfrm>
              <a:off x="1662" y="396"/>
              <a:ext cx="1776" cy="228"/>
            </a:xfrm>
            <a:prstGeom prst="rect">
              <a:avLst/>
            </a:prstGeom>
            <a:solidFill>
              <a:srgbClr val="DDFFFF">
                <a:alpha val="99001"/>
              </a:srgbClr>
            </a:solidFill>
            <a:ln w="9525" algn="ctr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318473" name="Object 9"/>
            <p:cNvGraphicFramePr>
              <a:graphicFrameLocks/>
            </p:cNvGraphicFramePr>
            <p:nvPr/>
          </p:nvGraphicFramePr>
          <p:xfrm>
            <a:off x="1689" y="369"/>
            <a:ext cx="583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61" name="公式" r:id="rId5" imgW="927000" imgH="431640" progId="Equation.3">
                    <p:embed/>
                  </p:oleObj>
                </mc:Choice>
                <mc:Fallback>
                  <p:oleObj name="公式" r:id="rId5" imgW="927000" imgH="431640" progId="Equation.3">
                    <p:embed/>
                    <p:pic>
                      <p:nvPicPr>
                        <p:cNvPr id="0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9" y="369"/>
                          <a:ext cx="583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8523" name="Rectangle 59"/>
            <p:cNvSpPr>
              <a:spLocks noChangeArrowheads="1"/>
            </p:cNvSpPr>
            <p:nvPr/>
          </p:nvSpPr>
          <p:spPr bwMode="auto">
            <a:xfrm>
              <a:off x="336" y="335"/>
              <a:ext cx="16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800">
                  <a:solidFill>
                    <a:srgbClr val="000099"/>
                  </a:solidFill>
                </a:rPr>
                <a:t>一、幂函数       </a:t>
              </a:r>
            </a:p>
          </p:txBody>
        </p:sp>
        <p:sp>
          <p:nvSpPr>
            <p:cNvPr id="318535" name="Rectangle 71"/>
            <p:cNvSpPr>
              <a:spLocks noChangeArrowheads="1"/>
            </p:cNvSpPr>
            <p:nvPr/>
          </p:nvSpPr>
          <p:spPr bwMode="auto">
            <a:xfrm>
              <a:off x="2274" y="373"/>
              <a:ext cx="14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(</a:t>
              </a:r>
              <a:r>
                <a:rPr lang="en-US" altLang="zh-CN">
                  <a:solidFill>
                    <a:srgbClr val="FF0000"/>
                  </a:solidFill>
                </a:rPr>
                <a:t>          </a:t>
              </a:r>
              <a:r>
                <a:rPr lang="en-US" altLang="zh-CN" sz="1200">
                  <a:solidFill>
                    <a:srgbClr val="FF0000"/>
                  </a:solidFill>
                </a:rPr>
                <a:t> </a:t>
              </a:r>
              <a:r>
                <a:rPr lang="zh-CN" altLang="en-US">
                  <a:solidFill>
                    <a:srgbClr val="FF0000"/>
                  </a:solidFill>
                </a:rPr>
                <a:t>整数</a:t>
              </a:r>
              <a:r>
                <a:rPr lang="zh-CN" altLang="en-US" sz="1200">
                  <a:solidFill>
                    <a:srgbClr val="FF0000"/>
                  </a:solidFill>
                </a:rPr>
                <a:t> </a:t>
              </a:r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)  </a:t>
              </a:r>
            </a:p>
          </p:txBody>
        </p:sp>
        <p:graphicFrame>
          <p:nvGraphicFramePr>
            <p:cNvPr id="318527" name="Object 63"/>
            <p:cNvGraphicFramePr>
              <a:graphicFrameLocks/>
            </p:cNvGraphicFramePr>
            <p:nvPr/>
          </p:nvGraphicFramePr>
          <p:xfrm>
            <a:off x="2465" y="426"/>
            <a:ext cx="42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62" name="公式" r:id="rId7" imgW="672840" imgH="279360" progId="Equation.3">
                    <p:embed/>
                  </p:oleObj>
                </mc:Choice>
                <mc:Fallback>
                  <p:oleObj name="公式" r:id="rId7" imgW="672840" imgH="279360" progId="Equation.3">
                    <p:embed/>
                    <p:pic>
                      <p:nvPicPr>
                        <p:cNvPr id="0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65" y="426"/>
                          <a:ext cx="42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8610" name="Group 146"/>
          <p:cNvGrpSpPr>
            <a:grpSpLocks/>
          </p:cNvGrpSpPr>
          <p:nvPr/>
        </p:nvGrpSpPr>
        <p:grpSpPr bwMode="auto">
          <a:xfrm>
            <a:off x="2511425" y="1712913"/>
            <a:ext cx="2203450" cy="469900"/>
            <a:chOff x="1582" y="1079"/>
            <a:chExt cx="1388" cy="296"/>
          </a:xfrm>
        </p:grpSpPr>
        <p:graphicFrame>
          <p:nvGraphicFramePr>
            <p:cNvPr id="318479" name="Object 15"/>
            <p:cNvGraphicFramePr>
              <a:graphicFrameLocks/>
            </p:cNvGraphicFramePr>
            <p:nvPr/>
          </p:nvGraphicFramePr>
          <p:xfrm>
            <a:off x="2066" y="1079"/>
            <a:ext cx="904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63" name="公式" r:id="rId9" imgW="1434960" imgH="431640" progId="Equation.3">
                    <p:embed/>
                  </p:oleObj>
                </mc:Choice>
                <mc:Fallback>
                  <p:oleObj name="公式" r:id="rId9" imgW="1434960" imgH="431640" progId="Equation.3">
                    <p:embed/>
                    <p:pic>
                      <p:nvPicPr>
                        <p:cNvPr id="0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6" y="1079"/>
                          <a:ext cx="904" cy="2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8537" name="Rectangle 73"/>
            <p:cNvSpPr>
              <a:spLocks noChangeArrowheads="1"/>
            </p:cNvSpPr>
            <p:nvPr/>
          </p:nvSpPr>
          <p:spPr bwMode="auto">
            <a:xfrm>
              <a:off x="1582" y="1087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</a:rPr>
                <a:t>则有     </a:t>
              </a:r>
            </a:p>
          </p:txBody>
        </p:sp>
      </p:grpSp>
      <p:grpSp>
        <p:nvGrpSpPr>
          <p:cNvPr id="318609" name="Group 145"/>
          <p:cNvGrpSpPr>
            <a:grpSpLocks/>
          </p:cNvGrpSpPr>
          <p:nvPr/>
        </p:nvGrpSpPr>
        <p:grpSpPr bwMode="auto">
          <a:xfrm>
            <a:off x="835025" y="1703388"/>
            <a:ext cx="1573213" cy="479425"/>
            <a:chOff x="526" y="1073"/>
            <a:chExt cx="991" cy="302"/>
          </a:xfrm>
        </p:grpSpPr>
        <p:graphicFrame>
          <p:nvGraphicFramePr>
            <p:cNvPr id="318476" name="Object 12"/>
            <p:cNvGraphicFramePr>
              <a:graphicFrameLocks/>
            </p:cNvGraphicFramePr>
            <p:nvPr/>
          </p:nvGraphicFramePr>
          <p:xfrm>
            <a:off x="829" y="1073"/>
            <a:ext cx="68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64" name="公式" r:id="rId11" imgW="1091880" imgH="431640" progId="Equation.3">
                    <p:embed/>
                  </p:oleObj>
                </mc:Choice>
                <mc:Fallback>
                  <p:oleObj name="公式" r:id="rId11" imgW="1091880" imgH="431640" progId="Equation.3">
                    <p:embed/>
                    <p:pic>
                      <p:nvPicPr>
                        <p:cNvPr id="0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9" y="1073"/>
                          <a:ext cx="68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8538" name="Rectangle 74"/>
            <p:cNvSpPr>
              <a:spLocks noChangeArrowheads="1"/>
            </p:cNvSpPr>
            <p:nvPr/>
          </p:nvSpPr>
          <p:spPr bwMode="auto">
            <a:xfrm>
              <a:off x="526" y="1087"/>
              <a:ext cx="5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</a:rPr>
                <a:t>令      </a:t>
              </a:r>
            </a:p>
          </p:txBody>
        </p:sp>
      </p:grpSp>
      <p:sp>
        <p:nvSpPr>
          <p:cNvPr id="318539" name="Rectangle 75"/>
          <p:cNvSpPr>
            <a:spLocks noChangeArrowheads="1"/>
          </p:cNvSpPr>
          <p:nvPr/>
        </p:nvSpPr>
        <p:spPr bwMode="auto">
          <a:xfrm>
            <a:off x="533400" y="1144588"/>
            <a:ext cx="201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映射特点    </a:t>
            </a:r>
          </a:p>
        </p:txBody>
      </p:sp>
      <p:grpSp>
        <p:nvGrpSpPr>
          <p:cNvPr id="318616" name="Group 152"/>
          <p:cNvGrpSpPr>
            <a:grpSpLocks/>
          </p:cNvGrpSpPr>
          <p:nvPr/>
        </p:nvGrpSpPr>
        <p:grpSpPr bwMode="auto">
          <a:xfrm>
            <a:off x="3930650" y="2846388"/>
            <a:ext cx="1176338" cy="442912"/>
            <a:chOff x="2476" y="1793"/>
            <a:chExt cx="741" cy="279"/>
          </a:xfrm>
        </p:grpSpPr>
        <p:graphicFrame>
          <p:nvGraphicFramePr>
            <p:cNvPr id="318556" name="Object 92"/>
            <p:cNvGraphicFramePr>
              <a:graphicFrameLocks/>
            </p:cNvGraphicFramePr>
            <p:nvPr/>
          </p:nvGraphicFramePr>
          <p:xfrm>
            <a:off x="2571" y="1793"/>
            <a:ext cx="53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65" name="公式" r:id="rId13" imgW="850680" imgH="380880" progId="Equation.3">
                    <p:embed/>
                  </p:oleObj>
                </mc:Choice>
                <mc:Fallback>
                  <p:oleObj name="公式" r:id="rId13" imgW="850680" imgH="380880" progId="Equation.3">
                    <p:embed/>
                    <p:pic>
                      <p:nvPicPr>
                        <p:cNvPr id="0" name="Object 9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1" y="1793"/>
                          <a:ext cx="53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8555" name="Line 91"/>
            <p:cNvSpPr>
              <a:spLocks noChangeShapeType="1"/>
            </p:cNvSpPr>
            <p:nvPr/>
          </p:nvSpPr>
          <p:spPr bwMode="auto">
            <a:xfrm flipV="1">
              <a:off x="2476" y="2072"/>
              <a:ext cx="741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18617" name="Group 153"/>
          <p:cNvGrpSpPr>
            <a:grpSpLocks/>
          </p:cNvGrpSpPr>
          <p:nvPr/>
        </p:nvGrpSpPr>
        <p:grpSpPr bwMode="auto">
          <a:xfrm>
            <a:off x="3944938" y="3529013"/>
            <a:ext cx="1162050" cy="411162"/>
            <a:chOff x="2485" y="2223"/>
            <a:chExt cx="732" cy="259"/>
          </a:xfrm>
        </p:grpSpPr>
        <p:sp>
          <p:nvSpPr>
            <p:cNvPr id="318557" name="Line 93"/>
            <p:cNvSpPr>
              <a:spLocks noChangeShapeType="1"/>
            </p:cNvSpPr>
            <p:nvPr/>
          </p:nvSpPr>
          <p:spPr bwMode="auto">
            <a:xfrm flipV="1">
              <a:off x="2485" y="2223"/>
              <a:ext cx="732" cy="1"/>
            </a:xfrm>
            <a:prstGeom prst="line">
              <a:avLst/>
            </a:prstGeom>
            <a:noFill/>
            <a:ln w="25400">
              <a:solidFill>
                <a:srgbClr val="CC0066"/>
              </a:solidFill>
              <a:prstDash val="sysDot"/>
              <a:round/>
              <a:headEnd type="stealth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318558" name="Object 94"/>
            <p:cNvGraphicFramePr>
              <a:graphicFrameLocks/>
            </p:cNvGraphicFramePr>
            <p:nvPr/>
          </p:nvGraphicFramePr>
          <p:xfrm>
            <a:off x="2561" y="2258"/>
            <a:ext cx="592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66" name="公式" r:id="rId15" imgW="939600" imgH="355320" progId="Equation.3">
                    <p:embed/>
                  </p:oleObj>
                </mc:Choice>
                <mc:Fallback>
                  <p:oleObj name="公式" r:id="rId15" imgW="939600" imgH="355320" progId="Equation.3">
                    <p:embed/>
                    <p:pic>
                      <p:nvPicPr>
                        <p:cNvPr id="0" name="Object 9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1" y="2258"/>
                          <a:ext cx="592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8554" name="PubPieSlice"/>
          <p:cNvSpPr>
            <a:spLocks noEditPoints="1" noChangeArrowheads="1"/>
          </p:cNvSpPr>
          <p:nvPr/>
        </p:nvSpPr>
        <p:spPr bwMode="auto">
          <a:xfrm rot="17899647">
            <a:off x="-252413" y="2085975"/>
            <a:ext cx="3598863" cy="3598863"/>
          </a:xfrm>
          <a:custGeom>
            <a:avLst/>
            <a:gdLst>
              <a:gd name="G0" fmla="+- 0 0 0"/>
              <a:gd name="G1" fmla="sin 10800 4013199"/>
              <a:gd name="G2" fmla="cos 10800 4013199"/>
              <a:gd name="G3" fmla="sin 10800 2111470"/>
              <a:gd name="G4" fmla="cos 10800 2111470"/>
              <a:gd name="G5" fmla="+- G1 10800 0"/>
              <a:gd name="G6" fmla="+- G2 10800 0"/>
              <a:gd name="G7" fmla="+- G3 10800 0"/>
              <a:gd name="G8" fmla="+- G4 10800 0"/>
              <a:gd name="G9" fmla="+- 10800 0 0"/>
              <a:gd name="T0" fmla="*/ 15996 w 21600"/>
              <a:gd name="T1" fmla="*/ 20267 h 21600"/>
              <a:gd name="T2" fmla="*/ 10800 w 21600"/>
              <a:gd name="T3" fmla="*/ 10800 h 21600"/>
              <a:gd name="T4" fmla="*/ 19937 w 21600"/>
              <a:gd name="T5" fmla="*/ 16558 h 21600"/>
              <a:gd name="T6" fmla="*/ 3163 w 21600"/>
              <a:gd name="T7" fmla="*/ 3163 h 21600"/>
              <a:gd name="T8" fmla="*/ 18437 w 21600"/>
              <a:gd name="T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21600" h="21600">
                <a:moveTo>
                  <a:pt x="15996" y="20267"/>
                </a:moveTo>
                <a:cubicBezTo>
                  <a:pt x="17603" y="19385"/>
                  <a:pt x="18959" y="18108"/>
                  <a:pt x="19937" y="16558"/>
                </a:cubicBezTo>
                <a:lnTo>
                  <a:pt x="10800" y="10800"/>
                </a:lnTo>
                <a:close/>
              </a:path>
            </a:pathLst>
          </a:custGeom>
          <a:gradFill rotWithShape="1">
            <a:gsLst>
              <a:gs pos="0">
                <a:srgbClr val="FF8913">
                  <a:alpha val="52000"/>
                </a:srgbClr>
              </a:gs>
              <a:gs pos="100000">
                <a:srgbClr val="FFFFFF">
                  <a:alpha val="39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18611" name="Group 147"/>
          <p:cNvGrpSpPr>
            <a:grpSpLocks/>
          </p:cNvGrpSpPr>
          <p:nvPr/>
        </p:nvGrpSpPr>
        <p:grpSpPr bwMode="auto">
          <a:xfrm>
            <a:off x="4860925" y="1681163"/>
            <a:ext cx="3190875" cy="498475"/>
            <a:chOff x="3062" y="1059"/>
            <a:chExt cx="2010" cy="314"/>
          </a:xfrm>
        </p:grpSpPr>
        <p:graphicFrame>
          <p:nvGraphicFramePr>
            <p:cNvPr id="318550" name="Object 86"/>
            <p:cNvGraphicFramePr>
              <a:graphicFrameLocks/>
            </p:cNvGraphicFramePr>
            <p:nvPr/>
          </p:nvGraphicFramePr>
          <p:xfrm>
            <a:off x="3392" y="1059"/>
            <a:ext cx="1680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67" name="公式" r:id="rId17" imgW="2666880" imgH="431640" progId="Equation.3">
                    <p:embed/>
                  </p:oleObj>
                </mc:Choice>
                <mc:Fallback>
                  <p:oleObj name="公式" r:id="rId17" imgW="2666880" imgH="431640" progId="Equation.3">
                    <p:embed/>
                    <p:pic>
                      <p:nvPicPr>
                        <p:cNvPr id="0" name="Object 8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2" y="1059"/>
                          <a:ext cx="1680" cy="2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8551" name="Rectangle 87"/>
            <p:cNvSpPr>
              <a:spLocks noChangeArrowheads="1"/>
            </p:cNvSpPr>
            <p:nvPr/>
          </p:nvSpPr>
          <p:spPr bwMode="auto">
            <a:xfrm>
              <a:off x="3062" y="1085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</a:rPr>
                <a:t>即     </a:t>
              </a:r>
            </a:p>
          </p:txBody>
        </p:sp>
      </p:grpSp>
      <p:grpSp>
        <p:nvGrpSpPr>
          <p:cNvPr id="318612" name="Group 148"/>
          <p:cNvGrpSpPr>
            <a:grpSpLocks/>
          </p:cNvGrpSpPr>
          <p:nvPr/>
        </p:nvGrpSpPr>
        <p:grpSpPr bwMode="auto">
          <a:xfrm>
            <a:off x="1555750" y="3440113"/>
            <a:ext cx="982663" cy="712787"/>
            <a:chOff x="980" y="2167"/>
            <a:chExt cx="619" cy="449"/>
          </a:xfrm>
        </p:grpSpPr>
        <p:sp>
          <p:nvSpPr>
            <p:cNvPr id="318587" name="Arc 123"/>
            <p:cNvSpPr>
              <a:spLocks noChangeAspect="1"/>
            </p:cNvSpPr>
            <p:nvPr/>
          </p:nvSpPr>
          <p:spPr bwMode="auto">
            <a:xfrm>
              <a:off x="980" y="2167"/>
              <a:ext cx="567" cy="274"/>
            </a:xfrm>
            <a:custGeom>
              <a:avLst/>
              <a:gdLst>
                <a:gd name="G0" fmla="+- 0 0 0"/>
                <a:gd name="G1" fmla="+- 10449 0 0"/>
                <a:gd name="G2" fmla="+- 21600 0 0"/>
                <a:gd name="T0" fmla="*/ 18904 w 21600"/>
                <a:gd name="T1" fmla="*/ 0 h 10459"/>
                <a:gd name="T2" fmla="*/ 21600 w 21600"/>
                <a:gd name="T3" fmla="*/ 10459 h 10459"/>
                <a:gd name="T4" fmla="*/ 0 w 21600"/>
                <a:gd name="T5" fmla="*/ 10449 h 10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0459" fill="none" extrusionOk="0">
                  <a:moveTo>
                    <a:pt x="18904" y="-1"/>
                  </a:moveTo>
                  <a:cubicBezTo>
                    <a:pt x="20672" y="3198"/>
                    <a:pt x="21600" y="6793"/>
                    <a:pt x="21600" y="10449"/>
                  </a:cubicBezTo>
                  <a:cubicBezTo>
                    <a:pt x="21600" y="10452"/>
                    <a:pt x="21599" y="10455"/>
                    <a:pt x="21599" y="10458"/>
                  </a:cubicBezTo>
                </a:path>
                <a:path w="21600" h="10459" stroke="0" extrusionOk="0">
                  <a:moveTo>
                    <a:pt x="18904" y="-1"/>
                  </a:moveTo>
                  <a:cubicBezTo>
                    <a:pt x="20672" y="3198"/>
                    <a:pt x="21600" y="6793"/>
                    <a:pt x="21600" y="10449"/>
                  </a:cubicBezTo>
                  <a:cubicBezTo>
                    <a:pt x="21600" y="10452"/>
                    <a:pt x="21599" y="10455"/>
                    <a:pt x="21599" y="10458"/>
                  </a:cubicBezTo>
                  <a:lnTo>
                    <a:pt x="0" y="10449"/>
                  </a:lnTo>
                  <a:close/>
                </a:path>
              </a:pathLst>
            </a:custGeom>
            <a:solidFill>
              <a:srgbClr val="FFCC99"/>
            </a:solidFill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318592" name="Object 128"/>
            <p:cNvGraphicFramePr>
              <a:graphicFrameLocks noChangeAspect="1"/>
            </p:cNvGraphicFramePr>
            <p:nvPr/>
          </p:nvGraphicFramePr>
          <p:xfrm>
            <a:off x="1473" y="2489"/>
            <a:ext cx="126" cy="1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68" name="公式" r:id="rId19" imgW="266400" imgH="266400" progId="Equation.3">
                    <p:embed/>
                  </p:oleObj>
                </mc:Choice>
                <mc:Fallback>
                  <p:oleObj name="公式" r:id="rId19" imgW="266400" imgH="266400" progId="Equation.3">
                    <p:embed/>
                    <p:pic>
                      <p:nvPicPr>
                        <p:cNvPr id="0" name="Object 1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3" y="2489"/>
                          <a:ext cx="126" cy="12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8618" name="Group 154"/>
          <p:cNvGrpSpPr>
            <a:grpSpLocks/>
          </p:cNvGrpSpPr>
          <p:nvPr/>
        </p:nvGrpSpPr>
        <p:grpSpPr bwMode="auto">
          <a:xfrm>
            <a:off x="6010275" y="2894013"/>
            <a:ext cx="1949450" cy="1260475"/>
            <a:chOff x="3786" y="1823"/>
            <a:chExt cx="1228" cy="794"/>
          </a:xfrm>
        </p:grpSpPr>
        <p:sp>
          <p:nvSpPr>
            <p:cNvPr id="318591" name="Arc 127"/>
            <p:cNvSpPr>
              <a:spLocks noChangeAspect="1"/>
            </p:cNvSpPr>
            <p:nvPr/>
          </p:nvSpPr>
          <p:spPr bwMode="auto">
            <a:xfrm>
              <a:off x="3786" y="1823"/>
              <a:ext cx="1122" cy="624"/>
            </a:xfrm>
            <a:custGeom>
              <a:avLst/>
              <a:gdLst>
                <a:gd name="G0" fmla="+- 17239 0 0"/>
                <a:gd name="G1" fmla="+- 21600 0 0"/>
                <a:gd name="G2" fmla="+- 21600 0 0"/>
                <a:gd name="T0" fmla="*/ 0 w 38839"/>
                <a:gd name="T1" fmla="*/ 8585 h 21600"/>
                <a:gd name="T2" fmla="*/ 38839 w 38839"/>
                <a:gd name="T3" fmla="*/ 21487 h 21600"/>
                <a:gd name="T4" fmla="*/ 17239 w 3883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839" h="21600" fill="none" extrusionOk="0">
                  <a:moveTo>
                    <a:pt x="0" y="8585"/>
                  </a:moveTo>
                  <a:cubicBezTo>
                    <a:pt x="4082" y="3178"/>
                    <a:pt x="10464" y="-1"/>
                    <a:pt x="17239" y="0"/>
                  </a:cubicBezTo>
                  <a:cubicBezTo>
                    <a:pt x="29124" y="0"/>
                    <a:pt x="38776" y="9601"/>
                    <a:pt x="38838" y="21487"/>
                  </a:cubicBezTo>
                </a:path>
                <a:path w="38839" h="21600" stroke="0" extrusionOk="0">
                  <a:moveTo>
                    <a:pt x="0" y="8585"/>
                  </a:moveTo>
                  <a:cubicBezTo>
                    <a:pt x="4082" y="3178"/>
                    <a:pt x="10464" y="-1"/>
                    <a:pt x="17239" y="0"/>
                  </a:cubicBezTo>
                  <a:cubicBezTo>
                    <a:pt x="29124" y="0"/>
                    <a:pt x="38776" y="9601"/>
                    <a:pt x="38838" y="21487"/>
                  </a:cubicBezTo>
                  <a:lnTo>
                    <a:pt x="17239" y="21600"/>
                  </a:lnTo>
                  <a:close/>
                </a:path>
              </a:pathLst>
            </a:custGeom>
            <a:solidFill>
              <a:srgbClr val="FFCC99"/>
            </a:solidFill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318595" name="Object 131"/>
            <p:cNvGraphicFramePr>
              <a:graphicFrameLocks noChangeAspect="1"/>
            </p:cNvGraphicFramePr>
            <p:nvPr/>
          </p:nvGraphicFramePr>
          <p:xfrm>
            <a:off x="4822" y="2448"/>
            <a:ext cx="192" cy="1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69" name="公式" r:id="rId21" imgW="406080" imgH="355320" progId="Equation.3">
                    <p:embed/>
                  </p:oleObj>
                </mc:Choice>
                <mc:Fallback>
                  <p:oleObj name="公式" r:id="rId21" imgW="406080" imgH="355320" progId="Equation.3">
                    <p:embed/>
                    <p:pic>
                      <p:nvPicPr>
                        <p:cNvPr id="0" name="Object 1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22" y="2448"/>
                          <a:ext cx="192" cy="16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18596" name="Object 132"/>
          <p:cNvGraphicFramePr>
            <a:graphicFrameLocks noChangeAspect="1"/>
          </p:cNvGraphicFramePr>
          <p:nvPr/>
        </p:nvGraphicFramePr>
        <p:xfrm>
          <a:off x="7618413" y="2687638"/>
          <a:ext cx="839787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670" name="公式" r:id="rId23" imgW="1130040" imgH="419040" progId="Equation.3">
                  <p:embed/>
                </p:oleObj>
              </mc:Choice>
              <mc:Fallback>
                <p:oleObj name="公式" r:id="rId23" imgW="1130040" imgH="419040" progId="Equation.3">
                  <p:embed/>
                  <p:pic>
                    <p:nvPicPr>
                      <p:cNvPr id="0" name="Object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8413" y="2687638"/>
                        <a:ext cx="839787" cy="31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8600" name="Group 136"/>
          <p:cNvGrpSpPr>
            <a:grpSpLocks/>
          </p:cNvGrpSpPr>
          <p:nvPr/>
        </p:nvGrpSpPr>
        <p:grpSpPr bwMode="auto">
          <a:xfrm>
            <a:off x="1852613" y="2566988"/>
            <a:ext cx="839787" cy="587375"/>
            <a:chOff x="3459" y="3351"/>
            <a:chExt cx="529" cy="370"/>
          </a:xfrm>
        </p:grpSpPr>
        <p:graphicFrame>
          <p:nvGraphicFramePr>
            <p:cNvPr id="318597" name="Object 133"/>
            <p:cNvGraphicFramePr>
              <a:graphicFrameLocks noChangeAspect="1"/>
            </p:cNvGraphicFramePr>
            <p:nvPr/>
          </p:nvGraphicFramePr>
          <p:xfrm>
            <a:off x="3459" y="3351"/>
            <a:ext cx="529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71" name="公式" r:id="rId25" imgW="1130040" imgH="787320" progId="Equation.3">
                    <p:embed/>
                  </p:oleObj>
                </mc:Choice>
                <mc:Fallback>
                  <p:oleObj name="公式" r:id="rId25" imgW="1130040" imgH="787320" progId="Equation.3">
                    <p:embed/>
                    <p:pic>
                      <p:nvPicPr>
                        <p:cNvPr id="0" name="Object 1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9" y="3351"/>
                          <a:ext cx="529" cy="3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8598" name="Object 134"/>
            <p:cNvGraphicFramePr>
              <a:graphicFrameLocks noChangeAspect="1"/>
            </p:cNvGraphicFramePr>
            <p:nvPr/>
          </p:nvGraphicFramePr>
          <p:xfrm>
            <a:off x="3766" y="3377"/>
            <a:ext cx="178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72" name="公式" r:id="rId27" imgW="380880" imgH="342720" progId="Equation.3">
                    <p:embed/>
                  </p:oleObj>
                </mc:Choice>
                <mc:Fallback>
                  <p:oleObj name="公式" r:id="rId27" imgW="380880" imgH="342720" progId="Equation.3">
                    <p:embed/>
                    <p:pic>
                      <p:nvPicPr>
                        <p:cNvPr id="0" name="Object 1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6" y="3377"/>
                          <a:ext cx="178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8599" name="Object 135"/>
            <p:cNvGraphicFramePr>
              <a:graphicFrameLocks noChangeAspect="1"/>
            </p:cNvGraphicFramePr>
            <p:nvPr/>
          </p:nvGraphicFramePr>
          <p:xfrm>
            <a:off x="3796" y="3545"/>
            <a:ext cx="95" cy="1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73" name="公式" r:id="rId29" imgW="203040" imgH="215640" progId="Equation.3">
                    <p:embed/>
                  </p:oleObj>
                </mc:Choice>
                <mc:Fallback>
                  <p:oleObj name="公式" r:id="rId29" imgW="203040" imgH="215640" progId="Equation.3">
                    <p:embed/>
                    <p:pic>
                      <p:nvPicPr>
                        <p:cNvPr id="0" name="Object 1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6" y="3545"/>
                          <a:ext cx="95" cy="1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8620" name="Group 156"/>
          <p:cNvGrpSpPr>
            <a:grpSpLocks/>
          </p:cNvGrpSpPr>
          <p:nvPr/>
        </p:nvGrpSpPr>
        <p:grpSpPr bwMode="auto">
          <a:xfrm>
            <a:off x="536575" y="4513263"/>
            <a:ext cx="8578850" cy="479425"/>
            <a:chOff x="338" y="2843"/>
            <a:chExt cx="5404" cy="302"/>
          </a:xfrm>
        </p:grpSpPr>
        <p:sp>
          <p:nvSpPr>
            <p:cNvPr id="318540" name="Rectangle 76"/>
            <p:cNvSpPr>
              <a:spLocks noChangeArrowheads="1"/>
            </p:cNvSpPr>
            <p:nvPr/>
          </p:nvSpPr>
          <p:spPr bwMode="auto">
            <a:xfrm>
              <a:off x="850" y="2857"/>
              <a:ext cx="48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幂函数</a:t>
              </a:r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            </a:t>
              </a:r>
              <a:r>
                <a:rPr lang="zh-CN" altLang="en-US" sz="12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扩大顶点在原点的角形域</a:t>
              </a:r>
              <a:r>
                <a:rPr lang="en-US" altLang="zh-CN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 sz="12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或扇形域</a:t>
              </a:r>
              <a:r>
                <a:rPr lang="zh-CN" altLang="en-US" sz="12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。   </a:t>
              </a:r>
            </a:p>
          </p:txBody>
        </p:sp>
        <p:sp>
          <p:nvSpPr>
            <p:cNvPr id="318552" name="Rectangle 88"/>
            <p:cNvSpPr>
              <a:spLocks noChangeArrowheads="1"/>
            </p:cNvSpPr>
            <p:nvPr/>
          </p:nvSpPr>
          <p:spPr bwMode="auto">
            <a:xfrm>
              <a:off x="338" y="2857"/>
              <a:ext cx="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特点       </a:t>
              </a:r>
            </a:p>
          </p:txBody>
        </p:sp>
        <p:graphicFrame>
          <p:nvGraphicFramePr>
            <p:cNvPr id="318604" name="Object 140"/>
            <p:cNvGraphicFramePr>
              <a:graphicFrameLocks/>
            </p:cNvGraphicFramePr>
            <p:nvPr/>
          </p:nvGraphicFramePr>
          <p:xfrm>
            <a:off x="1525" y="2843"/>
            <a:ext cx="53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74" name="公式" r:id="rId31" imgW="850680" imgH="380880" progId="Equation.3">
                    <p:embed/>
                  </p:oleObj>
                </mc:Choice>
                <mc:Fallback>
                  <p:oleObj name="公式" r:id="rId31" imgW="850680" imgH="380880" progId="Equation.3">
                    <p:embed/>
                    <p:pic>
                      <p:nvPicPr>
                        <p:cNvPr id="0" name="Object 1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5" y="2843"/>
                          <a:ext cx="53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8621" name="Group 157"/>
          <p:cNvGrpSpPr>
            <a:grpSpLocks/>
          </p:cNvGrpSpPr>
          <p:nvPr/>
        </p:nvGrpSpPr>
        <p:grpSpPr bwMode="auto">
          <a:xfrm>
            <a:off x="536575" y="5256213"/>
            <a:ext cx="8223250" cy="1031875"/>
            <a:chOff x="338" y="3311"/>
            <a:chExt cx="5180" cy="650"/>
          </a:xfrm>
        </p:grpSpPr>
        <p:sp>
          <p:nvSpPr>
            <p:cNvPr id="318602" name="Rectangle 138"/>
            <p:cNvSpPr>
              <a:spLocks noChangeArrowheads="1"/>
            </p:cNvSpPr>
            <p:nvPr/>
          </p:nvSpPr>
          <p:spPr bwMode="auto">
            <a:xfrm>
              <a:off x="338" y="3311"/>
              <a:ext cx="5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33"/>
                </a:buBlip>
              </a:pPr>
              <a:r>
                <a:rPr lang="en-US" altLang="zh-CN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类似地，根式函数              作为幂函数的逆映射，其映射    </a:t>
              </a:r>
            </a:p>
          </p:txBody>
        </p:sp>
        <p:graphicFrame>
          <p:nvGraphicFramePr>
            <p:cNvPr id="318603" name="Object 139"/>
            <p:cNvGraphicFramePr>
              <a:graphicFrameLocks/>
            </p:cNvGraphicFramePr>
            <p:nvPr/>
          </p:nvGraphicFramePr>
          <p:xfrm>
            <a:off x="2141" y="3323"/>
            <a:ext cx="647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75" name="公式" r:id="rId34" imgW="1028520" imgH="419040" progId="Equation.3">
                    <p:embed/>
                  </p:oleObj>
                </mc:Choice>
                <mc:Fallback>
                  <p:oleObj name="公式" r:id="rId34" imgW="1028520" imgH="419040" progId="Equation.3">
                    <p:embed/>
                    <p:pic>
                      <p:nvPicPr>
                        <p:cNvPr id="0" name="Object 1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1" y="3323"/>
                          <a:ext cx="647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8606" name="Rectangle 142"/>
            <p:cNvSpPr>
              <a:spLocks noChangeArrowheads="1"/>
            </p:cNvSpPr>
            <p:nvPr/>
          </p:nvSpPr>
          <p:spPr bwMode="auto">
            <a:xfrm>
              <a:off x="506" y="3673"/>
              <a:ext cx="41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特点是缩小顶点在原点的角形域</a:t>
              </a:r>
              <a:r>
                <a:rPr lang="en-US" altLang="zh-CN">
                  <a:solidFill>
                    <a:schemeClr val="hlink"/>
                  </a:solidFill>
                  <a:latin typeface="宋体" panose="02010600030101010101" pitchFamily="2" charset="-122"/>
                </a:rPr>
                <a:t>(</a:t>
              </a:r>
              <a:r>
                <a:rPr lang="en-US" altLang="zh-CN" sz="12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或扇形域</a:t>
              </a:r>
              <a:r>
                <a:rPr lang="zh-CN" altLang="en-US" sz="12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en-US" altLang="zh-CN">
                  <a:solidFill>
                    <a:schemeClr val="hlink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。   </a:t>
              </a:r>
            </a:p>
          </p:txBody>
        </p:sp>
      </p:grpSp>
      <p:grpSp>
        <p:nvGrpSpPr>
          <p:cNvPr id="318613" name="Group 149"/>
          <p:cNvGrpSpPr>
            <a:grpSpLocks/>
          </p:cNvGrpSpPr>
          <p:nvPr/>
        </p:nvGrpSpPr>
        <p:grpSpPr bwMode="auto">
          <a:xfrm>
            <a:off x="1230313" y="2489200"/>
            <a:ext cx="2247900" cy="1704975"/>
            <a:chOff x="775" y="1568"/>
            <a:chExt cx="1416" cy="1074"/>
          </a:xfrm>
        </p:grpSpPr>
        <p:sp>
          <p:nvSpPr>
            <p:cNvPr id="318568" name="Line 104"/>
            <p:cNvSpPr>
              <a:spLocks noChangeShapeType="1"/>
            </p:cNvSpPr>
            <p:nvPr/>
          </p:nvSpPr>
          <p:spPr bwMode="auto">
            <a:xfrm>
              <a:off x="981" y="1568"/>
              <a:ext cx="0" cy="10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8567" name="Line 103"/>
            <p:cNvSpPr>
              <a:spLocks noChangeAspect="1" noChangeShapeType="1"/>
            </p:cNvSpPr>
            <p:nvPr/>
          </p:nvSpPr>
          <p:spPr bwMode="auto">
            <a:xfrm flipV="1">
              <a:off x="775" y="2444"/>
              <a:ext cx="14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8569" name="Line 105"/>
            <p:cNvSpPr>
              <a:spLocks noChangeShapeType="1"/>
            </p:cNvSpPr>
            <p:nvPr/>
          </p:nvSpPr>
          <p:spPr bwMode="auto">
            <a:xfrm flipV="1">
              <a:off x="984" y="1868"/>
              <a:ext cx="1014" cy="576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18615" name="Group 151"/>
          <p:cNvGrpSpPr>
            <a:grpSpLocks/>
          </p:cNvGrpSpPr>
          <p:nvPr/>
        </p:nvGrpSpPr>
        <p:grpSpPr bwMode="auto">
          <a:xfrm>
            <a:off x="1657350" y="3582988"/>
            <a:ext cx="560388" cy="315912"/>
            <a:chOff x="1044" y="2257"/>
            <a:chExt cx="353" cy="199"/>
          </a:xfrm>
        </p:grpSpPr>
        <p:graphicFrame>
          <p:nvGraphicFramePr>
            <p:cNvPr id="318570" name="Object 106"/>
            <p:cNvGraphicFramePr>
              <a:graphicFrameLocks noChangeAspect="1"/>
            </p:cNvGraphicFramePr>
            <p:nvPr/>
          </p:nvGraphicFramePr>
          <p:xfrm>
            <a:off x="1253" y="2257"/>
            <a:ext cx="144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76" name="公式" r:id="rId36" imgW="304560" imgH="419040" progId="Equation.3">
                    <p:embed/>
                  </p:oleObj>
                </mc:Choice>
                <mc:Fallback>
                  <p:oleObj name="公式" r:id="rId36" imgW="304560" imgH="41904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3" y="2257"/>
                          <a:ext cx="144" cy="1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8584" name="Arc 120"/>
            <p:cNvSpPr>
              <a:spLocks/>
            </p:cNvSpPr>
            <p:nvPr/>
          </p:nvSpPr>
          <p:spPr bwMode="auto">
            <a:xfrm>
              <a:off x="1044" y="2346"/>
              <a:ext cx="150" cy="99"/>
            </a:xfrm>
            <a:custGeom>
              <a:avLst/>
              <a:gdLst>
                <a:gd name="G0" fmla="+- 0 0 0"/>
                <a:gd name="G1" fmla="+- 14704 0 0"/>
                <a:gd name="G2" fmla="+- 21600 0 0"/>
                <a:gd name="T0" fmla="*/ 15822 w 21600"/>
                <a:gd name="T1" fmla="*/ 0 h 15507"/>
                <a:gd name="T2" fmla="*/ 21585 w 21600"/>
                <a:gd name="T3" fmla="*/ 15507 h 15507"/>
                <a:gd name="T4" fmla="*/ 0 w 21600"/>
                <a:gd name="T5" fmla="*/ 14704 h 15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5507" fill="none" extrusionOk="0">
                  <a:moveTo>
                    <a:pt x="15822" y="-1"/>
                  </a:moveTo>
                  <a:cubicBezTo>
                    <a:pt x="19535" y="3995"/>
                    <a:pt x="21600" y="9248"/>
                    <a:pt x="21600" y="14704"/>
                  </a:cubicBezTo>
                  <a:cubicBezTo>
                    <a:pt x="21600" y="14971"/>
                    <a:pt x="21595" y="15239"/>
                    <a:pt x="21585" y="15507"/>
                  </a:cubicBezTo>
                </a:path>
                <a:path w="21600" h="15507" stroke="0" extrusionOk="0">
                  <a:moveTo>
                    <a:pt x="15822" y="-1"/>
                  </a:moveTo>
                  <a:cubicBezTo>
                    <a:pt x="19535" y="3995"/>
                    <a:pt x="21600" y="9248"/>
                    <a:pt x="21600" y="14704"/>
                  </a:cubicBezTo>
                  <a:cubicBezTo>
                    <a:pt x="21600" y="14971"/>
                    <a:pt x="21595" y="15239"/>
                    <a:pt x="21585" y="15507"/>
                  </a:cubicBezTo>
                  <a:lnTo>
                    <a:pt x="0" y="14704"/>
                  </a:lnTo>
                  <a:close/>
                </a:path>
              </a:pathLst>
            </a:custGeom>
            <a:noFill/>
            <a:ln w="31750" cmpd="dbl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318622" name="Group 158"/>
          <p:cNvGrpSpPr>
            <a:grpSpLocks/>
          </p:cNvGrpSpPr>
          <p:nvPr/>
        </p:nvGrpSpPr>
        <p:grpSpPr bwMode="auto">
          <a:xfrm>
            <a:off x="5534025" y="2489200"/>
            <a:ext cx="3008313" cy="1704975"/>
            <a:chOff x="3486" y="1568"/>
            <a:chExt cx="1895" cy="1074"/>
          </a:xfrm>
        </p:grpSpPr>
        <p:sp>
          <p:nvSpPr>
            <p:cNvPr id="318560" name="Line 96"/>
            <p:cNvSpPr>
              <a:spLocks noChangeShapeType="1"/>
            </p:cNvSpPr>
            <p:nvPr/>
          </p:nvSpPr>
          <p:spPr bwMode="auto">
            <a:xfrm>
              <a:off x="4267" y="1568"/>
              <a:ext cx="0" cy="10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8559" name="Line 95"/>
            <p:cNvSpPr>
              <a:spLocks noChangeAspect="1" noChangeShapeType="1"/>
            </p:cNvSpPr>
            <p:nvPr/>
          </p:nvSpPr>
          <p:spPr bwMode="auto">
            <a:xfrm flipV="1">
              <a:off x="3486" y="2443"/>
              <a:ext cx="189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8561" name="Line 97"/>
            <p:cNvSpPr>
              <a:spLocks noChangeShapeType="1"/>
            </p:cNvSpPr>
            <p:nvPr/>
          </p:nvSpPr>
          <p:spPr bwMode="auto">
            <a:xfrm flipH="1" flipV="1">
              <a:off x="3489" y="1849"/>
              <a:ext cx="780" cy="593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18619" name="Group 155"/>
          <p:cNvGrpSpPr>
            <a:grpSpLocks/>
          </p:cNvGrpSpPr>
          <p:nvPr/>
        </p:nvGrpSpPr>
        <p:grpSpPr bwMode="auto">
          <a:xfrm>
            <a:off x="6583363" y="3414713"/>
            <a:ext cx="600075" cy="479425"/>
            <a:chOff x="4147" y="2151"/>
            <a:chExt cx="378" cy="302"/>
          </a:xfrm>
        </p:grpSpPr>
        <p:graphicFrame>
          <p:nvGraphicFramePr>
            <p:cNvPr id="318562" name="Object 98"/>
            <p:cNvGraphicFramePr>
              <a:graphicFrameLocks noChangeAspect="1"/>
            </p:cNvGraphicFramePr>
            <p:nvPr/>
          </p:nvGraphicFramePr>
          <p:xfrm>
            <a:off x="4299" y="2151"/>
            <a:ext cx="226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677" name="公式" r:id="rId38" imgW="482400" imgH="419040" progId="Equation.3">
                    <p:embed/>
                  </p:oleObj>
                </mc:Choice>
                <mc:Fallback>
                  <p:oleObj name="公式" r:id="rId38" imgW="482400" imgH="419040" progId="Equation.3">
                    <p:embed/>
                    <p:pic>
                      <p:nvPicPr>
                        <p:cNvPr id="0" name="Object 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9" y="2151"/>
                          <a:ext cx="226" cy="1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8585" name="Arc 121"/>
            <p:cNvSpPr>
              <a:spLocks/>
            </p:cNvSpPr>
            <p:nvPr/>
          </p:nvSpPr>
          <p:spPr bwMode="auto">
            <a:xfrm rot="742501">
              <a:off x="4147" y="2320"/>
              <a:ext cx="279" cy="133"/>
            </a:xfrm>
            <a:custGeom>
              <a:avLst/>
              <a:gdLst>
                <a:gd name="G0" fmla="+- 17582 0 0"/>
                <a:gd name="G1" fmla="+- 21600 0 0"/>
                <a:gd name="G2" fmla="+- 21600 0 0"/>
                <a:gd name="T0" fmla="*/ 0 w 38323"/>
                <a:gd name="T1" fmla="*/ 9053 h 21600"/>
                <a:gd name="T2" fmla="*/ 38323 w 38323"/>
                <a:gd name="T3" fmla="*/ 15569 h 21600"/>
                <a:gd name="T4" fmla="*/ 17582 w 3832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323" h="21600" fill="none" extrusionOk="0">
                  <a:moveTo>
                    <a:pt x="-1" y="9052"/>
                  </a:moveTo>
                  <a:cubicBezTo>
                    <a:pt x="4053" y="3372"/>
                    <a:pt x="10602" y="-1"/>
                    <a:pt x="17582" y="0"/>
                  </a:cubicBezTo>
                  <a:cubicBezTo>
                    <a:pt x="27188" y="0"/>
                    <a:pt x="35640" y="6344"/>
                    <a:pt x="38322" y="15569"/>
                  </a:cubicBezTo>
                </a:path>
                <a:path w="38323" h="21600" stroke="0" extrusionOk="0">
                  <a:moveTo>
                    <a:pt x="-1" y="9052"/>
                  </a:moveTo>
                  <a:cubicBezTo>
                    <a:pt x="4053" y="3372"/>
                    <a:pt x="10602" y="-1"/>
                    <a:pt x="17582" y="0"/>
                  </a:cubicBezTo>
                  <a:cubicBezTo>
                    <a:pt x="27188" y="0"/>
                    <a:pt x="35640" y="6344"/>
                    <a:pt x="38322" y="15569"/>
                  </a:cubicBezTo>
                  <a:lnTo>
                    <a:pt x="17582" y="21600"/>
                  </a:lnTo>
                  <a:close/>
                </a:path>
              </a:pathLst>
            </a:custGeom>
            <a:noFill/>
            <a:ln w="31750" cmpd="dbl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pic>
        <p:nvPicPr>
          <p:cNvPr id="318643" name="Picture 17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8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8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1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1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1000"/>
                                        <p:tgtEl>
                                          <p:spTgt spid="31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1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31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1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1000"/>
                                        <p:tgtEl>
                                          <p:spTgt spid="31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318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31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1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18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1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31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31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1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31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553" grpId="0" animBg="1"/>
      <p:bldP spid="318553" grpId="1" animBg="1"/>
      <p:bldP spid="318539" grpId="0"/>
      <p:bldP spid="318554" grpId="0" animBg="1"/>
      <p:bldP spid="318554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589" name="Picture 2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590" name="Picture 22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591" name="Picture 22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592" name="Picture 22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593" name="Picture 22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594" name="Picture 2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595" name="Picture 2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596" name="Picture 228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597" name="Picture 2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598" name="Picture 2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599" name="Picture 2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600" name="Picture 23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601" name="Picture 2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602" name="Picture 23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603" name="Picture 2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604" name="Picture 2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605" name="Picture 2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606" name="Picture 23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607" name="Picture 2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608" name="Picture 24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2582" name="Group 214"/>
          <p:cNvGrpSpPr>
            <a:grpSpLocks/>
          </p:cNvGrpSpPr>
          <p:nvPr/>
        </p:nvGrpSpPr>
        <p:grpSpPr bwMode="auto">
          <a:xfrm>
            <a:off x="7085013" y="1946275"/>
            <a:ext cx="801687" cy="1295400"/>
            <a:chOff x="4463" y="1226"/>
            <a:chExt cx="505" cy="816"/>
          </a:xfrm>
        </p:grpSpPr>
        <p:sp>
          <p:nvSpPr>
            <p:cNvPr id="442376" name="Rectangle 8"/>
            <p:cNvSpPr>
              <a:spLocks noChangeArrowheads="1"/>
            </p:cNvSpPr>
            <p:nvPr/>
          </p:nvSpPr>
          <p:spPr bwMode="auto">
            <a:xfrm rot="16200000" flipV="1">
              <a:off x="4182" y="1507"/>
              <a:ext cx="816" cy="254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42377" name="Rectangle 9"/>
            <p:cNvSpPr>
              <a:spLocks noChangeArrowheads="1"/>
            </p:cNvSpPr>
            <p:nvPr/>
          </p:nvSpPr>
          <p:spPr bwMode="auto">
            <a:xfrm rot="5400000" flipH="1" flipV="1">
              <a:off x="4433" y="1507"/>
              <a:ext cx="816" cy="254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42576" name="Group 208"/>
          <p:cNvGrpSpPr>
            <a:grpSpLocks/>
          </p:cNvGrpSpPr>
          <p:nvPr/>
        </p:nvGrpSpPr>
        <p:grpSpPr bwMode="auto">
          <a:xfrm>
            <a:off x="4633913" y="1878013"/>
            <a:ext cx="1658937" cy="787400"/>
            <a:chOff x="2919" y="1183"/>
            <a:chExt cx="1045" cy="496"/>
          </a:xfrm>
        </p:grpSpPr>
        <p:sp>
          <p:nvSpPr>
            <p:cNvPr id="442481" name="Line 113"/>
            <p:cNvSpPr>
              <a:spLocks noChangeShapeType="1"/>
            </p:cNvSpPr>
            <p:nvPr/>
          </p:nvSpPr>
          <p:spPr bwMode="auto">
            <a:xfrm flipV="1">
              <a:off x="2919" y="1622"/>
              <a:ext cx="1045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42484" name="Group 116"/>
            <p:cNvGrpSpPr>
              <a:grpSpLocks/>
            </p:cNvGrpSpPr>
            <p:nvPr/>
          </p:nvGrpSpPr>
          <p:grpSpPr bwMode="auto">
            <a:xfrm>
              <a:off x="3191" y="1183"/>
              <a:ext cx="503" cy="496"/>
              <a:chOff x="2621" y="2287"/>
              <a:chExt cx="503" cy="496"/>
            </a:xfrm>
          </p:grpSpPr>
          <p:graphicFrame>
            <p:nvGraphicFramePr>
              <p:cNvPr id="442480" name="Object 112"/>
              <p:cNvGraphicFramePr>
                <a:graphicFrameLocks/>
              </p:cNvGraphicFramePr>
              <p:nvPr/>
            </p:nvGraphicFramePr>
            <p:xfrm>
              <a:off x="2621" y="2287"/>
              <a:ext cx="503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46" name="公式" r:id="rId6" imgW="799920" imgH="787320" progId="Equation.3">
                      <p:embed/>
                    </p:oleObj>
                  </mc:Choice>
                  <mc:Fallback>
                    <p:oleObj name="公式" r:id="rId6" imgW="799920" imgH="787320" progId="Equation.3">
                      <p:embed/>
                      <p:pic>
                        <p:nvPicPr>
                          <p:cNvPr id="0" name="Object 11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21" y="2287"/>
                            <a:ext cx="503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2482" name="Object 114"/>
              <p:cNvGraphicFramePr>
                <a:graphicFrameLocks/>
              </p:cNvGraphicFramePr>
              <p:nvPr/>
            </p:nvGraphicFramePr>
            <p:xfrm>
              <a:off x="2980" y="2335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47" name="公式" r:id="rId8" imgW="164880" imgH="266400" progId="Equation.3">
                      <p:embed/>
                    </p:oleObj>
                  </mc:Choice>
                  <mc:Fallback>
                    <p:oleObj name="公式" r:id="rId8" imgW="164880" imgH="266400" progId="Equation.3">
                      <p:embed/>
                      <p:pic>
                        <p:nvPicPr>
                          <p:cNvPr id="0" name="Object 11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80" y="2335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2483" name="Object 115"/>
              <p:cNvGraphicFramePr>
                <a:graphicFrameLocks/>
              </p:cNvGraphicFramePr>
              <p:nvPr/>
            </p:nvGraphicFramePr>
            <p:xfrm>
              <a:off x="2976" y="2543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48" name="公式" r:id="rId10" imgW="177480" imgH="215640" progId="Equation.3">
                      <p:embed/>
                    </p:oleObj>
                  </mc:Choice>
                  <mc:Fallback>
                    <p:oleObj name="公式" r:id="rId10" imgW="177480" imgH="215640" progId="Equation.3">
                      <p:embed/>
                      <p:pic>
                        <p:nvPicPr>
                          <p:cNvPr id="0" name="Object 11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6" y="2543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42583" name="Group 215"/>
          <p:cNvGrpSpPr>
            <a:grpSpLocks/>
          </p:cNvGrpSpPr>
          <p:nvPr/>
        </p:nvGrpSpPr>
        <p:grpSpPr bwMode="auto">
          <a:xfrm>
            <a:off x="7493000" y="3294063"/>
            <a:ext cx="1273175" cy="787400"/>
            <a:chOff x="4720" y="2075"/>
            <a:chExt cx="802" cy="496"/>
          </a:xfrm>
        </p:grpSpPr>
        <p:grpSp>
          <p:nvGrpSpPr>
            <p:cNvPr id="442523" name="Group 155"/>
            <p:cNvGrpSpPr>
              <a:grpSpLocks/>
            </p:cNvGrpSpPr>
            <p:nvPr/>
          </p:nvGrpSpPr>
          <p:grpSpPr bwMode="auto">
            <a:xfrm>
              <a:off x="4803" y="2075"/>
              <a:ext cx="719" cy="496"/>
              <a:chOff x="3231" y="1979"/>
              <a:chExt cx="719" cy="496"/>
            </a:xfrm>
          </p:grpSpPr>
          <p:graphicFrame>
            <p:nvGraphicFramePr>
              <p:cNvPr id="442520" name="Object 152"/>
              <p:cNvGraphicFramePr>
                <a:graphicFrameLocks/>
              </p:cNvGraphicFramePr>
              <p:nvPr/>
            </p:nvGraphicFramePr>
            <p:xfrm>
              <a:off x="3231" y="1979"/>
              <a:ext cx="719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49" name="公式" r:id="rId12" imgW="1143000" imgH="787320" progId="Equation.3">
                      <p:embed/>
                    </p:oleObj>
                  </mc:Choice>
                  <mc:Fallback>
                    <p:oleObj name="公式" r:id="rId12" imgW="1143000" imgH="787320" progId="Equation.3">
                      <p:embed/>
                      <p:pic>
                        <p:nvPicPr>
                          <p:cNvPr id="0" name="Object 15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31" y="1979"/>
                            <a:ext cx="719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2521" name="Object 153"/>
              <p:cNvGraphicFramePr>
                <a:graphicFrameLocks/>
              </p:cNvGraphicFramePr>
              <p:nvPr/>
            </p:nvGraphicFramePr>
            <p:xfrm>
              <a:off x="3610" y="2083"/>
              <a:ext cx="136" cy="1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50" name="公式" r:id="rId14" imgW="215640" imgH="203040" progId="Equation.3">
                      <p:embed/>
                    </p:oleObj>
                  </mc:Choice>
                  <mc:Fallback>
                    <p:oleObj name="公式" r:id="rId14" imgW="215640" imgH="203040" progId="Equation.3">
                      <p:embed/>
                      <p:pic>
                        <p:nvPicPr>
                          <p:cNvPr id="0" name="Object 15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10" y="2083"/>
                            <a:ext cx="136" cy="12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2522" name="Object 154"/>
              <p:cNvGraphicFramePr>
                <a:graphicFrameLocks/>
              </p:cNvGraphicFramePr>
              <p:nvPr/>
            </p:nvGraphicFramePr>
            <p:xfrm>
              <a:off x="3618" y="2231"/>
              <a:ext cx="120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51" name="公式" r:id="rId16" imgW="190440" imgH="266400" progId="Equation.3">
                      <p:embed/>
                    </p:oleObj>
                  </mc:Choice>
                  <mc:Fallback>
                    <p:oleObj name="公式" r:id="rId16" imgW="190440" imgH="266400" progId="Equation.3">
                      <p:embed/>
                      <p:pic>
                        <p:nvPicPr>
                          <p:cNvPr id="0" name="Object 15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18" y="2231"/>
                            <a:ext cx="120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42524" name="Line 156"/>
            <p:cNvSpPr>
              <a:spLocks noChangeShapeType="1"/>
            </p:cNvSpPr>
            <p:nvPr/>
          </p:nvSpPr>
          <p:spPr bwMode="auto">
            <a:xfrm rot="5400000" flipV="1">
              <a:off x="4527" y="2348"/>
              <a:ext cx="385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42587" name="Group 219"/>
          <p:cNvGrpSpPr>
            <a:grpSpLocks/>
          </p:cNvGrpSpPr>
          <p:nvPr/>
        </p:nvGrpSpPr>
        <p:grpSpPr bwMode="auto">
          <a:xfrm>
            <a:off x="2560638" y="3367088"/>
            <a:ext cx="2535237" cy="1206500"/>
            <a:chOff x="1613" y="2121"/>
            <a:chExt cx="1597" cy="760"/>
          </a:xfrm>
        </p:grpSpPr>
        <p:sp>
          <p:nvSpPr>
            <p:cNvPr id="442528" name="Rectangle 160"/>
            <p:cNvSpPr>
              <a:spLocks noChangeArrowheads="1"/>
            </p:cNvSpPr>
            <p:nvPr/>
          </p:nvSpPr>
          <p:spPr bwMode="auto">
            <a:xfrm>
              <a:off x="1764" y="2136"/>
              <a:ext cx="1446" cy="708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42510" name="Group 142"/>
            <p:cNvGrpSpPr>
              <a:grpSpLocks/>
            </p:cNvGrpSpPr>
            <p:nvPr/>
          </p:nvGrpSpPr>
          <p:grpSpPr bwMode="auto">
            <a:xfrm>
              <a:off x="1794" y="2135"/>
              <a:ext cx="1362" cy="746"/>
              <a:chOff x="2274" y="3155"/>
              <a:chExt cx="1362" cy="746"/>
            </a:xfrm>
          </p:grpSpPr>
          <p:graphicFrame>
            <p:nvGraphicFramePr>
              <p:cNvPr id="442495" name="Object 127"/>
              <p:cNvGraphicFramePr>
                <a:graphicFrameLocks/>
              </p:cNvGraphicFramePr>
              <p:nvPr/>
            </p:nvGraphicFramePr>
            <p:xfrm>
              <a:off x="2628" y="3155"/>
              <a:ext cx="1008" cy="6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52" name="公式" r:id="rId18" imgW="1600200" imgH="1091880" progId="Equation.3">
                      <p:embed/>
                    </p:oleObj>
                  </mc:Choice>
                  <mc:Fallback>
                    <p:oleObj name="公式" r:id="rId18" imgW="1600200" imgH="1091880" progId="Equation.3">
                      <p:embed/>
                      <p:pic>
                        <p:nvPicPr>
                          <p:cNvPr id="0" name="Object 12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28" y="3155"/>
                            <a:ext cx="1008" cy="6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2497" name="Object 129"/>
              <p:cNvGraphicFramePr>
                <a:graphicFrameLocks/>
              </p:cNvGraphicFramePr>
              <p:nvPr/>
            </p:nvGraphicFramePr>
            <p:xfrm>
              <a:off x="2274" y="3269"/>
              <a:ext cx="1214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53" name="公式" r:id="rId20" imgW="1930320" imgH="787320" progId="Equation.3">
                      <p:embed/>
                    </p:oleObj>
                  </mc:Choice>
                  <mc:Fallback>
                    <p:oleObj name="公式" r:id="rId20" imgW="1930320" imgH="787320" progId="Equation.3">
                      <p:embed/>
                      <p:pic>
                        <p:nvPicPr>
                          <p:cNvPr id="0" name="Object 12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4" y="3269"/>
                            <a:ext cx="1214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42509" name="Group 141"/>
              <p:cNvGrpSpPr>
                <a:grpSpLocks/>
              </p:cNvGrpSpPr>
              <p:nvPr/>
            </p:nvGrpSpPr>
            <p:grpSpPr bwMode="auto">
              <a:xfrm>
                <a:off x="2733" y="3173"/>
                <a:ext cx="712" cy="400"/>
                <a:chOff x="471" y="3311"/>
                <a:chExt cx="712" cy="400"/>
              </a:xfrm>
            </p:grpSpPr>
            <p:graphicFrame>
              <p:nvGraphicFramePr>
                <p:cNvPr id="442498" name="Object 130"/>
                <p:cNvGraphicFramePr>
                  <a:graphicFrameLocks/>
                </p:cNvGraphicFramePr>
                <p:nvPr/>
              </p:nvGraphicFramePr>
              <p:xfrm>
                <a:off x="471" y="3451"/>
                <a:ext cx="439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2654" name="公式" r:id="rId22" imgW="698400" imgH="342720" progId="Equation.3">
                        <p:embed/>
                      </p:oleObj>
                    </mc:Choice>
                    <mc:Fallback>
                      <p:oleObj name="公式" r:id="rId22" imgW="698400" imgH="342720" progId="Equation.3">
                        <p:embed/>
                        <p:pic>
                          <p:nvPicPr>
                            <p:cNvPr id="0" name="Object 130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1" y="3451"/>
                              <a:ext cx="439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442503" name="Group 135"/>
                <p:cNvGrpSpPr>
                  <a:grpSpLocks/>
                </p:cNvGrpSpPr>
                <p:nvPr/>
              </p:nvGrpSpPr>
              <p:grpSpPr bwMode="auto">
                <a:xfrm>
                  <a:off x="895" y="3311"/>
                  <a:ext cx="288" cy="400"/>
                  <a:chOff x="2959" y="3653"/>
                  <a:chExt cx="288" cy="400"/>
                </a:xfrm>
              </p:grpSpPr>
              <p:graphicFrame>
                <p:nvGraphicFramePr>
                  <p:cNvPr id="442500" name="Object 132"/>
                  <p:cNvGraphicFramePr>
                    <a:graphicFrameLocks/>
                  </p:cNvGraphicFramePr>
                  <p:nvPr/>
                </p:nvGraphicFramePr>
                <p:xfrm>
                  <a:off x="2959" y="3653"/>
                  <a:ext cx="288" cy="400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42655" name="公式" r:id="rId24" imgW="457200" imgH="634680" progId="Equation.3">
                          <p:embed/>
                        </p:oleObj>
                      </mc:Choice>
                      <mc:Fallback>
                        <p:oleObj name="公式" r:id="rId24" imgW="457200" imgH="634680" progId="Equation.3">
                          <p:embed/>
                          <p:pic>
                            <p:nvPicPr>
                              <p:cNvPr id="0" name="Object 132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25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959" y="3653"/>
                                <a:ext cx="288" cy="400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442501" name="Object 133"/>
                  <p:cNvGraphicFramePr>
                    <a:graphicFrameLocks/>
                  </p:cNvGraphicFramePr>
                  <p:nvPr/>
                </p:nvGraphicFramePr>
                <p:xfrm>
                  <a:off x="3063" y="3669"/>
                  <a:ext cx="176" cy="224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42656" name="公式" r:id="rId26" imgW="279360" imgH="355320" progId="Equation.3">
                          <p:embed/>
                        </p:oleObj>
                      </mc:Choice>
                      <mc:Fallback>
                        <p:oleObj name="公式" r:id="rId26" imgW="279360" imgH="355320" progId="Equation.3">
                          <p:embed/>
                          <p:pic>
                            <p:nvPicPr>
                              <p:cNvPr id="0" name="Object 133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2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063" y="3669"/>
                                <a:ext cx="176" cy="224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442502" name="Object 134"/>
                  <p:cNvGraphicFramePr>
                    <a:graphicFrameLocks/>
                  </p:cNvGraphicFramePr>
                  <p:nvPr/>
                </p:nvGraphicFramePr>
                <p:xfrm>
                  <a:off x="3057" y="3811"/>
                  <a:ext cx="184" cy="224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42657" name="公式" r:id="rId28" imgW="291960" imgH="355320" progId="Equation.3">
                          <p:embed/>
                        </p:oleObj>
                      </mc:Choice>
                      <mc:Fallback>
                        <p:oleObj name="公式" r:id="rId28" imgW="291960" imgH="355320" progId="Equation.3">
                          <p:embed/>
                          <p:pic>
                            <p:nvPicPr>
                              <p:cNvPr id="0" name="Object 134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29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057" y="3811"/>
                                <a:ext cx="184" cy="224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</p:grpSp>
          <p:grpSp>
            <p:nvGrpSpPr>
              <p:cNvPr id="442508" name="Group 140"/>
              <p:cNvGrpSpPr>
                <a:grpSpLocks/>
              </p:cNvGrpSpPr>
              <p:nvPr/>
            </p:nvGrpSpPr>
            <p:grpSpPr bwMode="auto">
              <a:xfrm>
                <a:off x="2743" y="3501"/>
                <a:ext cx="700" cy="400"/>
                <a:chOff x="2599" y="3831"/>
                <a:chExt cx="700" cy="400"/>
              </a:xfrm>
            </p:grpSpPr>
            <p:graphicFrame>
              <p:nvGraphicFramePr>
                <p:cNvPr id="442499" name="Object 131"/>
                <p:cNvGraphicFramePr>
                  <a:graphicFrameLocks/>
                </p:cNvGraphicFramePr>
                <p:nvPr/>
              </p:nvGraphicFramePr>
              <p:xfrm>
                <a:off x="2599" y="3971"/>
                <a:ext cx="439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2658" name="公式" r:id="rId30" imgW="698400" imgH="342720" progId="Equation.3">
                        <p:embed/>
                      </p:oleObj>
                    </mc:Choice>
                    <mc:Fallback>
                      <p:oleObj name="公式" r:id="rId30" imgW="698400" imgH="342720" progId="Equation.3">
                        <p:embed/>
                        <p:pic>
                          <p:nvPicPr>
                            <p:cNvPr id="0" name="Object 131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99" y="3971"/>
                              <a:ext cx="439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442504" name="Group 136"/>
                <p:cNvGrpSpPr>
                  <a:grpSpLocks/>
                </p:cNvGrpSpPr>
                <p:nvPr/>
              </p:nvGrpSpPr>
              <p:grpSpPr bwMode="auto">
                <a:xfrm>
                  <a:off x="3011" y="3831"/>
                  <a:ext cx="288" cy="400"/>
                  <a:chOff x="2959" y="3653"/>
                  <a:chExt cx="288" cy="400"/>
                </a:xfrm>
              </p:grpSpPr>
              <p:graphicFrame>
                <p:nvGraphicFramePr>
                  <p:cNvPr id="442505" name="Object 137"/>
                  <p:cNvGraphicFramePr>
                    <a:graphicFrameLocks/>
                  </p:cNvGraphicFramePr>
                  <p:nvPr/>
                </p:nvGraphicFramePr>
                <p:xfrm>
                  <a:off x="2959" y="3653"/>
                  <a:ext cx="288" cy="400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42659" name="公式" r:id="rId32" imgW="457200" imgH="634680" progId="Equation.3">
                          <p:embed/>
                        </p:oleObj>
                      </mc:Choice>
                      <mc:Fallback>
                        <p:oleObj name="公式" r:id="rId32" imgW="457200" imgH="634680" progId="Equation.3">
                          <p:embed/>
                          <p:pic>
                            <p:nvPicPr>
                              <p:cNvPr id="0" name="Object 137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33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959" y="3653"/>
                                <a:ext cx="288" cy="400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442506" name="Object 138"/>
                  <p:cNvGraphicFramePr>
                    <a:graphicFrameLocks/>
                  </p:cNvGraphicFramePr>
                  <p:nvPr/>
                </p:nvGraphicFramePr>
                <p:xfrm>
                  <a:off x="3063" y="3669"/>
                  <a:ext cx="176" cy="224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42660" name="公式" r:id="rId34" imgW="279360" imgH="355320" progId="Equation.3">
                          <p:embed/>
                        </p:oleObj>
                      </mc:Choice>
                      <mc:Fallback>
                        <p:oleObj name="公式" r:id="rId34" imgW="279360" imgH="355320" progId="Equation.3">
                          <p:embed/>
                          <p:pic>
                            <p:nvPicPr>
                              <p:cNvPr id="0" name="Object 138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35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063" y="3669"/>
                                <a:ext cx="176" cy="224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442507" name="Object 139"/>
                  <p:cNvGraphicFramePr>
                    <a:graphicFrameLocks/>
                  </p:cNvGraphicFramePr>
                  <p:nvPr/>
                </p:nvGraphicFramePr>
                <p:xfrm>
                  <a:off x="3057" y="3811"/>
                  <a:ext cx="184" cy="224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42661" name="公式" r:id="rId36" imgW="291960" imgH="355320" progId="Equation.3">
                          <p:embed/>
                        </p:oleObj>
                      </mc:Choice>
                      <mc:Fallback>
                        <p:oleObj name="公式" r:id="rId36" imgW="291960" imgH="355320" progId="Equation.3">
                          <p:embed/>
                          <p:pic>
                            <p:nvPicPr>
                              <p:cNvPr id="0" name="Object 139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3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057" y="3811"/>
                                <a:ext cx="184" cy="224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</p:grpSp>
        </p:grpSp>
        <p:sp>
          <p:nvSpPr>
            <p:cNvPr id="442526" name="Line 158"/>
            <p:cNvSpPr>
              <a:spLocks noChangeShapeType="1"/>
            </p:cNvSpPr>
            <p:nvPr/>
          </p:nvSpPr>
          <p:spPr bwMode="auto">
            <a:xfrm flipV="1">
              <a:off x="1613" y="2121"/>
              <a:ext cx="0" cy="734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42585" name="Group 217"/>
          <p:cNvGrpSpPr>
            <a:grpSpLocks/>
          </p:cNvGrpSpPr>
          <p:nvPr/>
        </p:nvGrpSpPr>
        <p:grpSpPr bwMode="auto">
          <a:xfrm>
            <a:off x="3937000" y="4675188"/>
            <a:ext cx="2470150" cy="1412875"/>
            <a:chOff x="2480" y="2945"/>
            <a:chExt cx="1556" cy="890"/>
          </a:xfrm>
        </p:grpSpPr>
        <p:grpSp>
          <p:nvGrpSpPr>
            <p:cNvPr id="442479" name="Group 111"/>
            <p:cNvGrpSpPr>
              <a:grpSpLocks/>
            </p:cNvGrpSpPr>
            <p:nvPr/>
          </p:nvGrpSpPr>
          <p:grpSpPr bwMode="auto">
            <a:xfrm>
              <a:off x="2518" y="2945"/>
              <a:ext cx="1334" cy="564"/>
              <a:chOff x="2725" y="2237"/>
              <a:chExt cx="1334" cy="564"/>
            </a:xfrm>
          </p:grpSpPr>
          <p:graphicFrame>
            <p:nvGraphicFramePr>
              <p:cNvPr id="442477" name="Object 109"/>
              <p:cNvGraphicFramePr>
                <a:graphicFrameLocks/>
              </p:cNvGraphicFramePr>
              <p:nvPr/>
            </p:nvGraphicFramePr>
            <p:xfrm>
              <a:off x="3067" y="2237"/>
              <a:ext cx="992" cy="5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62" name="公式" r:id="rId38" imgW="1574640" imgH="850680" progId="Equation.3">
                      <p:embed/>
                    </p:oleObj>
                  </mc:Choice>
                  <mc:Fallback>
                    <p:oleObj name="公式" r:id="rId38" imgW="1574640" imgH="850680" progId="Equation.3">
                      <p:embed/>
                      <p:pic>
                        <p:nvPicPr>
                          <p:cNvPr id="0" name="Object 10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67" y="2237"/>
                            <a:ext cx="992" cy="5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2478" name="Object 110"/>
              <p:cNvGraphicFramePr>
                <a:graphicFrameLocks/>
              </p:cNvGraphicFramePr>
              <p:nvPr/>
            </p:nvGraphicFramePr>
            <p:xfrm>
              <a:off x="2725" y="2249"/>
              <a:ext cx="1190" cy="5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63" name="公式" r:id="rId40" imgW="1892160" imgH="876240" progId="Equation.3">
                      <p:embed/>
                    </p:oleObj>
                  </mc:Choice>
                  <mc:Fallback>
                    <p:oleObj name="公式" r:id="rId40" imgW="1892160" imgH="876240" progId="Equation.3">
                      <p:embed/>
                      <p:pic>
                        <p:nvPicPr>
                          <p:cNvPr id="0" name="Object 11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25" y="2249"/>
                            <a:ext cx="1190" cy="55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42525" name="Line 157"/>
            <p:cNvSpPr>
              <a:spLocks noChangeShapeType="1"/>
            </p:cNvSpPr>
            <p:nvPr/>
          </p:nvSpPr>
          <p:spPr bwMode="auto">
            <a:xfrm flipH="1" flipV="1">
              <a:off x="2485" y="3558"/>
              <a:ext cx="1393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2527" name="Rectangle 159"/>
            <p:cNvSpPr>
              <a:spLocks noChangeArrowheads="1"/>
            </p:cNvSpPr>
            <p:nvPr/>
          </p:nvSpPr>
          <p:spPr bwMode="auto">
            <a:xfrm>
              <a:off x="2480" y="3585"/>
              <a:ext cx="15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2000">
                  <a:solidFill>
                    <a:schemeClr val="hlink"/>
                  </a:solidFill>
                  <a:latin typeface="仿宋_GB2312" pitchFamily="49" charset="-122"/>
                  <a:ea typeface="仿宋_GB2312" pitchFamily="49" charset="-122"/>
                </a:rPr>
                <a:t>(</a:t>
              </a:r>
              <a:r>
                <a:rPr kumimoji="0" lang="zh-CN" altLang="en-US" sz="2000">
                  <a:solidFill>
                    <a:schemeClr val="hlink"/>
                  </a:solidFill>
                  <a:latin typeface="仿宋_GB2312" pitchFamily="49" charset="-122"/>
                  <a:ea typeface="仿宋_GB2312" pitchFamily="49" charset="-122"/>
                </a:rPr>
                <a:t>利用前例的结果</a:t>
              </a:r>
              <a:r>
                <a:rPr kumimoji="0" lang="en-US" altLang="zh-CN" sz="2000">
                  <a:solidFill>
                    <a:schemeClr val="hlink"/>
                  </a:solidFill>
                  <a:latin typeface="仿宋_GB2312" pitchFamily="49" charset="-122"/>
                  <a:ea typeface="仿宋_GB2312" pitchFamily="49" charset="-122"/>
                </a:rPr>
                <a:t>)  </a:t>
              </a:r>
            </a:p>
          </p:txBody>
        </p:sp>
      </p:grpSp>
      <p:grpSp>
        <p:nvGrpSpPr>
          <p:cNvPr id="442573" name="Group 205"/>
          <p:cNvGrpSpPr>
            <a:grpSpLocks/>
          </p:cNvGrpSpPr>
          <p:nvPr/>
        </p:nvGrpSpPr>
        <p:grpSpPr bwMode="auto">
          <a:xfrm>
            <a:off x="403225" y="565150"/>
            <a:ext cx="8626475" cy="1225550"/>
            <a:chOff x="254" y="356"/>
            <a:chExt cx="5434" cy="772"/>
          </a:xfrm>
        </p:grpSpPr>
        <p:sp>
          <p:nvSpPr>
            <p:cNvPr id="442380" name="Rectangle 12"/>
            <p:cNvSpPr>
              <a:spLocks noChangeArrowheads="1"/>
            </p:cNvSpPr>
            <p:nvPr/>
          </p:nvSpPr>
          <p:spPr bwMode="auto">
            <a:xfrm>
              <a:off x="336" y="439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例    </a:t>
              </a:r>
            </a:p>
          </p:txBody>
        </p:sp>
        <p:sp>
          <p:nvSpPr>
            <p:cNvPr id="442381" name="Rectangle 13"/>
            <p:cNvSpPr>
              <a:spLocks noChangeArrowheads="1"/>
            </p:cNvSpPr>
            <p:nvPr/>
          </p:nvSpPr>
          <p:spPr bwMode="auto">
            <a:xfrm>
              <a:off x="660" y="840"/>
              <a:ext cx="25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</a:rPr>
                <a:t>映射将</a:t>
              </a:r>
              <a:r>
                <a:rPr kumimoji="0" lang="zh-CN" altLang="en-US" sz="1600">
                  <a:solidFill>
                    <a:schemeClr val="tx1"/>
                  </a:solidFill>
                </a:rPr>
                <a:t> </a:t>
              </a:r>
              <a:r>
                <a:rPr kumimoji="0" lang="en-US" altLang="zh-CN" i="1">
                  <a:solidFill>
                    <a:schemeClr val="tx1"/>
                  </a:solidFill>
                </a:rPr>
                <a:t>D</a:t>
              </a:r>
              <a:r>
                <a:rPr kumimoji="0" lang="en-US" altLang="zh-CN" sz="1200" i="1">
                  <a:solidFill>
                    <a:schemeClr val="tx1"/>
                  </a:solidFill>
                </a:rPr>
                <a:t> </a:t>
              </a:r>
              <a:r>
                <a:rPr kumimoji="0" lang="zh-CN" altLang="en-US">
                  <a:solidFill>
                    <a:schemeClr val="tx1"/>
                  </a:solidFill>
                </a:rPr>
                <a:t>映射成上半平面。  </a:t>
              </a:r>
            </a:p>
          </p:txBody>
        </p:sp>
        <p:sp>
          <p:nvSpPr>
            <p:cNvPr id="442382" name="Rectangle 14"/>
            <p:cNvSpPr>
              <a:spLocks noChangeArrowheads="1"/>
            </p:cNvSpPr>
            <p:nvPr/>
          </p:nvSpPr>
          <p:spPr bwMode="auto">
            <a:xfrm>
              <a:off x="660" y="438"/>
              <a:ext cx="5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</a:rPr>
                <a:t>设区域</a:t>
              </a:r>
              <a:r>
                <a:rPr kumimoji="0" lang="zh-CN" altLang="en-US" sz="1600">
                  <a:solidFill>
                    <a:schemeClr val="tx1"/>
                  </a:solidFill>
                </a:rPr>
                <a:t>                                                                                                           </a:t>
              </a:r>
              <a:r>
                <a:rPr kumimoji="0" lang="zh-CN" altLang="en-US">
                  <a:solidFill>
                    <a:schemeClr val="tx1"/>
                  </a:solidFill>
                </a:rPr>
                <a:t>求一共形   </a:t>
              </a:r>
            </a:p>
          </p:txBody>
        </p:sp>
        <p:graphicFrame>
          <p:nvGraphicFramePr>
            <p:cNvPr id="442394" name="Object 26"/>
            <p:cNvGraphicFramePr>
              <a:graphicFrameLocks/>
            </p:cNvGraphicFramePr>
            <p:nvPr/>
          </p:nvGraphicFramePr>
          <p:xfrm>
            <a:off x="1345" y="356"/>
            <a:ext cx="3246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2664" name="公式" r:id="rId42" imgW="5143320" imgH="711000" progId="Equation.3">
                    <p:embed/>
                  </p:oleObj>
                </mc:Choice>
                <mc:Fallback>
                  <p:oleObj name="公式" r:id="rId42" imgW="5143320" imgH="711000" progId="Equation.3">
                    <p:embed/>
                    <p:pic>
                      <p:nvPicPr>
                        <p:cNvPr id="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5" y="356"/>
                          <a:ext cx="3246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2529" name="Text Box 161"/>
            <p:cNvSpPr txBox="1">
              <a:spLocks noChangeArrowheads="1"/>
            </p:cNvSpPr>
            <p:nvPr/>
          </p:nvSpPr>
          <p:spPr bwMode="auto">
            <a:xfrm>
              <a:off x="254" y="362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</a:rPr>
                <a:t>*  </a:t>
              </a:r>
            </a:p>
          </p:txBody>
        </p:sp>
      </p:grpSp>
      <p:grpSp>
        <p:nvGrpSpPr>
          <p:cNvPr id="442577" name="Group 209"/>
          <p:cNvGrpSpPr>
            <a:grpSpLocks/>
          </p:cNvGrpSpPr>
          <p:nvPr/>
        </p:nvGrpSpPr>
        <p:grpSpPr bwMode="auto">
          <a:xfrm>
            <a:off x="6642100" y="1573213"/>
            <a:ext cx="1757363" cy="1697037"/>
            <a:chOff x="4184" y="991"/>
            <a:chExt cx="1107" cy="1069"/>
          </a:xfrm>
        </p:grpSpPr>
        <p:sp>
          <p:nvSpPr>
            <p:cNvPr id="442403" name="Line 35"/>
            <p:cNvSpPr>
              <a:spLocks noChangeShapeType="1"/>
            </p:cNvSpPr>
            <p:nvPr/>
          </p:nvSpPr>
          <p:spPr bwMode="auto">
            <a:xfrm>
              <a:off x="4184" y="1223"/>
              <a:ext cx="10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2404" name="Line 36"/>
            <p:cNvSpPr>
              <a:spLocks noChangeShapeType="1"/>
            </p:cNvSpPr>
            <p:nvPr/>
          </p:nvSpPr>
          <p:spPr bwMode="auto">
            <a:xfrm>
              <a:off x="4719" y="1010"/>
              <a:ext cx="0" cy="10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42531" name="Object 163"/>
            <p:cNvGraphicFramePr>
              <a:graphicFrameLocks noChangeAspect="1"/>
            </p:cNvGraphicFramePr>
            <p:nvPr/>
          </p:nvGraphicFramePr>
          <p:xfrm>
            <a:off x="5053" y="991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2665" name="公式" r:id="rId44" imgW="507960" imgH="368280" progId="Equation.3">
                    <p:embed/>
                  </p:oleObj>
                </mc:Choice>
                <mc:Fallback>
                  <p:oleObj name="公式" r:id="rId44" imgW="507960" imgH="368280" progId="Equation.3">
                    <p:embed/>
                    <p:pic>
                      <p:nvPicPr>
                        <p:cNvPr id="0" name="Object 1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53" y="991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2584" name="Group 216"/>
          <p:cNvGrpSpPr>
            <a:grpSpLocks/>
          </p:cNvGrpSpPr>
          <p:nvPr/>
        </p:nvGrpSpPr>
        <p:grpSpPr bwMode="auto">
          <a:xfrm>
            <a:off x="6353175" y="4162425"/>
            <a:ext cx="2181225" cy="2162175"/>
            <a:chOff x="4002" y="2622"/>
            <a:chExt cx="1374" cy="1362"/>
          </a:xfrm>
        </p:grpSpPr>
        <p:grpSp>
          <p:nvGrpSpPr>
            <p:cNvPr id="442449" name="Group 81"/>
            <p:cNvGrpSpPr>
              <a:grpSpLocks/>
            </p:cNvGrpSpPr>
            <p:nvPr/>
          </p:nvGrpSpPr>
          <p:grpSpPr bwMode="auto">
            <a:xfrm>
              <a:off x="5102" y="2865"/>
              <a:ext cx="136" cy="235"/>
              <a:chOff x="2026" y="2395"/>
              <a:chExt cx="136" cy="235"/>
            </a:xfrm>
          </p:grpSpPr>
          <p:graphicFrame>
            <p:nvGraphicFramePr>
              <p:cNvPr id="442450" name="Object 82"/>
              <p:cNvGraphicFramePr>
                <a:graphicFrameLocks noChangeAspect="1"/>
              </p:cNvGraphicFramePr>
              <p:nvPr/>
            </p:nvGraphicFramePr>
            <p:xfrm>
              <a:off x="2039" y="2395"/>
              <a:ext cx="102" cy="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66" name="公式" r:id="rId46" imgW="215640" imgH="203040" progId="Equation.3">
                      <p:embed/>
                    </p:oleObj>
                  </mc:Choice>
                  <mc:Fallback>
                    <p:oleObj name="公式" r:id="rId46" imgW="215640" imgH="203040" progId="Equation.3">
                      <p:embed/>
                      <p:pic>
                        <p:nvPicPr>
                          <p:cNvPr id="0" name="Object 8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39" y="2395"/>
                            <a:ext cx="102" cy="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2451" name="Object 83"/>
              <p:cNvGraphicFramePr>
                <a:graphicFrameLocks noChangeAspect="1"/>
              </p:cNvGraphicFramePr>
              <p:nvPr/>
            </p:nvGraphicFramePr>
            <p:xfrm>
              <a:off x="2049" y="2504"/>
              <a:ext cx="90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67" name="公式" r:id="rId48" imgW="190440" imgH="266400" progId="Equation.3">
                      <p:embed/>
                    </p:oleObj>
                  </mc:Choice>
                  <mc:Fallback>
                    <p:oleObj name="公式" r:id="rId48" imgW="190440" imgH="266400" progId="Equation.3">
                      <p:embed/>
                      <p:pic>
                        <p:nvPicPr>
                          <p:cNvPr id="0" name="Object 8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49" y="2504"/>
                            <a:ext cx="90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2452" name="Line 84"/>
              <p:cNvSpPr>
                <a:spLocks noChangeShapeType="1"/>
              </p:cNvSpPr>
              <p:nvPr/>
            </p:nvSpPr>
            <p:spPr bwMode="auto">
              <a:xfrm>
                <a:off x="2026" y="2499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42453" name="Group 85"/>
            <p:cNvGrpSpPr>
              <a:grpSpLocks/>
            </p:cNvGrpSpPr>
            <p:nvPr/>
          </p:nvGrpSpPr>
          <p:grpSpPr bwMode="auto">
            <a:xfrm>
              <a:off x="4058" y="2867"/>
              <a:ext cx="262" cy="235"/>
              <a:chOff x="3610" y="2077"/>
              <a:chExt cx="262" cy="235"/>
            </a:xfrm>
          </p:grpSpPr>
          <p:grpSp>
            <p:nvGrpSpPr>
              <p:cNvPr id="442454" name="Group 86"/>
              <p:cNvGrpSpPr>
                <a:grpSpLocks/>
              </p:cNvGrpSpPr>
              <p:nvPr/>
            </p:nvGrpSpPr>
            <p:grpSpPr bwMode="auto">
              <a:xfrm>
                <a:off x="3736" y="2077"/>
                <a:ext cx="136" cy="235"/>
                <a:chOff x="2026" y="2395"/>
                <a:chExt cx="136" cy="235"/>
              </a:xfrm>
            </p:grpSpPr>
            <p:graphicFrame>
              <p:nvGraphicFramePr>
                <p:cNvPr id="442455" name="Object 87"/>
                <p:cNvGraphicFramePr>
                  <a:graphicFrameLocks noChangeAspect="1"/>
                </p:cNvGraphicFramePr>
                <p:nvPr/>
              </p:nvGraphicFramePr>
              <p:xfrm>
                <a:off x="2039" y="2395"/>
                <a:ext cx="102" cy="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2668" name="公式" r:id="rId50" imgW="215640" imgH="203040" progId="Equation.3">
                        <p:embed/>
                      </p:oleObj>
                    </mc:Choice>
                    <mc:Fallback>
                      <p:oleObj name="公式" r:id="rId50" imgW="215640" imgH="203040" progId="Equation.3">
                        <p:embed/>
                        <p:pic>
                          <p:nvPicPr>
                            <p:cNvPr id="0" name="Object 8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39" y="2395"/>
                              <a:ext cx="102" cy="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42456" name="Object 88"/>
                <p:cNvGraphicFramePr>
                  <a:graphicFrameLocks noChangeAspect="1"/>
                </p:cNvGraphicFramePr>
                <p:nvPr/>
              </p:nvGraphicFramePr>
              <p:xfrm>
                <a:off x="2049" y="2504"/>
                <a:ext cx="90" cy="12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2669" name="公式" r:id="rId51" imgW="190440" imgH="266400" progId="Equation.3">
                        <p:embed/>
                      </p:oleObj>
                    </mc:Choice>
                    <mc:Fallback>
                      <p:oleObj name="公式" r:id="rId51" imgW="190440" imgH="266400" progId="Equation.3">
                        <p:embed/>
                        <p:pic>
                          <p:nvPicPr>
                            <p:cNvPr id="0" name="Object 8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49" y="2504"/>
                              <a:ext cx="90" cy="12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42457" name="Line 89"/>
                <p:cNvSpPr>
                  <a:spLocks noChangeShapeType="1"/>
                </p:cNvSpPr>
                <p:nvPr/>
              </p:nvSpPr>
              <p:spPr bwMode="auto">
                <a:xfrm>
                  <a:off x="2026" y="2499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aphicFrame>
            <p:nvGraphicFramePr>
              <p:cNvPr id="442458" name="Object 90"/>
              <p:cNvGraphicFramePr>
                <a:graphicFrameLocks noChangeAspect="1"/>
              </p:cNvGraphicFramePr>
              <p:nvPr/>
            </p:nvGraphicFramePr>
            <p:xfrm>
              <a:off x="3610" y="2162"/>
              <a:ext cx="101" cy="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2670" name="公式" r:id="rId53" imgW="215640" imgH="88560" progId="Equation.3">
                      <p:embed/>
                    </p:oleObj>
                  </mc:Choice>
                  <mc:Fallback>
                    <p:oleObj name="公式" r:id="rId53" imgW="215640" imgH="88560" progId="Equation.3">
                      <p:embed/>
                      <p:pic>
                        <p:nvPicPr>
                          <p:cNvPr id="0" name="Object 9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10" y="2162"/>
                            <a:ext cx="101" cy="4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42518" name="Group 150"/>
            <p:cNvGrpSpPr>
              <a:grpSpLocks/>
            </p:cNvGrpSpPr>
            <p:nvPr/>
          </p:nvGrpSpPr>
          <p:grpSpPr bwMode="auto">
            <a:xfrm>
              <a:off x="4362" y="2836"/>
              <a:ext cx="704" cy="1004"/>
              <a:chOff x="3912" y="2908"/>
              <a:chExt cx="1034" cy="1106"/>
            </a:xfrm>
          </p:grpSpPr>
          <p:grpSp>
            <p:nvGrpSpPr>
              <p:cNvPr id="442517" name="Group 149"/>
              <p:cNvGrpSpPr>
                <a:grpSpLocks/>
              </p:cNvGrpSpPr>
              <p:nvPr/>
            </p:nvGrpSpPr>
            <p:grpSpPr bwMode="auto">
              <a:xfrm>
                <a:off x="3912" y="2910"/>
                <a:ext cx="1033" cy="1104"/>
                <a:chOff x="3912" y="2910"/>
                <a:chExt cx="1033" cy="1104"/>
              </a:xfrm>
            </p:grpSpPr>
            <p:sp>
              <p:nvSpPr>
                <p:cNvPr id="442486" name="Rectangle 118"/>
                <p:cNvSpPr>
                  <a:spLocks noChangeArrowheads="1"/>
                </p:cNvSpPr>
                <p:nvPr/>
              </p:nvSpPr>
              <p:spPr bwMode="auto">
                <a:xfrm rot="16200000" flipV="1">
                  <a:off x="3620" y="3202"/>
                  <a:ext cx="1104" cy="520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CC99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FF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42487" name="Rectangle 119"/>
                <p:cNvSpPr>
                  <a:spLocks noChangeArrowheads="1"/>
                </p:cNvSpPr>
                <p:nvPr/>
              </p:nvSpPr>
              <p:spPr bwMode="auto">
                <a:xfrm rot="5400000" flipH="1" flipV="1">
                  <a:off x="4133" y="3202"/>
                  <a:ext cx="1104" cy="520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CC99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FF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42488" name="Line 120"/>
              <p:cNvSpPr>
                <a:spLocks noChangeShapeType="1"/>
              </p:cNvSpPr>
              <p:nvPr/>
            </p:nvSpPr>
            <p:spPr bwMode="auto">
              <a:xfrm rot="-5400000">
                <a:off x="3390" y="3438"/>
                <a:ext cx="1049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2489" name="Line 121"/>
              <p:cNvSpPr>
                <a:spLocks noChangeShapeType="1"/>
              </p:cNvSpPr>
              <p:nvPr/>
            </p:nvSpPr>
            <p:spPr bwMode="auto">
              <a:xfrm rot="-5400000">
                <a:off x="4421" y="3433"/>
                <a:ext cx="1049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42490" name="Line 122"/>
            <p:cNvSpPr>
              <a:spLocks noChangeAspect="1" noChangeShapeType="1"/>
            </p:cNvSpPr>
            <p:nvPr/>
          </p:nvSpPr>
          <p:spPr bwMode="auto">
            <a:xfrm flipV="1">
              <a:off x="4002" y="2832"/>
              <a:ext cx="137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2491" name="Line 123"/>
            <p:cNvSpPr>
              <a:spLocks noChangeShapeType="1"/>
            </p:cNvSpPr>
            <p:nvPr/>
          </p:nvSpPr>
          <p:spPr bwMode="auto">
            <a:xfrm>
              <a:off x="4717" y="2622"/>
              <a:ext cx="0" cy="1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42532" name="Object 164"/>
            <p:cNvGraphicFramePr>
              <a:graphicFrameLocks noChangeAspect="1"/>
            </p:cNvGraphicFramePr>
            <p:nvPr/>
          </p:nvGraphicFramePr>
          <p:xfrm>
            <a:off x="5048" y="2626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2671" name="公式" r:id="rId55" imgW="520560" imgH="368280" progId="Equation.3">
                    <p:embed/>
                  </p:oleObj>
                </mc:Choice>
                <mc:Fallback>
                  <p:oleObj name="公式" r:id="rId55" imgW="520560" imgH="368280" progId="Equation.3">
                    <p:embed/>
                    <p:pic>
                      <p:nvPicPr>
                        <p:cNvPr id="0" name="Object 1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8" y="2626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2586" name="Group 218"/>
          <p:cNvGrpSpPr>
            <a:grpSpLocks/>
          </p:cNvGrpSpPr>
          <p:nvPr/>
        </p:nvGrpSpPr>
        <p:grpSpPr bwMode="auto">
          <a:xfrm>
            <a:off x="1344613" y="4865688"/>
            <a:ext cx="2441575" cy="1452562"/>
            <a:chOff x="847" y="3065"/>
            <a:chExt cx="1538" cy="915"/>
          </a:xfrm>
        </p:grpSpPr>
        <p:grpSp>
          <p:nvGrpSpPr>
            <p:cNvPr id="442515" name="Group 147"/>
            <p:cNvGrpSpPr>
              <a:grpSpLocks/>
            </p:cNvGrpSpPr>
            <p:nvPr/>
          </p:nvGrpSpPr>
          <p:grpSpPr bwMode="auto">
            <a:xfrm>
              <a:off x="847" y="3204"/>
              <a:ext cx="1538" cy="468"/>
              <a:chOff x="3661" y="1350"/>
              <a:chExt cx="1538" cy="468"/>
            </a:xfrm>
          </p:grpSpPr>
          <p:grpSp>
            <p:nvGrpSpPr>
              <p:cNvPr id="442512" name="Group 144"/>
              <p:cNvGrpSpPr>
                <a:grpSpLocks/>
              </p:cNvGrpSpPr>
              <p:nvPr/>
            </p:nvGrpSpPr>
            <p:grpSpPr bwMode="auto">
              <a:xfrm>
                <a:off x="3661" y="1350"/>
                <a:ext cx="1538" cy="468"/>
                <a:chOff x="3661" y="1380"/>
                <a:chExt cx="1538" cy="558"/>
              </a:xfrm>
            </p:grpSpPr>
            <p:sp>
              <p:nvSpPr>
                <p:cNvPr id="442384" name="Rectangle 16"/>
                <p:cNvSpPr>
                  <a:spLocks noChangeAspect="1" noChangeArrowheads="1"/>
                </p:cNvSpPr>
                <p:nvPr/>
              </p:nvSpPr>
              <p:spPr bwMode="auto">
                <a:xfrm>
                  <a:off x="3661" y="1380"/>
                  <a:ext cx="769" cy="55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t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42385" name="Rectangle 17"/>
                <p:cNvSpPr>
                  <a:spLocks noChangeAspect="1" noChangeArrowheads="1"/>
                </p:cNvSpPr>
                <p:nvPr/>
              </p:nvSpPr>
              <p:spPr bwMode="auto">
                <a:xfrm rot="10800000">
                  <a:off x="4430" y="1380"/>
                  <a:ext cx="769" cy="55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442386" name="Line 18"/>
              <p:cNvSpPr>
                <a:spLocks noChangeShapeType="1"/>
              </p:cNvSpPr>
              <p:nvPr/>
            </p:nvSpPr>
            <p:spPr bwMode="auto">
              <a:xfrm flipV="1">
                <a:off x="3879" y="1816"/>
                <a:ext cx="1047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2387" name="Line 19"/>
              <p:cNvSpPr>
                <a:spLocks noChangeShapeType="1"/>
              </p:cNvSpPr>
              <p:nvPr/>
            </p:nvSpPr>
            <p:spPr bwMode="auto">
              <a:xfrm flipV="1">
                <a:off x="3764" y="1818"/>
                <a:ext cx="13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42393" name="Line 25"/>
            <p:cNvSpPr>
              <a:spLocks noChangeShapeType="1"/>
            </p:cNvSpPr>
            <p:nvPr/>
          </p:nvSpPr>
          <p:spPr bwMode="auto">
            <a:xfrm>
              <a:off x="1617" y="3065"/>
              <a:ext cx="0" cy="9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42533" name="Object 165"/>
            <p:cNvGraphicFramePr>
              <a:graphicFrameLocks noChangeAspect="1"/>
            </p:cNvGraphicFramePr>
            <p:nvPr/>
          </p:nvGraphicFramePr>
          <p:xfrm>
            <a:off x="1873" y="3264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2672" name="公式" r:id="rId57" imgW="469800" imgH="342720" progId="Equation.3">
                    <p:embed/>
                  </p:oleObj>
                </mc:Choice>
                <mc:Fallback>
                  <p:oleObj name="公式" r:id="rId57" imgW="469800" imgH="342720" progId="Equation.3">
                    <p:embed/>
                    <p:pic>
                      <p:nvPicPr>
                        <p:cNvPr id="0" name="Object 1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3" y="3264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2575" name="Group 207"/>
          <p:cNvGrpSpPr>
            <a:grpSpLocks/>
          </p:cNvGrpSpPr>
          <p:nvPr/>
        </p:nvGrpSpPr>
        <p:grpSpPr bwMode="auto">
          <a:xfrm>
            <a:off x="530225" y="1903413"/>
            <a:ext cx="3709988" cy="1249362"/>
            <a:chOff x="334" y="1199"/>
            <a:chExt cx="2337" cy="787"/>
          </a:xfrm>
        </p:grpSpPr>
        <p:sp>
          <p:nvSpPr>
            <p:cNvPr id="442459" name="Rectangle 91"/>
            <p:cNvSpPr>
              <a:spLocks noChangeAspect="1" noChangeArrowheads="1"/>
            </p:cNvSpPr>
            <p:nvPr/>
          </p:nvSpPr>
          <p:spPr bwMode="auto">
            <a:xfrm>
              <a:off x="557" y="1258"/>
              <a:ext cx="1060" cy="546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2460" name="Rectangle 92"/>
            <p:cNvSpPr>
              <a:spLocks noChangeAspect="1" noChangeArrowheads="1"/>
            </p:cNvSpPr>
            <p:nvPr/>
          </p:nvSpPr>
          <p:spPr bwMode="auto">
            <a:xfrm rot="10800000">
              <a:off x="1611" y="1258"/>
              <a:ext cx="1060" cy="546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2463" name="Line 95"/>
            <p:cNvSpPr>
              <a:spLocks noChangeShapeType="1"/>
            </p:cNvSpPr>
            <p:nvPr/>
          </p:nvSpPr>
          <p:spPr bwMode="auto">
            <a:xfrm>
              <a:off x="1615" y="1235"/>
              <a:ext cx="0" cy="74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2464" name="Arc 96"/>
            <p:cNvSpPr>
              <a:spLocks noChangeAspect="1"/>
            </p:cNvSpPr>
            <p:nvPr/>
          </p:nvSpPr>
          <p:spPr bwMode="auto">
            <a:xfrm rot="-5400000">
              <a:off x="1323" y="1511"/>
              <a:ext cx="194" cy="38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93 w 21600"/>
                <a:gd name="T1" fmla="*/ 0 h 43200"/>
                <a:gd name="T2" fmla="*/ 61 w 21600"/>
                <a:gd name="T3" fmla="*/ 43200 h 43200"/>
                <a:gd name="T4" fmla="*/ 0 w 216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200" fill="none" extrusionOk="0">
                  <a:moveTo>
                    <a:pt x="92" y="0"/>
                  </a:moveTo>
                  <a:cubicBezTo>
                    <a:pt x="11985" y="51"/>
                    <a:pt x="21600" y="9706"/>
                    <a:pt x="21600" y="21600"/>
                  </a:cubicBezTo>
                  <a:cubicBezTo>
                    <a:pt x="21600" y="33505"/>
                    <a:pt x="11966" y="43166"/>
                    <a:pt x="60" y="43199"/>
                  </a:cubicBezTo>
                </a:path>
                <a:path w="21600" h="43200" stroke="0" extrusionOk="0">
                  <a:moveTo>
                    <a:pt x="92" y="0"/>
                  </a:moveTo>
                  <a:cubicBezTo>
                    <a:pt x="11985" y="51"/>
                    <a:pt x="21600" y="9706"/>
                    <a:pt x="21600" y="21600"/>
                  </a:cubicBezTo>
                  <a:cubicBezTo>
                    <a:pt x="21600" y="33505"/>
                    <a:pt x="11966" y="43166"/>
                    <a:pt x="60" y="43199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42465" name="Arc 97"/>
            <p:cNvSpPr>
              <a:spLocks noChangeAspect="1"/>
            </p:cNvSpPr>
            <p:nvPr/>
          </p:nvSpPr>
          <p:spPr bwMode="auto">
            <a:xfrm rot="-5400000">
              <a:off x="1714" y="1509"/>
              <a:ext cx="194" cy="38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93 w 21600"/>
                <a:gd name="T1" fmla="*/ 0 h 43200"/>
                <a:gd name="T2" fmla="*/ 61 w 21600"/>
                <a:gd name="T3" fmla="*/ 43200 h 43200"/>
                <a:gd name="T4" fmla="*/ 0 w 216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200" fill="none" extrusionOk="0">
                  <a:moveTo>
                    <a:pt x="92" y="0"/>
                  </a:moveTo>
                  <a:cubicBezTo>
                    <a:pt x="11985" y="51"/>
                    <a:pt x="21600" y="9706"/>
                    <a:pt x="21600" y="21600"/>
                  </a:cubicBezTo>
                  <a:cubicBezTo>
                    <a:pt x="21600" y="33505"/>
                    <a:pt x="11966" y="43166"/>
                    <a:pt x="60" y="43199"/>
                  </a:cubicBezTo>
                </a:path>
                <a:path w="21600" h="43200" stroke="0" extrusionOk="0">
                  <a:moveTo>
                    <a:pt x="92" y="0"/>
                  </a:moveTo>
                  <a:cubicBezTo>
                    <a:pt x="11985" y="51"/>
                    <a:pt x="21600" y="9706"/>
                    <a:pt x="21600" y="21600"/>
                  </a:cubicBezTo>
                  <a:cubicBezTo>
                    <a:pt x="21600" y="33505"/>
                    <a:pt x="11966" y="43166"/>
                    <a:pt x="60" y="43199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42462" name="Line 94"/>
            <p:cNvSpPr>
              <a:spLocks noChangeShapeType="1"/>
            </p:cNvSpPr>
            <p:nvPr/>
          </p:nvSpPr>
          <p:spPr bwMode="auto">
            <a:xfrm>
              <a:off x="750" y="1801"/>
              <a:ext cx="17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42470" name="Object 102"/>
            <p:cNvGraphicFramePr>
              <a:graphicFrameLocks noChangeAspect="1"/>
            </p:cNvGraphicFramePr>
            <p:nvPr/>
          </p:nvGraphicFramePr>
          <p:xfrm>
            <a:off x="1637" y="1825"/>
            <a:ext cx="90" cy="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2673" name="公式" r:id="rId59" imgW="190440" imgH="279360" progId="Equation.3">
                    <p:embed/>
                  </p:oleObj>
                </mc:Choice>
                <mc:Fallback>
                  <p:oleObj name="公式" r:id="rId59" imgW="190440" imgH="279360" progId="Equation.3">
                    <p:embed/>
                    <p:pic>
                      <p:nvPicPr>
                        <p:cNvPr id="0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7" y="1825"/>
                          <a:ext cx="90" cy="1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2471" name="Oval 103"/>
            <p:cNvSpPr>
              <a:spLocks noChangeAspect="1" noChangeArrowheads="1"/>
            </p:cNvSpPr>
            <p:nvPr/>
          </p:nvSpPr>
          <p:spPr bwMode="auto">
            <a:xfrm>
              <a:off x="1598" y="1784"/>
              <a:ext cx="34" cy="34"/>
            </a:xfrm>
            <a:prstGeom prst="ellipse">
              <a:avLst/>
            </a:prstGeom>
            <a:solidFill>
              <a:srgbClr val="CCFFFF"/>
            </a:solidFill>
            <a:ln w="12700" algn="ctr">
              <a:solidFill>
                <a:srgbClr val="FF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42472" name="Object 104"/>
            <p:cNvGraphicFramePr>
              <a:graphicFrameLocks noChangeAspect="1"/>
            </p:cNvGraphicFramePr>
            <p:nvPr/>
          </p:nvGraphicFramePr>
          <p:xfrm>
            <a:off x="1974" y="1832"/>
            <a:ext cx="78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2674" name="公式" r:id="rId61" imgW="164880" imgH="266400" progId="Equation.3">
                    <p:embed/>
                  </p:oleObj>
                </mc:Choice>
                <mc:Fallback>
                  <p:oleObj name="公式" r:id="rId61" imgW="164880" imgH="266400" progId="Equation.3">
                    <p:embed/>
                    <p:pic>
                      <p:nvPicPr>
                        <p:cNvPr id="0" name="Object 1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4" y="1832"/>
                          <a:ext cx="78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2473" name="Object 105"/>
            <p:cNvGraphicFramePr>
              <a:graphicFrameLocks noChangeAspect="1"/>
            </p:cNvGraphicFramePr>
            <p:nvPr/>
          </p:nvGraphicFramePr>
          <p:xfrm>
            <a:off x="1128" y="1824"/>
            <a:ext cx="168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2675" name="公式" r:id="rId63" imgW="355320" imgH="342720" progId="Equation.3">
                    <p:embed/>
                  </p:oleObj>
                </mc:Choice>
                <mc:Fallback>
                  <p:oleObj name="公式" r:id="rId63" imgW="355320" imgH="342720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8" y="1824"/>
                          <a:ext cx="168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2383" name="Rectangle 15"/>
            <p:cNvSpPr>
              <a:spLocks noChangeArrowheads="1"/>
            </p:cNvSpPr>
            <p:nvPr/>
          </p:nvSpPr>
          <p:spPr bwMode="auto">
            <a:xfrm>
              <a:off x="334" y="1199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graphicFrame>
          <p:nvGraphicFramePr>
            <p:cNvPr id="442530" name="Object 162"/>
            <p:cNvGraphicFramePr>
              <a:graphicFrameLocks noChangeAspect="1"/>
            </p:cNvGraphicFramePr>
            <p:nvPr/>
          </p:nvGraphicFramePr>
          <p:xfrm>
            <a:off x="2205" y="1321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2676" name="公式" r:id="rId65" imgW="393480" imgH="342720" progId="Equation.3">
                    <p:embed/>
                  </p:oleObj>
                </mc:Choice>
                <mc:Fallback>
                  <p:oleObj name="公式" r:id="rId65" imgW="393480" imgH="342720" progId="Equation.3">
                    <p:embed/>
                    <p:pic>
                      <p:nvPicPr>
                        <p:cNvPr id="0" name="Object 1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5" y="1321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2536" name="Oval 168"/>
            <p:cNvSpPr>
              <a:spLocks noChangeAspect="1" noChangeArrowheads="1"/>
            </p:cNvSpPr>
            <p:nvPr/>
          </p:nvSpPr>
          <p:spPr bwMode="auto">
            <a:xfrm>
              <a:off x="1797" y="1786"/>
              <a:ext cx="27" cy="27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42538" name="Oval 170"/>
            <p:cNvSpPr>
              <a:spLocks noChangeAspect="1" noChangeArrowheads="1"/>
            </p:cNvSpPr>
            <p:nvPr/>
          </p:nvSpPr>
          <p:spPr bwMode="auto">
            <a:xfrm>
              <a:off x="1402" y="1787"/>
              <a:ext cx="27" cy="27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42466" name="Line 98"/>
            <p:cNvSpPr>
              <a:spLocks noChangeShapeType="1"/>
            </p:cNvSpPr>
            <p:nvPr/>
          </p:nvSpPr>
          <p:spPr bwMode="auto">
            <a:xfrm flipV="1">
              <a:off x="863" y="1800"/>
              <a:ext cx="363" cy="0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2461" name="Line 93"/>
            <p:cNvSpPr>
              <a:spLocks noChangeShapeType="1"/>
            </p:cNvSpPr>
            <p:nvPr/>
          </p:nvSpPr>
          <p:spPr bwMode="auto">
            <a:xfrm flipV="1">
              <a:off x="1999" y="1799"/>
              <a:ext cx="363" cy="0"/>
            </a:xfrm>
            <a:prstGeom prst="line">
              <a:avLst/>
            </a:prstGeom>
            <a:noFill/>
            <a:ln w="25400">
              <a:solidFill>
                <a:srgbClr val="CC0099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42578" name="Group 210"/>
          <p:cNvGrpSpPr>
            <a:grpSpLocks/>
          </p:cNvGrpSpPr>
          <p:nvPr/>
        </p:nvGrpSpPr>
        <p:grpSpPr bwMode="auto">
          <a:xfrm>
            <a:off x="6937375" y="1692275"/>
            <a:ext cx="554038" cy="257175"/>
            <a:chOff x="4370" y="1066"/>
            <a:chExt cx="349" cy="162"/>
          </a:xfrm>
        </p:grpSpPr>
        <p:graphicFrame>
          <p:nvGraphicFramePr>
            <p:cNvPr id="442475" name="Object 107"/>
            <p:cNvGraphicFramePr>
              <a:graphicFrameLocks noChangeAspect="1"/>
            </p:cNvGraphicFramePr>
            <p:nvPr/>
          </p:nvGraphicFramePr>
          <p:xfrm>
            <a:off x="4370" y="1066"/>
            <a:ext cx="168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2677" name="公式" r:id="rId67" imgW="355320" imgH="342720" progId="Equation.3">
                    <p:embed/>
                  </p:oleObj>
                </mc:Choice>
                <mc:Fallback>
                  <p:oleObj name="公式" r:id="rId67" imgW="355320" imgH="342720" progId="Equation.3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0" y="1066"/>
                          <a:ext cx="168" cy="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2540" name="Line 172"/>
            <p:cNvSpPr>
              <a:spLocks noChangeShapeType="1"/>
            </p:cNvSpPr>
            <p:nvPr/>
          </p:nvSpPr>
          <p:spPr bwMode="auto">
            <a:xfrm flipV="1">
              <a:off x="4461" y="1222"/>
              <a:ext cx="258" cy="0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42579" name="Group 211"/>
          <p:cNvGrpSpPr>
            <a:grpSpLocks/>
          </p:cNvGrpSpPr>
          <p:nvPr/>
        </p:nvGrpSpPr>
        <p:grpSpPr bwMode="auto">
          <a:xfrm>
            <a:off x="7494588" y="1695450"/>
            <a:ext cx="430212" cy="242888"/>
            <a:chOff x="4721" y="1068"/>
            <a:chExt cx="271" cy="153"/>
          </a:xfrm>
        </p:grpSpPr>
        <p:graphicFrame>
          <p:nvGraphicFramePr>
            <p:cNvPr id="442474" name="Object 106"/>
            <p:cNvGraphicFramePr>
              <a:graphicFrameLocks noChangeAspect="1"/>
            </p:cNvGraphicFramePr>
            <p:nvPr/>
          </p:nvGraphicFramePr>
          <p:xfrm>
            <a:off x="4914" y="1068"/>
            <a:ext cx="78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2678" name="公式" r:id="rId68" imgW="164880" imgH="266400" progId="Equation.3">
                    <p:embed/>
                  </p:oleObj>
                </mc:Choice>
                <mc:Fallback>
                  <p:oleObj name="公式" r:id="rId68" imgW="164880" imgH="26640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4" y="1068"/>
                          <a:ext cx="78" cy="1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2541" name="Line 173"/>
            <p:cNvSpPr>
              <a:spLocks noChangeShapeType="1"/>
            </p:cNvSpPr>
            <p:nvPr/>
          </p:nvSpPr>
          <p:spPr bwMode="auto">
            <a:xfrm flipV="1">
              <a:off x="4721" y="1221"/>
              <a:ext cx="254" cy="0"/>
            </a:xfrm>
            <a:prstGeom prst="line">
              <a:avLst/>
            </a:prstGeom>
            <a:noFill/>
            <a:ln w="25400">
              <a:solidFill>
                <a:srgbClr val="CC0099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42574" name="Group 206"/>
          <p:cNvGrpSpPr>
            <a:grpSpLocks/>
          </p:cNvGrpSpPr>
          <p:nvPr/>
        </p:nvGrpSpPr>
        <p:grpSpPr bwMode="auto">
          <a:xfrm>
            <a:off x="1835150" y="2492375"/>
            <a:ext cx="139700" cy="390525"/>
            <a:chOff x="1156" y="1570"/>
            <a:chExt cx="88" cy="246"/>
          </a:xfrm>
        </p:grpSpPr>
        <p:sp>
          <p:nvSpPr>
            <p:cNvPr id="442544" name="Line 176"/>
            <p:cNvSpPr>
              <a:spLocks noChangeShapeType="1"/>
            </p:cNvSpPr>
            <p:nvPr/>
          </p:nvSpPr>
          <p:spPr bwMode="auto">
            <a:xfrm flipH="1">
              <a:off x="1226" y="1570"/>
              <a:ext cx="0" cy="225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42545" name="Group 177"/>
            <p:cNvGrpSpPr>
              <a:grpSpLocks noChangeAspect="1"/>
            </p:cNvGrpSpPr>
            <p:nvPr/>
          </p:nvGrpSpPr>
          <p:grpSpPr bwMode="auto">
            <a:xfrm flipH="1">
              <a:off x="1156" y="1732"/>
              <a:ext cx="68" cy="68"/>
              <a:chOff x="418" y="2172"/>
              <a:chExt cx="91" cy="91"/>
            </a:xfrm>
          </p:grpSpPr>
          <p:sp>
            <p:nvSpPr>
              <p:cNvPr id="442546" name="Line 178"/>
              <p:cNvSpPr>
                <a:spLocks noChangeAspect="1" noChangeShapeType="1"/>
              </p:cNvSpPr>
              <p:nvPr/>
            </p:nvSpPr>
            <p:spPr bwMode="auto">
              <a:xfrm flipH="1">
                <a:off x="504" y="217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2547" name="Line 179"/>
              <p:cNvSpPr>
                <a:spLocks noChangeAspect="1" noChangeShapeType="1"/>
              </p:cNvSpPr>
              <p:nvPr/>
            </p:nvSpPr>
            <p:spPr bwMode="auto">
              <a:xfrm rot="5400000">
                <a:off x="464" y="213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42548" name="Oval 180"/>
            <p:cNvSpPr>
              <a:spLocks noChangeAspect="1" noChangeArrowheads="1"/>
            </p:cNvSpPr>
            <p:nvPr/>
          </p:nvSpPr>
          <p:spPr bwMode="auto">
            <a:xfrm>
              <a:off x="1210" y="1782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42556" name="Group 188"/>
          <p:cNvGrpSpPr>
            <a:grpSpLocks/>
          </p:cNvGrpSpPr>
          <p:nvPr/>
        </p:nvGrpSpPr>
        <p:grpSpPr bwMode="auto">
          <a:xfrm>
            <a:off x="3160713" y="2490788"/>
            <a:ext cx="130175" cy="390525"/>
            <a:chOff x="1210" y="1570"/>
            <a:chExt cx="82" cy="246"/>
          </a:xfrm>
        </p:grpSpPr>
        <p:sp>
          <p:nvSpPr>
            <p:cNvPr id="442557" name="Line 189"/>
            <p:cNvSpPr>
              <a:spLocks noChangeShapeType="1"/>
            </p:cNvSpPr>
            <p:nvPr/>
          </p:nvSpPr>
          <p:spPr bwMode="auto">
            <a:xfrm flipH="1">
              <a:off x="1226" y="1570"/>
              <a:ext cx="0" cy="225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42558" name="Group 190"/>
            <p:cNvGrpSpPr>
              <a:grpSpLocks noChangeAspect="1"/>
            </p:cNvGrpSpPr>
            <p:nvPr/>
          </p:nvGrpSpPr>
          <p:grpSpPr bwMode="auto">
            <a:xfrm>
              <a:off x="1224" y="1732"/>
              <a:ext cx="68" cy="68"/>
              <a:chOff x="418" y="2172"/>
              <a:chExt cx="91" cy="91"/>
            </a:xfrm>
          </p:grpSpPr>
          <p:sp>
            <p:nvSpPr>
              <p:cNvPr id="442559" name="Line 191"/>
              <p:cNvSpPr>
                <a:spLocks noChangeAspect="1" noChangeShapeType="1"/>
              </p:cNvSpPr>
              <p:nvPr/>
            </p:nvSpPr>
            <p:spPr bwMode="auto">
              <a:xfrm flipH="1">
                <a:off x="504" y="217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2560" name="Line 192"/>
              <p:cNvSpPr>
                <a:spLocks noChangeAspect="1" noChangeShapeType="1"/>
              </p:cNvSpPr>
              <p:nvPr/>
            </p:nvSpPr>
            <p:spPr bwMode="auto">
              <a:xfrm rot="16200000" flipH="1">
                <a:off x="464" y="213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42561" name="Oval 193"/>
            <p:cNvSpPr>
              <a:spLocks noChangeAspect="1" noChangeArrowheads="1"/>
            </p:cNvSpPr>
            <p:nvPr/>
          </p:nvSpPr>
          <p:spPr bwMode="auto">
            <a:xfrm>
              <a:off x="1210" y="1782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42581" name="Group 213"/>
          <p:cNvGrpSpPr>
            <a:grpSpLocks/>
          </p:cNvGrpSpPr>
          <p:nvPr/>
        </p:nvGrpSpPr>
        <p:grpSpPr bwMode="auto">
          <a:xfrm>
            <a:off x="7773988" y="1909763"/>
            <a:ext cx="136525" cy="1265237"/>
            <a:chOff x="4897" y="1203"/>
            <a:chExt cx="86" cy="797"/>
          </a:xfrm>
        </p:grpSpPr>
        <p:sp>
          <p:nvSpPr>
            <p:cNvPr id="442379" name="Line 11"/>
            <p:cNvSpPr>
              <a:spLocks noChangeShapeType="1"/>
            </p:cNvSpPr>
            <p:nvPr/>
          </p:nvSpPr>
          <p:spPr bwMode="auto">
            <a:xfrm rot="-5400000">
              <a:off x="4577" y="1612"/>
              <a:ext cx="776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2563" name="Oval 195"/>
            <p:cNvSpPr>
              <a:spLocks noChangeAspect="1" noChangeArrowheads="1"/>
            </p:cNvSpPr>
            <p:nvPr/>
          </p:nvSpPr>
          <p:spPr bwMode="auto">
            <a:xfrm>
              <a:off x="4949" y="1203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42566" name="Group 198"/>
            <p:cNvGrpSpPr>
              <a:grpSpLocks noChangeAspect="1"/>
            </p:cNvGrpSpPr>
            <p:nvPr/>
          </p:nvGrpSpPr>
          <p:grpSpPr bwMode="auto">
            <a:xfrm flipH="1" flipV="1">
              <a:off x="4897" y="1222"/>
              <a:ext cx="68" cy="68"/>
              <a:chOff x="418" y="2172"/>
              <a:chExt cx="91" cy="91"/>
            </a:xfrm>
          </p:grpSpPr>
          <p:sp>
            <p:nvSpPr>
              <p:cNvPr id="442567" name="Line 199"/>
              <p:cNvSpPr>
                <a:spLocks noChangeAspect="1" noChangeShapeType="1"/>
              </p:cNvSpPr>
              <p:nvPr/>
            </p:nvSpPr>
            <p:spPr bwMode="auto">
              <a:xfrm flipH="1">
                <a:off x="504" y="217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2568" name="Line 200"/>
              <p:cNvSpPr>
                <a:spLocks noChangeAspect="1" noChangeShapeType="1"/>
              </p:cNvSpPr>
              <p:nvPr/>
            </p:nvSpPr>
            <p:spPr bwMode="auto">
              <a:xfrm rot="16200000" flipH="1">
                <a:off x="464" y="213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442580" name="Group 212"/>
          <p:cNvGrpSpPr>
            <a:grpSpLocks/>
          </p:cNvGrpSpPr>
          <p:nvPr/>
        </p:nvGrpSpPr>
        <p:grpSpPr bwMode="auto">
          <a:xfrm>
            <a:off x="7062788" y="1912938"/>
            <a:ext cx="136525" cy="1266825"/>
            <a:chOff x="4449" y="1205"/>
            <a:chExt cx="86" cy="798"/>
          </a:xfrm>
        </p:grpSpPr>
        <p:sp>
          <p:nvSpPr>
            <p:cNvPr id="442378" name="Line 10"/>
            <p:cNvSpPr>
              <a:spLocks noChangeShapeType="1"/>
            </p:cNvSpPr>
            <p:nvPr/>
          </p:nvSpPr>
          <p:spPr bwMode="auto">
            <a:xfrm rot="-5400000">
              <a:off x="4076" y="1615"/>
              <a:ext cx="776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2562" name="Oval 194"/>
            <p:cNvSpPr>
              <a:spLocks noChangeAspect="1" noChangeArrowheads="1"/>
            </p:cNvSpPr>
            <p:nvPr/>
          </p:nvSpPr>
          <p:spPr bwMode="auto">
            <a:xfrm>
              <a:off x="4449" y="1205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42570" name="Group 202"/>
            <p:cNvGrpSpPr>
              <a:grpSpLocks noChangeAspect="1"/>
            </p:cNvGrpSpPr>
            <p:nvPr/>
          </p:nvGrpSpPr>
          <p:grpSpPr bwMode="auto">
            <a:xfrm flipV="1">
              <a:off x="4467" y="1220"/>
              <a:ext cx="68" cy="68"/>
              <a:chOff x="418" y="2172"/>
              <a:chExt cx="91" cy="91"/>
            </a:xfrm>
          </p:grpSpPr>
          <p:sp>
            <p:nvSpPr>
              <p:cNvPr id="442571" name="Line 203"/>
              <p:cNvSpPr>
                <a:spLocks noChangeAspect="1" noChangeShapeType="1"/>
              </p:cNvSpPr>
              <p:nvPr/>
            </p:nvSpPr>
            <p:spPr bwMode="auto">
              <a:xfrm flipH="1">
                <a:off x="504" y="217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42572" name="Line 204"/>
              <p:cNvSpPr>
                <a:spLocks noChangeAspect="1" noChangeShapeType="1"/>
              </p:cNvSpPr>
              <p:nvPr/>
            </p:nvSpPr>
            <p:spPr bwMode="auto">
              <a:xfrm rot="16200000" flipH="1">
                <a:off x="464" y="2132"/>
                <a:ext cx="0" cy="9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</p:grpSp>
      <p:pic>
        <p:nvPicPr>
          <p:cNvPr id="442588" name="Picture 220"/>
          <p:cNvPicPr>
            <a:picLocks noChangeAspect="1" noChangeArrowheads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2609" name="Group 241"/>
          <p:cNvGrpSpPr>
            <a:grpSpLocks/>
          </p:cNvGrpSpPr>
          <p:nvPr/>
        </p:nvGrpSpPr>
        <p:grpSpPr bwMode="auto">
          <a:xfrm>
            <a:off x="4835525" y="1365250"/>
            <a:ext cx="1466850" cy="366713"/>
            <a:chOff x="2464" y="3728"/>
            <a:chExt cx="924" cy="231"/>
          </a:xfrm>
        </p:grpSpPr>
        <p:sp>
          <p:nvSpPr>
            <p:cNvPr id="442610" name="Rectangle 242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2611" name="Rectangle 243"/>
            <p:cNvSpPr>
              <a:spLocks noChangeArrowheads="1"/>
            </p:cNvSpPr>
            <p:nvPr/>
          </p:nvSpPr>
          <p:spPr bwMode="auto">
            <a:xfrm>
              <a:off x="2464" y="372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P162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6.20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pic>
        <p:nvPicPr>
          <p:cNvPr id="442612" name="Picture 24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4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42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4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4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1000"/>
                                        <p:tgtEl>
                                          <p:spTgt spid="442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44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000"/>
                                        <p:tgtEl>
                                          <p:spTgt spid="44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442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44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44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44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442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442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44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44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44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44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25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895" name="Picture 1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96" name="Picture 19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97" name="Picture 1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98" name="Picture 19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99" name="Picture 1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00" name="Picture 19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01" name="Picture 1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02" name="Picture 198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03" name="Picture 19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04" name="Picture 20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05" name="Picture 20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06" name="Picture 20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07" name="Picture 20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08" name="Picture 20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09" name="Picture 20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10" name="Picture 20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11" name="Picture 20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12" name="Picture 20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13" name="Picture 20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914" name="Picture 21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6891" name="Group 187"/>
          <p:cNvGrpSpPr>
            <a:grpSpLocks/>
          </p:cNvGrpSpPr>
          <p:nvPr/>
        </p:nvGrpSpPr>
        <p:grpSpPr bwMode="auto">
          <a:xfrm>
            <a:off x="7280275" y="3557588"/>
            <a:ext cx="1223963" cy="754062"/>
            <a:chOff x="4586" y="2241"/>
            <a:chExt cx="771" cy="475"/>
          </a:xfrm>
        </p:grpSpPr>
        <p:sp>
          <p:nvSpPr>
            <p:cNvPr id="456710" name="Line 6"/>
            <p:cNvSpPr>
              <a:spLocks noChangeShapeType="1"/>
            </p:cNvSpPr>
            <p:nvPr/>
          </p:nvSpPr>
          <p:spPr bwMode="auto">
            <a:xfrm>
              <a:off x="4586" y="2241"/>
              <a:ext cx="0" cy="475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6720" name="Object 16"/>
            <p:cNvGraphicFramePr>
              <a:graphicFrameLocks/>
            </p:cNvGraphicFramePr>
            <p:nvPr/>
          </p:nvGraphicFramePr>
          <p:xfrm>
            <a:off x="4687" y="2335"/>
            <a:ext cx="670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35" name="公式" r:id="rId6" imgW="1066680" imgH="419040" progId="Equation.3">
                    <p:embed/>
                  </p:oleObj>
                </mc:Choice>
                <mc:Fallback>
                  <p:oleObj name="公式" r:id="rId6" imgW="1066680" imgH="41904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7" y="2335"/>
                          <a:ext cx="670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781" name="Group 77"/>
          <p:cNvGrpSpPr>
            <a:grpSpLocks/>
          </p:cNvGrpSpPr>
          <p:nvPr/>
        </p:nvGrpSpPr>
        <p:grpSpPr bwMode="auto">
          <a:xfrm>
            <a:off x="954088" y="4613275"/>
            <a:ext cx="3073400" cy="1682750"/>
            <a:chOff x="795" y="1300"/>
            <a:chExt cx="1534" cy="1114"/>
          </a:xfrm>
        </p:grpSpPr>
        <p:sp>
          <p:nvSpPr>
            <p:cNvPr id="456782" name="Rectangle 78"/>
            <p:cNvSpPr>
              <a:spLocks noChangeAspect="1" noChangeArrowheads="1"/>
            </p:cNvSpPr>
            <p:nvPr/>
          </p:nvSpPr>
          <p:spPr bwMode="auto">
            <a:xfrm>
              <a:off x="797" y="1300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6783" name="Rectangle 79"/>
            <p:cNvSpPr>
              <a:spLocks noChangeAspect="1" noChangeArrowheads="1"/>
            </p:cNvSpPr>
            <p:nvPr/>
          </p:nvSpPr>
          <p:spPr bwMode="auto">
            <a:xfrm rot="10800000">
              <a:off x="1560" y="1300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6784" name="Rectangle 80"/>
            <p:cNvSpPr>
              <a:spLocks noChangeAspect="1" noChangeArrowheads="1"/>
            </p:cNvSpPr>
            <p:nvPr/>
          </p:nvSpPr>
          <p:spPr bwMode="auto">
            <a:xfrm flipV="1">
              <a:off x="795" y="1856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6785" name="Rectangle 81"/>
            <p:cNvSpPr>
              <a:spLocks noChangeAspect="1" noChangeArrowheads="1"/>
            </p:cNvSpPr>
            <p:nvPr/>
          </p:nvSpPr>
          <p:spPr bwMode="auto">
            <a:xfrm rot="10800000" flipV="1">
              <a:off x="1558" y="1856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56883" name="Group 179"/>
          <p:cNvGrpSpPr>
            <a:grpSpLocks/>
          </p:cNvGrpSpPr>
          <p:nvPr/>
        </p:nvGrpSpPr>
        <p:grpSpPr bwMode="auto">
          <a:xfrm>
            <a:off x="1973263" y="5427663"/>
            <a:ext cx="947737" cy="349250"/>
            <a:chOff x="1243" y="3419"/>
            <a:chExt cx="597" cy="220"/>
          </a:xfrm>
        </p:grpSpPr>
        <p:grpSp>
          <p:nvGrpSpPr>
            <p:cNvPr id="456800" name="Group 96"/>
            <p:cNvGrpSpPr>
              <a:grpSpLocks/>
            </p:cNvGrpSpPr>
            <p:nvPr/>
          </p:nvGrpSpPr>
          <p:grpSpPr bwMode="auto">
            <a:xfrm>
              <a:off x="1337" y="3419"/>
              <a:ext cx="468" cy="42"/>
              <a:chOff x="2979" y="2243"/>
              <a:chExt cx="468" cy="42"/>
            </a:xfrm>
          </p:grpSpPr>
          <p:sp>
            <p:nvSpPr>
              <p:cNvPr id="456793" name="Rectangle 89"/>
              <p:cNvSpPr>
                <a:spLocks noChangeArrowheads="1"/>
              </p:cNvSpPr>
              <p:nvPr/>
            </p:nvSpPr>
            <p:spPr bwMode="auto">
              <a:xfrm rot="5400000" flipH="1">
                <a:off x="3201" y="2038"/>
                <a:ext cx="27" cy="45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FFCC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grpSp>
            <p:nvGrpSpPr>
              <p:cNvPr id="456799" name="Group 95"/>
              <p:cNvGrpSpPr>
                <a:grpSpLocks/>
              </p:cNvGrpSpPr>
              <p:nvPr/>
            </p:nvGrpSpPr>
            <p:grpSpPr bwMode="auto">
              <a:xfrm>
                <a:off x="2979" y="2247"/>
                <a:ext cx="468" cy="36"/>
                <a:chOff x="1290" y="1907"/>
                <a:chExt cx="521" cy="36"/>
              </a:xfrm>
            </p:grpSpPr>
            <p:sp>
              <p:nvSpPr>
                <p:cNvPr id="456794" name="Line 90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551" y="1682"/>
                  <a:ext cx="0" cy="521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56795" name="Line 91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551" y="1646"/>
                  <a:ext cx="0" cy="521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56796" name="Line 92"/>
              <p:cNvSpPr>
                <a:spLocks noChangeShapeType="1"/>
              </p:cNvSpPr>
              <p:nvPr/>
            </p:nvSpPr>
            <p:spPr bwMode="auto">
              <a:xfrm rot="5400000" flipH="1">
                <a:off x="3420" y="2264"/>
                <a:ext cx="4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6798" name="Line 94"/>
              <p:cNvSpPr>
                <a:spLocks noChangeShapeType="1"/>
              </p:cNvSpPr>
              <p:nvPr/>
            </p:nvSpPr>
            <p:spPr bwMode="auto">
              <a:xfrm rot="5400000" flipH="1">
                <a:off x="2962" y="2265"/>
                <a:ext cx="4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  <p:graphicFrame>
          <p:nvGraphicFramePr>
            <p:cNvPr id="456751" name="Object 47"/>
            <p:cNvGraphicFramePr>
              <a:graphicFrameLocks noChangeAspect="1"/>
            </p:cNvGraphicFramePr>
            <p:nvPr/>
          </p:nvGraphicFramePr>
          <p:xfrm>
            <a:off x="1588" y="3477"/>
            <a:ext cx="90" cy="1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36" name="公式" r:id="rId8" imgW="190440" imgH="279360" progId="Equation.3">
                    <p:embed/>
                  </p:oleObj>
                </mc:Choice>
                <mc:Fallback>
                  <p:oleObj name="公式" r:id="rId8" imgW="190440" imgH="27936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8" y="3477"/>
                          <a:ext cx="90" cy="1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837" name="Object 133"/>
            <p:cNvGraphicFramePr>
              <a:graphicFrameLocks noChangeAspect="1"/>
            </p:cNvGraphicFramePr>
            <p:nvPr/>
          </p:nvGraphicFramePr>
          <p:xfrm>
            <a:off x="1762" y="3480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37" name="公式" r:id="rId10" imgW="164880" imgH="266400" progId="Equation.3">
                    <p:embed/>
                  </p:oleObj>
                </mc:Choice>
                <mc:Fallback>
                  <p:oleObj name="公式" r:id="rId10" imgW="164880" imgH="266400" progId="Equation.3">
                    <p:embed/>
                    <p:pic>
                      <p:nvPicPr>
                        <p:cNvPr id="0" name="Object 1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2" y="3480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838" name="Object 134"/>
            <p:cNvGraphicFramePr>
              <a:graphicFrameLocks noChangeAspect="1"/>
            </p:cNvGraphicFramePr>
            <p:nvPr/>
          </p:nvGraphicFramePr>
          <p:xfrm>
            <a:off x="1243" y="3478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38" name="公式" r:id="rId12" imgW="355320" imgH="342720" progId="Equation.3">
                    <p:embed/>
                  </p:oleObj>
                </mc:Choice>
                <mc:Fallback>
                  <p:oleObj name="公式" r:id="rId12" imgW="355320" imgH="342720" progId="Equation.3">
                    <p:embed/>
                    <p:pic>
                      <p:nvPicPr>
                        <p:cNvPr id="0" name="Object 1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3" y="3478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801" name="Group 97"/>
          <p:cNvGrpSpPr>
            <a:grpSpLocks/>
          </p:cNvGrpSpPr>
          <p:nvPr/>
        </p:nvGrpSpPr>
        <p:grpSpPr bwMode="auto">
          <a:xfrm>
            <a:off x="5735638" y="4622800"/>
            <a:ext cx="3073400" cy="1682750"/>
            <a:chOff x="795" y="1300"/>
            <a:chExt cx="1534" cy="1114"/>
          </a:xfrm>
        </p:grpSpPr>
        <p:sp>
          <p:nvSpPr>
            <p:cNvPr id="456802" name="Rectangle 98"/>
            <p:cNvSpPr>
              <a:spLocks noChangeAspect="1" noChangeArrowheads="1"/>
            </p:cNvSpPr>
            <p:nvPr/>
          </p:nvSpPr>
          <p:spPr bwMode="auto">
            <a:xfrm>
              <a:off x="797" y="1300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6803" name="Rectangle 99"/>
            <p:cNvSpPr>
              <a:spLocks noChangeAspect="1" noChangeArrowheads="1"/>
            </p:cNvSpPr>
            <p:nvPr/>
          </p:nvSpPr>
          <p:spPr bwMode="auto">
            <a:xfrm rot="10800000">
              <a:off x="1560" y="1300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6804" name="Rectangle 100"/>
            <p:cNvSpPr>
              <a:spLocks noChangeAspect="1" noChangeArrowheads="1"/>
            </p:cNvSpPr>
            <p:nvPr/>
          </p:nvSpPr>
          <p:spPr bwMode="auto">
            <a:xfrm flipV="1">
              <a:off x="795" y="1856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6805" name="Rectangle 101"/>
            <p:cNvSpPr>
              <a:spLocks noChangeAspect="1" noChangeArrowheads="1"/>
            </p:cNvSpPr>
            <p:nvPr/>
          </p:nvSpPr>
          <p:spPr bwMode="auto">
            <a:xfrm rot="10800000" flipV="1">
              <a:off x="1558" y="1856"/>
              <a:ext cx="769" cy="558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56889" name="Group 185"/>
          <p:cNvGrpSpPr>
            <a:grpSpLocks/>
          </p:cNvGrpSpPr>
          <p:nvPr/>
        </p:nvGrpSpPr>
        <p:grpSpPr bwMode="auto">
          <a:xfrm>
            <a:off x="7272338" y="5435600"/>
            <a:ext cx="1149350" cy="298450"/>
            <a:chOff x="4581" y="3424"/>
            <a:chExt cx="724" cy="188"/>
          </a:xfrm>
        </p:grpSpPr>
        <p:grpSp>
          <p:nvGrpSpPr>
            <p:cNvPr id="456807" name="Group 103"/>
            <p:cNvGrpSpPr>
              <a:grpSpLocks/>
            </p:cNvGrpSpPr>
            <p:nvPr/>
          </p:nvGrpSpPr>
          <p:grpSpPr bwMode="auto">
            <a:xfrm>
              <a:off x="4581" y="3424"/>
              <a:ext cx="724" cy="41"/>
              <a:chOff x="1886" y="2349"/>
              <a:chExt cx="365" cy="41"/>
            </a:xfrm>
          </p:grpSpPr>
          <p:sp>
            <p:nvSpPr>
              <p:cNvPr id="456808" name="Rectangle 104"/>
              <p:cNvSpPr>
                <a:spLocks noChangeArrowheads="1"/>
              </p:cNvSpPr>
              <p:nvPr/>
            </p:nvSpPr>
            <p:spPr bwMode="auto">
              <a:xfrm rot="-5400000">
                <a:off x="2055" y="2189"/>
                <a:ext cx="30" cy="36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FFCC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6809" name="Line 105"/>
              <p:cNvSpPr>
                <a:spLocks noChangeShapeType="1"/>
              </p:cNvSpPr>
              <p:nvPr/>
            </p:nvSpPr>
            <p:spPr bwMode="auto">
              <a:xfrm rot="-5400000">
                <a:off x="2063" y="2212"/>
                <a:ext cx="0" cy="35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6810" name="Line 106"/>
              <p:cNvSpPr>
                <a:spLocks noChangeShapeType="1"/>
              </p:cNvSpPr>
              <p:nvPr/>
            </p:nvSpPr>
            <p:spPr bwMode="auto">
              <a:xfrm rot="-5400000">
                <a:off x="2063" y="2176"/>
                <a:ext cx="0" cy="35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6811" name="Line 107"/>
              <p:cNvSpPr>
                <a:spLocks noChangeShapeType="1"/>
              </p:cNvSpPr>
              <p:nvPr/>
            </p:nvSpPr>
            <p:spPr bwMode="auto">
              <a:xfrm rot="-5400000">
                <a:off x="1869" y="2370"/>
                <a:ext cx="4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  <p:graphicFrame>
          <p:nvGraphicFramePr>
            <p:cNvPr id="456849" name="Object 145"/>
            <p:cNvGraphicFramePr>
              <a:graphicFrameLocks noChangeAspect="1"/>
            </p:cNvGraphicFramePr>
            <p:nvPr/>
          </p:nvGraphicFramePr>
          <p:xfrm>
            <a:off x="4598" y="3481"/>
            <a:ext cx="90" cy="1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39" name="公式" r:id="rId14" imgW="190440" imgH="279360" progId="Equation.3">
                    <p:embed/>
                  </p:oleObj>
                </mc:Choice>
                <mc:Fallback>
                  <p:oleObj name="公式" r:id="rId14" imgW="190440" imgH="279360" progId="Equation.3">
                    <p:embed/>
                    <p:pic>
                      <p:nvPicPr>
                        <p:cNvPr id="0" name="Object 1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8" y="3481"/>
                          <a:ext cx="90" cy="1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850" name="Object 146"/>
            <p:cNvGraphicFramePr>
              <a:graphicFrameLocks noChangeAspect="1"/>
            </p:cNvGraphicFramePr>
            <p:nvPr/>
          </p:nvGraphicFramePr>
          <p:xfrm>
            <a:off x="4790" y="3484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40" name="公式" r:id="rId15" imgW="164880" imgH="266400" progId="Equation.3">
                    <p:embed/>
                  </p:oleObj>
                </mc:Choice>
                <mc:Fallback>
                  <p:oleObj name="公式" r:id="rId15" imgW="164880" imgH="266400" progId="Equation.3">
                    <p:embed/>
                    <p:pic>
                      <p:nvPicPr>
                        <p:cNvPr id="0" name="Object 1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0" y="3484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851" name="Object 147"/>
            <p:cNvGraphicFramePr>
              <a:graphicFrameLocks noChangeAspect="1"/>
            </p:cNvGraphicFramePr>
            <p:nvPr/>
          </p:nvGraphicFramePr>
          <p:xfrm>
            <a:off x="5173" y="3499"/>
            <a:ext cx="125" cy="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41" name="公式" r:id="rId16" imgW="266400" imgH="190440" progId="Equation.3">
                    <p:embed/>
                  </p:oleObj>
                </mc:Choice>
                <mc:Fallback>
                  <p:oleObj name="公式" r:id="rId16" imgW="266400" imgH="190440" progId="Equation.3">
                    <p:embed/>
                    <p:pic>
                      <p:nvPicPr>
                        <p:cNvPr id="0" name="Object 1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3" y="3499"/>
                          <a:ext cx="125" cy="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874" name="Group 170"/>
          <p:cNvGrpSpPr>
            <a:grpSpLocks/>
          </p:cNvGrpSpPr>
          <p:nvPr/>
        </p:nvGrpSpPr>
        <p:grpSpPr bwMode="auto">
          <a:xfrm>
            <a:off x="403225" y="412750"/>
            <a:ext cx="8670925" cy="1120775"/>
            <a:chOff x="254" y="260"/>
            <a:chExt cx="5462" cy="706"/>
          </a:xfrm>
        </p:grpSpPr>
        <p:sp>
          <p:nvSpPr>
            <p:cNvPr id="456706" name="Rectangle 2"/>
            <p:cNvSpPr>
              <a:spLocks noChangeArrowheads="1"/>
            </p:cNvSpPr>
            <p:nvPr/>
          </p:nvSpPr>
          <p:spPr bwMode="auto">
            <a:xfrm>
              <a:off x="336" y="337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例    </a:t>
              </a:r>
            </a:p>
          </p:txBody>
        </p:sp>
        <p:sp>
          <p:nvSpPr>
            <p:cNvPr id="456707" name="Rectangle 3"/>
            <p:cNvSpPr>
              <a:spLocks noChangeArrowheads="1"/>
            </p:cNvSpPr>
            <p:nvPr/>
          </p:nvSpPr>
          <p:spPr bwMode="auto">
            <a:xfrm>
              <a:off x="660" y="678"/>
              <a:ext cx="2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</a:rPr>
                <a:t>将 </a:t>
              </a:r>
              <a:r>
                <a:rPr kumimoji="0" lang="en-US" altLang="zh-CN" i="1">
                  <a:solidFill>
                    <a:schemeClr val="tx1"/>
                  </a:solidFill>
                </a:rPr>
                <a:t>D </a:t>
              </a:r>
              <a:r>
                <a:rPr kumimoji="0" lang="zh-CN" altLang="en-US">
                  <a:solidFill>
                    <a:schemeClr val="tx1"/>
                  </a:solidFill>
                </a:rPr>
                <a:t>映射成单位圆域。   </a:t>
              </a:r>
            </a:p>
          </p:txBody>
        </p:sp>
        <p:sp>
          <p:nvSpPr>
            <p:cNvPr id="456708" name="Rectangle 4"/>
            <p:cNvSpPr>
              <a:spLocks noChangeArrowheads="1"/>
            </p:cNvSpPr>
            <p:nvPr/>
          </p:nvSpPr>
          <p:spPr bwMode="auto">
            <a:xfrm>
              <a:off x="660" y="343"/>
              <a:ext cx="50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</a:rPr>
                <a:t>设区域                           </a:t>
              </a:r>
              <a:r>
                <a:rPr kumimoji="0" lang="zh-CN" altLang="en-US">
                  <a:solidFill>
                    <a:schemeClr val="tx1"/>
                  </a:solidFill>
                  <a:ea typeface="华文仿宋" panose="02010600040101010101" pitchFamily="2" charset="-122"/>
                </a:rPr>
                <a:t>沿</a:t>
              </a:r>
              <a:r>
                <a:rPr kumimoji="0" lang="zh-CN" altLang="en-US" sz="1200">
                  <a:solidFill>
                    <a:schemeClr val="tx1"/>
                  </a:solidFill>
                  <a:ea typeface="华文仿宋" panose="02010600040101010101" pitchFamily="2" charset="-122"/>
                </a:rPr>
                <a:t> </a:t>
              </a:r>
              <a:r>
                <a:rPr kumimoji="0" lang="en-US" altLang="zh-CN">
                  <a:solidFill>
                    <a:schemeClr val="tx1"/>
                  </a:solidFill>
                  <a:ea typeface="华文仿宋" panose="02010600040101010101" pitchFamily="2" charset="-122"/>
                </a:rPr>
                <a:t>0</a:t>
              </a:r>
              <a:r>
                <a:rPr kumimoji="0" lang="en-US" altLang="zh-CN" sz="1200">
                  <a:solidFill>
                    <a:schemeClr val="tx1"/>
                  </a:solidFill>
                  <a:ea typeface="华文仿宋" panose="02010600040101010101" pitchFamily="2" charset="-122"/>
                </a:rPr>
                <a:t> </a:t>
              </a:r>
              <a:r>
                <a:rPr kumimoji="0" lang="zh-CN" altLang="en-US">
                  <a:solidFill>
                    <a:schemeClr val="tx1"/>
                  </a:solidFill>
                  <a:ea typeface="华文仿宋" panose="02010600040101010101" pitchFamily="2" charset="-122"/>
                </a:rPr>
                <a:t>到</a:t>
              </a:r>
              <a:r>
                <a:rPr kumimoji="0" lang="zh-CN" altLang="en-US" sz="1200">
                  <a:solidFill>
                    <a:schemeClr val="tx1"/>
                  </a:solidFill>
                  <a:ea typeface="华文仿宋" panose="02010600040101010101" pitchFamily="2" charset="-122"/>
                </a:rPr>
                <a:t> </a:t>
              </a:r>
              <a:r>
                <a:rPr kumimoji="0" lang="en-US" altLang="zh-CN">
                  <a:solidFill>
                    <a:schemeClr val="tx1"/>
                  </a:solidFill>
                  <a:ea typeface="华文仿宋" panose="02010600040101010101" pitchFamily="2" charset="-122"/>
                </a:rPr>
                <a:t>1</a:t>
              </a:r>
              <a:r>
                <a:rPr kumimoji="0" lang="en-US" altLang="zh-CN" sz="1000">
                  <a:solidFill>
                    <a:schemeClr val="tx1"/>
                  </a:solidFill>
                  <a:ea typeface="华文仿宋" panose="02010600040101010101" pitchFamily="2" charset="-122"/>
                </a:rPr>
                <a:t> </a:t>
              </a:r>
              <a:r>
                <a:rPr kumimoji="0" lang="zh-CN" altLang="en-US">
                  <a:solidFill>
                    <a:schemeClr val="tx1"/>
                  </a:solidFill>
                  <a:ea typeface="华文仿宋" panose="02010600040101010101" pitchFamily="2" charset="-122"/>
                </a:rPr>
                <a:t>有割痕</a:t>
              </a:r>
              <a:r>
                <a:rPr kumimoji="0" lang="zh-CN" altLang="en-US">
                  <a:solidFill>
                    <a:schemeClr val="tx1"/>
                  </a:solidFill>
                </a:rPr>
                <a:t>   ，求一共形映射，   </a:t>
              </a:r>
            </a:p>
          </p:txBody>
        </p:sp>
        <p:graphicFrame>
          <p:nvGraphicFramePr>
            <p:cNvPr id="456726" name="Object 22"/>
            <p:cNvGraphicFramePr>
              <a:graphicFrameLocks/>
            </p:cNvGraphicFramePr>
            <p:nvPr/>
          </p:nvGraphicFramePr>
          <p:xfrm>
            <a:off x="1337" y="388"/>
            <a:ext cx="121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42" name="公式" r:id="rId18" imgW="1930320" imgH="342720" progId="Equation.3">
                    <p:embed/>
                  </p:oleObj>
                </mc:Choice>
                <mc:Fallback>
                  <p:oleObj name="公式" r:id="rId18" imgW="1930320" imgH="34272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7" y="388"/>
                          <a:ext cx="121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6733" name="Rectangle 29"/>
            <p:cNvSpPr>
              <a:spLocks noChangeArrowheads="1"/>
            </p:cNvSpPr>
            <p:nvPr/>
          </p:nvSpPr>
          <p:spPr bwMode="auto">
            <a:xfrm>
              <a:off x="3816" y="298"/>
              <a:ext cx="20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2800">
                  <a:solidFill>
                    <a:schemeClr val="tx1"/>
                  </a:solidFill>
                </a:rPr>
                <a:t>}</a:t>
              </a:r>
            </a:p>
          </p:txBody>
        </p:sp>
        <p:sp>
          <p:nvSpPr>
            <p:cNvPr id="456734" name="Rectangle 30"/>
            <p:cNvSpPr>
              <a:spLocks noChangeArrowheads="1"/>
            </p:cNvSpPr>
            <p:nvPr/>
          </p:nvSpPr>
          <p:spPr bwMode="auto">
            <a:xfrm>
              <a:off x="1614" y="298"/>
              <a:ext cx="20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2800">
                  <a:solidFill>
                    <a:schemeClr val="tx1"/>
                  </a:solidFill>
                </a:rPr>
                <a:t>{</a:t>
              </a:r>
            </a:p>
          </p:txBody>
        </p:sp>
        <p:sp>
          <p:nvSpPr>
            <p:cNvPr id="456860" name="Text Box 156"/>
            <p:cNvSpPr txBox="1">
              <a:spLocks noChangeArrowheads="1"/>
            </p:cNvSpPr>
            <p:nvPr/>
          </p:nvSpPr>
          <p:spPr bwMode="auto">
            <a:xfrm>
              <a:off x="254" y="260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</a:rPr>
                <a:t>*  </a:t>
              </a:r>
            </a:p>
          </p:txBody>
        </p:sp>
      </p:grpSp>
      <p:grpSp>
        <p:nvGrpSpPr>
          <p:cNvPr id="456881" name="Group 177"/>
          <p:cNvGrpSpPr>
            <a:grpSpLocks/>
          </p:cNvGrpSpPr>
          <p:nvPr/>
        </p:nvGrpSpPr>
        <p:grpSpPr bwMode="auto">
          <a:xfrm>
            <a:off x="1560513" y="3573463"/>
            <a:ext cx="922337" cy="787400"/>
            <a:chOff x="983" y="2251"/>
            <a:chExt cx="581" cy="496"/>
          </a:xfrm>
        </p:grpSpPr>
        <p:sp>
          <p:nvSpPr>
            <p:cNvPr id="456713" name="Line 9"/>
            <p:cNvSpPr>
              <a:spLocks noChangeShapeType="1"/>
            </p:cNvSpPr>
            <p:nvPr/>
          </p:nvSpPr>
          <p:spPr bwMode="auto">
            <a:xfrm rot="5400000" flipV="1">
              <a:off x="1335" y="2500"/>
              <a:ext cx="45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6862" name="Object 158"/>
            <p:cNvGraphicFramePr>
              <a:graphicFrameLocks/>
            </p:cNvGraphicFramePr>
            <p:nvPr/>
          </p:nvGraphicFramePr>
          <p:xfrm>
            <a:off x="983" y="2251"/>
            <a:ext cx="503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43" name="公式" r:id="rId20" imgW="799920" imgH="787320" progId="Equation.3">
                    <p:embed/>
                  </p:oleObj>
                </mc:Choice>
                <mc:Fallback>
                  <p:oleObj name="公式" r:id="rId20" imgW="799920" imgH="787320" progId="Equation.3">
                    <p:embed/>
                    <p:pic>
                      <p:nvPicPr>
                        <p:cNvPr id="0" name="Object 1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3" y="2251"/>
                          <a:ext cx="503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863" name="Object 159"/>
            <p:cNvGraphicFramePr>
              <a:graphicFrameLocks/>
            </p:cNvGraphicFramePr>
            <p:nvPr/>
          </p:nvGraphicFramePr>
          <p:xfrm>
            <a:off x="1342" y="2299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44" name="公式" r:id="rId22" imgW="164880" imgH="266400" progId="Equation.3">
                    <p:embed/>
                  </p:oleObj>
                </mc:Choice>
                <mc:Fallback>
                  <p:oleObj name="公式" r:id="rId22" imgW="164880" imgH="266400" progId="Equation.3">
                    <p:embed/>
                    <p:pic>
                      <p:nvPicPr>
                        <p:cNvPr id="0" name="Object 1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2" y="2299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864" name="Object 160"/>
            <p:cNvGraphicFramePr>
              <a:graphicFrameLocks/>
            </p:cNvGraphicFramePr>
            <p:nvPr/>
          </p:nvGraphicFramePr>
          <p:xfrm>
            <a:off x="1338" y="2507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45" name="公式" r:id="rId24" imgW="177480" imgH="215640" progId="Equation.3">
                    <p:embed/>
                  </p:oleObj>
                </mc:Choice>
                <mc:Fallback>
                  <p:oleObj name="公式" r:id="rId24" imgW="177480" imgH="215640" progId="Equation.3">
                    <p:embed/>
                    <p:pic>
                      <p:nvPicPr>
                        <p:cNvPr id="0" name="Object 1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8" y="2507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890" name="Group 186"/>
          <p:cNvGrpSpPr>
            <a:grpSpLocks/>
          </p:cNvGrpSpPr>
          <p:nvPr/>
        </p:nvGrpSpPr>
        <p:grpSpPr bwMode="auto">
          <a:xfrm>
            <a:off x="4025900" y="4624388"/>
            <a:ext cx="1757363" cy="850900"/>
            <a:chOff x="2536" y="2913"/>
            <a:chExt cx="1107" cy="536"/>
          </a:xfrm>
        </p:grpSpPr>
        <p:sp>
          <p:nvSpPr>
            <p:cNvPr id="456714" name="Line 10"/>
            <p:cNvSpPr>
              <a:spLocks noChangeShapeType="1"/>
            </p:cNvSpPr>
            <p:nvPr/>
          </p:nvSpPr>
          <p:spPr bwMode="auto">
            <a:xfrm flipV="1">
              <a:off x="2536" y="3449"/>
              <a:ext cx="11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6865" name="Object 161"/>
            <p:cNvGraphicFramePr>
              <a:graphicFrameLocks/>
            </p:cNvGraphicFramePr>
            <p:nvPr/>
          </p:nvGraphicFramePr>
          <p:xfrm>
            <a:off x="2569" y="2913"/>
            <a:ext cx="101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46" name="公式" r:id="rId26" imgW="1612800" imgH="787320" progId="Equation.3">
                    <p:embed/>
                  </p:oleObj>
                </mc:Choice>
                <mc:Fallback>
                  <p:oleObj name="公式" r:id="rId26" imgW="1612800" imgH="787320" progId="Equation.3">
                    <p:embed/>
                    <p:pic>
                      <p:nvPicPr>
                        <p:cNvPr id="0" name="Object 1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9" y="2913"/>
                          <a:ext cx="101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893" name="Group 189"/>
          <p:cNvGrpSpPr>
            <a:grpSpLocks/>
          </p:cNvGrpSpPr>
          <p:nvPr/>
        </p:nvGrpSpPr>
        <p:grpSpPr bwMode="auto">
          <a:xfrm>
            <a:off x="4025900" y="2541588"/>
            <a:ext cx="1774825" cy="1165225"/>
            <a:chOff x="2536" y="1601"/>
            <a:chExt cx="1118" cy="734"/>
          </a:xfrm>
        </p:grpSpPr>
        <p:sp>
          <p:nvSpPr>
            <p:cNvPr id="456721" name="Rectangle 17"/>
            <p:cNvSpPr>
              <a:spLocks noChangeArrowheads="1"/>
            </p:cNvSpPr>
            <p:nvPr/>
          </p:nvSpPr>
          <p:spPr bwMode="auto">
            <a:xfrm>
              <a:off x="2568" y="1735"/>
              <a:ext cx="1020" cy="600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56725" name="Object 21"/>
            <p:cNvGraphicFramePr>
              <a:graphicFrameLocks/>
            </p:cNvGraphicFramePr>
            <p:nvPr/>
          </p:nvGraphicFramePr>
          <p:xfrm>
            <a:off x="2592" y="1769"/>
            <a:ext cx="958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47" name="公式" r:id="rId28" imgW="1523880" imgH="838080" progId="Equation.3">
                    <p:embed/>
                  </p:oleObj>
                </mc:Choice>
                <mc:Fallback>
                  <p:oleObj name="公式" r:id="rId28" imgW="1523880" imgH="83808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1769"/>
                          <a:ext cx="958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6711" name="Line 7"/>
            <p:cNvSpPr>
              <a:spLocks noChangeShapeType="1"/>
            </p:cNvSpPr>
            <p:nvPr/>
          </p:nvSpPr>
          <p:spPr bwMode="auto">
            <a:xfrm rot="16200000" flipV="1">
              <a:off x="3095" y="1042"/>
              <a:ext cx="0" cy="1118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56880" name="Group 176"/>
          <p:cNvGrpSpPr>
            <a:grpSpLocks/>
          </p:cNvGrpSpPr>
          <p:nvPr/>
        </p:nvGrpSpPr>
        <p:grpSpPr bwMode="auto">
          <a:xfrm>
            <a:off x="530225" y="1579563"/>
            <a:ext cx="3490913" cy="1795462"/>
            <a:chOff x="334" y="995"/>
            <a:chExt cx="2199" cy="1131"/>
          </a:xfrm>
        </p:grpSpPr>
        <p:sp>
          <p:nvSpPr>
            <p:cNvPr id="456709" name="Rectangle 5"/>
            <p:cNvSpPr>
              <a:spLocks noChangeArrowheads="1"/>
            </p:cNvSpPr>
            <p:nvPr/>
          </p:nvSpPr>
          <p:spPr bwMode="auto">
            <a:xfrm>
              <a:off x="334" y="995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grpSp>
          <p:nvGrpSpPr>
            <p:cNvPr id="456765" name="Group 61"/>
            <p:cNvGrpSpPr>
              <a:grpSpLocks/>
            </p:cNvGrpSpPr>
            <p:nvPr/>
          </p:nvGrpSpPr>
          <p:grpSpPr bwMode="auto">
            <a:xfrm>
              <a:off x="597" y="1066"/>
              <a:ext cx="1936" cy="1060"/>
              <a:chOff x="795" y="1300"/>
              <a:chExt cx="1534" cy="1114"/>
            </a:xfrm>
          </p:grpSpPr>
          <p:sp>
            <p:nvSpPr>
              <p:cNvPr id="456757" name="Rectangle 53"/>
              <p:cNvSpPr>
                <a:spLocks noChangeAspect="1" noChangeArrowheads="1"/>
              </p:cNvSpPr>
              <p:nvPr/>
            </p:nvSpPr>
            <p:spPr bwMode="auto">
              <a:xfrm>
                <a:off x="797" y="1300"/>
                <a:ext cx="769" cy="55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6758" name="Rectangle 54"/>
              <p:cNvSpPr>
                <a:spLocks noChangeAspect="1" noChangeArrowheads="1"/>
              </p:cNvSpPr>
              <p:nvPr/>
            </p:nvSpPr>
            <p:spPr bwMode="auto">
              <a:xfrm rot="10800000">
                <a:off x="1560" y="1300"/>
                <a:ext cx="769" cy="55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6763" name="Rectangle 59"/>
              <p:cNvSpPr>
                <a:spLocks noChangeAspect="1" noChangeArrowheads="1"/>
              </p:cNvSpPr>
              <p:nvPr/>
            </p:nvSpPr>
            <p:spPr bwMode="auto">
              <a:xfrm flipV="1">
                <a:off x="795" y="1856"/>
                <a:ext cx="769" cy="55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6764" name="Rectangle 60"/>
              <p:cNvSpPr>
                <a:spLocks noChangeAspect="1" noChangeArrowheads="1"/>
              </p:cNvSpPr>
              <p:nvPr/>
            </p:nvSpPr>
            <p:spPr bwMode="auto">
              <a:xfrm rot="10800000" flipV="1">
                <a:off x="1558" y="1856"/>
                <a:ext cx="769" cy="55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456876" name="Group 172"/>
          <p:cNvGrpSpPr>
            <a:grpSpLocks/>
          </p:cNvGrpSpPr>
          <p:nvPr/>
        </p:nvGrpSpPr>
        <p:grpSpPr bwMode="auto">
          <a:xfrm>
            <a:off x="2800350" y="2505075"/>
            <a:ext cx="820738" cy="306388"/>
            <a:chOff x="1764" y="1578"/>
            <a:chExt cx="517" cy="193"/>
          </a:xfrm>
        </p:grpSpPr>
        <p:graphicFrame>
          <p:nvGraphicFramePr>
            <p:cNvPr id="456743" name="Object 39"/>
            <p:cNvGraphicFramePr>
              <a:graphicFrameLocks noChangeAspect="1"/>
            </p:cNvGraphicFramePr>
            <p:nvPr/>
          </p:nvGraphicFramePr>
          <p:xfrm>
            <a:off x="1764" y="1646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48" name="公式" r:id="rId30" imgW="164880" imgH="266400" progId="Equation.3">
                    <p:embed/>
                  </p:oleObj>
                </mc:Choice>
                <mc:Fallback>
                  <p:oleObj name="公式" r:id="rId30" imgW="164880" imgH="266400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4" y="1646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56774" name="Group 70"/>
            <p:cNvGrpSpPr>
              <a:grpSpLocks/>
            </p:cNvGrpSpPr>
            <p:nvPr/>
          </p:nvGrpSpPr>
          <p:grpSpPr bwMode="auto">
            <a:xfrm>
              <a:off x="1791" y="1578"/>
              <a:ext cx="490" cy="41"/>
              <a:chOff x="1886" y="2349"/>
              <a:chExt cx="365" cy="41"/>
            </a:xfrm>
          </p:grpSpPr>
          <p:sp>
            <p:nvSpPr>
              <p:cNvPr id="456745" name="Rectangle 41"/>
              <p:cNvSpPr>
                <a:spLocks noChangeArrowheads="1"/>
              </p:cNvSpPr>
              <p:nvPr/>
            </p:nvSpPr>
            <p:spPr bwMode="auto">
              <a:xfrm rot="-5400000">
                <a:off x="2055" y="2189"/>
                <a:ext cx="30" cy="36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FFCC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6746" name="Line 42"/>
              <p:cNvSpPr>
                <a:spLocks noChangeShapeType="1"/>
              </p:cNvSpPr>
              <p:nvPr/>
            </p:nvSpPr>
            <p:spPr bwMode="auto">
              <a:xfrm rot="-5400000">
                <a:off x="2063" y="2212"/>
                <a:ext cx="0" cy="35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6747" name="Line 43"/>
              <p:cNvSpPr>
                <a:spLocks noChangeShapeType="1"/>
              </p:cNvSpPr>
              <p:nvPr/>
            </p:nvSpPr>
            <p:spPr bwMode="auto">
              <a:xfrm rot="-5400000">
                <a:off x="2063" y="2176"/>
                <a:ext cx="0" cy="35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6748" name="Line 44"/>
              <p:cNvSpPr>
                <a:spLocks noChangeShapeType="1"/>
              </p:cNvSpPr>
              <p:nvPr/>
            </p:nvSpPr>
            <p:spPr bwMode="auto">
              <a:xfrm rot="-5400000">
                <a:off x="1869" y="2370"/>
                <a:ext cx="4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456875" name="Group 171"/>
          <p:cNvGrpSpPr>
            <a:grpSpLocks/>
          </p:cNvGrpSpPr>
          <p:nvPr/>
        </p:nvGrpSpPr>
        <p:grpSpPr bwMode="auto">
          <a:xfrm>
            <a:off x="1274763" y="2505075"/>
            <a:ext cx="898525" cy="360363"/>
            <a:chOff x="803" y="1578"/>
            <a:chExt cx="566" cy="227"/>
          </a:xfrm>
        </p:grpSpPr>
        <p:graphicFrame>
          <p:nvGraphicFramePr>
            <p:cNvPr id="456744" name="Object 40"/>
            <p:cNvGraphicFramePr>
              <a:graphicFrameLocks noChangeAspect="1"/>
            </p:cNvGraphicFramePr>
            <p:nvPr/>
          </p:nvGraphicFramePr>
          <p:xfrm>
            <a:off x="1203" y="1644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49" name="公式" r:id="rId31" imgW="355320" imgH="342720" progId="Equation.3">
                    <p:embed/>
                  </p:oleObj>
                </mc:Choice>
                <mc:Fallback>
                  <p:oleObj name="公式" r:id="rId31" imgW="355320" imgH="34272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3" y="1644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56775" name="Group 71"/>
            <p:cNvGrpSpPr>
              <a:grpSpLocks/>
            </p:cNvGrpSpPr>
            <p:nvPr/>
          </p:nvGrpSpPr>
          <p:grpSpPr bwMode="auto">
            <a:xfrm flipH="1">
              <a:off x="803" y="1578"/>
              <a:ext cx="537" cy="41"/>
              <a:chOff x="1886" y="2349"/>
              <a:chExt cx="365" cy="41"/>
            </a:xfrm>
          </p:grpSpPr>
          <p:sp>
            <p:nvSpPr>
              <p:cNvPr id="456776" name="Rectangle 72"/>
              <p:cNvSpPr>
                <a:spLocks noChangeArrowheads="1"/>
              </p:cNvSpPr>
              <p:nvPr/>
            </p:nvSpPr>
            <p:spPr bwMode="auto">
              <a:xfrm rot="-5400000">
                <a:off x="2055" y="2189"/>
                <a:ext cx="30" cy="36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FFCC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6777" name="Line 73"/>
              <p:cNvSpPr>
                <a:spLocks noChangeShapeType="1"/>
              </p:cNvSpPr>
              <p:nvPr/>
            </p:nvSpPr>
            <p:spPr bwMode="auto">
              <a:xfrm rot="-5400000">
                <a:off x="2063" y="2212"/>
                <a:ext cx="0" cy="35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6778" name="Line 74"/>
              <p:cNvSpPr>
                <a:spLocks noChangeShapeType="1"/>
              </p:cNvSpPr>
              <p:nvPr/>
            </p:nvSpPr>
            <p:spPr bwMode="auto">
              <a:xfrm rot="-5400000">
                <a:off x="2063" y="2176"/>
                <a:ext cx="0" cy="35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56779" name="Line 75"/>
              <p:cNvSpPr>
                <a:spLocks noChangeShapeType="1"/>
              </p:cNvSpPr>
              <p:nvPr/>
            </p:nvSpPr>
            <p:spPr bwMode="auto">
              <a:xfrm rot="-5400000">
                <a:off x="1869" y="2370"/>
                <a:ext cx="4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456878" name="Group 174"/>
          <p:cNvGrpSpPr>
            <a:grpSpLocks/>
          </p:cNvGrpSpPr>
          <p:nvPr/>
        </p:nvGrpSpPr>
        <p:grpSpPr bwMode="auto">
          <a:xfrm>
            <a:off x="1209675" y="1674813"/>
            <a:ext cx="2559050" cy="1682750"/>
            <a:chOff x="762" y="1055"/>
            <a:chExt cx="1612" cy="1060"/>
          </a:xfrm>
        </p:grpSpPr>
        <p:sp>
          <p:nvSpPr>
            <p:cNvPr id="456761" name="Line 57"/>
            <p:cNvSpPr>
              <a:spLocks noChangeShapeType="1"/>
            </p:cNvSpPr>
            <p:nvPr/>
          </p:nvSpPr>
          <p:spPr bwMode="auto">
            <a:xfrm>
              <a:off x="1567" y="1055"/>
              <a:ext cx="0" cy="10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6760" name="Line 56"/>
            <p:cNvSpPr>
              <a:spLocks noChangeShapeType="1"/>
            </p:cNvSpPr>
            <p:nvPr/>
          </p:nvSpPr>
          <p:spPr bwMode="auto">
            <a:xfrm flipV="1">
              <a:off x="762" y="1600"/>
              <a:ext cx="16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6866" name="Object 162"/>
            <p:cNvGraphicFramePr>
              <a:graphicFrameLocks noChangeAspect="1"/>
            </p:cNvGraphicFramePr>
            <p:nvPr/>
          </p:nvGraphicFramePr>
          <p:xfrm>
            <a:off x="1994" y="1144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50" name="公式" r:id="rId32" imgW="393480" imgH="342720" progId="Equation.3">
                    <p:embed/>
                  </p:oleObj>
                </mc:Choice>
                <mc:Fallback>
                  <p:oleObj name="公式" r:id="rId32" imgW="393480" imgH="342720" progId="Equation.3">
                    <p:embed/>
                    <p:pic>
                      <p:nvPicPr>
                        <p:cNvPr id="0" name="Object 1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4" y="1144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882" name="Group 178"/>
          <p:cNvGrpSpPr>
            <a:grpSpLocks/>
          </p:cNvGrpSpPr>
          <p:nvPr/>
        </p:nvGrpSpPr>
        <p:grpSpPr bwMode="auto">
          <a:xfrm>
            <a:off x="1216025" y="4595813"/>
            <a:ext cx="2559050" cy="1682750"/>
            <a:chOff x="766" y="2895"/>
            <a:chExt cx="1612" cy="1060"/>
          </a:xfrm>
        </p:grpSpPr>
        <p:sp>
          <p:nvSpPr>
            <p:cNvPr id="456797" name="Line 93"/>
            <p:cNvSpPr>
              <a:spLocks noChangeShapeType="1"/>
            </p:cNvSpPr>
            <p:nvPr/>
          </p:nvSpPr>
          <p:spPr bwMode="auto">
            <a:xfrm flipV="1">
              <a:off x="766" y="3440"/>
              <a:ext cx="16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6786" name="Line 82"/>
            <p:cNvSpPr>
              <a:spLocks noChangeShapeType="1"/>
            </p:cNvSpPr>
            <p:nvPr/>
          </p:nvSpPr>
          <p:spPr bwMode="auto">
            <a:xfrm>
              <a:off x="1571" y="2895"/>
              <a:ext cx="0" cy="10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6867" name="Object 163"/>
            <p:cNvGraphicFramePr>
              <a:graphicFrameLocks noChangeAspect="1"/>
            </p:cNvGraphicFramePr>
            <p:nvPr/>
          </p:nvGraphicFramePr>
          <p:xfrm>
            <a:off x="1959" y="3017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51" name="公式" r:id="rId34" imgW="507960" imgH="368280" progId="Equation.3">
                    <p:embed/>
                  </p:oleObj>
                </mc:Choice>
                <mc:Fallback>
                  <p:oleObj name="公式" r:id="rId34" imgW="507960" imgH="368280" progId="Equation.3">
                    <p:embed/>
                    <p:pic>
                      <p:nvPicPr>
                        <p:cNvPr id="0" name="Object 1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9" y="3017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885" name="Group 181"/>
          <p:cNvGrpSpPr>
            <a:grpSpLocks/>
          </p:cNvGrpSpPr>
          <p:nvPr/>
        </p:nvGrpSpPr>
        <p:grpSpPr bwMode="auto">
          <a:xfrm>
            <a:off x="5997575" y="4605338"/>
            <a:ext cx="2559050" cy="1682750"/>
            <a:chOff x="3778" y="2901"/>
            <a:chExt cx="1612" cy="1060"/>
          </a:xfrm>
        </p:grpSpPr>
        <p:sp>
          <p:nvSpPr>
            <p:cNvPr id="456817" name="Line 113"/>
            <p:cNvSpPr>
              <a:spLocks noChangeShapeType="1"/>
            </p:cNvSpPr>
            <p:nvPr/>
          </p:nvSpPr>
          <p:spPr bwMode="auto">
            <a:xfrm flipV="1">
              <a:off x="3778" y="3446"/>
              <a:ext cx="16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6806" name="Line 102"/>
            <p:cNvSpPr>
              <a:spLocks noChangeShapeType="1"/>
            </p:cNvSpPr>
            <p:nvPr/>
          </p:nvSpPr>
          <p:spPr bwMode="auto">
            <a:xfrm>
              <a:off x="4583" y="2901"/>
              <a:ext cx="0" cy="10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56868" name="Object 164"/>
            <p:cNvGraphicFramePr>
              <a:graphicFrameLocks noChangeAspect="1"/>
            </p:cNvGraphicFramePr>
            <p:nvPr/>
          </p:nvGraphicFramePr>
          <p:xfrm>
            <a:off x="5033" y="3026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6952" name="公式" r:id="rId36" imgW="520560" imgH="368280" progId="Equation.3">
                    <p:embed/>
                  </p:oleObj>
                </mc:Choice>
                <mc:Fallback>
                  <p:oleObj name="公式" r:id="rId36" imgW="520560" imgH="368280" progId="Equation.3">
                    <p:embed/>
                    <p:pic>
                      <p:nvPicPr>
                        <p:cNvPr id="0" name="Object 1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3" y="3026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894" name="Group 190"/>
          <p:cNvGrpSpPr>
            <a:grpSpLocks/>
          </p:cNvGrpSpPr>
          <p:nvPr/>
        </p:nvGrpSpPr>
        <p:grpSpPr bwMode="auto">
          <a:xfrm>
            <a:off x="5737225" y="1668463"/>
            <a:ext cx="3068638" cy="1682750"/>
            <a:chOff x="3614" y="1051"/>
            <a:chExt cx="1933" cy="1060"/>
          </a:xfrm>
        </p:grpSpPr>
        <p:sp>
          <p:nvSpPr>
            <p:cNvPr id="456819" name="Rectangle 115"/>
            <p:cNvSpPr>
              <a:spLocks noChangeAspect="1" noChangeArrowheads="1"/>
            </p:cNvSpPr>
            <p:nvPr/>
          </p:nvSpPr>
          <p:spPr bwMode="auto">
            <a:xfrm>
              <a:off x="3614" y="1062"/>
              <a:ext cx="970" cy="531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456892" name="Group 188"/>
            <p:cNvGrpSpPr>
              <a:grpSpLocks/>
            </p:cNvGrpSpPr>
            <p:nvPr/>
          </p:nvGrpSpPr>
          <p:grpSpPr bwMode="auto">
            <a:xfrm>
              <a:off x="3776" y="1051"/>
              <a:ext cx="1771" cy="1060"/>
              <a:chOff x="3776" y="1051"/>
              <a:chExt cx="1771" cy="1060"/>
            </a:xfrm>
          </p:grpSpPr>
          <p:sp>
            <p:nvSpPr>
              <p:cNvPr id="456820" name="Rectangle 116"/>
              <p:cNvSpPr>
                <a:spLocks noChangeAspect="1" noChangeArrowheads="1"/>
              </p:cNvSpPr>
              <p:nvPr/>
            </p:nvSpPr>
            <p:spPr bwMode="auto">
              <a:xfrm rot="10800000">
                <a:off x="4576" y="1062"/>
                <a:ext cx="971" cy="531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6828" name="Line 124"/>
              <p:cNvSpPr>
                <a:spLocks noChangeShapeType="1"/>
              </p:cNvSpPr>
              <p:nvPr/>
            </p:nvSpPr>
            <p:spPr bwMode="auto">
              <a:xfrm flipV="1">
                <a:off x="3776" y="1596"/>
                <a:ext cx="161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6829" name="Line 125"/>
              <p:cNvSpPr>
                <a:spLocks noChangeShapeType="1"/>
              </p:cNvSpPr>
              <p:nvPr/>
            </p:nvSpPr>
            <p:spPr bwMode="auto">
              <a:xfrm>
                <a:off x="4581" y="1051"/>
                <a:ext cx="0" cy="10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56836" name="Group 132"/>
              <p:cNvGrpSpPr>
                <a:grpSpLocks/>
              </p:cNvGrpSpPr>
              <p:nvPr/>
            </p:nvGrpSpPr>
            <p:grpSpPr bwMode="auto">
              <a:xfrm>
                <a:off x="3877" y="1590"/>
                <a:ext cx="1396" cy="0"/>
                <a:chOff x="3313" y="3396"/>
                <a:chExt cx="1396" cy="0"/>
              </a:xfrm>
            </p:grpSpPr>
            <p:sp>
              <p:nvSpPr>
                <p:cNvPr id="456833" name="Line 129"/>
                <p:cNvSpPr>
                  <a:spLocks noChangeShapeType="1"/>
                </p:cNvSpPr>
                <p:nvPr/>
              </p:nvSpPr>
              <p:spPr bwMode="auto">
                <a:xfrm rot="-5400000">
                  <a:off x="3664" y="3045"/>
                  <a:ext cx="0" cy="702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56835" name="Line 131"/>
                <p:cNvSpPr>
                  <a:spLocks noChangeShapeType="1"/>
                </p:cNvSpPr>
                <p:nvPr/>
              </p:nvSpPr>
              <p:spPr bwMode="auto">
                <a:xfrm rot="-5400000">
                  <a:off x="4358" y="3045"/>
                  <a:ext cx="0" cy="702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graphicFrame>
            <p:nvGraphicFramePr>
              <p:cNvPr id="456869" name="Object 165"/>
              <p:cNvGraphicFramePr>
                <a:graphicFrameLocks noChangeAspect="1"/>
              </p:cNvGraphicFramePr>
              <p:nvPr/>
            </p:nvGraphicFramePr>
            <p:xfrm>
              <a:off x="5021" y="1160"/>
              <a:ext cx="220" cy="1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6953" name="公式" r:id="rId38" imgW="469800" imgH="342720" progId="Equation.3">
                      <p:embed/>
                    </p:oleObj>
                  </mc:Choice>
                  <mc:Fallback>
                    <p:oleObj name="公式" r:id="rId38" imgW="469800" imgH="342720" progId="Equation.3">
                      <p:embed/>
                      <p:pic>
                        <p:nvPicPr>
                          <p:cNvPr id="0" name="Object 16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21" y="1160"/>
                            <a:ext cx="220" cy="16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56884" name="Group 180"/>
          <p:cNvGrpSpPr>
            <a:grpSpLocks/>
          </p:cNvGrpSpPr>
          <p:nvPr/>
        </p:nvGrpSpPr>
        <p:grpSpPr bwMode="auto">
          <a:xfrm>
            <a:off x="2108200" y="5426075"/>
            <a:ext cx="774700" cy="60325"/>
            <a:chOff x="1328" y="3418"/>
            <a:chExt cx="488" cy="38"/>
          </a:xfrm>
        </p:grpSpPr>
        <p:sp>
          <p:nvSpPr>
            <p:cNvPr id="456839" name="Oval 135"/>
            <p:cNvSpPr>
              <a:spLocks noChangeAspect="1" noChangeArrowheads="1"/>
            </p:cNvSpPr>
            <p:nvPr/>
          </p:nvSpPr>
          <p:spPr bwMode="auto">
            <a:xfrm>
              <a:off x="1552" y="3418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6840" name="Oval 136"/>
            <p:cNvSpPr>
              <a:spLocks noChangeAspect="1" noChangeArrowheads="1"/>
            </p:cNvSpPr>
            <p:nvPr/>
          </p:nvSpPr>
          <p:spPr bwMode="auto">
            <a:xfrm>
              <a:off x="1328" y="3422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6841" name="Oval 137"/>
            <p:cNvSpPr>
              <a:spLocks noChangeAspect="1" noChangeArrowheads="1"/>
            </p:cNvSpPr>
            <p:nvPr/>
          </p:nvSpPr>
          <p:spPr bwMode="auto">
            <a:xfrm>
              <a:off x="1782" y="3420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56887" name="Group 183"/>
          <p:cNvGrpSpPr>
            <a:grpSpLocks/>
          </p:cNvGrpSpPr>
          <p:nvPr/>
        </p:nvGrpSpPr>
        <p:grpSpPr bwMode="auto">
          <a:xfrm>
            <a:off x="7248525" y="5432425"/>
            <a:ext cx="1089025" cy="60325"/>
            <a:chOff x="4566" y="3422"/>
            <a:chExt cx="686" cy="38"/>
          </a:xfrm>
        </p:grpSpPr>
        <p:sp>
          <p:nvSpPr>
            <p:cNvPr id="456852" name="Oval 148"/>
            <p:cNvSpPr>
              <a:spLocks noChangeAspect="1" noChangeArrowheads="1"/>
            </p:cNvSpPr>
            <p:nvPr/>
          </p:nvSpPr>
          <p:spPr bwMode="auto">
            <a:xfrm>
              <a:off x="4796" y="3422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6853" name="Oval 149"/>
            <p:cNvSpPr>
              <a:spLocks noChangeAspect="1" noChangeArrowheads="1"/>
            </p:cNvSpPr>
            <p:nvPr/>
          </p:nvSpPr>
          <p:spPr bwMode="auto">
            <a:xfrm>
              <a:off x="4566" y="3426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56854" name="Oval 150"/>
            <p:cNvSpPr>
              <a:spLocks noChangeAspect="1" noChangeArrowheads="1"/>
            </p:cNvSpPr>
            <p:nvPr/>
          </p:nvSpPr>
          <p:spPr bwMode="auto">
            <a:xfrm>
              <a:off x="5218" y="3424"/>
              <a:ext cx="34" cy="34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pic>
        <p:nvPicPr>
          <p:cNvPr id="456915" name="Picture 211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1000"/>
                                        <p:tgtEl>
                                          <p:spTgt spid="45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45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5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45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1000"/>
                                        <p:tgtEl>
                                          <p:spTgt spid="45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56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5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5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1000"/>
                                        <p:tgtEl>
                                          <p:spTgt spid="45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45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5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45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456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45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456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456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94" name="Picture 1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95" name="Picture 1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96" name="Picture 1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97" name="Picture 15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98" name="Picture 1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99" name="Picture 1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00" name="Picture 1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01" name="Picture 161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02" name="Picture 1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03" name="Picture 1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04" name="Picture 1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05" name="Picture 16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06" name="Picture 1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07" name="Picture 16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08" name="Picture 1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09" name="Picture 1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10" name="Picture 1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11" name="Picture 17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12" name="Picture 1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13" name="Picture 17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9982" name="Group 142"/>
          <p:cNvGrpSpPr>
            <a:grpSpLocks/>
          </p:cNvGrpSpPr>
          <p:nvPr/>
        </p:nvGrpSpPr>
        <p:grpSpPr bwMode="auto">
          <a:xfrm>
            <a:off x="1152525" y="2714625"/>
            <a:ext cx="1319213" cy="382588"/>
            <a:chOff x="726" y="1710"/>
            <a:chExt cx="831" cy="241"/>
          </a:xfrm>
        </p:grpSpPr>
        <p:sp>
          <p:nvSpPr>
            <p:cNvPr id="419954" name="Line 114"/>
            <p:cNvSpPr>
              <a:spLocks noChangeShapeType="1"/>
            </p:cNvSpPr>
            <p:nvPr/>
          </p:nvSpPr>
          <p:spPr bwMode="auto">
            <a:xfrm flipV="1">
              <a:off x="1557" y="1747"/>
              <a:ext cx="0" cy="20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60" name="Object 120"/>
            <p:cNvGraphicFramePr>
              <a:graphicFrameLocks/>
            </p:cNvGraphicFramePr>
            <p:nvPr/>
          </p:nvGraphicFramePr>
          <p:xfrm>
            <a:off x="726" y="1710"/>
            <a:ext cx="74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32" name="公式" r:id="rId6" imgW="1180800" imgH="368280" progId="Equation.3">
                    <p:embed/>
                  </p:oleObj>
                </mc:Choice>
                <mc:Fallback>
                  <p:oleObj name="公式" r:id="rId6" imgW="1180800" imgH="368280" progId="Equation.3">
                    <p:embed/>
                    <p:pic>
                      <p:nvPicPr>
                        <p:cNvPr id="0" name="Object 1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6" y="1710"/>
                          <a:ext cx="74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84" name="Group 144"/>
          <p:cNvGrpSpPr>
            <a:grpSpLocks/>
          </p:cNvGrpSpPr>
          <p:nvPr/>
        </p:nvGrpSpPr>
        <p:grpSpPr bwMode="auto">
          <a:xfrm>
            <a:off x="1390650" y="4356100"/>
            <a:ext cx="1077913" cy="431800"/>
            <a:chOff x="876" y="2744"/>
            <a:chExt cx="679" cy="272"/>
          </a:xfrm>
        </p:grpSpPr>
        <p:sp>
          <p:nvSpPr>
            <p:cNvPr id="419955" name="Line 115"/>
            <p:cNvSpPr>
              <a:spLocks noChangeShapeType="1"/>
            </p:cNvSpPr>
            <p:nvPr/>
          </p:nvSpPr>
          <p:spPr bwMode="auto">
            <a:xfrm flipV="1">
              <a:off x="1555" y="2801"/>
              <a:ext cx="0" cy="20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66" name="Object 126"/>
            <p:cNvGraphicFramePr>
              <a:graphicFrameLocks/>
            </p:cNvGraphicFramePr>
            <p:nvPr/>
          </p:nvGraphicFramePr>
          <p:xfrm>
            <a:off x="876" y="2744"/>
            <a:ext cx="56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33" name="公式" r:id="rId8" imgW="888840" imgH="431640" progId="Equation.3">
                    <p:embed/>
                  </p:oleObj>
                </mc:Choice>
                <mc:Fallback>
                  <p:oleObj name="公式" r:id="rId8" imgW="888840" imgH="431640" progId="Equation.3">
                    <p:embed/>
                    <p:pic>
                      <p:nvPicPr>
                        <p:cNvPr id="0" name="Object 1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6" y="2744"/>
                          <a:ext cx="560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86" name="Group 146"/>
          <p:cNvGrpSpPr>
            <a:grpSpLocks/>
          </p:cNvGrpSpPr>
          <p:nvPr/>
        </p:nvGrpSpPr>
        <p:grpSpPr bwMode="auto">
          <a:xfrm>
            <a:off x="3986213" y="5070475"/>
            <a:ext cx="1631950" cy="496888"/>
            <a:chOff x="2511" y="3194"/>
            <a:chExt cx="1028" cy="313"/>
          </a:xfrm>
        </p:grpSpPr>
        <p:sp>
          <p:nvSpPr>
            <p:cNvPr id="419958" name="Line 118"/>
            <p:cNvSpPr>
              <a:spLocks noChangeShapeType="1"/>
            </p:cNvSpPr>
            <p:nvPr/>
          </p:nvSpPr>
          <p:spPr bwMode="auto">
            <a:xfrm rot="16200000" flipV="1">
              <a:off x="3025" y="2993"/>
              <a:ext cx="0" cy="102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67" name="Object 127"/>
            <p:cNvGraphicFramePr>
              <a:graphicFrameLocks/>
            </p:cNvGraphicFramePr>
            <p:nvPr/>
          </p:nvGraphicFramePr>
          <p:xfrm>
            <a:off x="2578" y="3194"/>
            <a:ext cx="92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34" name="公式" r:id="rId10" imgW="1460160" imgH="444240" progId="Equation.3">
                    <p:embed/>
                  </p:oleObj>
                </mc:Choice>
                <mc:Fallback>
                  <p:oleObj name="公式" r:id="rId10" imgW="1460160" imgH="444240" progId="Equation.3">
                    <p:embed/>
                    <p:pic>
                      <p:nvPicPr>
                        <p:cNvPr id="0" name="Object 1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8" y="3194"/>
                          <a:ext cx="920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92" name="Group 152"/>
          <p:cNvGrpSpPr>
            <a:grpSpLocks/>
          </p:cNvGrpSpPr>
          <p:nvPr/>
        </p:nvGrpSpPr>
        <p:grpSpPr bwMode="auto">
          <a:xfrm>
            <a:off x="7192963" y="4416425"/>
            <a:ext cx="1290637" cy="431800"/>
            <a:chOff x="4531" y="2782"/>
            <a:chExt cx="813" cy="272"/>
          </a:xfrm>
        </p:grpSpPr>
        <p:sp>
          <p:nvSpPr>
            <p:cNvPr id="419956" name="Line 116"/>
            <p:cNvSpPr>
              <a:spLocks noChangeShapeType="1"/>
            </p:cNvSpPr>
            <p:nvPr/>
          </p:nvSpPr>
          <p:spPr bwMode="auto">
            <a:xfrm>
              <a:off x="4531" y="2813"/>
              <a:ext cx="0" cy="20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68" name="Object 128"/>
            <p:cNvGraphicFramePr>
              <a:graphicFrameLocks/>
            </p:cNvGraphicFramePr>
            <p:nvPr/>
          </p:nvGraphicFramePr>
          <p:xfrm>
            <a:off x="4640" y="2782"/>
            <a:ext cx="70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35" name="公式" r:id="rId12" imgW="1117440" imgH="431640" progId="Equation.3">
                    <p:embed/>
                  </p:oleObj>
                </mc:Choice>
                <mc:Fallback>
                  <p:oleObj name="公式" r:id="rId12" imgW="1117440" imgH="431640" progId="Equation.3">
                    <p:embed/>
                    <p:pic>
                      <p:nvPicPr>
                        <p:cNvPr id="0" name="Object 1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0" y="2782"/>
                          <a:ext cx="704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89" name="Group 149"/>
          <p:cNvGrpSpPr>
            <a:grpSpLocks/>
          </p:cNvGrpSpPr>
          <p:nvPr/>
        </p:nvGrpSpPr>
        <p:grpSpPr bwMode="auto">
          <a:xfrm>
            <a:off x="7189788" y="2549525"/>
            <a:ext cx="1512887" cy="787400"/>
            <a:chOff x="4529" y="1606"/>
            <a:chExt cx="953" cy="496"/>
          </a:xfrm>
        </p:grpSpPr>
        <p:sp>
          <p:nvSpPr>
            <p:cNvPr id="419957" name="Line 117"/>
            <p:cNvSpPr>
              <a:spLocks noChangeShapeType="1"/>
            </p:cNvSpPr>
            <p:nvPr/>
          </p:nvSpPr>
          <p:spPr bwMode="auto">
            <a:xfrm>
              <a:off x="4529" y="1743"/>
              <a:ext cx="0" cy="20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69" name="Object 129"/>
            <p:cNvGraphicFramePr>
              <a:graphicFrameLocks/>
            </p:cNvGraphicFramePr>
            <p:nvPr/>
          </p:nvGraphicFramePr>
          <p:xfrm>
            <a:off x="4618" y="1606"/>
            <a:ext cx="86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36" name="公式" r:id="rId14" imgW="1371600" imgH="787320" progId="Equation.3">
                    <p:embed/>
                  </p:oleObj>
                </mc:Choice>
                <mc:Fallback>
                  <p:oleObj name="公式" r:id="rId14" imgW="1371600" imgH="787320" progId="Equation.3">
                    <p:embed/>
                    <p:pic>
                      <p:nvPicPr>
                        <p:cNvPr id="0" name="Object 1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8" y="1606"/>
                          <a:ext cx="86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80" name="Group 140"/>
          <p:cNvGrpSpPr>
            <a:grpSpLocks/>
          </p:cNvGrpSpPr>
          <p:nvPr/>
        </p:nvGrpSpPr>
        <p:grpSpPr bwMode="auto">
          <a:xfrm>
            <a:off x="403225" y="412750"/>
            <a:ext cx="8702675" cy="1101725"/>
            <a:chOff x="254" y="260"/>
            <a:chExt cx="5482" cy="694"/>
          </a:xfrm>
        </p:grpSpPr>
        <p:sp>
          <p:nvSpPr>
            <p:cNvPr id="419842" name="Rectangle 2"/>
            <p:cNvSpPr>
              <a:spLocks noChangeArrowheads="1"/>
            </p:cNvSpPr>
            <p:nvPr/>
          </p:nvSpPr>
          <p:spPr bwMode="auto">
            <a:xfrm>
              <a:off x="336" y="337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例   </a:t>
              </a:r>
            </a:p>
          </p:txBody>
        </p:sp>
        <p:sp>
          <p:nvSpPr>
            <p:cNvPr id="419843" name="Rectangle 3"/>
            <p:cNvSpPr>
              <a:spLocks noChangeArrowheads="1"/>
            </p:cNvSpPr>
            <p:nvPr/>
          </p:nvSpPr>
          <p:spPr bwMode="auto">
            <a:xfrm>
              <a:off x="660" y="666"/>
              <a:ext cx="1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</a:rPr>
                <a:t>映射成单位圆域。  </a:t>
              </a:r>
            </a:p>
          </p:txBody>
        </p:sp>
        <p:sp>
          <p:nvSpPr>
            <p:cNvPr id="419844" name="Rectangle 4"/>
            <p:cNvSpPr>
              <a:spLocks noChangeArrowheads="1"/>
            </p:cNvSpPr>
            <p:nvPr/>
          </p:nvSpPr>
          <p:spPr bwMode="auto">
            <a:xfrm>
              <a:off x="660" y="336"/>
              <a:ext cx="50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</a:rPr>
                <a:t>求一共形映射，将有割痕                                     的上半平面  </a:t>
              </a:r>
            </a:p>
          </p:txBody>
        </p:sp>
        <p:graphicFrame>
          <p:nvGraphicFramePr>
            <p:cNvPr id="419846" name="Object 6"/>
            <p:cNvGraphicFramePr>
              <a:graphicFrameLocks/>
            </p:cNvGraphicFramePr>
            <p:nvPr/>
          </p:nvGraphicFramePr>
          <p:xfrm>
            <a:off x="2881" y="400"/>
            <a:ext cx="170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37" name="公式" r:id="rId16" imgW="2705040" imgH="342720" progId="Equation.3">
                    <p:embed/>
                  </p:oleObj>
                </mc:Choice>
                <mc:Fallback>
                  <p:oleObj name="公式" r:id="rId16" imgW="2705040" imgH="342720" progId="Equation.3">
                    <p:embed/>
                    <p:pic>
                      <p:nvPicPr>
                        <p:cNvPr id="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1" y="400"/>
                          <a:ext cx="170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9973" name="Text Box 133"/>
            <p:cNvSpPr txBox="1">
              <a:spLocks noChangeArrowheads="1"/>
            </p:cNvSpPr>
            <p:nvPr/>
          </p:nvSpPr>
          <p:spPr bwMode="auto">
            <a:xfrm>
              <a:off x="254" y="260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</a:rPr>
                <a:t>*  </a:t>
              </a:r>
            </a:p>
          </p:txBody>
        </p:sp>
      </p:grpSp>
      <p:grpSp>
        <p:nvGrpSpPr>
          <p:cNvPr id="419981" name="Group 141"/>
          <p:cNvGrpSpPr>
            <a:grpSpLocks/>
          </p:cNvGrpSpPr>
          <p:nvPr/>
        </p:nvGrpSpPr>
        <p:grpSpPr bwMode="auto">
          <a:xfrm>
            <a:off x="530225" y="1617663"/>
            <a:ext cx="3154363" cy="1047750"/>
            <a:chOff x="334" y="1019"/>
            <a:chExt cx="1987" cy="660"/>
          </a:xfrm>
        </p:grpSpPr>
        <p:sp>
          <p:nvSpPr>
            <p:cNvPr id="419848" name="Rectangle 8"/>
            <p:cNvSpPr>
              <a:spLocks noChangeArrowheads="1"/>
            </p:cNvSpPr>
            <p:nvPr/>
          </p:nvSpPr>
          <p:spPr bwMode="auto">
            <a:xfrm>
              <a:off x="334" y="1019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pSp>
          <p:nvGrpSpPr>
            <p:cNvPr id="419899" name="Group 59"/>
            <p:cNvGrpSpPr>
              <a:grpSpLocks/>
            </p:cNvGrpSpPr>
            <p:nvPr/>
          </p:nvGrpSpPr>
          <p:grpSpPr bwMode="auto">
            <a:xfrm>
              <a:off x="783" y="1034"/>
              <a:ext cx="1538" cy="534"/>
              <a:chOff x="795" y="1052"/>
              <a:chExt cx="1538" cy="588"/>
            </a:xfrm>
          </p:grpSpPr>
          <p:sp>
            <p:nvSpPr>
              <p:cNvPr id="419878" name="Rectangle 38"/>
              <p:cNvSpPr>
                <a:spLocks noChangeAspect="1" noChangeArrowheads="1"/>
              </p:cNvSpPr>
              <p:nvPr/>
            </p:nvSpPr>
            <p:spPr bwMode="auto">
              <a:xfrm>
                <a:off x="795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19879" name="Rectangle 39"/>
              <p:cNvSpPr>
                <a:spLocks noChangeAspect="1" noChangeArrowheads="1"/>
              </p:cNvSpPr>
              <p:nvPr/>
            </p:nvSpPr>
            <p:spPr bwMode="auto">
              <a:xfrm rot="10800000">
                <a:off x="1564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19928" name="Line 88"/>
            <p:cNvSpPr>
              <a:spLocks noChangeShapeType="1"/>
            </p:cNvSpPr>
            <p:nvPr/>
          </p:nvSpPr>
          <p:spPr bwMode="auto">
            <a:xfrm flipV="1">
              <a:off x="997" y="1562"/>
              <a:ext cx="751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929" name="Line 89"/>
            <p:cNvSpPr>
              <a:spLocks noChangeShapeType="1"/>
            </p:cNvSpPr>
            <p:nvPr/>
          </p:nvSpPr>
          <p:spPr bwMode="auto">
            <a:xfrm flipV="1">
              <a:off x="1778" y="1562"/>
              <a:ext cx="28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855" name="Line 15"/>
            <p:cNvSpPr>
              <a:spLocks noChangeShapeType="1"/>
            </p:cNvSpPr>
            <p:nvPr/>
          </p:nvSpPr>
          <p:spPr bwMode="auto">
            <a:xfrm flipV="1">
              <a:off x="918" y="1570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62" name="Object 122"/>
            <p:cNvGraphicFramePr>
              <a:graphicFrameLocks noChangeAspect="1"/>
            </p:cNvGraphicFramePr>
            <p:nvPr/>
          </p:nvGraphicFramePr>
          <p:xfrm>
            <a:off x="1570" y="1217"/>
            <a:ext cx="148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38" name="公式" r:id="rId18" imgW="317160" imgH="342720" progId="Equation.3">
                    <p:embed/>
                  </p:oleObj>
                </mc:Choice>
                <mc:Fallback>
                  <p:oleObj name="公式" r:id="rId18" imgW="317160" imgH="342720" progId="Equation.3">
                    <p:embed/>
                    <p:pic>
                      <p:nvPicPr>
                        <p:cNvPr id="0" name="Object 1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0" y="1217"/>
                          <a:ext cx="148" cy="1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9963" name="Line 123"/>
            <p:cNvSpPr>
              <a:spLocks noChangeShapeType="1"/>
            </p:cNvSpPr>
            <p:nvPr/>
          </p:nvSpPr>
          <p:spPr bwMode="auto">
            <a:xfrm flipV="1">
              <a:off x="1560" y="1362"/>
              <a:ext cx="198" cy="0"/>
            </a:xfrm>
            <a:prstGeom prst="line">
              <a:avLst/>
            </a:prstGeom>
            <a:noFill/>
            <a:ln w="12700">
              <a:solidFill>
                <a:srgbClr val="006600"/>
              </a:solidFill>
              <a:prstDash val="sysDot"/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923" name="Rectangle 83"/>
            <p:cNvSpPr>
              <a:spLocks noChangeArrowheads="1"/>
            </p:cNvSpPr>
            <p:nvPr/>
          </p:nvSpPr>
          <p:spPr bwMode="auto">
            <a:xfrm>
              <a:off x="1750" y="1364"/>
              <a:ext cx="27" cy="2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FFCC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19925" name="Group 85"/>
            <p:cNvGrpSpPr>
              <a:grpSpLocks/>
            </p:cNvGrpSpPr>
            <p:nvPr/>
          </p:nvGrpSpPr>
          <p:grpSpPr bwMode="auto">
            <a:xfrm>
              <a:off x="1750" y="1362"/>
              <a:ext cx="28" cy="207"/>
              <a:chOff x="2824" y="2394"/>
              <a:chExt cx="28" cy="228"/>
            </a:xfrm>
          </p:grpSpPr>
          <p:sp>
            <p:nvSpPr>
              <p:cNvPr id="419920" name="Line 80"/>
              <p:cNvSpPr>
                <a:spLocks noChangeShapeType="1"/>
              </p:cNvSpPr>
              <p:nvPr/>
            </p:nvSpPr>
            <p:spPr bwMode="auto">
              <a:xfrm>
                <a:off x="2824" y="2394"/>
                <a:ext cx="0" cy="22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19921" name="Line 81"/>
              <p:cNvSpPr>
                <a:spLocks noChangeShapeType="1"/>
              </p:cNvSpPr>
              <p:nvPr/>
            </p:nvSpPr>
            <p:spPr bwMode="auto">
              <a:xfrm>
                <a:off x="2852" y="2394"/>
                <a:ext cx="0" cy="22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19922" name="Line 82"/>
            <p:cNvSpPr>
              <a:spLocks noChangeShapeType="1"/>
            </p:cNvSpPr>
            <p:nvPr/>
          </p:nvSpPr>
          <p:spPr bwMode="auto">
            <a:xfrm>
              <a:off x="1748" y="1368"/>
              <a:ext cx="32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19961" name="Object 121"/>
            <p:cNvGraphicFramePr>
              <a:graphicFrameLocks noChangeAspect="1"/>
            </p:cNvGraphicFramePr>
            <p:nvPr/>
          </p:nvGraphicFramePr>
          <p:xfrm>
            <a:off x="1718" y="1578"/>
            <a:ext cx="95" cy="1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39" name="公式" r:id="rId20" imgW="203040" imgH="215640" progId="Equation.3">
                    <p:embed/>
                  </p:oleObj>
                </mc:Choice>
                <mc:Fallback>
                  <p:oleObj name="公式" r:id="rId20" imgW="203040" imgH="215640" progId="Equation.3">
                    <p:embed/>
                    <p:pic>
                      <p:nvPicPr>
                        <p:cNvPr id="0" name="Object 1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8" y="1578"/>
                          <a:ext cx="95" cy="1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9860" name="Line 20"/>
            <p:cNvSpPr>
              <a:spLocks noChangeShapeType="1"/>
            </p:cNvSpPr>
            <p:nvPr/>
          </p:nvSpPr>
          <p:spPr bwMode="auto">
            <a:xfrm>
              <a:off x="1555" y="1019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74" name="Object 134"/>
            <p:cNvGraphicFramePr>
              <a:graphicFrameLocks noChangeAspect="1"/>
            </p:cNvGraphicFramePr>
            <p:nvPr/>
          </p:nvGraphicFramePr>
          <p:xfrm>
            <a:off x="1925" y="1128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40" name="公式" r:id="rId22" imgW="393480" imgH="342720" progId="Equation.3">
                    <p:embed/>
                  </p:oleObj>
                </mc:Choice>
                <mc:Fallback>
                  <p:oleObj name="公式" r:id="rId22" imgW="393480" imgH="342720" progId="Equation.3">
                    <p:embed/>
                    <p:pic>
                      <p:nvPicPr>
                        <p:cNvPr id="0" name="Object 1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5" y="1128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83" name="Group 143"/>
          <p:cNvGrpSpPr>
            <a:grpSpLocks/>
          </p:cNvGrpSpPr>
          <p:nvPr/>
        </p:nvGrpSpPr>
        <p:grpSpPr bwMode="auto">
          <a:xfrm>
            <a:off x="1249363" y="3243263"/>
            <a:ext cx="2441575" cy="1008062"/>
            <a:chOff x="787" y="2043"/>
            <a:chExt cx="1538" cy="635"/>
          </a:xfrm>
        </p:grpSpPr>
        <p:grpSp>
          <p:nvGrpSpPr>
            <p:cNvPr id="419900" name="Group 60"/>
            <p:cNvGrpSpPr>
              <a:grpSpLocks/>
            </p:cNvGrpSpPr>
            <p:nvPr/>
          </p:nvGrpSpPr>
          <p:grpSpPr bwMode="auto">
            <a:xfrm>
              <a:off x="787" y="2052"/>
              <a:ext cx="1538" cy="540"/>
              <a:chOff x="795" y="1052"/>
              <a:chExt cx="1538" cy="588"/>
            </a:xfrm>
          </p:grpSpPr>
          <p:sp>
            <p:nvSpPr>
              <p:cNvPr id="419901" name="Rectangle 61"/>
              <p:cNvSpPr>
                <a:spLocks noChangeAspect="1" noChangeArrowheads="1"/>
              </p:cNvSpPr>
              <p:nvPr/>
            </p:nvSpPr>
            <p:spPr bwMode="auto">
              <a:xfrm>
                <a:off x="795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19902" name="Rectangle 62"/>
              <p:cNvSpPr>
                <a:spLocks noChangeAspect="1" noChangeArrowheads="1"/>
              </p:cNvSpPr>
              <p:nvPr/>
            </p:nvSpPr>
            <p:spPr bwMode="auto">
              <a:xfrm rot="10800000">
                <a:off x="1564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19864" name="Line 24"/>
            <p:cNvSpPr>
              <a:spLocks noChangeShapeType="1"/>
            </p:cNvSpPr>
            <p:nvPr/>
          </p:nvSpPr>
          <p:spPr bwMode="auto">
            <a:xfrm flipV="1">
              <a:off x="922" y="2594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933" name="Rectangle 93"/>
            <p:cNvSpPr>
              <a:spLocks noChangeArrowheads="1"/>
            </p:cNvSpPr>
            <p:nvPr/>
          </p:nvSpPr>
          <p:spPr bwMode="auto">
            <a:xfrm>
              <a:off x="1546" y="2388"/>
              <a:ext cx="27" cy="2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FFCC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19934" name="Group 94"/>
            <p:cNvGrpSpPr>
              <a:grpSpLocks/>
            </p:cNvGrpSpPr>
            <p:nvPr/>
          </p:nvGrpSpPr>
          <p:grpSpPr bwMode="auto">
            <a:xfrm>
              <a:off x="1546" y="2386"/>
              <a:ext cx="28" cy="207"/>
              <a:chOff x="2824" y="2394"/>
              <a:chExt cx="28" cy="228"/>
            </a:xfrm>
          </p:grpSpPr>
          <p:sp>
            <p:nvSpPr>
              <p:cNvPr id="419935" name="Line 95"/>
              <p:cNvSpPr>
                <a:spLocks noChangeShapeType="1"/>
              </p:cNvSpPr>
              <p:nvPr/>
            </p:nvSpPr>
            <p:spPr bwMode="auto">
              <a:xfrm>
                <a:off x="2824" y="2394"/>
                <a:ext cx="0" cy="22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19936" name="Line 96"/>
              <p:cNvSpPr>
                <a:spLocks noChangeShapeType="1"/>
              </p:cNvSpPr>
              <p:nvPr/>
            </p:nvSpPr>
            <p:spPr bwMode="auto">
              <a:xfrm>
                <a:off x="2852" y="2394"/>
                <a:ext cx="0" cy="22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19937" name="Line 97"/>
            <p:cNvSpPr>
              <a:spLocks noChangeShapeType="1"/>
            </p:cNvSpPr>
            <p:nvPr/>
          </p:nvSpPr>
          <p:spPr bwMode="auto">
            <a:xfrm>
              <a:off x="1544" y="2392"/>
              <a:ext cx="32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419939" name="Line 99"/>
            <p:cNvSpPr>
              <a:spLocks noChangeShapeType="1"/>
            </p:cNvSpPr>
            <p:nvPr/>
          </p:nvSpPr>
          <p:spPr bwMode="auto">
            <a:xfrm flipV="1">
              <a:off x="1572" y="2586"/>
              <a:ext cx="486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940" name="Line 100"/>
            <p:cNvSpPr>
              <a:spLocks noChangeShapeType="1"/>
            </p:cNvSpPr>
            <p:nvPr/>
          </p:nvSpPr>
          <p:spPr bwMode="auto">
            <a:xfrm flipV="1">
              <a:off x="1013" y="2586"/>
              <a:ext cx="531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865" name="Line 25"/>
            <p:cNvSpPr>
              <a:spLocks noChangeShapeType="1"/>
            </p:cNvSpPr>
            <p:nvPr/>
          </p:nvSpPr>
          <p:spPr bwMode="auto">
            <a:xfrm>
              <a:off x="1559" y="2043"/>
              <a:ext cx="0" cy="63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64" name="Object 124"/>
            <p:cNvGraphicFramePr>
              <a:graphicFrameLocks noChangeAspect="1"/>
            </p:cNvGraphicFramePr>
            <p:nvPr/>
          </p:nvGraphicFramePr>
          <p:xfrm>
            <a:off x="1580" y="2253"/>
            <a:ext cx="148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41" name="公式" r:id="rId24" imgW="317160" imgH="342720" progId="Equation.3">
                    <p:embed/>
                  </p:oleObj>
                </mc:Choice>
                <mc:Fallback>
                  <p:oleObj name="公式" r:id="rId24" imgW="317160" imgH="342720" progId="Equation.3">
                    <p:embed/>
                    <p:pic>
                      <p:nvPicPr>
                        <p:cNvPr id="0" name="Object 1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0" y="2253"/>
                          <a:ext cx="148" cy="1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9975" name="Object 135"/>
            <p:cNvGraphicFramePr>
              <a:graphicFrameLocks noChangeAspect="1"/>
            </p:cNvGraphicFramePr>
            <p:nvPr/>
          </p:nvGraphicFramePr>
          <p:xfrm>
            <a:off x="1858" y="2100"/>
            <a:ext cx="23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42" name="公式" r:id="rId25" imgW="507960" imgH="368280" progId="Equation.3">
                    <p:embed/>
                  </p:oleObj>
                </mc:Choice>
                <mc:Fallback>
                  <p:oleObj name="公式" r:id="rId25" imgW="507960" imgH="368280" progId="Equation.3">
                    <p:embed/>
                    <p:pic>
                      <p:nvPicPr>
                        <p:cNvPr id="0" name="Object 1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8" y="2100"/>
                          <a:ext cx="23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85" name="Group 145"/>
          <p:cNvGrpSpPr>
            <a:grpSpLocks/>
          </p:cNvGrpSpPr>
          <p:nvPr/>
        </p:nvGrpSpPr>
        <p:grpSpPr bwMode="auto">
          <a:xfrm>
            <a:off x="1247775" y="4797425"/>
            <a:ext cx="2441575" cy="1670050"/>
            <a:chOff x="786" y="3022"/>
            <a:chExt cx="1538" cy="1052"/>
          </a:xfrm>
        </p:grpSpPr>
        <p:grpSp>
          <p:nvGrpSpPr>
            <p:cNvPr id="419909" name="Group 69"/>
            <p:cNvGrpSpPr>
              <a:grpSpLocks/>
            </p:cNvGrpSpPr>
            <p:nvPr/>
          </p:nvGrpSpPr>
          <p:grpSpPr bwMode="auto">
            <a:xfrm>
              <a:off x="786" y="3022"/>
              <a:ext cx="1538" cy="1052"/>
              <a:chOff x="798" y="3178"/>
              <a:chExt cx="1538" cy="1172"/>
            </a:xfrm>
          </p:grpSpPr>
          <p:grpSp>
            <p:nvGrpSpPr>
              <p:cNvPr id="419903" name="Group 63"/>
              <p:cNvGrpSpPr>
                <a:grpSpLocks/>
              </p:cNvGrpSpPr>
              <p:nvPr/>
            </p:nvGrpSpPr>
            <p:grpSpPr bwMode="auto">
              <a:xfrm>
                <a:off x="798" y="3178"/>
                <a:ext cx="1538" cy="588"/>
                <a:chOff x="795" y="1052"/>
                <a:chExt cx="1538" cy="588"/>
              </a:xfrm>
            </p:grpSpPr>
            <p:sp>
              <p:nvSpPr>
                <p:cNvPr id="419904" name="Rectangle 64"/>
                <p:cNvSpPr>
                  <a:spLocks noChangeAspect="1" noChangeArrowheads="1"/>
                </p:cNvSpPr>
                <p:nvPr/>
              </p:nvSpPr>
              <p:spPr bwMode="auto">
                <a:xfrm>
                  <a:off x="795" y="1052"/>
                  <a:ext cx="769" cy="58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t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19905" name="Rectangle 65"/>
                <p:cNvSpPr>
                  <a:spLocks noChangeAspect="1" noChangeArrowheads="1"/>
                </p:cNvSpPr>
                <p:nvPr/>
              </p:nvSpPr>
              <p:spPr bwMode="auto">
                <a:xfrm rot="10800000">
                  <a:off x="1564" y="1052"/>
                  <a:ext cx="769" cy="58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19906" name="Group 66"/>
              <p:cNvGrpSpPr>
                <a:grpSpLocks/>
              </p:cNvGrpSpPr>
              <p:nvPr/>
            </p:nvGrpSpPr>
            <p:grpSpPr bwMode="auto">
              <a:xfrm flipV="1">
                <a:off x="798" y="3762"/>
                <a:ext cx="1538" cy="588"/>
                <a:chOff x="795" y="1052"/>
                <a:chExt cx="1538" cy="588"/>
              </a:xfrm>
            </p:grpSpPr>
            <p:sp>
              <p:nvSpPr>
                <p:cNvPr id="419907" name="Rectangle 67"/>
                <p:cNvSpPr>
                  <a:spLocks noChangeAspect="1" noChangeArrowheads="1"/>
                </p:cNvSpPr>
                <p:nvPr/>
              </p:nvSpPr>
              <p:spPr bwMode="auto">
                <a:xfrm>
                  <a:off x="795" y="1052"/>
                  <a:ext cx="769" cy="58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t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19908" name="Rectangle 68"/>
                <p:cNvSpPr>
                  <a:spLocks noChangeAspect="1" noChangeArrowheads="1"/>
                </p:cNvSpPr>
                <p:nvPr/>
              </p:nvSpPr>
              <p:spPr bwMode="auto">
                <a:xfrm rot="10800000">
                  <a:off x="1564" y="1052"/>
                  <a:ext cx="769" cy="58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19867" name="Line 27"/>
            <p:cNvSpPr>
              <a:spLocks noChangeShapeType="1"/>
            </p:cNvSpPr>
            <p:nvPr/>
          </p:nvSpPr>
          <p:spPr bwMode="auto">
            <a:xfrm>
              <a:off x="1559" y="3177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941" name="Rectangle 101"/>
            <p:cNvSpPr>
              <a:spLocks noChangeArrowheads="1"/>
            </p:cNvSpPr>
            <p:nvPr/>
          </p:nvSpPr>
          <p:spPr bwMode="auto">
            <a:xfrm rot="-5400000">
              <a:off x="1666" y="3142"/>
              <a:ext cx="27" cy="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FFCC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19943" name="Line 103"/>
            <p:cNvSpPr>
              <a:spLocks noChangeShapeType="1"/>
            </p:cNvSpPr>
            <p:nvPr/>
          </p:nvSpPr>
          <p:spPr bwMode="auto">
            <a:xfrm rot="-5400000">
              <a:off x="1678" y="3157"/>
              <a:ext cx="0" cy="728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419944" name="Line 104"/>
            <p:cNvSpPr>
              <a:spLocks noChangeShapeType="1"/>
            </p:cNvSpPr>
            <p:nvPr/>
          </p:nvSpPr>
          <p:spPr bwMode="auto">
            <a:xfrm rot="-5400000">
              <a:off x="1679" y="3127"/>
              <a:ext cx="0" cy="73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419945" name="Line 105"/>
            <p:cNvSpPr>
              <a:spLocks noChangeShapeType="1"/>
            </p:cNvSpPr>
            <p:nvPr/>
          </p:nvSpPr>
          <p:spPr bwMode="auto">
            <a:xfrm rot="-5400000">
              <a:off x="1304" y="3506"/>
              <a:ext cx="32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419866" name="Line 26"/>
            <p:cNvSpPr>
              <a:spLocks noChangeShapeType="1"/>
            </p:cNvSpPr>
            <p:nvPr/>
          </p:nvSpPr>
          <p:spPr bwMode="auto">
            <a:xfrm flipV="1">
              <a:off x="922" y="3506"/>
              <a:ext cx="127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65" name="Object 125"/>
            <p:cNvGraphicFramePr>
              <a:graphicFrameLocks noChangeAspect="1"/>
            </p:cNvGraphicFramePr>
            <p:nvPr/>
          </p:nvGraphicFramePr>
          <p:xfrm>
            <a:off x="1191" y="3522"/>
            <a:ext cx="242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43" name="公式" r:id="rId27" imgW="520560" imgH="431640" progId="Equation.3">
                    <p:embed/>
                  </p:oleObj>
                </mc:Choice>
                <mc:Fallback>
                  <p:oleObj name="公式" r:id="rId27" imgW="520560" imgH="431640" progId="Equation.3">
                    <p:embed/>
                    <p:pic>
                      <p:nvPicPr>
                        <p:cNvPr id="0" name="Object 1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1" y="3522"/>
                          <a:ext cx="242" cy="2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9976" name="Object 136"/>
            <p:cNvGraphicFramePr>
              <a:graphicFrameLocks noChangeAspect="1"/>
            </p:cNvGraphicFramePr>
            <p:nvPr/>
          </p:nvGraphicFramePr>
          <p:xfrm>
            <a:off x="1886" y="3187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44" name="公式" r:id="rId29" imgW="520560" imgH="368280" progId="Equation.3">
                    <p:embed/>
                  </p:oleObj>
                </mc:Choice>
                <mc:Fallback>
                  <p:oleObj name="公式" r:id="rId29" imgW="520560" imgH="368280" progId="Equation.3">
                    <p:embed/>
                    <p:pic>
                      <p:nvPicPr>
                        <p:cNvPr id="0" name="Object 1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6" y="3187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90" name="Group 150"/>
          <p:cNvGrpSpPr>
            <a:grpSpLocks/>
          </p:cNvGrpSpPr>
          <p:nvPr/>
        </p:nvGrpSpPr>
        <p:grpSpPr bwMode="auto">
          <a:xfrm>
            <a:off x="6172200" y="1614488"/>
            <a:ext cx="2016125" cy="1008062"/>
            <a:chOff x="3888" y="1017"/>
            <a:chExt cx="1270" cy="635"/>
          </a:xfrm>
        </p:grpSpPr>
        <p:sp>
          <p:nvSpPr>
            <p:cNvPr id="419896" name="Oval 56"/>
            <p:cNvSpPr>
              <a:spLocks noChangeAspect="1" noChangeArrowheads="1"/>
            </p:cNvSpPr>
            <p:nvPr/>
          </p:nvSpPr>
          <p:spPr bwMode="auto">
            <a:xfrm>
              <a:off x="4320" y="1140"/>
              <a:ext cx="408" cy="408"/>
            </a:xfrm>
            <a:prstGeom prst="ellipse">
              <a:avLst/>
            </a:prstGeom>
            <a:solidFill>
              <a:srgbClr val="FFCC99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19869" name="Line 29"/>
            <p:cNvSpPr>
              <a:spLocks noChangeShapeType="1"/>
            </p:cNvSpPr>
            <p:nvPr/>
          </p:nvSpPr>
          <p:spPr bwMode="auto">
            <a:xfrm>
              <a:off x="4529" y="1017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880" name="Line 40"/>
            <p:cNvSpPr>
              <a:spLocks noChangeShapeType="1"/>
            </p:cNvSpPr>
            <p:nvPr/>
          </p:nvSpPr>
          <p:spPr bwMode="auto">
            <a:xfrm flipV="1">
              <a:off x="3888" y="1348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77" name="Object 137"/>
            <p:cNvGraphicFramePr>
              <a:graphicFrameLocks noChangeAspect="1"/>
            </p:cNvGraphicFramePr>
            <p:nvPr/>
          </p:nvGraphicFramePr>
          <p:xfrm>
            <a:off x="4853" y="1053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45" name="公式" r:id="rId31" imgW="469800" imgH="342720" progId="Equation.3">
                    <p:embed/>
                  </p:oleObj>
                </mc:Choice>
                <mc:Fallback>
                  <p:oleObj name="公式" r:id="rId31" imgW="469800" imgH="342720" progId="Equation.3">
                    <p:embed/>
                    <p:pic>
                      <p:nvPicPr>
                        <p:cNvPr id="0" name="Object 1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3" y="1053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87" name="Group 147"/>
          <p:cNvGrpSpPr>
            <a:grpSpLocks/>
          </p:cNvGrpSpPr>
          <p:nvPr/>
        </p:nvGrpSpPr>
        <p:grpSpPr bwMode="auto">
          <a:xfrm>
            <a:off x="5959475" y="4797425"/>
            <a:ext cx="2441575" cy="1670050"/>
            <a:chOff x="3754" y="3022"/>
            <a:chExt cx="1538" cy="1052"/>
          </a:xfrm>
        </p:grpSpPr>
        <p:grpSp>
          <p:nvGrpSpPr>
            <p:cNvPr id="419910" name="Group 70"/>
            <p:cNvGrpSpPr>
              <a:grpSpLocks/>
            </p:cNvGrpSpPr>
            <p:nvPr/>
          </p:nvGrpSpPr>
          <p:grpSpPr bwMode="auto">
            <a:xfrm>
              <a:off x="3754" y="3022"/>
              <a:ext cx="1538" cy="1052"/>
              <a:chOff x="798" y="3178"/>
              <a:chExt cx="1538" cy="1172"/>
            </a:xfrm>
          </p:grpSpPr>
          <p:grpSp>
            <p:nvGrpSpPr>
              <p:cNvPr id="419911" name="Group 71"/>
              <p:cNvGrpSpPr>
                <a:grpSpLocks/>
              </p:cNvGrpSpPr>
              <p:nvPr/>
            </p:nvGrpSpPr>
            <p:grpSpPr bwMode="auto">
              <a:xfrm>
                <a:off x="798" y="3178"/>
                <a:ext cx="1538" cy="588"/>
                <a:chOff x="795" y="1052"/>
                <a:chExt cx="1538" cy="588"/>
              </a:xfrm>
            </p:grpSpPr>
            <p:sp>
              <p:nvSpPr>
                <p:cNvPr id="419912" name="Rectangle 72"/>
                <p:cNvSpPr>
                  <a:spLocks noChangeAspect="1" noChangeArrowheads="1"/>
                </p:cNvSpPr>
                <p:nvPr/>
              </p:nvSpPr>
              <p:spPr bwMode="auto">
                <a:xfrm>
                  <a:off x="795" y="1052"/>
                  <a:ext cx="769" cy="58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t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19913" name="Rectangle 73"/>
                <p:cNvSpPr>
                  <a:spLocks noChangeAspect="1" noChangeArrowheads="1"/>
                </p:cNvSpPr>
                <p:nvPr/>
              </p:nvSpPr>
              <p:spPr bwMode="auto">
                <a:xfrm rot="10800000">
                  <a:off x="1564" y="1052"/>
                  <a:ext cx="769" cy="58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19914" name="Group 74"/>
              <p:cNvGrpSpPr>
                <a:grpSpLocks/>
              </p:cNvGrpSpPr>
              <p:nvPr/>
            </p:nvGrpSpPr>
            <p:grpSpPr bwMode="auto">
              <a:xfrm flipV="1">
                <a:off x="798" y="3762"/>
                <a:ext cx="1538" cy="588"/>
                <a:chOff x="795" y="1052"/>
                <a:chExt cx="1538" cy="588"/>
              </a:xfrm>
            </p:grpSpPr>
            <p:sp>
              <p:nvSpPr>
                <p:cNvPr id="419915" name="Rectangle 75"/>
                <p:cNvSpPr>
                  <a:spLocks noChangeAspect="1" noChangeArrowheads="1"/>
                </p:cNvSpPr>
                <p:nvPr/>
              </p:nvSpPr>
              <p:spPr bwMode="auto">
                <a:xfrm>
                  <a:off x="795" y="1052"/>
                  <a:ext cx="769" cy="58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t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19916" name="Rectangle 76"/>
                <p:cNvSpPr>
                  <a:spLocks noChangeAspect="1" noChangeArrowheads="1"/>
                </p:cNvSpPr>
                <p:nvPr/>
              </p:nvSpPr>
              <p:spPr bwMode="auto">
                <a:xfrm rot="10800000">
                  <a:off x="1564" y="1052"/>
                  <a:ext cx="769" cy="58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B469"/>
                    </a:gs>
                    <a:gs pos="100000">
                      <a:srgbClr val="FFFFFF"/>
                    </a:gs>
                  </a:gsLst>
                  <a:path path="rect">
                    <a:fillToRect l="100000" b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419951" name="Group 111"/>
            <p:cNvGrpSpPr>
              <a:grpSpLocks/>
            </p:cNvGrpSpPr>
            <p:nvPr/>
          </p:nvGrpSpPr>
          <p:grpSpPr bwMode="auto">
            <a:xfrm>
              <a:off x="4528" y="3492"/>
              <a:ext cx="504" cy="29"/>
              <a:chOff x="3917" y="3744"/>
              <a:chExt cx="730" cy="32"/>
            </a:xfrm>
          </p:grpSpPr>
          <p:sp>
            <p:nvSpPr>
              <p:cNvPr id="419947" name="Rectangle 107"/>
              <p:cNvSpPr>
                <a:spLocks noChangeArrowheads="1"/>
              </p:cNvSpPr>
              <p:nvPr/>
            </p:nvSpPr>
            <p:spPr bwMode="auto">
              <a:xfrm rot="-5400000">
                <a:off x="4269" y="3396"/>
                <a:ext cx="27" cy="72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FFCC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19948" name="Line 108"/>
              <p:cNvSpPr>
                <a:spLocks noChangeShapeType="1"/>
              </p:cNvSpPr>
              <p:nvPr/>
            </p:nvSpPr>
            <p:spPr bwMode="auto">
              <a:xfrm rot="-5400000">
                <a:off x="4281" y="3411"/>
                <a:ext cx="0" cy="72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19949" name="Line 109"/>
              <p:cNvSpPr>
                <a:spLocks noChangeShapeType="1"/>
              </p:cNvSpPr>
              <p:nvPr/>
            </p:nvSpPr>
            <p:spPr bwMode="auto">
              <a:xfrm rot="-5400000">
                <a:off x="4282" y="3381"/>
                <a:ext cx="0" cy="73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19950" name="Line 110"/>
              <p:cNvSpPr>
                <a:spLocks noChangeShapeType="1"/>
              </p:cNvSpPr>
              <p:nvPr/>
            </p:nvSpPr>
            <p:spPr bwMode="auto">
              <a:xfrm rot="-5400000">
                <a:off x="3907" y="3760"/>
                <a:ext cx="32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19872" name="Line 32"/>
            <p:cNvSpPr>
              <a:spLocks noChangeShapeType="1"/>
            </p:cNvSpPr>
            <p:nvPr/>
          </p:nvSpPr>
          <p:spPr bwMode="auto">
            <a:xfrm flipV="1">
              <a:off x="3890" y="3506"/>
              <a:ext cx="127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873" name="Line 33"/>
            <p:cNvSpPr>
              <a:spLocks noChangeShapeType="1"/>
            </p:cNvSpPr>
            <p:nvPr/>
          </p:nvSpPr>
          <p:spPr bwMode="auto">
            <a:xfrm>
              <a:off x="4527" y="3175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78" name="Object 138"/>
            <p:cNvGraphicFramePr>
              <a:graphicFrameLocks noChangeAspect="1"/>
            </p:cNvGraphicFramePr>
            <p:nvPr/>
          </p:nvGraphicFramePr>
          <p:xfrm>
            <a:off x="4815" y="3187"/>
            <a:ext cx="244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46" name="公式" r:id="rId33" imgW="520560" imgH="380880" progId="Equation.3">
                    <p:embed/>
                  </p:oleObj>
                </mc:Choice>
                <mc:Fallback>
                  <p:oleObj name="公式" r:id="rId33" imgW="520560" imgH="380880" progId="Equation.3">
                    <p:embed/>
                    <p:pic>
                      <p:nvPicPr>
                        <p:cNvPr id="0" name="Object 1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5" y="3187"/>
                          <a:ext cx="244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88" name="Group 148"/>
          <p:cNvGrpSpPr>
            <a:grpSpLocks/>
          </p:cNvGrpSpPr>
          <p:nvPr/>
        </p:nvGrpSpPr>
        <p:grpSpPr bwMode="auto">
          <a:xfrm>
            <a:off x="5964238" y="3240088"/>
            <a:ext cx="2441575" cy="1008062"/>
            <a:chOff x="3757" y="2041"/>
            <a:chExt cx="1538" cy="635"/>
          </a:xfrm>
        </p:grpSpPr>
        <p:grpSp>
          <p:nvGrpSpPr>
            <p:cNvPr id="419917" name="Group 77"/>
            <p:cNvGrpSpPr>
              <a:grpSpLocks/>
            </p:cNvGrpSpPr>
            <p:nvPr/>
          </p:nvGrpSpPr>
          <p:grpSpPr bwMode="auto">
            <a:xfrm>
              <a:off x="3757" y="2052"/>
              <a:ext cx="1538" cy="540"/>
              <a:chOff x="795" y="1052"/>
              <a:chExt cx="1538" cy="588"/>
            </a:xfrm>
          </p:grpSpPr>
          <p:sp>
            <p:nvSpPr>
              <p:cNvPr id="419918" name="Rectangle 78"/>
              <p:cNvSpPr>
                <a:spLocks noChangeAspect="1" noChangeArrowheads="1"/>
              </p:cNvSpPr>
              <p:nvPr/>
            </p:nvSpPr>
            <p:spPr bwMode="auto">
              <a:xfrm>
                <a:off x="795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19919" name="Rectangle 79"/>
              <p:cNvSpPr>
                <a:spLocks noChangeAspect="1" noChangeArrowheads="1"/>
              </p:cNvSpPr>
              <p:nvPr/>
            </p:nvSpPr>
            <p:spPr bwMode="auto">
              <a:xfrm rot="10800000">
                <a:off x="1564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19871" name="Line 31"/>
            <p:cNvSpPr>
              <a:spLocks noChangeShapeType="1"/>
            </p:cNvSpPr>
            <p:nvPr/>
          </p:nvSpPr>
          <p:spPr bwMode="auto">
            <a:xfrm>
              <a:off x="4527" y="2041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952" name="Line 112"/>
            <p:cNvSpPr>
              <a:spLocks noChangeShapeType="1"/>
            </p:cNvSpPr>
            <p:nvPr/>
          </p:nvSpPr>
          <p:spPr bwMode="auto">
            <a:xfrm flipV="1">
              <a:off x="3975" y="2584"/>
              <a:ext cx="1047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870" name="Line 30"/>
            <p:cNvSpPr>
              <a:spLocks noChangeShapeType="1"/>
            </p:cNvSpPr>
            <p:nvPr/>
          </p:nvSpPr>
          <p:spPr bwMode="auto">
            <a:xfrm flipV="1">
              <a:off x="3890" y="2592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9979" name="Object 139"/>
            <p:cNvGraphicFramePr>
              <a:graphicFrameLocks noChangeAspect="1"/>
            </p:cNvGraphicFramePr>
            <p:nvPr/>
          </p:nvGraphicFramePr>
          <p:xfrm>
            <a:off x="4788" y="2185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047" name="公式" r:id="rId35" imgW="520560" imgH="368280" progId="Equation.3">
                    <p:embed/>
                  </p:oleObj>
                </mc:Choice>
                <mc:Fallback>
                  <p:oleObj name="公式" r:id="rId35" imgW="520560" imgH="368280" progId="Equation.3">
                    <p:embed/>
                    <p:pic>
                      <p:nvPicPr>
                        <p:cNvPr id="0" name="Object 1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8" y="2185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91" name="Group 151"/>
          <p:cNvGrpSpPr>
            <a:grpSpLocks/>
          </p:cNvGrpSpPr>
          <p:nvPr/>
        </p:nvGrpSpPr>
        <p:grpSpPr bwMode="auto">
          <a:xfrm>
            <a:off x="3419475" y="2173288"/>
            <a:ext cx="2962275" cy="1512887"/>
            <a:chOff x="2154" y="1369"/>
            <a:chExt cx="1866" cy="953"/>
          </a:xfrm>
        </p:grpSpPr>
        <p:sp>
          <p:nvSpPr>
            <p:cNvPr id="419959" name="Line 119"/>
            <p:cNvSpPr>
              <a:spLocks noChangeShapeType="1"/>
            </p:cNvSpPr>
            <p:nvPr/>
          </p:nvSpPr>
          <p:spPr bwMode="auto">
            <a:xfrm rot="16200000" flipV="1">
              <a:off x="3095" y="927"/>
              <a:ext cx="0" cy="884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19972" name="Group 132"/>
            <p:cNvGrpSpPr>
              <a:grpSpLocks/>
            </p:cNvGrpSpPr>
            <p:nvPr/>
          </p:nvGrpSpPr>
          <p:grpSpPr bwMode="auto">
            <a:xfrm>
              <a:off x="2154" y="1674"/>
              <a:ext cx="1866" cy="648"/>
              <a:chOff x="2154" y="1674"/>
              <a:chExt cx="1866" cy="648"/>
            </a:xfrm>
          </p:grpSpPr>
          <p:sp>
            <p:nvSpPr>
              <p:cNvPr id="419971" name="Rectangle 131"/>
              <p:cNvSpPr>
                <a:spLocks noChangeArrowheads="1"/>
              </p:cNvSpPr>
              <p:nvPr/>
            </p:nvSpPr>
            <p:spPr bwMode="auto">
              <a:xfrm>
                <a:off x="2154" y="1674"/>
                <a:ext cx="1866" cy="648"/>
              </a:xfrm>
              <a:prstGeom prst="rect">
                <a:avLst/>
              </a:prstGeom>
              <a:solidFill>
                <a:srgbClr val="CCFFFF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graphicFrame>
            <p:nvGraphicFramePr>
              <p:cNvPr id="419970" name="Object 130"/>
              <p:cNvGraphicFramePr>
                <a:graphicFrameLocks/>
              </p:cNvGraphicFramePr>
              <p:nvPr/>
            </p:nvGraphicFramePr>
            <p:xfrm>
              <a:off x="2178" y="1702"/>
              <a:ext cx="1792" cy="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0048" name="公式" r:id="rId37" imgW="2844720" imgH="952200" progId="Equation.3">
                      <p:embed/>
                    </p:oleObj>
                  </mc:Choice>
                  <mc:Fallback>
                    <p:oleObj name="公式" r:id="rId37" imgW="2844720" imgH="952200" progId="Equation.3">
                      <p:embed/>
                      <p:pic>
                        <p:nvPicPr>
                          <p:cNvPr id="0" name="Object 13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78" y="1702"/>
                            <a:ext cx="1792" cy="6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419993" name="Picture 153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0014" name="Picture 17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9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19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19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19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19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19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1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1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419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419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419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419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19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9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50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26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2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2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29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0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3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4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7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5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5046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385047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   </a:t>
              </a:r>
              <a:r>
                <a:rPr kumimoji="0"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休息一下</a:t>
              </a:r>
            </a:p>
          </p:txBody>
        </p:sp>
        <p:sp>
          <p:nvSpPr>
            <p:cNvPr id="385048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kumimoji="0" lang="en-US" altLang="zh-CN" sz="4000" b="0">
                <a:solidFill>
                  <a:srgbClr val="FFA449"/>
                </a:solidFill>
              </a:endParaRPr>
            </a:p>
          </p:txBody>
        </p:sp>
        <p:pic>
          <p:nvPicPr>
            <p:cNvPr id="385049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5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830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31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32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33" name="Picture 1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34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35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36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37" name="Picture 11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38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39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40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41" name="Picture 12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42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43" name="Picture 1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44" name="Picture 1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45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46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47" name="Picture 12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48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49" name="Picture 1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4734" name="Rectangle 14"/>
          <p:cNvSpPr>
            <a:spLocks noChangeArrowheads="1"/>
          </p:cNvSpPr>
          <p:nvPr/>
        </p:nvSpPr>
        <p:spPr bwMode="auto">
          <a:xfrm>
            <a:off x="533400" y="1144588"/>
            <a:ext cx="1784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保形性     </a:t>
            </a:r>
          </a:p>
        </p:txBody>
      </p:sp>
      <p:sp>
        <p:nvSpPr>
          <p:cNvPr id="414769" name="Rectangle 49"/>
          <p:cNvSpPr>
            <a:spLocks noChangeArrowheads="1"/>
          </p:cNvSpPr>
          <p:nvPr/>
        </p:nvSpPr>
        <p:spPr bwMode="auto">
          <a:xfrm>
            <a:off x="863600" y="3173413"/>
            <a:ext cx="1824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单值性      </a:t>
            </a:r>
            <a:endParaRPr kumimoji="0" lang="zh-CN" altLang="en-US" u="sng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414770" name="Rectangle 50"/>
          <p:cNvSpPr>
            <a:spLocks noChangeArrowheads="1"/>
          </p:cNvSpPr>
          <p:nvPr/>
        </p:nvSpPr>
        <p:spPr bwMode="auto">
          <a:xfrm>
            <a:off x="860425" y="1674813"/>
            <a:ext cx="1900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解析性       </a:t>
            </a:r>
            <a:endParaRPr kumimoji="0" lang="zh-CN" altLang="en-US" u="sng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414771" name="Rectangle 51"/>
          <p:cNvSpPr>
            <a:spLocks noChangeArrowheads="1"/>
          </p:cNvSpPr>
          <p:nvPr/>
        </p:nvSpPr>
        <p:spPr bwMode="auto">
          <a:xfrm>
            <a:off x="2638425" y="628650"/>
            <a:ext cx="2819400" cy="361950"/>
          </a:xfrm>
          <a:prstGeom prst="rect">
            <a:avLst/>
          </a:prstGeom>
          <a:solidFill>
            <a:srgbClr val="DDFFFF">
              <a:alpha val="99001"/>
            </a:srgbClr>
          </a:solidFill>
          <a:ln w="9525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414772" name="Object 52"/>
          <p:cNvGraphicFramePr>
            <a:graphicFrameLocks/>
          </p:cNvGraphicFramePr>
          <p:nvPr/>
        </p:nvGraphicFramePr>
        <p:xfrm>
          <a:off x="2681288" y="585788"/>
          <a:ext cx="9255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72" name="公式" r:id="rId6" imgW="927000" imgH="431640" progId="Equation.3">
                  <p:embed/>
                </p:oleObj>
              </mc:Choice>
              <mc:Fallback>
                <p:oleObj name="公式" r:id="rId6" imgW="927000" imgH="431640" progId="Equation.3">
                  <p:embed/>
                  <p:pic>
                    <p:nvPicPr>
                      <p:cNvPr id="0" name="Object 5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1288" y="585788"/>
                        <a:ext cx="925512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4773" name="Rectangle 53"/>
          <p:cNvSpPr>
            <a:spLocks noChangeArrowheads="1"/>
          </p:cNvSpPr>
          <p:nvPr/>
        </p:nvSpPr>
        <p:spPr bwMode="auto">
          <a:xfrm>
            <a:off x="533400" y="531813"/>
            <a:ext cx="2584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</a:rPr>
              <a:t>一、幂函数       </a:t>
            </a:r>
          </a:p>
        </p:txBody>
      </p:sp>
      <p:sp>
        <p:nvSpPr>
          <p:cNvPr id="414774" name="Rectangle 54"/>
          <p:cNvSpPr>
            <a:spLocks noChangeArrowheads="1"/>
          </p:cNvSpPr>
          <p:nvPr/>
        </p:nvSpPr>
        <p:spPr bwMode="auto">
          <a:xfrm>
            <a:off x="3609975" y="592138"/>
            <a:ext cx="2393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>
                <a:solidFill>
                  <a:srgbClr val="FF0000"/>
                </a:solidFill>
              </a:rPr>
              <a:t>          </a:t>
            </a:r>
            <a:r>
              <a:rPr lang="en-US" altLang="zh-CN" sz="1200">
                <a:solidFill>
                  <a:srgbClr val="FF0000"/>
                </a:solidFill>
              </a:rPr>
              <a:t> </a:t>
            </a:r>
            <a:r>
              <a:rPr lang="zh-CN" altLang="en-US">
                <a:solidFill>
                  <a:srgbClr val="FF0000"/>
                </a:solidFill>
              </a:rPr>
              <a:t>整数</a:t>
            </a:r>
            <a:r>
              <a:rPr lang="zh-CN" altLang="en-US" sz="1200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)   </a:t>
            </a:r>
          </a:p>
        </p:txBody>
      </p:sp>
      <p:graphicFrame>
        <p:nvGraphicFramePr>
          <p:cNvPr id="414775" name="Object 55"/>
          <p:cNvGraphicFramePr>
            <a:graphicFrameLocks/>
          </p:cNvGraphicFramePr>
          <p:nvPr/>
        </p:nvGraphicFramePr>
        <p:xfrm>
          <a:off x="3913188" y="676275"/>
          <a:ext cx="6731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73" name="公式" r:id="rId8" imgW="672840" imgH="279360" progId="Equation.3">
                  <p:embed/>
                </p:oleObj>
              </mc:Choice>
              <mc:Fallback>
                <p:oleObj name="公式" r:id="rId8" imgW="672840" imgH="279360" progId="Equation.3">
                  <p:embed/>
                  <p:pic>
                    <p:nvPicPr>
                      <p:cNvPr id="0" name="Object 5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3188" y="676275"/>
                        <a:ext cx="673100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4821" name="Group 101"/>
          <p:cNvGrpSpPr>
            <a:grpSpLocks/>
          </p:cNvGrpSpPr>
          <p:nvPr/>
        </p:nvGrpSpPr>
        <p:grpSpPr bwMode="auto">
          <a:xfrm>
            <a:off x="2257425" y="1512888"/>
            <a:ext cx="5638800" cy="787400"/>
            <a:chOff x="1422" y="953"/>
            <a:chExt cx="3552" cy="496"/>
          </a:xfrm>
        </p:grpSpPr>
        <p:sp>
          <p:nvSpPr>
            <p:cNvPr id="414764" name="Rectangle 44"/>
            <p:cNvSpPr>
              <a:spLocks noChangeArrowheads="1"/>
            </p:cNvSpPr>
            <p:nvPr/>
          </p:nvSpPr>
          <p:spPr bwMode="auto">
            <a:xfrm>
              <a:off x="1422" y="1054"/>
              <a:ext cx="26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en-US" altLang="zh-CN">
                  <a:solidFill>
                    <a:schemeClr val="tx1"/>
                  </a:solidFill>
                  <a:sym typeface="Symbol" panose="05050102010706020507" pitchFamily="18" charset="2"/>
                </a:rPr>
                <a:t>(1) </a:t>
              </a:r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在   </a:t>
              </a:r>
              <a:r>
                <a:rPr kumimoji="0" lang="zh-CN" altLang="en-US" sz="1200">
                  <a:solidFill>
                    <a:schemeClr val="tx1"/>
                  </a:solidFill>
                  <a:sym typeface="Symbol" panose="05050102010706020507" pitchFamily="18" charset="2"/>
                </a:rPr>
                <a:t> </a:t>
              </a:r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平面上处处可导，且   </a:t>
              </a:r>
            </a:p>
          </p:txBody>
        </p:sp>
        <p:graphicFrame>
          <p:nvGraphicFramePr>
            <p:cNvPr id="414767" name="Object 47"/>
            <p:cNvGraphicFramePr>
              <a:graphicFrameLocks/>
            </p:cNvGraphicFramePr>
            <p:nvPr/>
          </p:nvGraphicFramePr>
          <p:xfrm>
            <a:off x="3911" y="953"/>
            <a:ext cx="1063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74" name="公式" r:id="rId10" imgW="1688760" imgH="787320" progId="Equation.3">
                    <p:embed/>
                  </p:oleObj>
                </mc:Choice>
                <mc:Fallback>
                  <p:oleObj name="公式" r:id="rId10" imgW="1688760" imgH="787320" progId="Equation.3">
                    <p:embed/>
                    <p:pic>
                      <p:nvPicPr>
                        <p:cNvPr id="0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1" y="953"/>
                          <a:ext cx="1063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4776" name="Object 56"/>
            <p:cNvGraphicFramePr>
              <a:graphicFrameLocks/>
            </p:cNvGraphicFramePr>
            <p:nvPr/>
          </p:nvGraphicFramePr>
          <p:xfrm>
            <a:off x="1980" y="1137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75" name="公式" r:id="rId12" imgW="177480" imgH="215640" progId="Equation.3">
                    <p:embed/>
                  </p:oleObj>
                </mc:Choice>
                <mc:Fallback>
                  <p:oleObj name="公式" r:id="rId12" imgW="177480" imgH="215640" progId="Equation.3">
                    <p:embed/>
                    <p:pic>
                      <p:nvPicPr>
                        <p:cNvPr id="0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0" y="1137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4822" name="Group 102"/>
          <p:cNvGrpSpPr>
            <a:grpSpLocks/>
          </p:cNvGrpSpPr>
          <p:nvPr/>
        </p:nvGrpSpPr>
        <p:grpSpPr bwMode="auto">
          <a:xfrm>
            <a:off x="2263775" y="2252663"/>
            <a:ext cx="3321050" cy="787400"/>
            <a:chOff x="1426" y="1419"/>
            <a:chExt cx="2092" cy="496"/>
          </a:xfrm>
        </p:grpSpPr>
        <p:graphicFrame>
          <p:nvGraphicFramePr>
            <p:cNvPr id="414768" name="Object 48"/>
            <p:cNvGraphicFramePr>
              <a:graphicFrameLocks/>
            </p:cNvGraphicFramePr>
            <p:nvPr/>
          </p:nvGraphicFramePr>
          <p:xfrm>
            <a:off x="2797" y="1419"/>
            <a:ext cx="721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76" name="公式" r:id="rId14" imgW="1143000" imgH="787320" progId="Equation.3">
                    <p:embed/>
                  </p:oleObj>
                </mc:Choice>
                <mc:Fallback>
                  <p:oleObj name="公式" r:id="rId14" imgW="1143000" imgH="787320" progId="Equation.3">
                    <p:embed/>
                    <p:pic>
                      <p:nvPicPr>
                        <p:cNvPr id="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7" y="1419"/>
                          <a:ext cx="721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4777" name="Rectangle 57"/>
            <p:cNvSpPr>
              <a:spLocks noChangeArrowheads="1"/>
            </p:cNvSpPr>
            <p:nvPr/>
          </p:nvSpPr>
          <p:spPr bwMode="auto">
            <a:xfrm>
              <a:off x="1426" y="1514"/>
              <a:ext cx="15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en-US" altLang="zh-CN">
                  <a:solidFill>
                    <a:schemeClr val="tx1"/>
                  </a:solidFill>
                  <a:sym typeface="Symbol" panose="05050102010706020507" pitchFamily="18" charset="2"/>
                </a:rPr>
                <a:t>(2) </a:t>
              </a:r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当          时，   </a:t>
              </a:r>
            </a:p>
          </p:txBody>
        </p:sp>
        <p:graphicFrame>
          <p:nvGraphicFramePr>
            <p:cNvPr id="414778" name="Object 58"/>
            <p:cNvGraphicFramePr>
              <a:graphicFrameLocks/>
            </p:cNvGraphicFramePr>
            <p:nvPr/>
          </p:nvGraphicFramePr>
          <p:xfrm>
            <a:off x="1980" y="1567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77" name="公式" r:id="rId16" imgW="647640" imgH="291960" progId="Equation.3">
                    <p:embed/>
                  </p:oleObj>
                </mc:Choice>
                <mc:Fallback>
                  <p:oleObj name="公式" r:id="rId16" imgW="647640" imgH="291960" progId="Equation.3">
                    <p:embed/>
                    <p:pic>
                      <p:nvPicPr>
                        <p:cNvPr id="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0" y="1567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4823" name="Group 103"/>
          <p:cNvGrpSpPr>
            <a:grpSpLocks/>
          </p:cNvGrpSpPr>
          <p:nvPr/>
        </p:nvGrpSpPr>
        <p:grpSpPr bwMode="auto">
          <a:xfrm>
            <a:off x="2263775" y="3175000"/>
            <a:ext cx="4562475" cy="457200"/>
            <a:chOff x="1426" y="2000"/>
            <a:chExt cx="2874" cy="288"/>
          </a:xfrm>
        </p:grpSpPr>
        <p:sp>
          <p:nvSpPr>
            <p:cNvPr id="414779" name="Rectangle 59"/>
            <p:cNvSpPr>
              <a:spLocks noChangeArrowheads="1"/>
            </p:cNvSpPr>
            <p:nvPr/>
          </p:nvSpPr>
          <p:spPr bwMode="auto">
            <a:xfrm>
              <a:off x="1426" y="2000"/>
              <a:ext cx="28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在   </a:t>
              </a:r>
              <a:r>
                <a:rPr kumimoji="0" lang="zh-CN" altLang="en-US" sz="1200">
                  <a:solidFill>
                    <a:schemeClr val="tx1"/>
                  </a:solidFill>
                  <a:sym typeface="Symbol" panose="05050102010706020507" pitchFamily="18" charset="2"/>
                </a:rPr>
                <a:t> </a:t>
              </a:r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平面上不是双方单值的，      </a:t>
              </a:r>
            </a:p>
          </p:txBody>
        </p:sp>
        <p:graphicFrame>
          <p:nvGraphicFramePr>
            <p:cNvPr id="414780" name="Object 60"/>
            <p:cNvGraphicFramePr>
              <a:graphicFrameLocks/>
            </p:cNvGraphicFramePr>
            <p:nvPr/>
          </p:nvGraphicFramePr>
          <p:xfrm>
            <a:off x="1714" y="2083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78" name="公式" r:id="rId18" imgW="177480" imgH="215640" progId="Equation.3">
                    <p:embed/>
                  </p:oleObj>
                </mc:Choice>
                <mc:Fallback>
                  <p:oleObj name="公式" r:id="rId18" imgW="177480" imgH="215640" progId="Equation.3">
                    <p:embed/>
                    <p:pic>
                      <p:nvPicPr>
                        <p:cNvPr id="0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4" y="2083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4824" name="Group 104"/>
          <p:cNvGrpSpPr>
            <a:grpSpLocks/>
          </p:cNvGrpSpPr>
          <p:nvPr/>
        </p:nvGrpSpPr>
        <p:grpSpPr bwMode="auto">
          <a:xfrm>
            <a:off x="2260600" y="3868738"/>
            <a:ext cx="1670050" cy="474662"/>
            <a:chOff x="1424" y="2437"/>
            <a:chExt cx="1052" cy="299"/>
          </a:xfrm>
        </p:grpSpPr>
        <p:sp>
          <p:nvSpPr>
            <p:cNvPr id="414781" name="Rectangle 61"/>
            <p:cNvSpPr>
              <a:spLocks noChangeArrowheads="1"/>
            </p:cNvSpPr>
            <p:nvPr/>
          </p:nvSpPr>
          <p:spPr bwMode="auto">
            <a:xfrm>
              <a:off x="1424" y="2448"/>
              <a:ext cx="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对于   </a:t>
              </a:r>
            </a:p>
          </p:txBody>
        </p:sp>
        <p:graphicFrame>
          <p:nvGraphicFramePr>
            <p:cNvPr id="414782" name="Object 62"/>
            <p:cNvGraphicFramePr>
              <a:graphicFrameLocks/>
            </p:cNvGraphicFramePr>
            <p:nvPr/>
          </p:nvGraphicFramePr>
          <p:xfrm>
            <a:off x="1901" y="2437"/>
            <a:ext cx="575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79" name="公式" r:id="rId20" imgW="914400" imgH="431640" progId="Equation.3">
                    <p:embed/>
                  </p:oleObj>
                </mc:Choice>
                <mc:Fallback>
                  <p:oleObj name="公式" r:id="rId20" imgW="914400" imgH="431640" progId="Equation.3">
                    <p:embed/>
                    <p:pic>
                      <p:nvPicPr>
                        <p:cNvPr id="0" name="Object 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1" y="2437"/>
                          <a:ext cx="575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4827" name="Group 107"/>
          <p:cNvGrpSpPr>
            <a:grpSpLocks/>
          </p:cNvGrpSpPr>
          <p:nvPr/>
        </p:nvGrpSpPr>
        <p:grpSpPr bwMode="auto">
          <a:xfrm>
            <a:off x="536575" y="4560888"/>
            <a:ext cx="8470900" cy="479425"/>
            <a:chOff x="338" y="2873"/>
            <a:chExt cx="5336" cy="302"/>
          </a:xfrm>
        </p:grpSpPr>
        <p:sp>
          <p:nvSpPr>
            <p:cNvPr id="414803" name="Rectangle 83"/>
            <p:cNvSpPr>
              <a:spLocks noChangeArrowheads="1"/>
            </p:cNvSpPr>
            <p:nvPr/>
          </p:nvSpPr>
          <p:spPr bwMode="auto">
            <a:xfrm>
              <a:off x="850" y="2887"/>
              <a:ext cx="4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幂函数</a:t>
              </a:r>
              <a:r>
                <a:rPr lang="zh-CN" altLang="en-US" dirty="0">
                  <a:solidFill>
                    <a:srgbClr val="006600"/>
                  </a:solidFill>
                  <a:ea typeface="楷体_GB2312" pitchFamily="49" charset="-122"/>
                </a:rPr>
                <a:t>            </a:t>
              </a:r>
              <a:r>
                <a:rPr lang="zh-CN" altLang="en-US" sz="800" dirty="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dirty="0">
                  <a:solidFill>
                    <a:srgbClr val="006600"/>
                  </a:solidFill>
                  <a:ea typeface="楷体_GB2312" pitchFamily="49" charset="-122"/>
                </a:rPr>
                <a:t>在</a:t>
              </a:r>
              <a:r>
                <a:rPr lang="zh-CN" altLang="en-US" i="1" dirty="0">
                  <a:solidFill>
                    <a:srgbClr val="006600"/>
                  </a:solidFill>
                  <a:ea typeface="楷体_GB2312" pitchFamily="49" charset="-122"/>
                </a:rPr>
                <a:t>   </a:t>
              </a:r>
              <a:r>
                <a:rPr lang="zh-CN" altLang="en-US" sz="800" i="1" dirty="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dirty="0">
                  <a:solidFill>
                    <a:srgbClr val="006600"/>
                  </a:solidFill>
                  <a:ea typeface="楷体_GB2312" pitchFamily="49" charset="-122"/>
                </a:rPr>
                <a:t>平面上除原点外是第一类保角映射。  </a:t>
              </a:r>
            </a:p>
          </p:txBody>
        </p:sp>
        <p:sp>
          <p:nvSpPr>
            <p:cNvPr id="414804" name="Rectangle 84"/>
            <p:cNvSpPr>
              <a:spLocks noChangeArrowheads="1"/>
            </p:cNvSpPr>
            <p:nvPr/>
          </p:nvSpPr>
          <p:spPr bwMode="auto">
            <a:xfrm>
              <a:off x="338" y="2887"/>
              <a:ext cx="7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rgbClr val="0000FF"/>
                  </a:solidFill>
                </a:rPr>
                <a:t>结论      </a:t>
              </a:r>
            </a:p>
          </p:txBody>
        </p:sp>
        <p:graphicFrame>
          <p:nvGraphicFramePr>
            <p:cNvPr id="414805" name="Object 85"/>
            <p:cNvGraphicFramePr>
              <a:graphicFrameLocks/>
            </p:cNvGraphicFramePr>
            <p:nvPr/>
          </p:nvGraphicFramePr>
          <p:xfrm>
            <a:off x="1519" y="2873"/>
            <a:ext cx="53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80" name="公式" r:id="rId22" imgW="850680" imgH="380880" progId="Equation.3">
                    <p:embed/>
                  </p:oleObj>
                </mc:Choice>
                <mc:Fallback>
                  <p:oleObj name="公式" r:id="rId22" imgW="850680" imgH="380880" progId="Equation.3">
                    <p:embed/>
                    <p:pic>
                      <p:nvPicPr>
                        <p:cNvPr id="0" name="Object 8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9" y="2873"/>
                          <a:ext cx="53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4806" name="Object 86"/>
            <p:cNvGraphicFramePr>
              <a:graphicFrameLocks/>
            </p:cNvGraphicFramePr>
            <p:nvPr/>
          </p:nvGraphicFramePr>
          <p:xfrm>
            <a:off x="2294" y="2957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81" name="公式" r:id="rId24" imgW="177480" imgH="215640" progId="Equation.3">
                    <p:embed/>
                  </p:oleObj>
                </mc:Choice>
                <mc:Fallback>
                  <p:oleObj name="公式" r:id="rId24" imgW="177480" imgH="215640" progId="Equation.3">
                    <p:embed/>
                    <p:pic>
                      <p:nvPicPr>
                        <p:cNvPr id="0" name="Object 8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4" y="2957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4828" name="Group 108"/>
          <p:cNvGrpSpPr>
            <a:grpSpLocks/>
          </p:cNvGrpSpPr>
          <p:nvPr/>
        </p:nvGrpSpPr>
        <p:grpSpPr bwMode="auto">
          <a:xfrm>
            <a:off x="536575" y="5299075"/>
            <a:ext cx="8426450" cy="1054100"/>
            <a:chOff x="338" y="3338"/>
            <a:chExt cx="5308" cy="664"/>
          </a:xfrm>
        </p:grpSpPr>
        <p:sp>
          <p:nvSpPr>
            <p:cNvPr id="414807" name="Rectangle 87"/>
            <p:cNvSpPr>
              <a:spLocks noChangeArrowheads="1"/>
            </p:cNvSpPr>
            <p:nvPr/>
          </p:nvSpPr>
          <p:spPr bwMode="auto">
            <a:xfrm>
              <a:off x="338" y="3377"/>
              <a:ext cx="5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在角形域                 </a:t>
              </a:r>
              <a:r>
                <a:rPr lang="zh-CN" altLang="en-US" sz="8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上，如果               ，则幂函数            </a:t>
              </a:r>
              <a:r>
                <a:rPr lang="zh-CN" altLang="en-US" sz="8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是    </a:t>
              </a:r>
            </a:p>
          </p:txBody>
        </p:sp>
        <p:graphicFrame>
          <p:nvGraphicFramePr>
            <p:cNvPr id="414808" name="Object 88"/>
            <p:cNvGraphicFramePr>
              <a:graphicFrameLocks/>
            </p:cNvGraphicFramePr>
            <p:nvPr/>
          </p:nvGraphicFramePr>
          <p:xfrm>
            <a:off x="4657" y="3359"/>
            <a:ext cx="53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82" name="公式" r:id="rId26" imgW="850680" imgH="380880" progId="Equation.3">
                    <p:embed/>
                  </p:oleObj>
                </mc:Choice>
                <mc:Fallback>
                  <p:oleObj name="公式" r:id="rId26" imgW="850680" imgH="380880" progId="Equation.3">
                    <p:embed/>
                    <p:pic>
                      <p:nvPicPr>
                        <p:cNvPr id="0" name="Object 8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7" y="3359"/>
                          <a:ext cx="53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4809" name="Rectangle 89"/>
            <p:cNvSpPr>
              <a:spLocks noChangeArrowheads="1"/>
            </p:cNvSpPr>
            <p:nvPr/>
          </p:nvSpPr>
          <p:spPr bwMode="auto">
            <a:xfrm>
              <a:off x="506" y="3714"/>
              <a:ext cx="10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共形映射。</a:t>
              </a:r>
            </a:p>
          </p:txBody>
        </p:sp>
        <p:graphicFrame>
          <p:nvGraphicFramePr>
            <p:cNvPr id="414810" name="Object 90"/>
            <p:cNvGraphicFramePr>
              <a:graphicFrameLocks/>
            </p:cNvGraphicFramePr>
            <p:nvPr/>
          </p:nvGraphicFramePr>
          <p:xfrm>
            <a:off x="1367" y="3411"/>
            <a:ext cx="77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83" name="公式" r:id="rId28" imgW="1231560" imgH="380880" progId="Equation.3">
                    <p:embed/>
                  </p:oleObj>
                </mc:Choice>
                <mc:Fallback>
                  <p:oleObj name="公式" r:id="rId28" imgW="1231560" imgH="380880" progId="Equation.3">
                    <p:embed/>
                    <p:pic>
                      <p:nvPicPr>
                        <p:cNvPr id="0" name="Object 9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7" y="3411"/>
                          <a:ext cx="77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4817" name="Group 97"/>
            <p:cNvGrpSpPr>
              <a:grpSpLocks/>
            </p:cNvGrpSpPr>
            <p:nvPr/>
          </p:nvGrpSpPr>
          <p:grpSpPr bwMode="auto">
            <a:xfrm>
              <a:off x="2977" y="3338"/>
              <a:ext cx="671" cy="340"/>
              <a:chOff x="3019" y="3272"/>
              <a:chExt cx="671" cy="340"/>
            </a:xfrm>
          </p:grpSpPr>
          <p:graphicFrame>
            <p:nvGraphicFramePr>
              <p:cNvPr id="414812" name="Object 92"/>
              <p:cNvGraphicFramePr>
                <a:graphicFrameLocks/>
              </p:cNvGraphicFramePr>
              <p:nvPr/>
            </p:nvGraphicFramePr>
            <p:xfrm>
              <a:off x="3019" y="3342"/>
              <a:ext cx="335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4884" name="公式" r:id="rId30" imgW="533160" imgH="380880" progId="Equation.3">
                      <p:embed/>
                    </p:oleObj>
                  </mc:Choice>
                  <mc:Fallback>
                    <p:oleObj name="公式" r:id="rId30" imgW="533160" imgH="380880" progId="Equation.3">
                      <p:embed/>
                      <p:pic>
                        <p:nvPicPr>
                          <p:cNvPr id="0" name="Object 9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19" y="3342"/>
                            <a:ext cx="335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4811" name="Object 91"/>
              <p:cNvGraphicFramePr>
                <a:graphicFrameLocks/>
              </p:cNvGraphicFramePr>
              <p:nvPr/>
            </p:nvGraphicFramePr>
            <p:xfrm>
              <a:off x="3488" y="3476"/>
              <a:ext cx="128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4885" name="公式" r:id="rId32" imgW="203040" imgH="215640" progId="Equation.3">
                      <p:embed/>
                    </p:oleObj>
                  </mc:Choice>
                  <mc:Fallback>
                    <p:oleObj name="公式" r:id="rId32" imgW="203040" imgH="215640" progId="Equation.3">
                      <p:embed/>
                      <p:pic>
                        <p:nvPicPr>
                          <p:cNvPr id="0" name="Object 9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88" y="3476"/>
                            <a:ext cx="128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4813" name="Object 93"/>
              <p:cNvGraphicFramePr>
                <a:graphicFrameLocks/>
              </p:cNvGraphicFramePr>
              <p:nvPr/>
            </p:nvGraphicFramePr>
            <p:xfrm>
              <a:off x="3426" y="3272"/>
              <a:ext cx="248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4886" name="公式" r:id="rId34" imgW="393480" imgH="342720" progId="Equation.3">
                      <p:embed/>
                    </p:oleObj>
                  </mc:Choice>
                  <mc:Fallback>
                    <p:oleObj name="公式" r:id="rId34" imgW="393480" imgH="342720" progId="Equation.3">
                      <p:embed/>
                      <p:pic>
                        <p:nvPicPr>
                          <p:cNvPr id="0" name="Object 9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26" y="3272"/>
                            <a:ext cx="248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4814" name="Line 94"/>
              <p:cNvSpPr>
                <a:spLocks noChangeShapeType="1"/>
              </p:cNvSpPr>
              <p:nvPr/>
            </p:nvSpPr>
            <p:spPr bwMode="auto">
              <a:xfrm>
                <a:off x="3408" y="3459"/>
                <a:ext cx="28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414818" name="Rectangle 98"/>
          <p:cNvSpPr>
            <a:spLocks noChangeArrowheads="1"/>
          </p:cNvSpPr>
          <p:nvPr/>
        </p:nvSpPr>
        <p:spPr bwMode="auto">
          <a:xfrm>
            <a:off x="6194425" y="3167063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chemeClr val="tx1"/>
                </a:solidFill>
                <a:sym typeface="Symbol" panose="05050102010706020507" pitchFamily="18" charset="2"/>
              </a:rPr>
              <a:t>比如：    </a:t>
            </a:r>
          </a:p>
        </p:txBody>
      </p:sp>
      <p:grpSp>
        <p:nvGrpSpPr>
          <p:cNvPr id="414825" name="Group 105"/>
          <p:cNvGrpSpPr>
            <a:grpSpLocks/>
          </p:cNvGrpSpPr>
          <p:nvPr/>
        </p:nvGrpSpPr>
        <p:grpSpPr bwMode="auto">
          <a:xfrm>
            <a:off x="4000500" y="3665538"/>
            <a:ext cx="2838450" cy="671512"/>
            <a:chOff x="2520" y="2309"/>
            <a:chExt cx="1788" cy="423"/>
          </a:xfrm>
        </p:grpSpPr>
        <p:grpSp>
          <p:nvGrpSpPr>
            <p:cNvPr id="414794" name="Group 74"/>
            <p:cNvGrpSpPr>
              <a:grpSpLocks/>
            </p:cNvGrpSpPr>
            <p:nvPr/>
          </p:nvGrpSpPr>
          <p:grpSpPr bwMode="auto">
            <a:xfrm>
              <a:off x="2836" y="2309"/>
              <a:ext cx="642" cy="392"/>
              <a:chOff x="3220" y="2885"/>
              <a:chExt cx="642" cy="392"/>
            </a:xfrm>
          </p:grpSpPr>
          <p:graphicFrame>
            <p:nvGraphicFramePr>
              <p:cNvPr id="414785" name="Object 65"/>
              <p:cNvGraphicFramePr>
                <a:graphicFrameLocks noChangeAspect="1"/>
              </p:cNvGraphicFramePr>
              <p:nvPr/>
            </p:nvGraphicFramePr>
            <p:xfrm>
              <a:off x="3220" y="3045"/>
              <a:ext cx="472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4887" name="公式" r:id="rId36" imgW="749160" imgH="368280" progId="Equation.3">
                      <p:embed/>
                    </p:oleObj>
                  </mc:Choice>
                  <mc:Fallback>
                    <p:oleObj name="公式" r:id="rId36" imgW="749160" imgH="368280" progId="Equation.3">
                      <p:embed/>
                      <p:pic>
                        <p:nvPicPr>
                          <p:cNvPr id="0" name="Object 6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20" y="3045"/>
                            <a:ext cx="472" cy="2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14792" name="Group 72"/>
              <p:cNvGrpSpPr>
                <a:grpSpLocks/>
              </p:cNvGrpSpPr>
              <p:nvPr/>
            </p:nvGrpSpPr>
            <p:grpSpPr bwMode="auto">
              <a:xfrm>
                <a:off x="3672" y="2885"/>
                <a:ext cx="114" cy="348"/>
                <a:chOff x="3978" y="2651"/>
                <a:chExt cx="114" cy="348"/>
              </a:xfrm>
            </p:grpSpPr>
            <p:graphicFrame>
              <p:nvGraphicFramePr>
                <p:cNvPr id="414787" name="Object 67"/>
                <p:cNvGraphicFramePr>
                  <a:graphicFrameLocks/>
                </p:cNvGraphicFramePr>
                <p:nvPr/>
              </p:nvGraphicFramePr>
              <p:xfrm>
                <a:off x="3989" y="2651"/>
                <a:ext cx="103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888" name="公式" r:id="rId38" imgW="164880" imgH="355320" progId="Equation.3">
                        <p:embed/>
                      </p:oleObj>
                    </mc:Choice>
                    <mc:Fallback>
                      <p:oleObj name="公式" r:id="rId38" imgW="164880" imgH="355320" progId="Equation.3">
                        <p:embed/>
                        <p:pic>
                          <p:nvPicPr>
                            <p:cNvPr id="0" name="Object 67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989" y="2651"/>
                              <a:ext cx="103" cy="2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14788" name="Object 68"/>
                <p:cNvGraphicFramePr>
                  <a:graphicFrameLocks/>
                </p:cNvGraphicFramePr>
                <p:nvPr/>
              </p:nvGraphicFramePr>
              <p:xfrm>
                <a:off x="3995" y="2775"/>
                <a:ext cx="87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889" name="公式" r:id="rId40" imgW="139680" imgH="355320" progId="Equation.3">
                        <p:embed/>
                      </p:oleObj>
                    </mc:Choice>
                    <mc:Fallback>
                      <p:oleObj name="公式" r:id="rId40" imgW="139680" imgH="355320" progId="Equation.3">
                        <p:embed/>
                        <p:pic>
                          <p:nvPicPr>
                            <p:cNvPr id="0" name="Object 68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4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995" y="2775"/>
                              <a:ext cx="87" cy="2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14790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3978" y="2790"/>
                  <a:ext cx="108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graphicFrame>
            <p:nvGraphicFramePr>
              <p:cNvPr id="414793" name="Object 73"/>
              <p:cNvGraphicFramePr>
                <a:graphicFrameLocks noChangeAspect="1"/>
              </p:cNvGraphicFramePr>
              <p:nvPr/>
            </p:nvGraphicFramePr>
            <p:xfrm>
              <a:off x="3790" y="2945"/>
              <a:ext cx="72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4890" name="公式" r:id="rId42" imgW="114120" imgH="355320" progId="Equation.3">
                      <p:embed/>
                    </p:oleObj>
                  </mc:Choice>
                  <mc:Fallback>
                    <p:oleObj name="公式" r:id="rId42" imgW="114120" imgH="355320" progId="Equation.3">
                      <p:embed/>
                      <p:pic>
                        <p:nvPicPr>
                          <p:cNvPr id="0" name="Object 7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90" y="2945"/>
                            <a:ext cx="72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14796" name="Object 76"/>
            <p:cNvGraphicFramePr>
              <a:graphicFrameLocks noChangeAspect="1"/>
            </p:cNvGraphicFramePr>
            <p:nvPr/>
          </p:nvGraphicFramePr>
          <p:xfrm>
            <a:off x="3620" y="2429"/>
            <a:ext cx="68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91" name="公式" r:id="rId44" imgW="1091880" imgH="431640" progId="Equation.3">
                    <p:embed/>
                  </p:oleObj>
                </mc:Choice>
                <mc:Fallback>
                  <p:oleObj name="公式" r:id="rId44" imgW="1091880" imgH="43164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0" y="2429"/>
                          <a:ext cx="68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4819" name="Rectangle 99"/>
            <p:cNvSpPr>
              <a:spLocks noChangeArrowheads="1"/>
            </p:cNvSpPr>
            <p:nvPr/>
          </p:nvSpPr>
          <p:spPr bwMode="auto">
            <a:xfrm>
              <a:off x="2520" y="2444"/>
              <a:ext cx="4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取  </a:t>
              </a:r>
            </a:p>
          </p:txBody>
        </p:sp>
      </p:grpSp>
      <p:grpSp>
        <p:nvGrpSpPr>
          <p:cNvPr id="414826" name="Group 106"/>
          <p:cNvGrpSpPr>
            <a:grpSpLocks/>
          </p:cNvGrpSpPr>
          <p:nvPr/>
        </p:nvGrpSpPr>
        <p:grpSpPr bwMode="auto">
          <a:xfrm>
            <a:off x="6926263" y="3856038"/>
            <a:ext cx="1516062" cy="481012"/>
            <a:chOff x="4363" y="2429"/>
            <a:chExt cx="955" cy="303"/>
          </a:xfrm>
        </p:grpSpPr>
        <p:graphicFrame>
          <p:nvGraphicFramePr>
            <p:cNvPr id="414802" name="Object 82"/>
            <p:cNvGraphicFramePr>
              <a:graphicFrameLocks/>
            </p:cNvGraphicFramePr>
            <p:nvPr/>
          </p:nvGraphicFramePr>
          <p:xfrm>
            <a:off x="4671" y="2429"/>
            <a:ext cx="647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892" name="公式" r:id="rId46" imgW="1028520" imgH="431640" progId="Equation.3">
                    <p:embed/>
                  </p:oleObj>
                </mc:Choice>
                <mc:Fallback>
                  <p:oleObj name="公式" r:id="rId46" imgW="1028520" imgH="431640" progId="Equation.3">
                    <p:embed/>
                    <p:pic>
                      <p:nvPicPr>
                        <p:cNvPr id="0" name="Object 8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1" y="2429"/>
                          <a:ext cx="647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4820" name="Rectangle 100"/>
            <p:cNvSpPr>
              <a:spLocks noChangeArrowheads="1"/>
            </p:cNvSpPr>
            <p:nvPr/>
          </p:nvSpPr>
          <p:spPr bwMode="auto">
            <a:xfrm>
              <a:off x="4363" y="2444"/>
              <a:ext cx="4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则  </a:t>
              </a:r>
            </a:p>
          </p:txBody>
        </p:sp>
      </p:grpSp>
      <p:pic>
        <p:nvPicPr>
          <p:cNvPr id="414829" name="Picture 109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850" name="Picture 1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4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14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1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1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1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1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1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1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1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1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1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1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48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734" grpId="0"/>
      <p:bldP spid="414769" grpId="0"/>
      <p:bldP spid="414770" grpId="0"/>
      <p:bldP spid="4148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126" name="Picture 19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27" name="Picture 1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28" name="Picture 19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29" name="Picture 19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30" name="Picture 19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31" name="Picture 1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32" name="Picture 19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33" name="Picture 197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34" name="Picture 19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35" name="Picture 19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36" name="Picture 20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37" name="Picture 20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38" name="Picture 20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39" name="Picture 20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40" name="Picture 20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41" name="Picture 20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42" name="Picture 20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43" name="Picture 20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145" name="Picture 209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4117" name="Group 181"/>
          <p:cNvGrpSpPr>
            <a:grpSpLocks/>
          </p:cNvGrpSpPr>
          <p:nvPr/>
        </p:nvGrpSpPr>
        <p:grpSpPr bwMode="auto">
          <a:xfrm>
            <a:off x="530225" y="2044700"/>
            <a:ext cx="4164013" cy="719138"/>
            <a:chOff x="334" y="1288"/>
            <a:chExt cx="2623" cy="453"/>
          </a:xfrm>
        </p:grpSpPr>
        <p:sp>
          <p:nvSpPr>
            <p:cNvPr id="423963" name="Rectangle 27"/>
            <p:cNvSpPr>
              <a:spLocks noChangeArrowheads="1"/>
            </p:cNvSpPr>
            <p:nvPr/>
          </p:nvSpPr>
          <p:spPr bwMode="auto">
            <a:xfrm>
              <a:off x="334" y="1451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sp>
          <p:nvSpPr>
            <p:cNvPr id="424107" name="Rectangle 171"/>
            <p:cNvSpPr>
              <a:spLocks noChangeArrowheads="1"/>
            </p:cNvSpPr>
            <p:nvPr/>
          </p:nvSpPr>
          <p:spPr bwMode="auto">
            <a:xfrm>
              <a:off x="662" y="1453"/>
              <a:ext cx="18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</a:rPr>
                <a:t>令                        则    </a:t>
              </a:r>
            </a:p>
          </p:txBody>
        </p:sp>
        <p:graphicFrame>
          <p:nvGraphicFramePr>
            <p:cNvPr id="424108" name="Object 172"/>
            <p:cNvGraphicFramePr>
              <a:graphicFrameLocks/>
            </p:cNvGraphicFramePr>
            <p:nvPr/>
          </p:nvGraphicFramePr>
          <p:xfrm>
            <a:off x="942" y="1288"/>
            <a:ext cx="994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70" name="公式" r:id="rId6" imgW="1574640" imgH="672840" progId="Equation.3">
                    <p:embed/>
                  </p:oleObj>
                </mc:Choice>
                <mc:Fallback>
                  <p:oleObj name="公式" r:id="rId6" imgW="1574640" imgH="672840" progId="Equation.3">
                    <p:embed/>
                    <p:pic>
                      <p:nvPicPr>
                        <p:cNvPr id="0" name="Object 17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2" y="1288"/>
                          <a:ext cx="994" cy="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4109" name="Object 173"/>
            <p:cNvGraphicFramePr>
              <a:graphicFrameLocks/>
            </p:cNvGraphicFramePr>
            <p:nvPr/>
          </p:nvGraphicFramePr>
          <p:xfrm>
            <a:off x="2316" y="1428"/>
            <a:ext cx="641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71" name="公式" r:id="rId8" imgW="1015920" imgH="431640" progId="Equation.3">
                    <p:embed/>
                  </p:oleObj>
                </mc:Choice>
                <mc:Fallback>
                  <p:oleObj name="公式" r:id="rId8" imgW="1015920" imgH="431640" progId="Equation.3">
                    <p:embed/>
                    <p:pic>
                      <p:nvPicPr>
                        <p:cNvPr id="0" name="Object 1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6" y="1428"/>
                          <a:ext cx="641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4122" name="Group 186"/>
          <p:cNvGrpSpPr>
            <a:grpSpLocks/>
          </p:cNvGrpSpPr>
          <p:nvPr/>
        </p:nvGrpSpPr>
        <p:grpSpPr bwMode="auto">
          <a:xfrm>
            <a:off x="6802438" y="3289300"/>
            <a:ext cx="1582737" cy="812800"/>
            <a:chOff x="4285" y="2072"/>
            <a:chExt cx="997" cy="512"/>
          </a:xfrm>
        </p:grpSpPr>
        <p:sp>
          <p:nvSpPr>
            <p:cNvPr id="424110" name="Line 174"/>
            <p:cNvSpPr>
              <a:spLocks noChangeShapeType="1"/>
            </p:cNvSpPr>
            <p:nvPr/>
          </p:nvSpPr>
          <p:spPr bwMode="auto">
            <a:xfrm rot="5400000" flipV="1">
              <a:off x="4076" y="2376"/>
              <a:ext cx="417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24111" name="Object 175"/>
            <p:cNvGraphicFramePr>
              <a:graphicFrameLocks/>
            </p:cNvGraphicFramePr>
            <p:nvPr/>
          </p:nvGraphicFramePr>
          <p:xfrm>
            <a:off x="4360" y="2072"/>
            <a:ext cx="922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72" name="公式" r:id="rId10" imgW="1460160" imgH="672840" progId="Equation.3">
                    <p:embed/>
                  </p:oleObj>
                </mc:Choice>
                <mc:Fallback>
                  <p:oleObj name="公式" r:id="rId10" imgW="1460160" imgH="672840" progId="Equation.3">
                    <p:embed/>
                    <p:pic>
                      <p:nvPicPr>
                        <p:cNvPr id="0" name="Object 1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0" y="2072"/>
                          <a:ext cx="922" cy="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4124" name="Group 188"/>
          <p:cNvGrpSpPr>
            <a:grpSpLocks/>
          </p:cNvGrpSpPr>
          <p:nvPr/>
        </p:nvGrpSpPr>
        <p:grpSpPr bwMode="auto">
          <a:xfrm>
            <a:off x="4854575" y="5302250"/>
            <a:ext cx="1176338" cy="482600"/>
            <a:chOff x="3058" y="3340"/>
            <a:chExt cx="741" cy="304"/>
          </a:xfrm>
        </p:grpSpPr>
        <p:sp>
          <p:nvSpPr>
            <p:cNvPr id="424026" name="Line 90"/>
            <p:cNvSpPr>
              <a:spLocks noChangeShapeType="1"/>
            </p:cNvSpPr>
            <p:nvPr/>
          </p:nvSpPr>
          <p:spPr bwMode="auto">
            <a:xfrm flipH="1" flipV="1">
              <a:off x="3058" y="3644"/>
              <a:ext cx="741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24112" name="Object 176"/>
            <p:cNvGraphicFramePr>
              <a:graphicFrameLocks/>
            </p:cNvGraphicFramePr>
            <p:nvPr/>
          </p:nvGraphicFramePr>
          <p:xfrm>
            <a:off x="3156" y="3340"/>
            <a:ext cx="577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73" name="公式" r:id="rId12" imgW="914400" imgH="431640" progId="Equation.3">
                    <p:embed/>
                  </p:oleObj>
                </mc:Choice>
                <mc:Fallback>
                  <p:oleObj name="公式" r:id="rId12" imgW="914400" imgH="431640" progId="Equation.3">
                    <p:embed/>
                    <p:pic>
                      <p:nvPicPr>
                        <p:cNvPr id="0" name="Object 17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6" y="3340"/>
                          <a:ext cx="577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24113" name="Object 177"/>
          <p:cNvGraphicFramePr>
            <a:graphicFrameLocks/>
          </p:cNvGraphicFramePr>
          <p:nvPr/>
        </p:nvGraphicFramePr>
        <p:xfrm>
          <a:off x="1296988" y="3575050"/>
          <a:ext cx="337026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174" name="公式" r:id="rId14" imgW="3365280" imgH="380880" progId="Equation.3">
                  <p:embed/>
                </p:oleObj>
              </mc:Choice>
              <mc:Fallback>
                <p:oleObj name="公式" r:id="rId14" imgW="3365280" imgH="380880" progId="Equation.3">
                  <p:embed/>
                  <p:pic>
                    <p:nvPicPr>
                      <p:cNvPr id="0" name="Object 17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6988" y="3575050"/>
                        <a:ext cx="3370262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4114" name="Rectangle 178"/>
          <p:cNvSpPr>
            <a:spLocks noChangeArrowheads="1"/>
          </p:cNvSpPr>
          <p:nvPr/>
        </p:nvSpPr>
        <p:spPr bwMode="auto">
          <a:xfrm>
            <a:off x="1046163" y="2924175"/>
            <a:ext cx="4062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chemeClr val="tx1"/>
                </a:solidFill>
              </a:rPr>
              <a:t>如图，所求的象区域 </a:t>
            </a:r>
            <a:r>
              <a:rPr kumimoji="0" lang="en-US" altLang="zh-CN" i="1">
                <a:solidFill>
                  <a:schemeClr val="tx1"/>
                </a:solidFill>
              </a:rPr>
              <a:t>G </a:t>
            </a:r>
            <a:r>
              <a:rPr kumimoji="0" lang="zh-CN" altLang="en-US">
                <a:solidFill>
                  <a:schemeClr val="tx1"/>
                </a:solidFill>
              </a:rPr>
              <a:t>为：  </a:t>
            </a:r>
          </a:p>
        </p:txBody>
      </p:sp>
      <p:grpSp>
        <p:nvGrpSpPr>
          <p:cNvPr id="424123" name="Group 187"/>
          <p:cNvGrpSpPr>
            <a:grpSpLocks/>
          </p:cNvGrpSpPr>
          <p:nvPr/>
        </p:nvGrpSpPr>
        <p:grpSpPr bwMode="auto">
          <a:xfrm>
            <a:off x="6380163" y="4343400"/>
            <a:ext cx="2009775" cy="1704975"/>
            <a:chOff x="4019" y="2736"/>
            <a:chExt cx="1266" cy="1074"/>
          </a:xfrm>
        </p:grpSpPr>
        <p:sp>
          <p:nvSpPr>
            <p:cNvPr id="424077" name="Line 141"/>
            <p:cNvSpPr>
              <a:spLocks noChangeShapeType="1"/>
            </p:cNvSpPr>
            <p:nvPr/>
          </p:nvSpPr>
          <p:spPr bwMode="auto">
            <a:xfrm>
              <a:off x="4285" y="2736"/>
              <a:ext cx="0" cy="10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4078" name="Line 142"/>
            <p:cNvSpPr>
              <a:spLocks noChangeAspect="1" noChangeShapeType="1"/>
            </p:cNvSpPr>
            <p:nvPr/>
          </p:nvSpPr>
          <p:spPr bwMode="auto">
            <a:xfrm flipV="1">
              <a:off x="4079" y="3642"/>
              <a:ext cx="12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24079" name="Object 143"/>
            <p:cNvGraphicFramePr>
              <a:graphicFrameLocks noChangeAspect="1"/>
            </p:cNvGraphicFramePr>
            <p:nvPr/>
          </p:nvGraphicFramePr>
          <p:xfrm>
            <a:off x="4948" y="3666"/>
            <a:ext cx="90" cy="1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75" name="公式" r:id="rId16" imgW="190440" imgH="266400" progId="Equation.3">
                    <p:embed/>
                  </p:oleObj>
                </mc:Choice>
                <mc:Fallback>
                  <p:oleObj name="公式" r:id="rId16" imgW="190440" imgH="266400" progId="Equation.3">
                    <p:embed/>
                    <p:pic>
                      <p:nvPicPr>
                        <p:cNvPr id="0" name="Object 1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8" y="3666"/>
                          <a:ext cx="90" cy="12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4024" name="Arc 88"/>
            <p:cNvSpPr>
              <a:spLocks noChangeAspect="1"/>
            </p:cNvSpPr>
            <p:nvPr/>
          </p:nvSpPr>
          <p:spPr bwMode="auto">
            <a:xfrm>
              <a:off x="4285" y="3149"/>
              <a:ext cx="703" cy="497"/>
            </a:xfrm>
            <a:custGeom>
              <a:avLst/>
              <a:gdLst>
                <a:gd name="G0" fmla="+- 0 0 0"/>
                <a:gd name="G1" fmla="+- 15281 0 0"/>
                <a:gd name="G2" fmla="+- 21600 0 0"/>
                <a:gd name="T0" fmla="*/ 15266 w 21600"/>
                <a:gd name="T1" fmla="*/ 0 h 15291"/>
                <a:gd name="T2" fmla="*/ 21600 w 21600"/>
                <a:gd name="T3" fmla="*/ 15291 h 15291"/>
                <a:gd name="T4" fmla="*/ 0 w 21600"/>
                <a:gd name="T5" fmla="*/ 15281 h 1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5291" fill="none" extrusionOk="0">
                  <a:moveTo>
                    <a:pt x="15266" y="-1"/>
                  </a:moveTo>
                  <a:cubicBezTo>
                    <a:pt x="19321" y="4051"/>
                    <a:pt x="21600" y="9548"/>
                    <a:pt x="21600" y="15281"/>
                  </a:cubicBezTo>
                  <a:cubicBezTo>
                    <a:pt x="21600" y="15284"/>
                    <a:pt x="21599" y="15287"/>
                    <a:pt x="21599" y="15290"/>
                  </a:cubicBezTo>
                </a:path>
                <a:path w="21600" h="15291" stroke="0" extrusionOk="0">
                  <a:moveTo>
                    <a:pt x="15266" y="-1"/>
                  </a:moveTo>
                  <a:cubicBezTo>
                    <a:pt x="19321" y="4051"/>
                    <a:pt x="21600" y="9548"/>
                    <a:pt x="21600" y="15281"/>
                  </a:cubicBezTo>
                  <a:cubicBezTo>
                    <a:pt x="21600" y="15284"/>
                    <a:pt x="21599" y="15287"/>
                    <a:pt x="21599" y="15290"/>
                  </a:cubicBezTo>
                  <a:lnTo>
                    <a:pt x="0" y="15281"/>
                  </a:lnTo>
                  <a:close/>
                </a:path>
              </a:pathLst>
            </a:custGeom>
            <a:solidFill>
              <a:srgbClr val="FFCC99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24033" name="Line 97"/>
            <p:cNvSpPr>
              <a:spLocks noChangeAspect="1" noChangeShapeType="1"/>
            </p:cNvSpPr>
            <p:nvPr/>
          </p:nvSpPr>
          <p:spPr bwMode="auto">
            <a:xfrm flipV="1">
              <a:off x="4284" y="3149"/>
              <a:ext cx="501" cy="50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4052" name="Line 116"/>
            <p:cNvSpPr>
              <a:spLocks noChangeShapeType="1"/>
            </p:cNvSpPr>
            <p:nvPr/>
          </p:nvSpPr>
          <p:spPr bwMode="auto">
            <a:xfrm flipV="1">
              <a:off x="4285" y="3645"/>
              <a:ext cx="703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4035" name="Arc 99"/>
            <p:cNvSpPr>
              <a:spLocks noChangeAspect="1"/>
            </p:cNvSpPr>
            <p:nvPr/>
          </p:nvSpPr>
          <p:spPr bwMode="auto">
            <a:xfrm>
              <a:off x="4307" y="3507"/>
              <a:ext cx="174" cy="135"/>
            </a:xfrm>
            <a:custGeom>
              <a:avLst/>
              <a:gdLst>
                <a:gd name="G0" fmla="+- 0 0 0"/>
                <a:gd name="G1" fmla="+- 16007 0 0"/>
                <a:gd name="G2" fmla="+- 21600 0 0"/>
                <a:gd name="T0" fmla="*/ 14503 w 21600"/>
                <a:gd name="T1" fmla="*/ 0 h 16810"/>
                <a:gd name="T2" fmla="*/ 21585 w 21600"/>
                <a:gd name="T3" fmla="*/ 16810 h 16810"/>
                <a:gd name="T4" fmla="*/ 0 w 21600"/>
                <a:gd name="T5" fmla="*/ 16007 h 16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6810" fill="none" extrusionOk="0">
                  <a:moveTo>
                    <a:pt x="14502" y="0"/>
                  </a:moveTo>
                  <a:cubicBezTo>
                    <a:pt x="19022" y="4094"/>
                    <a:pt x="21600" y="9908"/>
                    <a:pt x="21600" y="16007"/>
                  </a:cubicBezTo>
                  <a:cubicBezTo>
                    <a:pt x="21600" y="16274"/>
                    <a:pt x="21595" y="16542"/>
                    <a:pt x="21585" y="16810"/>
                  </a:cubicBezTo>
                </a:path>
                <a:path w="21600" h="16810" stroke="0" extrusionOk="0">
                  <a:moveTo>
                    <a:pt x="14502" y="0"/>
                  </a:moveTo>
                  <a:cubicBezTo>
                    <a:pt x="19022" y="4094"/>
                    <a:pt x="21600" y="9908"/>
                    <a:pt x="21600" y="16007"/>
                  </a:cubicBezTo>
                  <a:cubicBezTo>
                    <a:pt x="21600" y="16274"/>
                    <a:pt x="21595" y="16542"/>
                    <a:pt x="21585" y="16810"/>
                  </a:cubicBezTo>
                  <a:lnTo>
                    <a:pt x="0" y="16007"/>
                  </a:lnTo>
                  <a:close/>
                </a:path>
              </a:pathLst>
            </a:custGeom>
            <a:noFill/>
            <a:ln w="31750" cmpd="dbl">
              <a:solidFill>
                <a:srgbClr val="66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424091" name="Group 155"/>
            <p:cNvGrpSpPr>
              <a:grpSpLocks/>
            </p:cNvGrpSpPr>
            <p:nvPr/>
          </p:nvGrpSpPr>
          <p:grpSpPr bwMode="auto">
            <a:xfrm>
              <a:off x="4512" y="3405"/>
              <a:ext cx="136" cy="223"/>
              <a:chOff x="1196" y="2207"/>
              <a:chExt cx="136" cy="223"/>
            </a:xfrm>
          </p:grpSpPr>
          <p:graphicFrame>
            <p:nvGraphicFramePr>
              <p:cNvPr id="424092" name="Object 156"/>
              <p:cNvGraphicFramePr>
                <a:graphicFrameLocks noChangeAspect="1"/>
              </p:cNvGraphicFramePr>
              <p:nvPr/>
            </p:nvGraphicFramePr>
            <p:xfrm>
              <a:off x="1215" y="2207"/>
              <a:ext cx="102" cy="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4176" name="公式" r:id="rId18" imgW="215640" imgH="203040" progId="Equation.3">
                      <p:embed/>
                    </p:oleObj>
                  </mc:Choice>
                  <mc:Fallback>
                    <p:oleObj name="公式" r:id="rId18" imgW="215640" imgH="203040" progId="Equation.3">
                      <p:embed/>
                      <p:pic>
                        <p:nvPicPr>
                          <p:cNvPr id="0" name="Object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15" y="2207"/>
                            <a:ext cx="102" cy="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4093" name="Object 157"/>
              <p:cNvGraphicFramePr>
                <a:graphicFrameLocks noChangeAspect="1"/>
              </p:cNvGraphicFramePr>
              <p:nvPr/>
            </p:nvGraphicFramePr>
            <p:xfrm>
              <a:off x="1219" y="2304"/>
              <a:ext cx="90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4177" name="公式" r:id="rId20" imgW="190440" imgH="266400" progId="Equation.3">
                      <p:embed/>
                    </p:oleObj>
                  </mc:Choice>
                  <mc:Fallback>
                    <p:oleObj name="公式" r:id="rId20" imgW="190440" imgH="266400" progId="Equation.3">
                      <p:embed/>
                      <p:pic>
                        <p:nvPicPr>
                          <p:cNvPr id="0" name="Object 15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19" y="2304"/>
                            <a:ext cx="90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4094" name="Line 158"/>
              <p:cNvSpPr>
                <a:spLocks noChangeShapeType="1"/>
              </p:cNvSpPr>
              <p:nvPr/>
            </p:nvSpPr>
            <p:spPr bwMode="auto">
              <a:xfrm>
                <a:off x="1196" y="2305"/>
                <a:ext cx="136" cy="0"/>
              </a:xfrm>
              <a:prstGeom prst="line">
                <a:avLst/>
              </a:prstGeom>
              <a:noFill/>
              <a:ln w="1270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24096" name="Arc 160"/>
            <p:cNvSpPr>
              <a:spLocks noChangeAspect="1"/>
            </p:cNvSpPr>
            <p:nvPr/>
          </p:nvSpPr>
          <p:spPr bwMode="auto">
            <a:xfrm rot="18900000">
              <a:off x="4019" y="2991"/>
              <a:ext cx="703" cy="497"/>
            </a:xfrm>
            <a:custGeom>
              <a:avLst/>
              <a:gdLst>
                <a:gd name="G0" fmla="+- 0 0 0"/>
                <a:gd name="G1" fmla="+- 15281 0 0"/>
                <a:gd name="G2" fmla="+- 21600 0 0"/>
                <a:gd name="T0" fmla="*/ 15266 w 21600"/>
                <a:gd name="T1" fmla="*/ 0 h 15291"/>
                <a:gd name="T2" fmla="*/ 21600 w 21600"/>
                <a:gd name="T3" fmla="*/ 15291 h 15291"/>
                <a:gd name="T4" fmla="*/ 0 w 21600"/>
                <a:gd name="T5" fmla="*/ 15281 h 1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5291" fill="none" extrusionOk="0">
                  <a:moveTo>
                    <a:pt x="15266" y="-1"/>
                  </a:moveTo>
                  <a:cubicBezTo>
                    <a:pt x="19321" y="4051"/>
                    <a:pt x="21600" y="9548"/>
                    <a:pt x="21600" y="15281"/>
                  </a:cubicBezTo>
                  <a:cubicBezTo>
                    <a:pt x="21600" y="15284"/>
                    <a:pt x="21599" y="15287"/>
                    <a:pt x="21599" y="15290"/>
                  </a:cubicBezTo>
                </a:path>
                <a:path w="21600" h="15291" stroke="0" extrusionOk="0">
                  <a:moveTo>
                    <a:pt x="15266" y="-1"/>
                  </a:moveTo>
                  <a:cubicBezTo>
                    <a:pt x="19321" y="4051"/>
                    <a:pt x="21600" y="9548"/>
                    <a:pt x="21600" y="15281"/>
                  </a:cubicBezTo>
                  <a:cubicBezTo>
                    <a:pt x="21600" y="15284"/>
                    <a:pt x="21599" y="15287"/>
                    <a:pt x="21599" y="15290"/>
                  </a:cubicBezTo>
                  <a:lnTo>
                    <a:pt x="0" y="15281"/>
                  </a:lnTo>
                  <a:close/>
                </a:path>
              </a:pathLst>
            </a:custGeom>
            <a:noFill/>
            <a:ln w="9525">
              <a:solidFill>
                <a:srgbClr val="CC0066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24101" name="Object 165"/>
            <p:cNvGraphicFramePr>
              <a:graphicFrameLocks noChangeAspect="1"/>
            </p:cNvGraphicFramePr>
            <p:nvPr/>
          </p:nvGraphicFramePr>
          <p:xfrm>
            <a:off x="4115" y="2899"/>
            <a:ext cx="144" cy="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78" name="公式" r:id="rId22" imgW="304560" imgH="279360" progId="Equation.3">
                    <p:embed/>
                  </p:oleObj>
                </mc:Choice>
                <mc:Fallback>
                  <p:oleObj name="公式" r:id="rId22" imgW="304560" imgH="279360" progId="Equation.3">
                    <p:embed/>
                    <p:pic>
                      <p:nvPicPr>
                        <p:cNvPr id="0" name="Object 1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5" y="2899"/>
                          <a:ext cx="144" cy="1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4119" name="Object 183"/>
            <p:cNvGraphicFramePr>
              <a:graphicFrameLocks noChangeAspect="1"/>
            </p:cNvGraphicFramePr>
            <p:nvPr/>
          </p:nvGraphicFramePr>
          <p:xfrm>
            <a:off x="4910" y="2872"/>
            <a:ext cx="276" cy="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79" name="公式" r:id="rId24" imgW="583920" imgH="368280" progId="Equation.3">
                    <p:embed/>
                  </p:oleObj>
                </mc:Choice>
                <mc:Fallback>
                  <p:oleObj name="公式" r:id="rId24" imgW="583920" imgH="368280" progId="Equation.3">
                    <p:embed/>
                    <p:pic>
                      <p:nvPicPr>
                        <p:cNvPr id="0" name="Object 1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0" y="2872"/>
                          <a:ext cx="276" cy="1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4125" name="Group 189"/>
          <p:cNvGrpSpPr>
            <a:grpSpLocks/>
          </p:cNvGrpSpPr>
          <p:nvPr/>
        </p:nvGrpSpPr>
        <p:grpSpPr bwMode="auto">
          <a:xfrm>
            <a:off x="1428750" y="4308475"/>
            <a:ext cx="3008313" cy="1790700"/>
            <a:chOff x="900" y="2714"/>
            <a:chExt cx="1895" cy="1128"/>
          </a:xfrm>
        </p:grpSpPr>
        <p:sp>
          <p:nvSpPr>
            <p:cNvPr id="424023" name="Arc 87"/>
            <p:cNvSpPr>
              <a:spLocks noChangeAspect="1"/>
            </p:cNvSpPr>
            <p:nvPr/>
          </p:nvSpPr>
          <p:spPr bwMode="auto">
            <a:xfrm>
              <a:off x="1112" y="2940"/>
              <a:ext cx="1416" cy="708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43199"/>
                <a:gd name="T1" fmla="*/ 21447 h 21600"/>
                <a:gd name="T2" fmla="*/ 43199 w 43199"/>
                <a:gd name="T3" fmla="*/ 21487 h 21600"/>
                <a:gd name="T4" fmla="*/ 21599 w 431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9" h="21600" fill="none" extrusionOk="0">
                  <a:moveTo>
                    <a:pt x="-1" y="21446"/>
                  </a:moveTo>
                  <a:cubicBezTo>
                    <a:pt x="83" y="9577"/>
                    <a:pt x="9729" y="-1"/>
                    <a:pt x="21599" y="0"/>
                  </a:cubicBezTo>
                  <a:cubicBezTo>
                    <a:pt x="33484" y="0"/>
                    <a:pt x="43136" y="9601"/>
                    <a:pt x="43198" y="21487"/>
                  </a:cubicBezTo>
                </a:path>
                <a:path w="43199" h="21600" stroke="0" extrusionOk="0">
                  <a:moveTo>
                    <a:pt x="-1" y="21446"/>
                  </a:moveTo>
                  <a:cubicBezTo>
                    <a:pt x="83" y="9577"/>
                    <a:pt x="9729" y="-1"/>
                    <a:pt x="21599" y="0"/>
                  </a:cubicBezTo>
                  <a:cubicBezTo>
                    <a:pt x="33484" y="0"/>
                    <a:pt x="43136" y="9601"/>
                    <a:pt x="43198" y="21487"/>
                  </a:cubicBezTo>
                  <a:lnTo>
                    <a:pt x="21599" y="21600"/>
                  </a:lnTo>
                  <a:close/>
                </a:path>
              </a:pathLst>
            </a:custGeom>
            <a:solidFill>
              <a:srgbClr val="FFCC99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24029" name="Line 93"/>
            <p:cNvSpPr>
              <a:spLocks noChangeShapeType="1"/>
            </p:cNvSpPr>
            <p:nvPr/>
          </p:nvSpPr>
          <p:spPr bwMode="auto">
            <a:xfrm>
              <a:off x="1819" y="2714"/>
              <a:ext cx="0" cy="11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4037" name="Line 101"/>
            <p:cNvSpPr>
              <a:spLocks noChangeAspect="1" noChangeShapeType="1"/>
            </p:cNvSpPr>
            <p:nvPr/>
          </p:nvSpPr>
          <p:spPr bwMode="auto">
            <a:xfrm flipV="1">
              <a:off x="900" y="3643"/>
              <a:ext cx="189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24039" name="Object 103"/>
            <p:cNvGraphicFramePr>
              <a:graphicFrameLocks noChangeAspect="1"/>
            </p:cNvGraphicFramePr>
            <p:nvPr/>
          </p:nvGraphicFramePr>
          <p:xfrm>
            <a:off x="1853" y="3474"/>
            <a:ext cx="101" cy="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80" name="公式" r:id="rId26" imgW="215640" imgH="203040" progId="Equation.3">
                    <p:embed/>
                  </p:oleObj>
                </mc:Choice>
                <mc:Fallback>
                  <p:oleObj name="公式" r:id="rId26" imgW="215640" imgH="203040" progId="Equation.3">
                    <p:embed/>
                    <p:pic>
                      <p:nvPicPr>
                        <p:cNvPr id="0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3" y="3474"/>
                          <a:ext cx="101" cy="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4042" name="Object 106"/>
            <p:cNvGraphicFramePr>
              <a:graphicFrameLocks noChangeAspect="1"/>
            </p:cNvGraphicFramePr>
            <p:nvPr/>
          </p:nvGraphicFramePr>
          <p:xfrm>
            <a:off x="2485" y="3666"/>
            <a:ext cx="90" cy="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81" name="公式" r:id="rId28" imgW="190440" imgH="279360" progId="Equation.3">
                    <p:embed/>
                  </p:oleObj>
                </mc:Choice>
                <mc:Fallback>
                  <p:oleObj name="公式" r:id="rId28" imgW="190440" imgH="27936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5" y="3666"/>
                          <a:ext cx="90" cy="1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4104" name="Arc 168"/>
            <p:cNvSpPr>
              <a:spLocks noChangeAspect="1"/>
            </p:cNvSpPr>
            <p:nvPr/>
          </p:nvSpPr>
          <p:spPr bwMode="auto">
            <a:xfrm>
              <a:off x="1752" y="3583"/>
              <a:ext cx="132" cy="61"/>
            </a:xfrm>
            <a:custGeom>
              <a:avLst/>
              <a:gdLst>
                <a:gd name="G0" fmla="+- 21591 0 0"/>
                <a:gd name="G1" fmla="+- 21600 0 0"/>
                <a:gd name="G2" fmla="+- 21600 0 0"/>
                <a:gd name="T0" fmla="*/ 0 w 43182"/>
                <a:gd name="T1" fmla="*/ 20962 h 21600"/>
                <a:gd name="T2" fmla="*/ 43182 w 43182"/>
                <a:gd name="T3" fmla="*/ 20987 h 21600"/>
                <a:gd name="T4" fmla="*/ 21591 w 43182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82" h="21600" fill="none" extrusionOk="0">
                  <a:moveTo>
                    <a:pt x="0" y="20962"/>
                  </a:moveTo>
                  <a:cubicBezTo>
                    <a:pt x="345" y="9286"/>
                    <a:pt x="9910" y="-1"/>
                    <a:pt x="21591" y="0"/>
                  </a:cubicBezTo>
                  <a:cubicBezTo>
                    <a:pt x="33281" y="0"/>
                    <a:pt x="42850" y="9301"/>
                    <a:pt x="43182" y="20986"/>
                  </a:cubicBezTo>
                </a:path>
                <a:path w="43182" h="21600" stroke="0" extrusionOk="0">
                  <a:moveTo>
                    <a:pt x="0" y="20962"/>
                  </a:moveTo>
                  <a:cubicBezTo>
                    <a:pt x="345" y="9286"/>
                    <a:pt x="9910" y="-1"/>
                    <a:pt x="21591" y="0"/>
                  </a:cubicBezTo>
                  <a:cubicBezTo>
                    <a:pt x="33281" y="0"/>
                    <a:pt x="42850" y="9301"/>
                    <a:pt x="43182" y="20986"/>
                  </a:cubicBezTo>
                  <a:lnTo>
                    <a:pt x="21591" y="21600"/>
                  </a:lnTo>
                  <a:close/>
                </a:path>
              </a:pathLst>
            </a:custGeom>
            <a:noFill/>
            <a:ln w="31750" cmpd="dbl">
              <a:solidFill>
                <a:srgbClr val="66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24105" name="Object 169"/>
            <p:cNvGraphicFramePr>
              <a:graphicFrameLocks noChangeAspect="1"/>
            </p:cNvGraphicFramePr>
            <p:nvPr/>
          </p:nvGraphicFramePr>
          <p:xfrm>
            <a:off x="1043" y="3664"/>
            <a:ext cx="198" cy="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82" name="公式" r:id="rId30" imgW="419040" imgH="279360" progId="Equation.3">
                    <p:embed/>
                  </p:oleObj>
                </mc:Choice>
                <mc:Fallback>
                  <p:oleObj name="公式" r:id="rId30" imgW="419040" imgH="279360" progId="Equation.3">
                    <p:embed/>
                    <p:pic>
                      <p:nvPicPr>
                        <p:cNvPr id="0" name="Object 1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3" y="3664"/>
                          <a:ext cx="198" cy="1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4120" name="Object 184"/>
            <p:cNvGraphicFramePr>
              <a:graphicFrameLocks noChangeAspect="1"/>
            </p:cNvGraphicFramePr>
            <p:nvPr/>
          </p:nvGraphicFramePr>
          <p:xfrm>
            <a:off x="2314" y="2865"/>
            <a:ext cx="222" cy="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83" name="公式" r:id="rId32" imgW="469800" imgH="342720" progId="Equation.3">
                    <p:embed/>
                  </p:oleObj>
                </mc:Choice>
                <mc:Fallback>
                  <p:oleObj name="公式" r:id="rId32" imgW="469800" imgH="342720" progId="Equation.3">
                    <p:embed/>
                    <p:pic>
                      <p:nvPicPr>
                        <p:cNvPr id="0" name="Object 1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4" y="2865"/>
                          <a:ext cx="222" cy="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24146" name="Picture 21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24147" name="Object 211"/>
          <p:cNvGraphicFramePr>
            <a:graphicFrameLocks noChangeAspect="1"/>
          </p:cNvGraphicFramePr>
          <p:nvPr/>
        </p:nvGraphicFramePr>
        <p:xfrm>
          <a:off x="496888" y="490538"/>
          <a:ext cx="8609012" cy="145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184" name="位图图像" r:id="rId34" imgW="8609524" imgH="1457143" progId="Paint.Picture">
                  <p:embed/>
                </p:oleObj>
              </mc:Choice>
              <mc:Fallback>
                <p:oleObj name="位图图像" r:id="rId34" imgW="8609524" imgH="1457143" progId="Paint.Picture">
                  <p:embed/>
                  <p:pic>
                    <p:nvPicPr>
                      <p:cNvPr id="0" name="Object 2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457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4121" name="Group 185"/>
          <p:cNvGrpSpPr>
            <a:grpSpLocks/>
          </p:cNvGrpSpPr>
          <p:nvPr/>
        </p:nvGrpSpPr>
        <p:grpSpPr bwMode="auto">
          <a:xfrm>
            <a:off x="6364288" y="1441450"/>
            <a:ext cx="2028825" cy="1704975"/>
            <a:chOff x="4009" y="908"/>
            <a:chExt cx="1278" cy="1074"/>
          </a:xfrm>
        </p:grpSpPr>
        <p:grpSp>
          <p:nvGrpSpPr>
            <p:cNvPr id="424116" name="Group 180"/>
            <p:cNvGrpSpPr>
              <a:grpSpLocks/>
            </p:cNvGrpSpPr>
            <p:nvPr/>
          </p:nvGrpSpPr>
          <p:grpSpPr bwMode="auto">
            <a:xfrm>
              <a:off x="4009" y="908"/>
              <a:ext cx="1278" cy="1074"/>
              <a:chOff x="4009" y="908"/>
              <a:chExt cx="1278" cy="1074"/>
            </a:xfrm>
          </p:grpSpPr>
          <p:sp>
            <p:nvSpPr>
              <p:cNvPr id="424030" name="Line 94"/>
              <p:cNvSpPr>
                <a:spLocks noChangeShapeType="1"/>
              </p:cNvSpPr>
              <p:nvPr/>
            </p:nvSpPr>
            <p:spPr bwMode="auto">
              <a:xfrm>
                <a:off x="4287" y="908"/>
                <a:ext cx="0" cy="10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4032" name="Line 96"/>
              <p:cNvSpPr>
                <a:spLocks noChangeAspect="1" noChangeShapeType="1"/>
              </p:cNvSpPr>
              <p:nvPr/>
            </p:nvSpPr>
            <p:spPr bwMode="auto">
              <a:xfrm flipV="1">
                <a:off x="4081" y="1814"/>
                <a:ext cx="12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24041" name="Object 105"/>
              <p:cNvGraphicFramePr>
                <a:graphicFrameLocks noChangeAspect="1"/>
              </p:cNvGraphicFramePr>
              <p:nvPr/>
            </p:nvGraphicFramePr>
            <p:xfrm>
              <a:off x="4950" y="1838"/>
              <a:ext cx="90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4185" name="公式" r:id="rId36" imgW="190440" imgH="266400" progId="Equation.3">
                      <p:embed/>
                    </p:oleObj>
                  </mc:Choice>
                  <mc:Fallback>
                    <p:oleObj name="公式" r:id="rId36" imgW="190440" imgH="266400" progId="Equation.3">
                      <p:embed/>
                      <p:pic>
                        <p:nvPicPr>
                          <p:cNvPr id="0" name="Object 10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50" y="1838"/>
                            <a:ext cx="90" cy="12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4062" name="Arc 126"/>
              <p:cNvSpPr>
                <a:spLocks noChangeAspect="1"/>
              </p:cNvSpPr>
              <p:nvPr/>
            </p:nvSpPr>
            <p:spPr bwMode="auto">
              <a:xfrm rot="18900000">
                <a:off x="4009" y="1133"/>
                <a:ext cx="703" cy="497"/>
              </a:xfrm>
              <a:custGeom>
                <a:avLst/>
                <a:gdLst>
                  <a:gd name="G0" fmla="+- 0 0 0"/>
                  <a:gd name="G1" fmla="+- 15281 0 0"/>
                  <a:gd name="G2" fmla="+- 21600 0 0"/>
                  <a:gd name="T0" fmla="*/ 15266 w 21600"/>
                  <a:gd name="T1" fmla="*/ 0 h 15291"/>
                  <a:gd name="T2" fmla="*/ 21600 w 21600"/>
                  <a:gd name="T3" fmla="*/ 15291 h 15291"/>
                  <a:gd name="T4" fmla="*/ 0 w 21600"/>
                  <a:gd name="T5" fmla="*/ 15281 h 15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5291" fill="none" extrusionOk="0">
                    <a:moveTo>
                      <a:pt x="15266" y="-1"/>
                    </a:moveTo>
                    <a:cubicBezTo>
                      <a:pt x="19321" y="4051"/>
                      <a:pt x="21600" y="9548"/>
                      <a:pt x="21600" y="15281"/>
                    </a:cubicBezTo>
                    <a:cubicBezTo>
                      <a:pt x="21600" y="15284"/>
                      <a:pt x="21599" y="15287"/>
                      <a:pt x="21599" y="15290"/>
                    </a:cubicBezTo>
                  </a:path>
                  <a:path w="21600" h="15291" stroke="0" extrusionOk="0">
                    <a:moveTo>
                      <a:pt x="15266" y="-1"/>
                    </a:moveTo>
                    <a:cubicBezTo>
                      <a:pt x="19321" y="4051"/>
                      <a:pt x="21600" y="9548"/>
                      <a:pt x="21600" y="15281"/>
                    </a:cubicBezTo>
                    <a:cubicBezTo>
                      <a:pt x="21600" y="15284"/>
                      <a:pt x="21599" y="15287"/>
                      <a:pt x="21599" y="15290"/>
                    </a:cubicBezTo>
                    <a:lnTo>
                      <a:pt x="0" y="15281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24063" name="Line 127"/>
              <p:cNvSpPr>
                <a:spLocks noChangeAspect="1" noChangeShapeType="1"/>
              </p:cNvSpPr>
              <p:nvPr/>
            </p:nvSpPr>
            <p:spPr bwMode="auto">
              <a:xfrm rot="18900000" flipV="1">
                <a:off x="4038" y="1205"/>
                <a:ext cx="501" cy="50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4064" name="Line 128"/>
              <p:cNvSpPr>
                <a:spLocks noChangeShapeType="1"/>
              </p:cNvSpPr>
              <p:nvPr/>
            </p:nvSpPr>
            <p:spPr bwMode="auto">
              <a:xfrm rot="18900000" flipV="1">
                <a:off x="4183" y="1557"/>
                <a:ext cx="703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4065" name="Arc 129"/>
              <p:cNvSpPr>
                <a:spLocks noChangeAspect="1"/>
              </p:cNvSpPr>
              <p:nvPr/>
            </p:nvSpPr>
            <p:spPr bwMode="auto">
              <a:xfrm rot="18900000">
                <a:off x="4227" y="1611"/>
                <a:ext cx="174" cy="135"/>
              </a:xfrm>
              <a:custGeom>
                <a:avLst/>
                <a:gdLst>
                  <a:gd name="G0" fmla="+- 0 0 0"/>
                  <a:gd name="G1" fmla="+- 16007 0 0"/>
                  <a:gd name="G2" fmla="+- 21600 0 0"/>
                  <a:gd name="T0" fmla="*/ 14503 w 21600"/>
                  <a:gd name="T1" fmla="*/ 0 h 16810"/>
                  <a:gd name="T2" fmla="*/ 21585 w 21600"/>
                  <a:gd name="T3" fmla="*/ 16810 h 16810"/>
                  <a:gd name="T4" fmla="*/ 0 w 21600"/>
                  <a:gd name="T5" fmla="*/ 16007 h 16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6810" fill="none" extrusionOk="0">
                    <a:moveTo>
                      <a:pt x="14502" y="0"/>
                    </a:moveTo>
                    <a:cubicBezTo>
                      <a:pt x="19022" y="4094"/>
                      <a:pt x="21600" y="9908"/>
                      <a:pt x="21600" y="16007"/>
                    </a:cubicBezTo>
                    <a:cubicBezTo>
                      <a:pt x="21600" y="16274"/>
                      <a:pt x="21595" y="16542"/>
                      <a:pt x="21585" y="16810"/>
                    </a:cubicBezTo>
                  </a:path>
                  <a:path w="21600" h="16810" stroke="0" extrusionOk="0">
                    <a:moveTo>
                      <a:pt x="14502" y="0"/>
                    </a:moveTo>
                    <a:cubicBezTo>
                      <a:pt x="19022" y="4094"/>
                      <a:pt x="21600" y="9908"/>
                      <a:pt x="21600" y="16007"/>
                    </a:cubicBezTo>
                    <a:cubicBezTo>
                      <a:pt x="21600" y="16274"/>
                      <a:pt x="21595" y="16542"/>
                      <a:pt x="21585" y="16810"/>
                    </a:cubicBezTo>
                    <a:lnTo>
                      <a:pt x="0" y="16007"/>
                    </a:lnTo>
                    <a:close/>
                  </a:path>
                </a:pathLst>
              </a:custGeom>
              <a:noFill/>
              <a:ln w="31750" cmpd="dbl">
                <a:solidFill>
                  <a:srgbClr val="66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24067" name="Arc 131"/>
              <p:cNvSpPr>
                <a:spLocks noChangeAspect="1"/>
              </p:cNvSpPr>
              <p:nvPr/>
            </p:nvSpPr>
            <p:spPr bwMode="auto">
              <a:xfrm>
                <a:off x="4289" y="1311"/>
                <a:ext cx="703" cy="497"/>
              </a:xfrm>
              <a:custGeom>
                <a:avLst/>
                <a:gdLst>
                  <a:gd name="G0" fmla="+- 0 0 0"/>
                  <a:gd name="G1" fmla="+- 15281 0 0"/>
                  <a:gd name="G2" fmla="+- 21600 0 0"/>
                  <a:gd name="T0" fmla="*/ 15266 w 21600"/>
                  <a:gd name="T1" fmla="*/ 0 h 15291"/>
                  <a:gd name="T2" fmla="*/ 21600 w 21600"/>
                  <a:gd name="T3" fmla="*/ 15291 h 15291"/>
                  <a:gd name="T4" fmla="*/ 0 w 21600"/>
                  <a:gd name="T5" fmla="*/ 15281 h 15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5291" fill="none" extrusionOk="0">
                    <a:moveTo>
                      <a:pt x="15266" y="-1"/>
                    </a:moveTo>
                    <a:cubicBezTo>
                      <a:pt x="19321" y="4051"/>
                      <a:pt x="21600" y="9548"/>
                      <a:pt x="21600" y="15281"/>
                    </a:cubicBezTo>
                    <a:cubicBezTo>
                      <a:pt x="21600" y="15284"/>
                      <a:pt x="21599" y="15287"/>
                      <a:pt x="21599" y="15290"/>
                    </a:cubicBezTo>
                  </a:path>
                  <a:path w="21600" h="15291" stroke="0" extrusionOk="0">
                    <a:moveTo>
                      <a:pt x="15266" y="-1"/>
                    </a:moveTo>
                    <a:cubicBezTo>
                      <a:pt x="19321" y="4051"/>
                      <a:pt x="21600" y="9548"/>
                      <a:pt x="21600" y="15281"/>
                    </a:cubicBezTo>
                    <a:cubicBezTo>
                      <a:pt x="21600" y="15284"/>
                      <a:pt x="21599" y="15287"/>
                      <a:pt x="21599" y="15290"/>
                    </a:cubicBezTo>
                    <a:lnTo>
                      <a:pt x="0" y="15281"/>
                    </a:lnTo>
                    <a:close/>
                  </a:path>
                </a:pathLst>
              </a:custGeom>
              <a:noFill/>
              <a:ln w="9525">
                <a:solidFill>
                  <a:srgbClr val="CC0066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24070" name="Arc 134"/>
              <p:cNvSpPr>
                <a:spLocks noChangeAspect="1"/>
              </p:cNvSpPr>
              <p:nvPr/>
            </p:nvSpPr>
            <p:spPr bwMode="auto">
              <a:xfrm>
                <a:off x="4314" y="1675"/>
                <a:ext cx="174" cy="141"/>
              </a:xfrm>
              <a:custGeom>
                <a:avLst/>
                <a:gdLst>
                  <a:gd name="G0" fmla="+- 0 0 0"/>
                  <a:gd name="G1" fmla="+- 16007 0 0"/>
                  <a:gd name="G2" fmla="+- 21600 0 0"/>
                  <a:gd name="T0" fmla="*/ 14503 w 21600"/>
                  <a:gd name="T1" fmla="*/ 0 h 16810"/>
                  <a:gd name="T2" fmla="*/ 21585 w 21600"/>
                  <a:gd name="T3" fmla="*/ 16810 h 16810"/>
                  <a:gd name="T4" fmla="*/ 0 w 21600"/>
                  <a:gd name="T5" fmla="*/ 16007 h 16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6810" fill="none" extrusionOk="0">
                    <a:moveTo>
                      <a:pt x="14502" y="0"/>
                    </a:moveTo>
                    <a:cubicBezTo>
                      <a:pt x="19022" y="4094"/>
                      <a:pt x="21600" y="9908"/>
                      <a:pt x="21600" y="16007"/>
                    </a:cubicBezTo>
                    <a:cubicBezTo>
                      <a:pt x="21600" y="16274"/>
                      <a:pt x="21595" y="16542"/>
                      <a:pt x="21585" y="16810"/>
                    </a:cubicBezTo>
                  </a:path>
                  <a:path w="21600" h="16810" stroke="0" extrusionOk="0">
                    <a:moveTo>
                      <a:pt x="14502" y="0"/>
                    </a:moveTo>
                    <a:cubicBezTo>
                      <a:pt x="19022" y="4094"/>
                      <a:pt x="21600" y="9908"/>
                      <a:pt x="21600" y="16007"/>
                    </a:cubicBezTo>
                    <a:cubicBezTo>
                      <a:pt x="21600" y="16274"/>
                      <a:pt x="21595" y="16542"/>
                      <a:pt x="21585" y="16810"/>
                    </a:cubicBezTo>
                    <a:lnTo>
                      <a:pt x="0" y="16007"/>
                    </a:lnTo>
                    <a:close/>
                  </a:path>
                </a:pathLst>
              </a:custGeom>
              <a:noFill/>
              <a:ln w="31750" cmpd="dbl">
                <a:solidFill>
                  <a:srgbClr val="CC0066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grpSp>
            <p:nvGrpSpPr>
              <p:cNvPr id="424051" name="Group 115"/>
              <p:cNvGrpSpPr>
                <a:grpSpLocks/>
              </p:cNvGrpSpPr>
              <p:nvPr/>
            </p:nvGrpSpPr>
            <p:grpSpPr bwMode="auto">
              <a:xfrm>
                <a:off x="4336" y="1375"/>
                <a:ext cx="136" cy="223"/>
                <a:chOff x="3322" y="3802"/>
                <a:chExt cx="136" cy="223"/>
              </a:xfrm>
            </p:grpSpPr>
            <p:graphicFrame>
              <p:nvGraphicFramePr>
                <p:cNvPr id="424034" name="Object 98"/>
                <p:cNvGraphicFramePr>
                  <a:graphicFrameLocks noChangeAspect="1"/>
                </p:cNvGraphicFramePr>
                <p:nvPr/>
              </p:nvGraphicFramePr>
              <p:xfrm>
                <a:off x="3335" y="3802"/>
                <a:ext cx="102" cy="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24186" name="公式" r:id="rId37" imgW="215640" imgH="203040" progId="Equation.3">
                        <p:embed/>
                      </p:oleObj>
                    </mc:Choice>
                    <mc:Fallback>
                      <p:oleObj name="公式" r:id="rId37" imgW="215640" imgH="203040" progId="Equation.3">
                        <p:embed/>
                        <p:pic>
                          <p:nvPicPr>
                            <p:cNvPr id="0" name="Object 9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35" y="3802"/>
                              <a:ext cx="102" cy="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4048" name="Object 112"/>
                <p:cNvGraphicFramePr>
                  <a:graphicFrameLocks noChangeAspect="1"/>
                </p:cNvGraphicFramePr>
                <p:nvPr/>
              </p:nvGraphicFramePr>
              <p:xfrm>
                <a:off x="3339" y="3899"/>
                <a:ext cx="90" cy="12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24187" name="公式" r:id="rId39" imgW="190440" imgH="266400" progId="Equation.3">
                        <p:embed/>
                      </p:oleObj>
                    </mc:Choice>
                    <mc:Fallback>
                      <p:oleObj name="公式" r:id="rId39" imgW="190440" imgH="266400" progId="Equation.3">
                        <p:embed/>
                        <p:pic>
                          <p:nvPicPr>
                            <p:cNvPr id="0" name="Object 11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39" y="3899"/>
                              <a:ext cx="90" cy="12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24049" name="Line 113"/>
                <p:cNvSpPr>
                  <a:spLocks noChangeShapeType="1"/>
                </p:cNvSpPr>
                <p:nvPr/>
              </p:nvSpPr>
              <p:spPr bwMode="auto">
                <a:xfrm>
                  <a:off x="3322" y="390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24076" name="Group 140"/>
              <p:cNvGrpSpPr>
                <a:grpSpLocks/>
              </p:cNvGrpSpPr>
              <p:nvPr/>
            </p:nvGrpSpPr>
            <p:grpSpPr bwMode="auto">
              <a:xfrm>
                <a:off x="4502" y="1577"/>
                <a:ext cx="136" cy="223"/>
                <a:chOff x="1196" y="2207"/>
                <a:chExt cx="136" cy="223"/>
              </a:xfrm>
            </p:grpSpPr>
            <p:graphicFrame>
              <p:nvGraphicFramePr>
                <p:cNvPr id="424072" name="Object 136"/>
                <p:cNvGraphicFramePr>
                  <a:graphicFrameLocks noChangeAspect="1"/>
                </p:cNvGraphicFramePr>
                <p:nvPr/>
              </p:nvGraphicFramePr>
              <p:xfrm>
                <a:off x="1215" y="2207"/>
                <a:ext cx="102" cy="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24188" name="公式" r:id="rId41" imgW="215640" imgH="203040" progId="Equation.3">
                        <p:embed/>
                      </p:oleObj>
                    </mc:Choice>
                    <mc:Fallback>
                      <p:oleObj name="公式" r:id="rId41" imgW="215640" imgH="203040" progId="Equation.3">
                        <p:embed/>
                        <p:pic>
                          <p:nvPicPr>
                            <p:cNvPr id="0" name="Object 13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215" y="2207"/>
                              <a:ext cx="102" cy="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4073" name="Object 137"/>
                <p:cNvGraphicFramePr>
                  <a:graphicFrameLocks noChangeAspect="1"/>
                </p:cNvGraphicFramePr>
                <p:nvPr/>
              </p:nvGraphicFramePr>
              <p:xfrm>
                <a:off x="1219" y="2304"/>
                <a:ext cx="90" cy="12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24189" name="公式" r:id="rId43" imgW="190440" imgH="266400" progId="Equation.3">
                        <p:embed/>
                      </p:oleObj>
                    </mc:Choice>
                    <mc:Fallback>
                      <p:oleObj name="公式" r:id="rId43" imgW="190440" imgH="266400" progId="Equation.3">
                        <p:embed/>
                        <p:pic>
                          <p:nvPicPr>
                            <p:cNvPr id="0" name="Object 13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219" y="2304"/>
                              <a:ext cx="90" cy="12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24074" name="Line 138"/>
                <p:cNvSpPr>
                  <a:spLocks noChangeShapeType="1"/>
                </p:cNvSpPr>
                <p:nvPr/>
              </p:nvSpPr>
              <p:spPr bwMode="auto">
                <a:xfrm>
                  <a:off x="1196" y="2305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rgbClr val="CC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aphicFrame>
            <p:nvGraphicFramePr>
              <p:cNvPr id="424100" name="Object 164"/>
              <p:cNvGraphicFramePr>
                <a:graphicFrameLocks noChangeAspect="1"/>
              </p:cNvGraphicFramePr>
              <p:nvPr/>
            </p:nvGraphicFramePr>
            <p:xfrm>
              <a:off x="4117" y="1035"/>
              <a:ext cx="144" cy="1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4190" name="公式" r:id="rId45" imgW="304560" imgH="279360" progId="Equation.3">
                      <p:embed/>
                    </p:oleObj>
                  </mc:Choice>
                  <mc:Fallback>
                    <p:oleObj name="公式" r:id="rId45" imgW="304560" imgH="279360" progId="Equation.3">
                      <p:embed/>
                      <p:pic>
                        <p:nvPicPr>
                          <p:cNvPr id="0" name="Object 16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17" y="1035"/>
                            <a:ext cx="144" cy="13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24118" name="Object 182"/>
            <p:cNvGraphicFramePr>
              <a:graphicFrameLocks noChangeAspect="1"/>
            </p:cNvGraphicFramePr>
            <p:nvPr/>
          </p:nvGraphicFramePr>
          <p:xfrm>
            <a:off x="4973" y="1059"/>
            <a:ext cx="186" cy="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4191" name="公式" r:id="rId46" imgW="393480" imgH="342720" progId="Equation.3">
                    <p:embed/>
                  </p:oleObj>
                </mc:Choice>
                <mc:Fallback>
                  <p:oleObj name="公式" r:id="rId46" imgW="393480" imgH="342720" progId="Equation.3">
                    <p:embed/>
                    <p:pic>
                      <p:nvPicPr>
                        <p:cNvPr id="0" name="Object 1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3" y="1059"/>
                          <a:ext cx="186" cy="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2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2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2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2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42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42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2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2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1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132" name="Picture 1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33" name="Picture 1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34" name="Picture 1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35" name="Picture 15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36" name="Picture 1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37" name="Picture 1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38" name="Picture 1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39" name="Picture 155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40" name="Picture 1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41" name="Picture 1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42" name="Picture 1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43" name="Picture 15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44" name="Picture 1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45" name="Picture 16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46" name="Picture 1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47" name="Picture 1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48" name="Picture 1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49" name="Picture 16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51" name="Picture 167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6122" name="Group 138"/>
          <p:cNvGrpSpPr>
            <a:grpSpLocks/>
          </p:cNvGrpSpPr>
          <p:nvPr/>
        </p:nvGrpSpPr>
        <p:grpSpPr bwMode="auto">
          <a:xfrm>
            <a:off x="7123113" y="3786188"/>
            <a:ext cx="1027112" cy="619125"/>
            <a:chOff x="4487" y="2385"/>
            <a:chExt cx="647" cy="390"/>
          </a:xfrm>
        </p:grpSpPr>
        <p:sp>
          <p:nvSpPr>
            <p:cNvPr id="426048" name="Line 64"/>
            <p:cNvSpPr>
              <a:spLocks noChangeShapeType="1"/>
            </p:cNvSpPr>
            <p:nvPr/>
          </p:nvSpPr>
          <p:spPr bwMode="auto">
            <a:xfrm flipV="1">
              <a:off x="4487" y="2385"/>
              <a:ext cx="0" cy="39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26066" name="Object 82"/>
            <p:cNvGraphicFramePr>
              <a:graphicFrameLocks/>
            </p:cNvGraphicFramePr>
            <p:nvPr/>
          </p:nvGraphicFramePr>
          <p:xfrm>
            <a:off x="4582" y="2426"/>
            <a:ext cx="55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172" name="公式" r:id="rId6" imgW="876240" imgH="431640" progId="Equation.3">
                    <p:embed/>
                  </p:oleObj>
                </mc:Choice>
                <mc:Fallback>
                  <p:oleObj name="公式" r:id="rId6" imgW="876240" imgH="431640" progId="Equation.3">
                    <p:embed/>
                    <p:pic>
                      <p:nvPicPr>
                        <p:cNvPr id="0" name="Object 8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2" y="2426"/>
                          <a:ext cx="552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6128" name="Group 144"/>
          <p:cNvGrpSpPr>
            <a:grpSpLocks/>
          </p:cNvGrpSpPr>
          <p:nvPr/>
        </p:nvGrpSpPr>
        <p:grpSpPr bwMode="auto">
          <a:xfrm>
            <a:off x="2493963" y="3681413"/>
            <a:ext cx="2249487" cy="1069975"/>
            <a:chOff x="1571" y="2319"/>
            <a:chExt cx="1417" cy="674"/>
          </a:xfrm>
        </p:grpSpPr>
        <p:sp>
          <p:nvSpPr>
            <p:cNvPr id="426050" name="Line 66"/>
            <p:cNvSpPr>
              <a:spLocks noChangeShapeType="1"/>
            </p:cNvSpPr>
            <p:nvPr/>
          </p:nvSpPr>
          <p:spPr bwMode="auto">
            <a:xfrm flipV="1">
              <a:off x="1571" y="2319"/>
              <a:ext cx="0" cy="674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 type="stealth" w="lg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6068" name="Rectangle 84"/>
            <p:cNvSpPr>
              <a:spLocks noChangeArrowheads="1"/>
            </p:cNvSpPr>
            <p:nvPr/>
          </p:nvSpPr>
          <p:spPr bwMode="auto">
            <a:xfrm>
              <a:off x="1668" y="2346"/>
              <a:ext cx="1320" cy="594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26069" name="Object 85"/>
            <p:cNvGraphicFramePr>
              <a:graphicFrameLocks/>
            </p:cNvGraphicFramePr>
            <p:nvPr/>
          </p:nvGraphicFramePr>
          <p:xfrm>
            <a:off x="1704" y="2362"/>
            <a:ext cx="1216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173" name="公式" r:id="rId8" imgW="1930320" imgH="876240" progId="Equation.3">
                    <p:embed/>
                  </p:oleObj>
                </mc:Choice>
                <mc:Fallback>
                  <p:oleObj name="公式" r:id="rId8" imgW="1930320" imgH="876240" progId="Equation.3">
                    <p:embed/>
                    <p:pic>
                      <p:nvPicPr>
                        <p:cNvPr id="0" name="Object 8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4" y="2362"/>
                          <a:ext cx="1216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6120" name="Group 136"/>
          <p:cNvGrpSpPr>
            <a:grpSpLocks/>
          </p:cNvGrpSpPr>
          <p:nvPr/>
        </p:nvGrpSpPr>
        <p:grpSpPr bwMode="auto">
          <a:xfrm>
            <a:off x="4397375" y="2360613"/>
            <a:ext cx="1319213" cy="461962"/>
            <a:chOff x="2770" y="1487"/>
            <a:chExt cx="831" cy="291"/>
          </a:xfrm>
        </p:grpSpPr>
        <p:graphicFrame>
          <p:nvGraphicFramePr>
            <p:cNvPr id="426074" name="Object 90"/>
            <p:cNvGraphicFramePr>
              <a:graphicFrameLocks/>
            </p:cNvGraphicFramePr>
            <p:nvPr/>
          </p:nvGraphicFramePr>
          <p:xfrm>
            <a:off x="2841" y="1487"/>
            <a:ext cx="631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174" name="公式" r:id="rId10" imgW="1002960" imgH="419040" progId="Equation.3">
                    <p:embed/>
                  </p:oleObj>
                </mc:Choice>
                <mc:Fallback>
                  <p:oleObj name="公式" r:id="rId10" imgW="1002960" imgH="419040" progId="Equation.3">
                    <p:embed/>
                    <p:pic>
                      <p:nvPicPr>
                        <p:cNvPr id="0" name="Object 9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1" y="1487"/>
                          <a:ext cx="631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6075" name="Line 91"/>
            <p:cNvSpPr>
              <a:spLocks noChangeShapeType="1"/>
            </p:cNvSpPr>
            <p:nvPr/>
          </p:nvSpPr>
          <p:spPr bwMode="auto">
            <a:xfrm flipV="1">
              <a:off x="2770" y="1778"/>
              <a:ext cx="831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26124" name="Group 140"/>
          <p:cNvGrpSpPr>
            <a:grpSpLocks/>
          </p:cNvGrpSpPr>
          <p:nvPr/>
        </p:nvGrpSpPr>
        <p:grpSpPr bwMode="auto">
          <a:xfrm>
            <a:off x="3870325" y="4994275"/>
            <a:ext cx="1852613" cy="835025"/>
            <a:chOff x="2438" y="3146"/>
            <a:chExt cx="1167" cy="526"/>
          </a:xfrm>
        </p:grpSpPr>
        <p:graphicFrame>
          <p:nvGraphicFramePr>
            <p:cNvPr id="426111" name="Object 127"/>
            <p:cNvGraphicFramePr>
              <a:graphicFrameLocks/>
            </p:cNvGraphicFramePr>
            <p:nvPr/>
          </p:nvGraphicFramePr>
          <p:xfrm>
            <a:off x="2588" y="3146"/>
            <a:ext cx="86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175" name="公式" r:id="rId12" imgW="1371600" imgH="787320" progId="Equation.3">
                    <p:embed/>
                  </p:oleObj>
                </mc:Choice>
                <mc:Fallback>
                  <p:oleObj name="公式" r:id="rId12" imgW="1371600" imgH="787320" progId="Equation.3">
                    <p:embed/>
                    <p:pic>
                      <p:nvPicPr>
                        <p:cNvPr id="0" name="Object 1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8" y="3146"/>
                          <a:ext cx="86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6112" name="Line 128"/>
            <p:cNvSpPr>
              <a:spLocks noChangeShapeType="1"/>
            </p:cNvSpPr>
            <p:nvPr/>
          </p:nvSpPr>
          <p:spPr bwMode="auto">
            <a:xfrm flipH="1" flipV="1">
              <a:off x="2438" y="3666"/>
              <a:ext cx="1167" cy="6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26130" name="Group 146"/>
          <p:cNvGrpSpPr>
            <a:grpSpLocks/>
          </p:cNvGrpSpPr>
          <p:nvPr/>
        </p:nvGrpSpPr>
        <p:grpSpPr bwMode="auto">
          <a:xfrm>
            <a:off x="530225" y="1704975"/>
            <a:ext cx="3594100" cy="3238500"/>
            <a:chOff x="334" y="1074"/>
            <a:chExt cx="2264" cy="2040"/>
          </a:xfrm>
        </p:grpSpPr>
        <p:sp>
          <p:nvSpPr>
            <p:cNvPr id="426085" name="PubPieSlice"/>
            <p:cNvSpPr>
              <a:spLocks noEditPoints="1" noChangeArrowheads="1"/>
            </p:cNvSpPr>
            <p:nvPr/>
          </p:nvSpPr>
          <p:spPr bwMode="auto">
            <a:xfrm rot="17899647">
              <a:off x="558" y="1074"/>
              <a:ext cx="2040" cy="2040"/>
            </a:xfrm>
            <a:custGeom>
              <a:avLst/>
              <a:gdLst>
                <a:gd name="G0" fmla="+- 0 0 0"/>
                <a:gd name="G1" fmla="sin 10800 4056557"/>
                <a:gd name="G2" fmla="cos 10800 4056557"/>
                <a:gd name="G3" fmla="sin 10800 -5826772"/>
                <a:gd name="G4" fmla="cos 10800 -5826772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5887 w 21600"/>
                <a:gd name="T1" fmla="*/ 20326 h 21600"/>
                <a:gd name="T2" fmla="*/ 10800 w 21600"/>
                <a:gd name="T3" fmla="*/ 10800 h 21600"/>
                <a:gd name="T4" fmla="*/ 11005 w 21600"/>
                <a:gd name="T5" fmla="*/ 1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5887" y="20326"/>
                  </a:moveTo>
                  <a:cubicBezTo>
                    <a:pt x="19403" y="18448"/>
                    <a:pt x="21600" y="14786"/>
                    <a:pt x="21600" y="10800"/>
                  </a:cubicBezTo>
                  <a:cubicBezTo>
                    <a:pt x="21600" y="4915"/>
                    <a:pt x="16888" y="113"/>
                    <a:pt x="11004" y="1"/>
                  </a:cubicBezTo>
                  <a:lnTo>
                    <a:pt x="10800" y="10800"/>
                  </a:lnTo>
                  <a:close/>
                </a:path>
              </a:pathLst>
            </a:custGeom>
            <a:gradFill rotWithShape="1">
              <a:gsLst>
                <a:gs pos="0">
                  <a:srgbClr val="FF8913">
                    <a:alpha val="5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6078" name="Line 94"/>
            <p:cNvSpPr>
              <a:spLocks noChangeShapeType="1"/>
            </p:cNvSpPr>
            <p:nvPr/>
          </p:nvSpPr>
          <p:spPr bwMode="auto">
            <a:xfrm>
              <a:off x="1567" y="1208"/>
              <a:ext cx="0" cy="10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26119" name="Group 135"/>
            <p:cNvGrpSpPr>
              <a:grpSpLocks/>
            </p:cNvGrpSpPr>
            <p:nvPr/>
          </p:nvGrpSpPr>
          <p:grpSpPr bwMode="auto">
            <a:xfrm>
              <a:off x="334" y="1133"/>
              <a:ext cx="2197" cy="959"/>
              <a:chOff x="334" y="1133"/>
              <a:chExt cx="2197" cy="959"/>
            </a:xfrm>
          </p:grpSpPr>
          <p:sp>
            <p:nvSpPr>
              <p:cNvPr id="426011" name="Rectangle 27"/>
              <p:cNvSpPr>
                <a:spLocks noChangeArrowheads="1"/>
              </p:cNvSpPr>
              <p:nvPr/>
            </p:nvSpPr>
            <p:spPr bwMode="auto">
              <a:xfrm>
                <a:off x="334" y="1133"/>
                <a:ext cx="50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66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zh-CN" altLang="en-US">
                    <a:solidFill>
                      <a:srgbClr val="0000FF"/>
                    </a:solidFill>
                  </a:rPr>
                  <a:t>解    </a:t>
                </a:r>
              </a:p>
            </p:txBody>
          </p:sp>
          <p:sp>
            <p:nvSpPr>
              <p:cNvPr id="426086" name="Line 102"/>
              <p:cNvSpPr>
                <a:spLocks noChangeAspect="1" noChangeShapeType="1"/>
              </p:cNvSpPr>
              <p:nvPr/>
            </p:nvSpPr>
            <p:spPr bwMode="auto">
              <a:xfrm flipV="1">
                <a:off x="744" y="2083"/>
                <a:ext cx="17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6087" name="Line 103"/>
              <p:cNvSpPr>
                <a:spLocks noChangeAspect="1" noChangeShapeType="1"/>
              </p:cNvSpPr>
              <p:nvPr/>
            </p:nvSpPr>
            <p:spPr bwMode="auto">
              <a:xfrm flipH="1" flipV="1">
                <a:off x="828" y="1663"/>
                <a:ext cx="741" cy="419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6089" name="Arc 105"/>
              <p:cNvSpPr>
                <a:spLocks/>
              </p:cNvSpPr>
              <p:nvPr/>
            </p:nvSpPr>
            <p:spPr bwMode="auto">
              <a:xfrm rot="742501">
                <a:off x="1426" y="1959"/>
                <a:ext cx="289" cy="133"/>
              </a:xfrm>
              <a:custGeom>
                <a:avLst/>
                <a:gdLst>
                  <a:gd name="G0" fmla="+- 18910 0 0"/>
                  <a:gd name="G1" fmla="+- 21600 0 0"/>
                  <a:gd name="G2" fmla="+- 21600 0 0"/>
                  <a:gd name="T0" fmla="*/ 0 w 39651"/>
                  <a:gd name="T1" fmla="*/ 11160 h 21600"/>
                  <a:gd name="T2" fmla="*/ 39651 w 39651"/>
                  <a:gd name="T3" fmla="*/ 15569 h 21600"/>
                  <a:gd name="T4" fmla="*/ 18910 w 3965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651" h="21600" fill="none" extrusionOk="0">
                    <a:moveTo>
                      <a:pt x="0" y="11160"/>
                    </a:moveTo>
                    <a:cubicBezTo>
                      <a:pt x="3801" y="4274"/>
                      <a:pt x="11045" y="-1"/>
                      <a:pt x="18910" y="0"/>
                    </a:cubicBezTo>
                    <a:cubicBezTo>
                      <a:pt x="28516" y="0"/>
                      <a:pt x="36968" y="6344"/>
                      <a:pt x="39650" y="15569"/>
                    </a:cubicBezTo>
                  </a:path>
                  <a:path w="39651" h="21600" stroke="0" extrusionOk="0">
                    <a:moveTo>
                      <a:pt x="0" y="11160"/>
                    </a:moveTo>
                    <a:cubicBezTo>
                      <a:pt x="3801" y="4274"/>
                      <a:pt x="11045" y="-1"/>
                      <a:pt x="18910" y="0"/>
                    </a:cubicBezTo>
                    <a:cubicBezTo>
                      <a:pt x="28516" y="0"/>
                      <a:pt x="36968" y="6344"/>
                      <a:pt x="39650" y="15569"/>
                    </a:cubicBezTo>
                    <a:lnTo>
                      <a:pt x="18910" y="21600"/>
                    </a:lnTo>
                    <a:close/>
                  </a:path>
                </a:pathLst>
              </a:custGeom>
              <a:noFill/>
              <a:ln w="31750" cmpd="dbl">
                <a:solidFill>
                  <a:srgbClr val="66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grpSp>
            <p:nvGrpSpPr>
              <p:cNvPr id="426108" name="Group 124"/>
              <p:cNvGrpSpPr>
                <a:grpSpLocks/>
              </p:cNvGrpSpPr>
              <p:nvPr/>
            </p:nvGrpSpPr>
            <p:grpSpPr bwMode="auto">
              <a:xfrm>
                <a:off x="1616" y="1694"/>
                <a:ext cx="202" cy="301"/>
                <a:chOff x="1190" y="2708"/>
                <a:chExt cx="202" cy="301"/>
              </a:xfrm>
            </p:grpSpPr>
            <p:graphicFrame>
              <p:nvGraphicFramePr>
                <p:cNvPr id="426105" name="Object 121"/>
                <p:cNvGraphicFramePr>
                  <a:graphicFrameLocks noChangeAspect="1"/>
                </p:cNvGraphicFramePr>
                <p:nvPr/>
              </p:nvGraphicFramePr>
              <p:xfrm>
                <a:off x="1209" y="2708"/>
                <a:ext cx="174" cy="16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26176" name="公式" r:id="rId14" imgW="368280" imgH="342720" progId="Equation.3">
                        <p:embed/>
                      </p:oleObj>
                    </mc:Choice>
                    <mc:Fallback>
                      <p:oleObj name="公式" r:id="rId14" imgW="368280" imgH="342720" progId="Equation.3">
                        <p:embed/>
                        <p:pic>
                          <p:nvPicPr>
                            <p:cNvPr id="0" name="Object 12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209" y="2708"/>
                              <a:ext cx="174" cy="16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6106" name="Object 122"/>
                <p:cNvGraphicFramePr>
                  <a:graphicFrameLocks noChangeAspect="1"/>
                </p:cNvGraphicFramePr>
                <p:nvPr/>
              </p:nvGraphicFramePr>
              <p:xfrm>
                <a:off x="1255" y="2877"/>
                <a:ext cx="90" cy="13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26177" name="公式" r:id="rId16" imgW="190440" imgH="279360" progId="Equation.3">
                        <p:embed/>
                      </p:oleObj>
                    </mc:Choice>
                    <mc:Fallback>
                      <p:oleObj name="公式" r:id="rId16" imgW="190440" imgH="279360" progId="Equation.3">
                        <p:embed/>
                        <p:pic>
                          <p:nvPicPr>
                            <p:cNvPr id="0" name="Object 12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255" y="2877"/>
                              <a:ext cx="90" cy="13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26107" name="Line 123"/>
                <p:cNvSpPr>
                  <a:spLocks noChangeShapeType="1"/>
                </p:cNvSpPr>
                <p:nvPr/>
              </p:nvSpPr>
              <p:spPr bwMode="auto">
                <a:xfrm>
                  <a:off x="1190" y="2857"/>
                  <a:ext cx="20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aphicFrame>
            <p:nvGraphicFramePr>
              <p:cNvPr id="426115" name="Object 131"/>
              <p:cNvGraphicFramePr>
                <a:graphicFrameLocks noChangeAspect="1"/>
              </p:cNvGraphicFramePr>
              <p:nvPr/>
            </p:nvGraphicFramePr>
            <p:xfrm>
              <a:off x="2060" y="1355"/>
              <a:ext cx="184" cy="1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6178" name="公式" r:id="rId18" imgW="393480" imgH="342720" progId="Equation.3">
                      <p:embed/>
                    </p:oleObj>
                  </mc:Choice>
                  <mc:Fallback>
                    <p:oleObj name="公式" r:id="rId18" imgW="393480" imgH="342720" progId="Equation.3">
                      <p:embed/>
                      <p:pic>
                        <p:nvPicPr>
                          <p:cNvPr id="0" name="Object 13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60" y="1355"/>
                            <a:ext cx="184" cy="16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26129" name="Group 145"/>
          <p:cNvGrpSpPr>
            <a:grpSpLocks/>
          </p:cNvGrpSpPr>
          <p:nvPr/>
        </p:nvGrpSpPr>
        <p:grpSpPr bwMode="auto">
          <a:xfrm>
            <a:off x="4576763" y="1514475"/>
            <a:ext cx="3598862" cy="3598863"/>
            <a:chOff x="2883" y="954"/>
            <a:chExt cx="2267" cy="2267"/>
          </a:xfrm>
        </p:grpSpPr>
        <p:sp>
          <p:nvSpPr>
            <p:cNvPr id="426079" name="Line 95"/>
            <p:cNvSpPr>
              <a:spLocks noChangeShapeType="1"/>
            </p:cNvSpPr>
            <p:nvPr/>
          </p:nvSpPr>
          <p:spPr bwMode="auto">
            <a:xfrm>
              <a:off x="4023" y="1208"/>
              <a:ext cx="0" cy="10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26121" name="Group 137"/>
            <p:cNvGrpSpPr>
              <a:grpSpLocks/>
            </p:cNvGrpSpPr>
            <p:nvPr/>
          </p:nvGrpSpPr>
          <p:grpSpPr bwMode="auto">
            <a:xfrm>
              <a:off x="2883" y="954"/>
              <a:ext cx="2267" cy="2267"/>
              <a:chOff x="2883" y="954"/>
              <a:chExt cx="2267" cy="2267"/>
            </a:xfrm>
          </p:grpSpPr>
          <p:sp>
            <p:nvSpPr>
              <p:cNvPr id="426080" name="PubPieSlice"/>
              <p:cNvSpPr>
                <a:spLocks noEditPoints="1" noChangeArrowheads="1"/>
              </p:cNvSpPr>
              <p:nvPr/>
            </p:nvSpPr>
            <p:spPr bwMode="auto">
              <a:xfrm rot="17899647">
                <a:off x="2883" y="954"/>
                <a:ext cx="2267" cy="2267"/>
              </a:xfrm>
              <a:custGeom>
                <a:avLst/>
                <a:gdLst>
                  <a:gd name="G0" fmla="+- 0 0 0"/>
                  <a:gd name="G1" fmla="sin 10800 4013199"/>
                  <a:gd name="G2" fmla="cos 10800 4013199"/>
                  <a:gd name="G3" fmla="sin 10800 2111470"/>
                  <a:gd name="G4" fmla="cos 10800 2111470"/>
                  <a:gd name="G5" fmla="+- G1 10800 0"/>
                  <a:gd name="G6" fmla="+- G2 10800 0"/>
                  <a:gd name="G7" fmla="+- G3 10800 0"/>
                  <a:gd name="G8" fmla="+- G4 10800 0"/>
                  <a:gd name="G9" fmla="+- 10800 0 0"/>
                  <a:gd name="T0" fmla="*/ 15996 w 21600"/>
                  <a:gd name="T1" fmla="*/ 20267 h 21600"/>
                  <a:gd name="T2" fmla="*/ 10800 w 21600"/>
                  <a:gd name="T3" fmla="*/ 10800 h 21600"/>
                  <a:gd name="T4" fmla="*/ 19937 w 21600"/>
                  <a:gd name="T5" fmla="*/ 16558 h 21600"/>
                  <a:gd name="T6" fmla="*/ 3163 w 21600"/>
                  <a:gd name="T7" fmla="*/ 3163 h 21600"/>
                  <a:gd name="T8" fmla="*/ 18437 w 21600"/>
                  <a:gd name="T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T6" t="T7" r="T8" b="T9"/>
                <a:pathLst>
                  <a:path w="21600" h="21600">
                    <a:moveTo>
                      <a:pt x="15996" y="20267"/>
                    </a:moveTo>
                    <a:cubicBezTo>
                      <a:pt x="17603" y="19385"/>
                      <a:pt x="18959" y="18108"/>
                      <a:pt x="19937" y="16558"/>
                    </a:cubicBezTo>
                    <a:lnTo>
                      <a:pt x="10800" y="10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8913">
                      <a:alpha val="52000"/>
                    </a:srgbClr>
                  </a:gs>
                  <a:gs pos="100000">
                    <a:srgbClr val="FFFFFF">
                      <a:alpha val="39000"/>
                    </a:srgb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6081" name="Line 97"/>
              <p:cNvSpPr>
                <a:spLocks noChangeAspect="1" noChangeShapeType="1"/>
              </p:cNvSpPr>
              <p:nvPr/>
            </p:nvSpPr>
            <p:spPr bwMode="auto">
              <a:xfrm flipV="1">
                <a:off x="3817" y="2084"/>
                <a:ext cx="13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6082" name="Line 98"/>
              <p:cNvSpPr>
                <a:spLocks noChangeAspect="1" noChangeShapeType="1"/>
              </p:cNvSpPr>
              <p:nvPr/>
            </p:nvSpPr>
            <p:spPr bwMode="auto">
              <a:xfrm flipV="1">
                <a:off x="4026" y="1574"/>
                <a:ext cx="898" cy="51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6084" name="Arc 100"/>
              <p:cNvSpPr>
                <a:spLocks/>
              </p:cNvSpPr>
              <p:nvPr/>
            </p:nvSpPr>
            <p:spPr bwMode="auto">
              <a:xfrm>
                <a:off x="4128" y="1926"/>
                <a:ext cx="252" cy="159"/>
              </a:xfrm>
              <a:custGeom>
                <a:avLst/>
                <a:gdLst>
                  <a:gd name="G0" fmla="+- 0 0 0"/>
                  <a:gd name="G1" fmla="+- 14704 0 0"/>
                  <a:gd name="G2" fmla="+- 21600 0 0"/>
                  <a:gd name="T0" fmla="*/ 15822 w 21600"/>
                  <a:gd name="T1" fmla="*/ 0 h 15507"/>
                  <a:gd name="T2" fmla="*/ 21585 w 21600"/>
                  <a:gd name="T3" fmla="*/ 15507 h 15507"/>
                  <a:gd name="T4" fmla="*/ 0 w 21600"/>
                  <a:gd name="T5" fmla="*/ 14704 h 15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5507" fill="none" extrusionOk="0">
                    <a:moveTo>
                      <a:pt x="15822" y="-1"/>
                    </a:moveTo>
                    <a:cubicBezTo>
                      <a:pt x="19535" y="3995"/>
                      <a:pt x="21600" y="9248"/>
                      <a:pt x="21600" y="14704"/>
                    </a:cubicBezTo>
                    <a:cubicBezTo>
                      <a:pt x="21600" y="14971"/>
                      <a:pt x="21595" y="15239"/>
                      <a:pt x="21585" y="15507"/>
                    </a:cubicBezTo>
                  </a:path>
                  <a:path w="21600" h="15507" stroke="0" extrusionOk="0">
                    <a:moveTo>
                      <a:pt x="15822" y="-1"/>
                    </a:moveTo>
                    <a:cubicBezTo>
                      <a:pt x="19535" y="3995"/>
                      <a:pt x="21600" y="9248"/>
                      <a:pt x="21600" y="14704"/>
                    </a:cubicBezTo>
                    <a:cubicBezTo>
                      <a:pt x="21600" y="14971"/>
                      <a:pt x="21595" y="15239"/>
                      <a:pt x="21585" y="15507"/>
                    </a:cubicBezTo>
                    <a:lnTo>
                      <a:pt x="0" y="14704"/>
                    </a:lnTo>
                    <a:close/>
                  </a:path>
                </a:pathLst>
              </a:custGeom>
              <a:noFill/>
              <a:ln w="31750" cmpd="dbl">
                <a:solidFill>
                  <a:srgbClr val="66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grpSp>
            <p:nvGrpSpPr>
              <p:cNvPr id="426103" name="Group 119"/>
              <p:cNvGrpSpPr>
                <a:grpSpLocks/>
              </p:cNvGrpSpPr>
              <p:nvPr/>
            </p:nvGrpSpPr>
            <p:grpSpPr bwMode="auto">
              <a:xfrm>
                <a:off x="4450" y="1843"/>
                <a:ext cx="136" cy="238"/>
                <a:chOff x="2026" y="2395"/>
                <a:chExt cx="136" cy="238"/>
              </a:xfrm>
            </p:grpSpPr>
            <p:graphicFrame>
              <p:nvGraphicFramePr>
                <p:cNvPr id="426100" name="Object 116"/>
                <p:cNvGraphicFramePr>
                  <a:graphicFrameLocks noChangeAspect="1"/>
                </p:cNvGraphicFramePr>
                <p:nvPr/>
              </p:nvGraphicFramePr>
              <p:xfrm>
                <a:off x="2039" y="2395"/>
                <a:ext cx="102" cy="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26179" name="公式" r:id="rId20" imgW="215640" imgH="203040" progId="Equation.3">
                        <p:embed/>
                      </p:oleObj>
                    </mc:Choice>
                    <mc:Fallback>
                      <p:oleObj name="公式" r:id="rId20" imgW="215640" imgH="203040" progId="Equation.3">
                        <p:embed/>
                        <p:pic>
                          <p:nvPicPr>
                            <p:cNvPr id="0" name="Object 1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39" y="2395"/>
                              <a:ext cx="102" cy="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6101" name="Object 117"/>
                <p:cNvGraphicFramePr>
                  <a:graphicFrameLocks noChangeAspect="1"/>
                </p:cNvGraphicFramePr>
                <p:nvPr/>
              </p:nvGraphicFramePr>
              <p:xfrm>
                <a:off x="2049" y="2501"/>
                <a:ext cx="90" cy="13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26180" name="公式" r:id="rId22" imgW="190440" imgH="279360" progId="Equation.3">
                        <p:embed/>
                      </p:oleObj>
                    </mc:Choice>
                    <mc:Fallback>
                      <p:oleObj name="公式" r:id="rId22" imgW="190440" imgH="279360" progId="Equation.3">
                        <p:embed/>
                        <p:pic>
                          <p:nvPicPr>
                            <p:cNvPr id="0" name="Object 11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49" y="2501"/>
                              <a:ext cx="90" cy="13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26102" name="Line 118"/>
                <p:cNvSpPr>
                  <a:spLocks noChangeShapeType="1"/>
                </p:cNvSpPr>
                <p:nvPr/>
              </p:nvSpPr>
              <p:spPr bwMode="auto">
                <a:xfrm>
                  <a:off x="2026" y="2499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aphicFrame>
            <p:nvGraphicFramePr>
              <p:cNvPr id="426116" name="Object 132"/>
              <p:cNvGraphicFramePr>
                <a:graphicFrameLocks noChangeAspect="1"/>
              </p:cNvGraphicFramePr>
              <p:nvPr/>
            </p:nvGraphicFramePr>
            <p:xfrm>
              <a:off x="4506" y="1269"/>
              <a:ext cx="238" cy="17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6181" name="公式" r:id="rId24" imgW="507960" imgH="368280" progId="Equation.3">
                      <p:embed/>
                    </p:oleObj>
                  </mc:Choice>
                  <mc:Fallback>
                    <p:oleObj name="公式" r:id="rId24" imgW="507960" imgH="368280" progId="Equation.3">
                      <p:embed/>
                      <p:pic>
                        <p:nvPicPr>
                          <p:cNvPr id="0" name="Object 1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" y="1269"/>
                            <a:ext cx="238" cy="17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26123" name="Group 139"/>
          <p:cNvGrpSpPr>
            <a:grpSpLocks/>
          </p:cNvGrpSpPr>
          <p:nvPr/>
        </p:nvGrpSpPr>
        <p:grpSpPr bwMode="auto">
          <a:xfrm>
            <a:off x="5897563" y="4906963"/>
            <a:ext cx="2441575" cy="1439862"/>
            <a:chOff x="3715" y="3091"/>
            <a:chExt cx="1538" cy="907"/>
          </a:xfrm>
        </p:grpSpPr>
        <p:grpSp>
          <p:nvGrpSpPr>
            <p:cNvPr id="425986" name="Group 2"/>
            <p:cNvGrpSpPr>
              <a:grpSpLocks/>
            </p:cNvGrpSpPr>
            <p:nvPr/>
          </p:nvGrpSpPr>
          <p:grpSpPr bwMode="auto">
            <a:xfrm>
              <a:off x="3715" y="3228"/>
              <a:ext cx="1538" cy="558"/>
              <a:chOff x="795" y="1052"/>
              <a:chExt cx="1538" cy="588"/>
            </a:xfrm>
          </p:grpSpPr>
          <p:sp>
            <p:nvSpPr>
              <p:cNvPr id="425987" name="Rectangle 3"/>
              <p:cNvSpPr>
                <a:spLocks noChangeAspect="1" noChangeArrowheads="1"/>
              </p:cNvSpPr>
              <p:nvPr/>
            </p:nvSpPr>
            <p:spPr bwMode="auto">
              <a:xfrm>
                <a:off x="795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25988" name="Rectangle 4"/>
              <p:cNvSpPr>
                <a:spLocks noChangeAspect="1" noChangeArrowheads="1"/>
              </p:cNvSpPr>
              <p:nvPr/>
            </p:nvSpPr>
            <p:spPr bwMode="auto">
              <a:xfrm rot="10800000">
                <a:off x="1564" y="1052"/>
                <a:ext cx="769" cy="588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26018" name="Line 34"/>
            <p:cNvSpPr>
              <a:spLocks noChangeShapeType="1"/>
            </p:cNvSpPr>
            <p:nvPr/>
          </p:nvSpPr>
          <p:spPr bwMode="auto">
            <a:xfrm>
              <a:off x="4485" y="3091"/>
              <a:ext cx="0" cy="9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6043" name="Line 59"/>
            <p:cNvSpPr>
              <a:spLocks noChangeShapeType="1"/>
            </p:cNvSpPr>
            <p:nvPr/>
          </p:nvSpPr>
          <p:spPr bwMode="auto">
            <a:xfrm flipV="1">
              <a:off x="3933" y="3784"/>
              <a:ext cx="104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6044" name="Line 60"/>
            <p:cNvSpPr>
              <a:spLocks noChangeShapeType="1"/>
            </p:cNvSpPr>
            <p:nvPr/>
          </p:nvSpPr>
          <p:spPr bwMode="auto">
            <a:xfrm flipV="1">
              <a:off x="3818" y="3786"/>
              <a:ext cx="13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26117" name="Object 133"/>
            <p:cNvGraphicFramePr>
              <a:graphicFrameLocks noChangeAspect="1"/>
            </p:cNvGraphicFramePr>
            <p:nvPr/>
          </p:nvGraphicFramePr>
          <p:xfrm>
            <a:off x="4787" y="3181"/>
            <a:ext cx="24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182" name="公式" r:id="rId26" imgW="520560" imgH="368280" progId="Equation.3">
                    <p:embed/>
                  </p:oleObj>
                </mc:Choice>
                <mc:Fallback>
                  <p:oleObj name="公式" r:id="rId26" imgW="520560" imgH="368280" progId="Equation.3">
                    <p:embed/>
                    <p:pic>
                      <p:nvPicPr>
                        <p:cNvPr id="0" name="Object 1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7" y="3181"/>
                          <a:ext cx="24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6127" name="Group 143"/>
          <p:cNvGrpSpPr>
            <a:grpSpLocks/>
          </p:cNvGrpSpPr>
          <p:nvPr/>
        </p:nvGrpSpPr>
        <p:grpSpPr bwMode="auto">
          <a:xfrm>
            <a:off x="1476375" y="4900613"/>
            <a:ext cx="2016125" cy="1439862"/>
            <a:chOff x="930" y="3087"/>
            <a:chExt cx="1270" cy="907"/>
          </a:xfrm>
        </p:grpSpPr>
        <p:sp>
          <p:nvSpPr>
            <p:cNvPr id="426006" name="Oval 22"/>
            <p:cNvSpPr>
              <a:spLocks noChangeAspect="1" noChangeArrowheads="1"/>
            </p:cNvSpPr>
            <p:nvPr/>
          </p:nvSpPr>
          <p:spPr bwMode="auto">
            <a:xfrm>
              <a:off x="1254" y="3252"/>
              <a:ext cx="618" cy="618"/>
            </a:xfrm>
            <a:prstGeom prst="ellipse">
              <a:avLst/>
            </a:prstGeom>
            <a:solidFill>
              <a:srgbClr val="FFCC99"/>
            </a:solidFill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26017" name="Line 33"/>
            <p:cNvSpPr>
              <a:spLocks noChangeShapeType="1"/>
            </p:cNvSpPr>
            <p:nvPr/>
          </p:nvSpPr>
          <p:spPr bwMode="auto">
            <a:xfrm>
              <a:off x="1571" y="3087"/>
              <a:ext cx="0" cy="9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6019" name="Line 35"/>
            <p:cNvSpPr>
              <a:spLocks noChangeShapeType="1"/>
            </p:cNvSpPr>
            <p:nvPr/>
          </p:nvSpPr>
          <p:spPr bwMode="auto">
            <a:xfrm flipV="1">
              <a:off x="930" y="3568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26118" name="Object 134"/>
            <p:cNvGraphicFramePr>
              <a:graphicFrameLocks noChangeAspect="1"/>
            </p:cNvGraphicFramePr>
            <p:nvPr/>
          </p:nvGraphicFramePr>
          <p:xfrm>
            <a:off x="1859" y="3176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183" name="公式" r:id="rId28" imgW="469800" imgH="342720" progId="Equation.3">
                    <p:embed/>
                  </p:oleObj>
                </mc:Choice>
                <mc:Fallback>
                  <p:oleObj name="公式" r:id="rId28" imgW="469800" imgH="342720" progId="Equation.3">
                    <p:embed/>
                    <p:pic>
                      <p:nvPicPr>
                        <p:cNvPr id="0" name="Object 1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9" y="3176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6125" name="Object 141"/>
            <p:cNvGraphicFramePr>
              <a:graphicFrameLocks noChangeAspect="1"/>
            </p:cNvGraphicFramePr>
            <p:nvPr/>
          </p:nvGraphicFramePr>
          <p:xfrm>
            <a:off x="1892" y="3587"/>
            <a:ext cx="78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184" name="公式" r:id="rId30" imgW="164880" imgH="266400" progId="Equation.3">
                    <p:embed/>
                  </p:oleObj>
                </mc:Choice>
                <mc:Fallback>
                  <p:oleObj name="公式" r:id="rId30" imgW="164880" imgH="266400" progId="Equation.3">
                    <p:embed/>
                    <p:pic>
                      <p:nvPicPr>
                        <p:cNvPr id="0" name="Object 1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2" y="3587"/>
                          <a:ext cx="78" cy="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6126" name="Object 142"/>
            <p:cNvGraphicFramePr>
              <a:graphicFrameLocks noChangeAspect="1"/>
            </p:cNvGraphicFramePr>
            <p:nvPr/>
          </p:nvGraphicFramePr>
          <p:xfrm>
            <a:off x="1070" y="3585"/>
            <a:ext cx="166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185" name="公式" r:id="rId32" imgW="355320" imgH="342720" progId="Equation.3">
                    <p:embed/>
                  </p:oleObj>
                </mc:Choice>
                <mc:Fallback>
                  <p:oleObj name="公式" r:id="rId32" imgW="355320" imgH="342720" progId="Equation.3">
                    <p:embed/>
                    <p:pic>
                      <p:nvPicPr>
                        <p:cNvPr id="0" name="Object 1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0" y="3585"/>
                          <a:ext cx="166" cy="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26131" name="Picture 147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155" name="Picture 171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26156" name="Object 172"/>
          <p:cNvGraphicFramePr>
            <a:graphicFrameLocks noChangeAspect="1"/>
          </p:cNvGraphicFramePr>
          <p:nvPr/>
        </p:nvGraphicFramePr>
        <p:xfrm>
          <a:off x="496888" y="495300"/>
          <a:ext cx="8609012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186" name="位图图像" r:id="rId35" imgW="8609524" imgH="1162212" progId="Paint.Picture">
                  <p:embed/>
                </p:oleObj>
              </mc:Choice>
              <mc:Fallback>
                <p:oleObj name="位图图像" r:id="rId35" imgW="8609524" imgH="1162212" progId="Paint.Picture">
                  <p:embed/>
                  <p:pic>
                    <p:nvPicPr>
                      <p:cNvPr id="0" name="Object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116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6152" name="Group 168"/>
          <p:cNvGrpSpPr>
            <a:grpSpLocks/>
          </p:cNvGrpSpPr>
          <p:nvPr/>
        </p:nvGrpSpPr>
        <p:grpSpPr bwMode="auto">
          <a:xfrm>
            <a:off x="2711450" y="1231900"/>
            <a:ext cx="1466850" cy="366713"/>
            <a:chOff x="2464" y="3728"/>
            <a:chExt cx="924" cy="231"/>
          </a:xfrm>
        </p:grpSpPr>
        <p:sp>
          <p:nvSpPr>
            <p:cNvPr id="426153" name="Rectangle 169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6154" name="Rectangle 170"/>
            <p:cNvSpPr>
              <a:spLocks noChangeArrowheads="1"/>
            </p:cNvSpPr>
            <p:nvPr/>
          </p:nvSpPr>
          <p:spPr bwMode="auto">
            <a:xfrm>
              <a:off x="2464" y="372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P157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6.14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2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2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2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26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42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426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426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426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426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61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594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95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96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97" name="Picture 10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98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99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00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01" name="Picture 11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02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03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04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05" name="Picture 1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06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07" name="Picture 1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08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09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10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11" name="Picture 1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12" name="Picture 1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613" name="Picture 12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9589" name="Group 101"/>
          <p:cNvGrpSpPr>
            <a:grpSpLocks/>
          </p:cNvGrpSpPr>
          <p:nvPr/>
        </p:nvGrpSpPr>
        <p:grpSpPr bwMode="auto">
          <a:xfrm>
            <a:off x="536575" y="530225"/>
            <a:ext cx="3416300" cy="519113"/>
            <a:chOff x="338" y="334"/>
            <a:chExt cx="2152" cy="327"/>
          </a:xfrm>
        </p:grpSpPr>
        <p:sp>
          <p:nvSpPr>
            <p:cNvPr id="319492" name="Rectangle 4"/>
            <p:cNvSpPr>
              <a:spLocks noChangeArrowheads="1"/>
            </p:cNvSpPr>
            <p:nvPr/>
          </p:nvSpPr>
          <p:spPr bwMode="auto">
            <a:xfrm>
              <a:off x="338" y="334"/>
              <a:ext cx="19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二、</a:t>
              </a:r>
              <a:r>
                <a:rPr kumimoji="0" lang="zh-CN" altLang="en-US" sz="2800">
                  <a:solidFill>
                    <a:srgbClr val="000099"/>
                  </a:solidFill>
                </a:rPr>
                <a:t>指数函数    </a:t>
              </a:r>
            </a:p>
          </p:txBody>
        </p:sp>
        <p:sp>
          <p:nvSpPr>
            <p:cNvPr id="319499" name="Rectangle 11"/>
            <p:cNvSpPr>
              <a:spLocks noChangeArrowheads="1"/>
            </p:cNvSpPr>
            <p:nvPr/>
          </p:nvSpPr>
          <p:spPr bwMode="auto">
            <a:xfrm>
              <a:off x="1872" y="396"/>
              <a:ext cx="618" cy="228"/>
            </a:xfrm>
            <a:prstGeom prst="rect">
              <a:avLst/>
            </a:prstGeom>
            <a:solidFill>
              <a:srgbClr val="DDFFFF">
                <a:alpha val="99001"/>
              </a:srgbClr>
            </a:solidFill>
            <a:ln w="9525" algn="ctr">
              <a:solidFill>
                <a:srgbClr val="FF0000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319505" name="Object 17"/>
            <p:cNvGraphicFramePr>
              <a:graphicFrameLocks/>
            </p:cNvGraphicFramePr>
            <p:nvPr/>
          </p:nvGraphicFramePr>
          <p:xfrm>
            <a:off x="1902" y="375"/>
            <a:ext cx="52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9626" name="公式" r:id="rId5" imgW="838080" imgH="368280" progId="Equation.3">
                    <p:embed/>
                  </p:oleObj>
                </mc:Choice>
                <mc:Fallback>
                  <p:oleObj name="公式" r:id="rId5" imgW="838080" imgH="36828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2" y="375"/>
                          <a:ext cx="52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9507" name="Group 19"/>
          <p:cNvGrpSpPr>
            <a:grpSpLocks/>
          </p:cNvGrpSpPr>
          <p:nvPr/>
        </p:nvGrpSpPr>
        <p:grpSpPr bwMode="auto">
          <a:xfrm>
            <a:off x="1481138" y="3881438"/>
            <a:ext cx="1922462" cy="881062"/>
            <a:chOff x="843" y="2457"/>
            <a:chExt cx="1211" cy="555"/>
          </a:xfrm>
        </p:grpSpPr>
        <p:sp>
          <p:nvSpPr>
            <p:cNvPr id="319508" name="Line 20"/>
            <p:cNvSpPr>
              <a:spLocks noChangeAspect="1" noChangeShapeType="1"/>
            </p:cNvSpPr>
            <p:nvPr/>
          </p:nvSpPr>
          <p:spPr bwMode="auto">
            <a:xfrm flipV="1">
              <a:off x="2022" y="2555"/>
              <a:ext cx="0" cy="457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9509" name="Line 21"/>
            <p:cNvSpPr>
              <a:spLocks noChangeShapeType="1"/>
            </p:cNvSpPr>
            <p:nvPr/>
          </p:nvSpPr>
          <p:spPr bwMode="auto">
            <a:xfrm>
              <a:off x="1308" y="2538"/>
              <a:ext cx="69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sysDot"/>
              <a:round/>
              <a:headEnd/>
              <a:tailEnd type="non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319510" name="Object 22"/>
            <p:cNvGraphicFramePr>
              <a:graphicFrameLocks/>
            </p:cNvGraphicFramePr>
            <p:nvPr/>
          </p:nvGraphicFramePr>
          <p:xfrm>
            <a:off x="843" y="2457"/>
            <a:ext cx="433" cy="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9627" name="公式" r:id="rId7" imgW="838080" imgH="342720" progId="Equation.3">
                    <p:embed/>
                  </p:oleObj>
                </mc:Choice>
                <mc:Fallback>
                  <p:oleObj name="公式" r:id="rId7" imgW="838080" imgH="342720" progId="Equation.3">
                    <p:embed/>
                    <p:pic>
                      <p:nvPicPr>
                        <p:cNvPr id="0" name="Object 2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3" y="2457"/>
                          <a:ext cx="433" cy="1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9511" name="Oval 23"/>
            <p:cNvSpPr>
              <a:spLocks noChangeArrowheads="1"/>
            </p:cNvSpPr>
            <p:nvPr/>
          </p:nvSpPr>
          <p:spPr bwMode="auto">
            <a:xfrm>
              <a:off x="1986" y="2496"/>
              <a:ext cx="68" cy="68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19512" name="Group 24"/>
          <p:cNvGrpSpPr>
            <a:grpSpLocks/>
          </p:cNvGrpSpPr>
          <p:nvPr/>
        </p:nvGrpSpPr>
        <p:grpSpPr bwMode="auto">
          <a:xfrm>
            <a:off x="3387725" y="4645025"/>
            <a:ext cx="4356100" cy="847725"/>
            <a:chOff x="2044" y="2938"/>
            <a:chExt cx="2744" cy="534"/>
          </a:xfrm>
        </p:grpSpPr>
        <p:sp>
          <p:nvSpPr>
            <p:cNvPr id="319513" name="Line 25"/>
            <p:cNvSpPr>
              <a:spLocks noChangeShapeType="1"/>
            </p:cNvSpPr>
            <p:nvPr/>
          </p:nvSpPr>
          <p:spPr bwMode="auto">
            <a:xfrm flipV="1">
              <a:off x="3078" y="3048"/>
              <a:ext cx="156" cy="2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319514" name="AutoShape 26"/>
            <p:cNvCxnSpPr>
              <a:cxnSpLocks noChangeShapeType="1"/>
              <a:stCxn id="319574" idx="7"/>
              <a:endCxn id="319529" idx="2"/>
            </p:cNvCxnSpPr>
            <p:nvPr/>
          </p:nvCxnSpPr>
          <p:spPr bwMode="auto">
            <a:xfrm rot="16200000">
              <a:off x="3149" y="1833"/>
              <a:ext cx="534" cy="2744"/>
            </a:xfrm>
            <a:prstGeom prst="curvedConnector2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19515" name="Group 27"/>
          <p:cNvGrpSpPr>
            <a:grpSpLocks/>
          </p:cNvGrpSpPr>
          <p:nvPr/>
        </p:nvGrpSpPr>
        <p:grpSpPr bwMode="auto">
          <a:xfrm>
            <a:off x="3387725" y="4362450"/>
            <a:ext cx="4371975" cy="396875"/>
            <a:chOff x="2044" y="2760"/>
            <a:chExt cx="2754" cy="250"/>
          </a:xfrm>
        </p:grpSpPr>
        <p:sp>
          <p:nvSpPr>
            <p:cNvPr id="319516" name="Line 28"/>
            <p:cNvSpPr>
              <a:spLocks noChangeShapeType="1"/>
            </p:cNvSpPr>
            <p:nvPr/>
          </p:nvSpPr>
          <p:spPr bwMode="auto">
            <a:xfrm flipV="1">
              <a:off x="3078" y="2760"/>
              <a:ext cx="162" cy="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319517" name="AutoShape 29"/>
            <p:cNvCxnSpPr>
              <a:cxnSpLocks noChangeShapeType="1"/>
              <a:stCxn id="319556" idx="7"/>
              <a:endCxn id="319529" idx="1"/>
            </p:cNvCxnSpPr>
            <p:nvPr/>
          </p:nvCxnSpPr>
          <p:spPr bwMode="auto">
            <a:xfrm rot="16200000">
              <a:off x="3373" y="1585"/>
              <a:ext cx="96" cy="2754"/>
            </a:xfrm>
            <a:prstGeom prst="curvedConnector3">
              <a:avLst>
                <a:gd name="adj1" fmla="val 260417"/>
              </a:avLst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19518" name="Group 30"/>
          <p:cNvGrpSpPr>
            <a:grpSpLocks/>
          </p:cNvGrpSpPr>
          <p:nvPr/>
        </p:nvGrpSpPr>
        <p:grpSpPr bwMode="auto">
          <a:xfrm>
            <a:off x="3403600" y="3997325"/>
            <a:ext cx="4394200" cy="593725"/>
            <a:chOff x="2054" y="2530"/>
            <a:chExt cx="2768" cy="374"/>
          </a:xfrm>
        </p:grpSpPr>
        <p:sp>
          <p:nvSpPr>
            <p:cNvPr id="319519" name="Line 31"/>
            <p:cNvSpPr>
              <a:spLocks noChangeShapeType="1"/>
            </p:cNvSpPr>
            <p:nvPr/>
          </p:nvSpPr>
          <p:spPr bwMode="auto">
            <a:xfrm>
              <a:off x="3084" y="2562"/>
              <a:ext cx="162" cy="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319520" name="AutoShape 32"/>
            <p:cNvCxnSpPr>
              <a:cxnSpLocks noChangeShapeType="1"/>
              <a:stCxn id="319511" idx="6"/>
              <a:endCxn id="319529" idx="0"/>
            </p:cNvCxnSpPr>
            <p:nvPr/>
          </p:nvCxnSpPr>
          <p:spPr bwMode="auto">
            <a:xfrm>
              <a:off x="2054" y="2530"/>
              <a:ext cx="2768" cy="374"/>
            </a:xfrm>
            <a:prstGeom prst="curvedConnector2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19521" name="Group 33"/>
          <p:cNvGrpSpPr>
            <a:grpSpLocks/>
          </p:cNvGrpSpPr>
          <p:nvPr/>
        </p:nvGrpSpPr>
        <p:grpSpPr bwMode="auto">
          <a:xfrm>
            <a:off x="1447800" y="3317875"/>
            <a:ext cx="2749550" cy="3073400"/>
            <a:chOff x="822" y="2102"/>
            <a:chExt cx="1732" cy="1936"/>
          </a:xfrm>
        </p:grpSpPr>
        <p:sp>
          <p:nvSpPr>
            <p:cNvPr id="319522" name="Text Box 34"/>
            <p:cNvSpPr txBox="1">
              <a:spLocks noChangeArrowheads="1"/>
            </p:cNvSpPr>
            <p:nvPr/>
          </p:nvSpPr>
          <p:spPr bwMode="auto">
            <a:xfrm>
              <a:off x="2091" y="2142"/>
              <a:ext cx="4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>
                  <a:solidFill>
                    <a:schemeClr val="tx1"/>
                  </a:solidFill>
                </a:rPr>
                <a:t>(</a:t>
              </a:r>
              <a:r>
                <a:rPr lang="en-US" altLang="zh-CN" sz="2000" i="1">
                  <a:solidFill>
                    <a:schemeClr val="tx1"/>
                  </a:solidFill>
                </a:rPr>
                <a:t>z</a:t>
              </a:r>
              <a:r>
                <a:rPr lang="en-US" altLang="zh-CN" sz="2000">
                  <a:solidFill>
                    <a:schemeClr val="tx1"/>
                  </a:solidFill>
                </a:rPr>
                <a:t>)</a:t>
              </a:r>
            </a:p>
          </p:txBody>
        </p:sp>
        <p:sp>
          <p:nvSpPr>
            <p:cNvPr id="319523" name="Line 35"/>
            <p:cNvSpPr>
              <a:spLocks noChangeShapeType="1"/>
            </p:cNvSpPr>
            <p:nvPr/>
          </p:nvSpPr>
          <p:spPr bwMode="auto">
            <a:xfrm flipV="1">
              <a:off x="822" y="3810"/>
              <a:ext cx="157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9524" name="Text Box 36"/>
            <p:cNvSpPr txBox="1">
              <a:spLocks noChangeArrowheads="1"/>
            </p:cNvSpPr>
            <p:nvPr/>
          </p:nvSpPr>
          <p:spPr bwMode="auto">
            <a:xfrm>
              <a:off x="1322" y="2102"/>
              <a:ext cx="2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i="1">
                  <a:solidFill>
                    <a:schemeClr val="tx1"/>
                  </a:solidFill>
                </a:rPr>
                <a:t>y</a:t>
              </a:r>
            </a:p>
          </p:txBody>
        </p:sp>
        <p:sp>
          <p:nvSpPr>
            <p:cNvPr id="319525" name="Text Box 37"/>
            <p:cNvSpPr txBox="1">
              <a:spLocks noChangeArrowheads="1"/>
            </p:cNvSpPr>
            <p:nvPr/>
          </p:nvSpPr>
          <p:spPr bwMode="auto">
            <a:xfrm>
              <a:off x="2235" y="3750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i="1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319526" name="Line 38"/>
            <p:cNvSpPr>
              <a:spLocks noChangeShapeType="1"/>
            </p:cNvSpPr>
            <p:nvPr/>
          </p:nvSpPr>
          <p:spPr bwMode="auto">
            <a:xfrm flipV="1">
              <a:off x="1308" y="2205"/>
              <a:ext cx="0" cy="17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19527" name="Line 39"/>
          <p:cNvSpPr>
            <a:spLocks noChangeShapeType="1"/>
          </p:cNvSpPr>
          <p:nvPr/>
        </p:nvSpPr>
        <p:spPr bwMode="auto">
          <a:xfrm flipV="1">
            <a:off x="7800975" y="4629150"/>
            <a:ext cx="0" cy="1390650"/>
          </a:xfrm>
          <a:prstGeom prst="line">
            <a:avLst/>
          </a:prstGeom>
          <a:noFill/>
          <a:ln w="1270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19528" name="Group 40"/>
          <p:cNvGrpSpPr>
            <a:grpSpLocks/>
          </p:cNvGrpSpPr>
          <p:nvPr/>
        </p:nvGrpSpPr>
        <p:grpSpPr bwMode="auto">
          <a:xfrm>
            <a:off x="7743825" y="4384675"/>
            <a:ext cx="654050" cy="457200"/>
            <a:chOff x="4788" y="2774"/>
            <a:chExt cx="412" cy="288"/>
          </a:xfrm>
        </p:grpSpPr>
        <p:sp>
          <p:nvSpPr>
            <p:cNvPr id="319529" name="Oval 41"/>
            <p:cNvSpPr>
              <a:spLocks noChangeArrowheads="1"/>
            </p:cNvSpPr>
            <p:nvPr/>
          </p:nvSpPr>
          <p:spPr bwMode="auto">
            <a:xfrm>
              <a:off x="4788" y="2904"/>
              <a:ext cx="68" cy="68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530" name="Text Box 42"/>
            <p:cNvSpPr txBox="1">
              <a:spLocks noChangeArrowheads="1"/>
            </p:cNvSpPr>
            <p:nvPr/>
          </p:nvSpPr>
          <p:spPr bwMode="auto">
            <a:xfrm>
              <a:off x="4846" y="2774"/>
              <a:ext cx="3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i="1">
                  <a:solidFill>
                    <a:schemeClr val="tx1"/>
                  </a:solidFill>
                </a:rPr>
                <a:t>w</a:t>
              </a:r>
            </a:p>
          </p:txBody>
        </p:sp>
      </p:grpSp>
      <p:grpSp>
        <p:nvGrpSpPr>
          <p:cNvPr id="319531" name="Group 43"/>
          <p:cNvGrpSpPr>
            <a:grpSpLocks/>
          </p:cNvGrpSpPr>
          <p:nvPr/>
        </p:nvGrpSpPr>
        <p:grpSpPr bwMode="auto">
          <a:xfrm>
            <a:off x="6810375" y="4648200"/>
            <a:ext cx="977900" cy="1371600"/>
            <a:chOff x="4200" y="2940"/>
            <a:chExt cx="616" cy="864"/>
          </a:xfrm>
        </p:grpSpPr>
        <p:sp>
          <p:nvSpPr>
            <p:cNvPr id="319532" name="Line 44"/>
            <p:cNvSpPr>
              <a:spLocks noChangeAspect="1" noChangeShapeType="1"/>
            </p:cNvSpPr>
            <p:nvPr/>
          </p:nvSpPr>
          <p:spPr bwMode="auto">
            <a:xfrm flipH="1">
              <a:off x="4200" y="2940"/>
              <a:ext cx="616" cy="864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319533" name="Object 45"/>
            <p:cNvGraphicFramePr>
              <a:graphicFrameLocks/>
            </p:cNvGraphicFramePr>
            <p:nvPr/>
          </p:nvGraphicFramePr>
          <p:xfrm>
            <a:off x="4375" y="3179"/>
            <a:ext cx="172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9628" name="公式" r:id="rId9" imgW="330120" imgH="368280" progId="Equation.3">
                    <p:embed/>
                  </p:oleObj>
                </mc:Choice>
                <mc:Fallback>
                  <p:oleObj name="公式" r:id="rId9" imgW="330120" imgH="368280" progId="Equation.3">
                    <p:embed/>
                    <p:pic>
                      <p:nvPicPr>
                        <p:cNvPr id="0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5" y="3179"/>
                          <a:ext cx="172" cy="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9534" name="Group 46"/>
          <p:cNvGrpSpPr>
            <a:grpSpLocks/>
          </p:cNvGrpSpPr>
          <p:nvPr/>
        </p:nvGrpSpPr>
        <p:grpSpPr bwMode="auto">
          <a:xfrm>
            <a:off x="4657725" y="5186363"/>
            <a:ext cx="1047750" cy="461962"/>
            <a:chOff x="2844" y="3279"/>
            <a:chExt cx="660" cy="291"/>
          </a:xfrm>
        </p:grpSpPr>
        <p:sp>
          <p:nvSpPr>
            <p:cNvPr id="319535" name="Line 47"/>
            <p:cNvSpPr>
              <a:spLocks noChangeShapeType="1"/>
            </p:cNvSpPr>
            <p:nvPr/>
          </p:nvSpPr>
          <p:spPr bwMode="auto">
            <a:xfrm>
              <a:off x="2844" y="3570"/>
              <a:ext cx="660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319536" name="Object 48"/>
            <p:cNvGraphicFramePr>
              <a:graphicFrameLocks/>
            </p:cNvGraphicFramePr>
            <p:nvPr/>
          </p:nvGraphicFramePr>
          <p:xfrm>
            <a:off x="2927" y="3279"/>
            <a:ext cx="528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9629" name="公式" r:id="rId11" imgW="838080" imgH="368280" progId="Equation.3">
                    <p:embed/>
                  </p:oleObj>
                </mc:Choice>
                <mc:Fallback>
                  <p:oleObj name="公式" r:id="rId11" imgW="838080" imgH="368280" progId="Equation.3">
                    <p:embed/>
                    <p:pic>
                      <p:nvPicPr>
                        <p:cNvPr id="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7" y="3279"/>
                          <a:ext cx="528" cy="2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9540" name="Group 52"/>
          <p:cNvGrpSpPr>
            <a:grpSpLocks/>
          </p:cNvGrpSpPr>
          <p:nvPr/>
        </p:nvGrpSpPr>
        <p:grpSpPr bwMode="auto">
          <a:xfrm>
            <a:off x="6543675" y="3260725"/>
            <a:ext cx="2076450" cy="3121025"/>
            <a:chOff x="4032" y="2066"/>
            <a:chExt cx="1308" cy="1966"/>
          </a:xfrm>
        </p:grpSpPr>
        <p:sp>
          <p:nvSpPr>
            <p:cNvPr id="319541" name="Line 53"/>
            <p:cNvSpPr>
              <a:spLocks noChangeShapeType="1"/>
            </p:cNvSpPr>
            <p:nvPr/>
          </p:nvSpPr>
          <p:spPr bwMode="auto">
            <a:xfrm>
              <a:off x="4032" y="3804"/>
              <a:ext cx="112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9542" name="Text Box 54"/>
            <p:cNvSpPr txBox="1">
              <a:spLocks noChangeArrowheads="1"/>
            </p:cNvSpPr>
            <p:nvPr/>
          </p:nvSpPr>
          <p:spPr bwMode="auto">
            <a:xfrm>
              <a:off x="4202" y="2066"/>
              <a:ext cx="2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i="1">
                  <a:solidFill>
                    <a:schemeClr val="tx1"/>
                  </a:solidFill>
                </a:rPr>
                <a:t>v</a:t>
              </a:r>
            </a:p>
          </p:txBody>
        </p:sp>
        <p:sp>
          <p:nvSpPr>
            <p:cNvPr id="319543" name="Text Box 55"/>
            <p:cNvSpPr txBox="1">
              <a:spLocks noChangeArrowheads="1"/>
            </p:cNvSpPr>
            <p:nvPr/>
          </p:nvSpPr>
          <p:spPr bwMode="auto">
            <a:xfrm>
              <a:off x="4995" y="3744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i="1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319544" name="Line 56"/>
            <p:cNvSpPr>
              <a:spLocks noChangeShapeType="1"/>
            </p:cNvSpPr>
            <p:nvPr/>
          </p:nvSpPr>
          <p:spPr bwMode="auto">
            <a:xfrm flipV="1">
              <a:off x="4200" y="2184"/>
              <a:ext cx="0" cy="17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9545" name="Text Box 57"/>
            <p:cNvSpPr txBox="1">
              <a:spLocks noChangeArrowheads="1"/>
            </p:cNvSpPr>
            <p:nvPr/>
          </p:nvSpPr>
          <p:spPr bwMode="auto">
            <a:xfrm>
              <a:off x="4800" y="2135"/>
              <a:ext cx="5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>
                  <a:solidFill>
                    <a:schemeClr val="tx1"/>
                  </a:solidFill>
                </a:rPr>
                <a:t>(</a:t>
              </a:r>
              <a:r>
                <a:rPr lang="en-US" altLang="zh-CN" sz="2000" i="1">
                  <a:solidFill>
                    <a:schemeClr val="tx1"/>
                  </a:solidFill>
                </a:rPr>
                <a:t>w</a:t>
              </a:r>
              <a:r>
                <a:rPr lang="en-US" altLang="zh-CN" sz="2000">
                  <a:solidFill>
                    <a:schemeClr val="tx1"/>
                  </a:solidFill>
                </a:rPr>
                <a:t>)</a:t>
              </a:r>
            </a:p>
          </p:txBody>
        </p:sp>
      </p:grpSp>
      <p:sp>
        <p:nvSpPr>
          <p:cNvPr id="319547" name="Rectangle 59"/>
          <p:cNvSpPr>
            <a:spLocks noChangeArrowheads="1"/>
          </p:cNvSpPr>
          <p:nvPr/>
        </p:nvSpPr>
        <p:spPr bwMode="auto">
          <a:xfrm>
            <a:off x="533400" y="1171575"/>
            <a:ext cx="116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回顾   </a:t>
            </a:r>
          </a:p>
        </p:txBody>
      </p:sp>
      <p:grpSp>
        <p:nvGrpSpPr>
          <p:cNvPr id="319591" name="Group 103"/>
          <p:cNvGrpSpPr>
            <a:grpSpLocks/>
          </p:cNvGrpSpPr>
          <p:nvPr/>
        </p:nvGrpSpPr>
        <p:grpSpPr bwMode="auto">
          <a:xfrm>
            <a:off x="3270250" y="1163638"/>
            <a:ext cx="5029200" cy="457200"/>
            <a:chOff x="2060" y="733"/>
            <a:chExt cx="3168" cy="288"/>
          </a:xfrm>
        </p:grpSpPr>
        <p:sp>
          <p:nvSpPr>
            <p:cNvPr id="319549" name="Rectangle 61"/>
            <p:cNvSpPr>
              <a:spLocks noChangeArrowheads="1"/>
            </p:cNvSpPr>
            <p:nvPr/>
          </p:nvSpPr>
          <p:spPr bwMode="auto">
            <a:xfrm>
              <a:off x="2060" y="733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dirty="0">
                  <a:solidFill>
                    <a:schemeClr val="tx1"/>
                  </a:solidFill>
                </a:rPr>
                <a:t>有    </a:t>
              </a:r>
            </a:p>
          </p:txBody>
        </p:sp>
        <p:graphicFrame>
          <p:nvGraphicFramePr>
            <p:cNvPr id="319550" name="Object 62"/>
            <p:cNvGraphicFramePr>
              <a:graphicFrameLocks noChangeAspect="1"/>
            </p:cNvGraphicFramePr>
            <p:nvPr/>
          </p:nvGraphicFramePr>
          <p:xfrm>
            <a:off x="2356" y="739"/>
            <a:ext cx="287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9630" name="公式" r:id="rId13" imgW="4559040" imgH="431640" progId="Equation.3">
                    <p:embed/>
                  </p:oleObj>
                </mc:Choice>
                <mc:Fallback>
                  <p:oleObj name="公式" r:id="rId13" imgW="4559040" imgH="431640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6" y="739"/>
                          <a:ext cx="2872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9552" name="Group 64"/>
          <p:cNvGrpSpPr>
            <a:grpSpLocks/>
          </p:cNvGrpSpPr>
          <p:nvPr/>
        </p:nvGrpSpPr>
        <p:grpSpPr bwMode="auto">
          <a:xfrm>
            <a:off x="1482725" y="4664075"/>
            <a:ext cx="1920875" cy="855663"/>
            <a:chOff x="844" y="2950"/>
            <a:chExt cx="1210" cy="539"/>
          </a:xfrm>
        </p:grpSpPr>
        <p:sp>
          <p:nvSpPr>
            <p:cNvPr id="319553" name="Line 65"/>
            <p:cNvSpPr>
              <a:spLocks noChangeAspect="1" noChangeShapeType="1"/>
            </p:cNvSpPr>
            <p:nvPr/>
          </p:nvSpPr>
          <p:spPr bwMode="auto">
            <a:xfrm flipV="1">
              <a:off x="2016" y="3032"/>
              <a:ext cx="0" cy="457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9554" name="Line 66"/>
            <p:cNvSpPr>
              <a:spLocks noChangeShapeType="1"/>
            </p:cNvSpPr>
            <p:nvPr/>
          </p:nvSpPr>
          <p:spPr bwMode="auto">
            <a:xfrm>
              <a:off x="1316" y="3030"/>
              <a:ext cx="69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sysDot"/>
              <a:round/>
              <a:headEnd/>
              <a:tailEnd type="non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319555" name="Object 67"/>
            <p:cNvGraphicFramePr>
              <a:graphicFrameLocks/>
            </p:cNvGraphicFramePr>
            <p:nvPr/>
          </p:nvGraphicFramePr>
          <p:xfrm>
            <a:off x="844" y="2950"/>
            <a:ext cx="433" cy="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9631" name="公式" r:id="rId15" imgW="838080" imgH="342720" progId="Equation.3">
                    <p:embed/>
                  </p:oleObj>
                </mc:Choice>
                <mc:Fallback>
                  <p:oleObj name="公式" r:id="rId15" imgW="838080" imgH="342720" progId="Equation.3">
                    <p:embed/>
                    <p:pic>
                      <p:nvPicPr>
                        <p:cNvPr id="0" name="Object 6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4" y="2950"/>
                          <a:ext cx="433" cy="1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9556" name="Oval 68"/>
            <p:cNvSpPr>
              <a:spLocks noChangeArrowheads="1"/>
            </p:cNvSpPr>
            <p:nvPr/>
          </p:nvSpPr>
          <p:spPr bwMode="auto">
            <a:xfrm>
              <a:off x="1986" y="3000"/>
              <a:ext cx="68" cy="68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19557" name="Group 69"/>
          <p:cNvGrpSpPr>
            <a:grpSpLocks/>
          </p:cNvGrpSpPr>
          <p:nvPr/>
        </p:nvGrpSpPr>
        <p:grpSpPr bwMode="auto">
          <a:xfrm>
            <a:off x="3514725" y="1746250"/>
            <a:ext cx="5459413" cy="457200"/>
            <a:chOff x="2214" y="1100"/>
            <a:chExt cx="3439" cy="288"/>
          </a:xfrm>
        </p:grpSpPr>
        <p:sp>
          <p:nvSpPr>
            <p:cNvPr id="319558" name="Text Box 70"/>
            <p:cNvSpPr txBox="1">
              <a:spLocks noChangeArrowheads="1"/>
            </p:cNvSpPr>
            <p:nvPr/>
          </p:nvSpPr>
          <p:spPr bwMode="auto">
            <a:xfrm>
              <a:off x="3194" y="1100"/>
              <a:ext cx="24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由</a:t>
              </a:r>
              <a:r>
                <a:rPr lang="zh-CN" altLang="en-US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 i="1">
                  <a:solidFill>
                    <a:schemeClr val="hlink"/>
                  </a:solidFill>
                  <a:ea typeface="楷体_GB2312" pitchFamily="49" charset="-122"/>
                </a:rPr>
                <a:t>z</a:t>
              </a:r>
              <a:r>
                <a:rPr lang="en-US" altLang="zh-CN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的实部得到</a:t>
              </a:r>
              <a:r>
                <a:rPr lang="zh-CN" altLang="en-US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 i="1">
                  <a:solidFill>
                    <a:schemeClr val="hlink"/>
                  </a:solidFill>
                  <a:ea typeface="楷体_GB2312" pitchFamily="49" charset="-122"/>
                </a:rPr>
                <a:t>w</a:t>
              </a:r>
              <a:r>
                <a:rPr lang="en-US" altLang="zh-CN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的模；</a:t>
              </a:r>
              <a:endParaRPr lang="zh-CN" altLang="en-US">
                <a:solidFill>
                  <a:schemeClr val="hlink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319559" name="Line 71"/>
            <p:cNvSpPr>
              <a:spLocks noChangeShapeType="1"/>
            </p:cNvSpPr>
            <p:nvPr/>
          </p:nvSpPr>
          <p:spPr bwMode="auto">
            <a:xfrm>
              <a:off x="2214" y="1236"/>
              <a:ext cx="996" cy="0"/>
            </a:xfrm>
            <a:prstGeom prst="line">
              <a:avLst/>
            </a:prstGeom>
            <a:noFill/>
            <a:ln w="127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19560" name="Group 72"/>
          <p:cNvGrpSpPr>
            <a:grpSpLocks/>
          </p:cNvGrpSpPr>
          <p:nvPr/>
        </p:nvGrpSpPr>
        <p:grpSpPr bwMode="auto">
          <a:xfrm>
            <a:off x="4589463" y="2287588"/>
            <a:ext cx="4370387" cy="457200"/>
            <a:chOff x="2891" y="1441"/>
            <a:chExt cx="2753" cy="288"/>
          </a:xfrm>
        </p:grpSpPr>
        <p:sp>
          <p:nvSpPr>
            <p:cNvPr id="319561" name="Text Box 73"/>
            <p:cNvSpPr txBox="1">
              <a:spLocks noChangeArrowheads="1"/>
            </p:cNvSpPr>
            <p:nvPr/>
          </p:nvSpPr>
          <p:spPr bwMode="auto">
            <a:xfrm>
              <a:off x="3193" y="1441"/>
              <a:ext cx="24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由</a:t>
              </a:r>
              <a:r>
                <a:rPr lang="zh-CN" altLang="en-US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 i="1">
                  <a:solidFill>
                    <a:schemeClr val="hlink"/>
                  </a:solidFill>
                  <a:ea typeface="楷体_GB2312" pitchFamily="49" charset="-122"/>
                </a:rPr>
                <a:t>z</a:t>
              </a:r>
              <a:r>
                <a:rPr lang="en-US" altLang="zh-CN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的虚部得到</a:t>
              </a:r>
              <a:r>
                <a:rPr lang="zh-CN" altLang="en-US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 i="1">
                  <a:solidFill>
                    <a:schemeClr val="hlink"/>
                  </a:solidFill>
                  <a:ea typeface="楷体_GB2312" pitchFamily="49" charset="-122"/>
                </a:rPr>
                <a:t>w</a:t>
              </a:r>
              <a:r>
                <a:rPr lang="en-US" altLang="zh-CN" baseline="-25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的辐角。</a:t>
              </a:r>
              <a:endParaRPr lang="zh-CN" altLang="en-US">
                <a:solidFill>
                  <a:schemeClr val="hlink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319562" name="Line 74"/>
            <p:cNvSpPr>
              <a:spLocks noChangeShapeType="1"/>
            </p:cNvSpPr>
            <p:nvPr/>
          </p:nvSpPr>
          <p:spPr bwMode="auto">
            <a:xfrm>
              <a:off x="2891" y="1583"/>
              <a:ext cx="324" cy="0"/>
            </a:xfrm>
            <a:prstGeom prst="line">
              <a:avLst/>
            </a:prstGeom>
            <a:noFill/>
            <a:ln w="127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19592" name="Group 104"/>
          <p:cNvGrpSpPr>
            <a:grpSpLocks/>
          </p:cNvGrpSpPr>
          <p:nvPr/>
        </p:nvGrpSpPr>
        <p:grpSpPr bwMode="auto">
          <a:xfrm>
            <a:off x="1355725" y="1752600"/>
            <a:ext cx="2968625" cy="1381125"/>
            <a:chOff x="854" y="1104"/>
            <a:chExt cx="1870" cy="870"/>
          </a:xfrm>
        </p:grpSpPr>
        <p:sp>
          <p:nvSpPr>
            <p:cNvPr id="319551" name="Rectangle 63"/>
            <p:cNvSpPr>
              <a:spLocks noChangeArrowheads="1"/>
            </p:cNvSpPr>
            <p:nvPr/>
          </p:nvSpPr>
          <p:spPr bwMode="auto">
            <a:xfrm>
              <a:off x="854" y="1276"/>
              <a:ext cx="4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chemeClr val="tx1"/>
                  </a:solidFill>
                </a:rPr>
                <a:t>即  </a:t>
              </a:r>
            </a:p>
          </p:txBody>
        </p:sp>
        <p:grpSp>
          <p:nvGrpSpPr>
            <p:cNvPr id="319563" name="Group 75"/>
            <p:cNvGrpSpPr>
              <a:grpSpLocks/>
            </p:cNvGrpSpPr>
            <p:nvPr/>
          </p:nvGrpSpPr>
          <p:grpSpPr bwMode="auto">
            <a:xfrm>
              <a:off x="1180" y="1104"/>
              <a:ext cx="1544" cy="870"/>
              <a:chOff x="1210" y="1104"/>
              <a:chExt cx="1544" cy="870"/>
            </a:xfrm>
          </p:grpSpPr>
          <p:graphicFrame>
            <p:nvGraphicFramePr>
              <p:cNvPr id="319564" name="Object 76"/>
              <p:cNvGraphicFramePr>
                <a:graphicFrameLocks noChangeAspect="1"/>
              </p:cNvGraphicFramePr>
              <p:nvPr/>
            </p:nvGraphicFramePr>
            <p:xfrm>
              <a:off x="1371" y="1104"/>
              <a:ext cx="688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9632" name="公式" r:id="rId17" imgW="1091880" imgH="431640" progId="Equation.3">
                      <p:embed/>
                    </p:oleObj>
                  </mc:Choice>
                  <mc:Fallback>
                    <p:oleObj name="公式" r:id="rId17" imgW="1091880" imgH="431640" progId="Equation.3">
                      <p:embed/>
                      <p:pic>
                        <p:nvPicPr>
                          <p:cNvPr id="0" name="Object 7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71" y="1104"/>
                            <a:ext cx="688" cy="27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9565" name="Object 77"/>
              <p:cNvGraphicFramePr>
                <a:graphicFrameLocks noChangeAspect="1"/>
              </p:cNvGraphicFramePr>
              <p:nvPr/>
            </p:nvGraphicFramePr>
            <p:xfrm>
              <a:off x="1370" y="1497"/>
              <a:ext cx="1384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9633" name="公式" r:id="rId19" imgW="2197080" imgH="342720" progId="Equation.3">
                      <p:embed/>
                    </p:oleObj>
                  </mc:Choice>
                  <mc:Fallback>
                    <p:oleObj name="公式" r:id="rId19" imgW="2197080" imgH="342720" progId="Equation.3">
                      <p:embed/>
                      <p:pic>
                        <p:nvPicPr>
                          <p:cNvPr id="0" name="Object 7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70" y="1497"/>
                            <a:ext cx="1384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9566" name="Object 78"/>
              <p:cNvGraphicFramePr>
                <a:graphicFrameLocks noChangeAspect="1"/>
              </p:cNvGraphicFramePr>
              <p:nvPr/>
            </p:nvGraphicFramePr>
            <p:xfrm>
              <a:off x="1527" y="1790"/>
              <a:ext cx="1170" cy="1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9634" name="公式" r:id="rId21" imgW="2184120" imgH="342720" progId="Equation.3">
                      <p:embed/>
                    </p:oleObj>
                  </mc:Choice>
                  <mc:Fallback>
                    <p:oleObj name="公式" r:id="rId21" imgW="2184120" imgH="342720" progId="Equation.3">
                      <p:embed/>
                      <p:pic>
                        <p:nvPicPr>
                          <p:cNvPr id="0" name="Object 7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27" y="1790"/>
                            <a:ext cx="1170" cy="1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9567" name="Object 79"/>
              <p:cNvGraphicFramePr>
                <a:graphicFrameLocks noChangeAspect="1"/>
              </p:cNvGraphicFramePr>
              <p:nvPr/>
            </p:nvGraphicFramePr>
            <p:xfrm>
              <a:off x="1210" y="1144"/>
              <a:ext cx="216" cy="5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9635" name="公式" r:id="rId23" imgW="342720" imgH="876240" progId="Equation.3">
                      <p:embed/>
                    </p:oleObj>
                  </mc:Choice>
                  <mc:Fallback>
                    <p:oleObj name="公式" r:id="rId23" imgW="342720" imgH="876240" progId="Equation.3">
                      <p:embed/>
                      <p:pic>
                        <p:nvPicPr>
                          <p:cNvPr id="0" name="Object 7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10" y="1144"/>
                            <a:ext cx="216" cy="55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319568" name="Group 80"/>
          <p:cNvGrpSpPr>
            <a:grpSpLocks/>
          </p:cNvGrpSpPr>
          <p:nvPr/>
        </p:nvGrpSpPr>
        <p:grpSpPr bwMode="auto">
          <a:xfrm>
            <a:off x="1938338" y="5270500"/>
            <a:ext cx="1912937" cy="1036638"/>
            <a:chOff x="1131" y="3332"/>
            <a:chExt cx="1205" cy="653"/>
          </a:xfrm>
        </p:grpSpPr>
        <p:sp>
          <p:nvSpPr>
            <p:cNvPr id="319569" name="Line 81"/>
            <p:cNvSpPr>
              <a:spLocks noChangeAspect="1" noChangeShapeType="1"/>
            </p:cNvSpPr>
            <p:nvPr/>
          </p:nvSpPr>
          <p:spPr bwMode="auto">
            <a:xfrm flipV="1">
              <a:off x="2017" y="3495"/>
              <a:ext cx="0" cy="31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9570" name="Text Box 82"/>
            <p:cNvSpPr txBox="1">
              <a:spLocks noChangeArrowheads="1"/>
            </p:cNvSpPr>
            <p:nvPr/>
          </p:nvSpPr>
          <p:spPr bwMode="auto">
            <a:xfrm>
              <a:off x="1913" y="3735"/>
              <a:ext cx="2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 i="1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319571" name="Text Box 83"/>
            <p:cNvSpPr txBox="1">
              <a:spLocks noChangeArrowheads="1"/>
            </p:cNvSpPr>
            <p:nvPr/>
          </p:nvSpPr>
          <p:spPr bwMode="auto">
            <a:xfrm>
              <a:off x="2059" y="3332"/>
              <a:ext cx="2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i="1">
                  <a:solidFill>
                    <a:schemeClr val="tx1"/>
                  </a:solidFill>
                </a:rPr>
                <a:t>z</a:t>
              </a:r>
            </a:p>
          </p:txBody>
        </p:sp>
        <p:sp>
          <p:nvSpPr>
            <p:cNvPr id="319572" name="Text Box 84"/>
            <p:cNvSpPr txBox="1">
              <a:spLocks noChangeArrowheads="1"/>
            </p:cNvSpPr>
            <p:nvPr/>
          </p:nvSpPr>
          <p:spPr bwMode="auto">
            <a:xfrm>
              <a:off x="1131" y="3339"/>
              <a:ext cx="27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 i="1">
                  <a:solidFill>
                    <a:schemeClr val="tx1"/>
                  </a:solidFill>
                </a:rPr>
                <a:t>y</a:t>
              </a:r>
            </a:p>
          </p:txBody>
        </p:sp>
        <p:sp>
          <p:nvSpPr>
            <p:cNvPr id="319573" name="Line 85"/>
            <p:cNvSpPr>
              <a:spLocks noChangeShapeType="1"/>
            </p:cNvSpPr>
            <p:nvPr/>
          </p:nvSpPr>
          <p:spPr bwMode="auto">
            <a:xfrm>
              <a:off x="1308" y="3492"/>
              <a:ext cx="69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sysDot"/>
              <a:round/>
              <a:headEnd/>
              <a:tailEnd type="non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9574" name="Oval 86"/>
            <p:cNvSpPr>
              <a:spLocks noChangeArrowheads="1"/>
            </p:cNvSpPr>
            <p:nvPr/>
          </p:nvSpPr>
          <p:spPr bwMode="auto">
            <a:xfrm>
              <a:off x="1986" y="3462"/>
              <a:ext cx="68" cy="68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19593" name="Group 105"/>
          <p:cNvGrpSpPr>
            <a:grpSpLocks/>
          </p:cNvGrpSpPr>
          <p:nvPr/>
        </p:nvGrpSpPr>
        <p:grpSpPr bwMode="auto">
          <a:xfrm>
            <a:off x="6746875" y="5567363"/>
            <a:ext cx="717550" cy="450850"/>
            <a:chOff x="4250" y="3507"/>
            <a:chExt cx="452" cy="284"/>
          </a:xfrm>
        </p:grpSpPr>
        <p:sp>
          <p:nvSpPr>
            <p:cNvPr id="319586" name="Arc 98"/>
            <p:cNvSpPr>
              <a:spLocks/>
            </p:cNvSpPr>
            <p:nvPr/>
          </p:nvSpPr>
          <p:spPr bwMode="auto">
            <a:xfrm>
              <a:off x="4250" y="3656"/>
              <a:ext cx="192" cy="135"/>
            </a:xfrm>
            <a:custGeom>
              <a:avLst/>
              <a:gdLst>
                <a:gd name="G0" fmla="+- 0 0 0"/>
                <a:gd name="G1" fmla="+- 15054 0 0"/>
                <a:gd name="G2" fmla="+- 21600 0 0"/>
                <a:gd name="T0" fmla="*/ 15490 w 21599"/>
                <a:gd name="T1" fmla="*/ 0 h 15054"/>
                <a:gd name="T2" fmla="*/ 21599 w 21599"/>
                <a:gd name="T3" fmla="*/ 14884 h 15054"/>
                <a:gd name="T4" fmla="*/ 0 w 21599"/>
                <a:gd name="T5" fmla="*/ 15054 h 15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99" h="15054" fill="none" extrusionOk="0">
                  <a:moveTo>
                    <a:pt x="15489" y="0"/>
                  </a:moveTo>
                  <a:cubicBezTo>
                    <a:pt x="19367" y="3989"/>
                    <a:pt x="21555" y="9321"/>
                    <a:pt x="21599" y="14883"/>
                  </a:cubicBezTo>
                </a:path>
                <a:path w="21599" h="15054" stroke="0" extrusionOk="0">
                  <a:moveTo>
                    <a:pt x="15489" y="0"/>
                  </a:moveTo>
                  <a:cubicBezTo>
                    <a:pt x="19367" y="3989"/>
                    <a:pt x="21555" y="9321"/>
                    <a:pt x="21599" y="14883"/>
                  </a:cubicBezTo>
                  <a:lnTo>
                    <a:pt x="0" y="15054"/>
                  </a:lnTo>
                  <a:close/>
                </a:path>
              </a:pathLst>
            </a:custGeom>
            <a:noFill/>
            <a:ln w="22225" cmpd="dbl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9585" name="Text Box 97"/>
            <p:cNvSpPr txBox="1">
              <a:spLocks noChangeArrowheads="1"/>
            </p:cNvSpPr>
            <p:nvPr/>
          </p:nvSpPr>
          <p:spPr bwMode="auto">
            <a:xfrm>
              <a:off x="4431" y="3507"/>
              <a:ext cx="27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 i="1">
                  <a:solidFill>
                    <a:schemeClr val="tx1"/>
                  </a:solidFill>
                </a:rPr>
                <a:t>y</a:t>
              </a:r>
            </a:p>
          </p:txBody>
        </p:sp>
      </p:grpSp>
      <p:grpSp>
        <p:nvGrpSpPr>
          <p:cNvPr id="319590" name="Group 102"/>
          <p:cNvGrpSpPr>
            <a:grpSpLocks/>
          </p:cNvGrpSpPr>
          <p:nvPr/>
        </p:nvGrpSpPr>
        <p:grpSpPr bwMode="auto">
          <a:xfrm>
            <a:off x="1349375" y="1173163"/>
            <a:ext cx="1820863" cy="457200"/>
            <a:chOff x="850" y="739"/>
            <a:chExt cx="1147" cy="288"/>
          </a:xfrm>
        </p:grpSpPr>
        <p:graphicFrame>
          <p:nvGraphicFramePr>
            <p:cNvPr id="319587" name="Object 99"/>
            <p:cNvGraphicFramePr>
              <a:graphicFrameLocks/>
            </p:cNvGraphicFramePr>
            <p:nvPr/>
          </p:nvGraphicFramePr>
          <p:xfrm>
            <a:off x="1141" y="783"/>
            <a:ext cx="8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9636" name="公式" r:id="rId25" imgW="1358640" imgH="342720" progId="Equation.3">
                    <p:embed/>
                  </p:oleObj>
                </mc:Choice>
                <mc:Fallback>
                  <p:oleObj name="公式" r:id="rId25" imgW="1358640" imgH="342720" progId="Equation.3">
                    <p:embed/>
                    <p:pic>
                      <p:nvPicPr>
                        <p:cNvPr id="0" name="Object 9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1" y="783"/>
                          <a:ext cx="85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9588" name="Rectangle 100"/>
            <p:cNvSpPr>
              <a:spLocks noChangeArrowheads="1"/>
            </p:cNvSpPr>
            <p:nvPr/>
          </p:nvSpPr>
          <p:spPr bwMode="auto">
            <a:xfrm>
              <a:off x="850" y="739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</a:rPr>
                <a:t>令       </a:t>
              </a:r>
            </a:p>
          </p:txBody>
        </p:sp>
      </p:grpSp>
      <p:pic>
        <p:nvPicPr>
          <p:cNvPr id="319614" name="Picture 1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9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9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19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19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19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19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1000"/>
                                        <p:tgtEl>
                                          <p:spTgt spid="319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19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1000"/>
                                        <p:tgtEl>
                                          <p:spTgt spid="319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1000"/>
                                        <p:tgtEl>
                                          <p:spTgt spid="319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19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19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19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319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319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4" dur="1000"/>
                                        <p:tgtEl>
                                          <p:spTgt spid="319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319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4" dur="1000"/>
                                        <p:tgtEl>
                                          <p:spTgt spid="31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319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527" grpId="0" animBg="1"/>
      <p:bldP spid="3195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924" name="Picture 1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04" name="Picture 1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05" name="Picture 1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06" name="Picture 1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07" name="Picture 13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08" name="Picture 1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09" name="Picture 1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10" name="Picture 1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11" name="Picture 143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12" name="Picture 1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13" name="Picture 1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14" name="Picture 1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15" name="Picture 14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16" name="Picture 1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17" name="Picture 14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18" name="Picture 1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19" name="Picture 1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20" name="Picture 1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21" name="Picture 15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22" name="Picture 1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923" name="Picture 1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6845" name="Group 77"/>
          <p:cNvGrpSpPr>
            <a:grpSpLocks/>
          </p:cNvGrpSpPr>
          <p:nvPr/>
        </p:nvGrpSpPr>
        <p:grpSpPr bwMode="auto">
          <a:xfrm>
            <a:off x="5527675" y="4162425"/>
            <a:ext cx="3003550" cy="1149350"/>
            <a:chOff x="3140" y="2706"/>
            <a:chExt cx="1947" cy="974"/>
          </a:xfrm>
        </p:grpSpPr>
        <p:sp>
          <p:nvSpPr>
            <p:cNvPr id="416846" name="Rectangle 78"/>
            <p:cNvSpPr>
              <a:spLocks noChangeArrowheads="1"/>
            </p:cNvSpPr>
            <p:nvPr/>
          </p:nvSpPr>
          <p:spPr bwMode="auto">
            <a:xfrm>
              <a:off x="3140" y="2706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6847" name="Rectangle 79"/>
            <p:cNvSpPr>
              <a:spLocks noChangeArrowheads="1"/>
            </p:cNvSpPr>
            <p:nvPr/>
          </p:nvSpPr>
          <p:spPr bwMode="auto">
            <a:xfrm rot="10800000">
              <a:off x="4114" y="2708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16790" name="PubPieSlice"/>
          <p:cNvSpPr>
            <a:spLocks noEditPoints="1" noChangeArrowheads="1"/>
          </p:cNvSpPr>
          <p:nvPr/>
        </p:nvSpPr>
        <p:spPr bwMode="auto">
          <a:xfrm rot="17899647">
            <a:off x="4319587" y="1000126"/>
            <a:ext cx="3598863" cy="3598862"/>
          </a:xfrm>
          <a:custGeom>
            <a:avLst/>
            <a:gdLst>
              <a:gd name="G0" fmla="+- 0 0 0"/>
              <a:gd name="G1" fmla="sin 10800 4013199"/>
              <a:gd name="G2" fmla="cos 10800 4013199"/>
              <a:gd name="G3" fmla="sin 10800 2111470"/>
              <a:gd name="G4" fmla="cos 10800 2111470"/>
              <a:gd name="G5" fmla="+- G1 10800 0"/>
              <a:gd name="G6" fmla="+- G2 10800 0"/>
              <a:gd name="G7" fmla="+- G3 10800 0"/>
              <a:gd name="G8" fmla="+- G4 10800 0"/>
              <a:gd name="G9" fmla="+- 10800 0 0"/>
              <a:gd name="T0" fmla="*/ 15996 w 21600"/>
              <a:gd name="T1" fmla="*/ 20267 h 21600"/>
              <a:gd name="T2" fmla="*/ 10800 w 21600"/>
              <a:gd name="T3" fmla="*/ 10800 h 21600"/>
              <a:gd name="T4" fmla="*/ 19937 w 21600"/>
              <a:gd name="T5" fmla="*/ 16558 h 21600"/>
              <a:gd name="T6" fmla="*/ 3163 w 21600"/>
              <a:gd name="T7" fmla="*/ 3163 h 21600"/>
              <a:gd name="T8" fmla="*/ 18437 w 21600"/>
              <a:gd name="T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21600" h="21600">
                <a:moveTo>
                  <a:pt x="15996" y="20267"/>
                </a:moveTo>
                <a:cubicBezTo>
                  <a:pt x="17603" y="19385"/>
                  <a:pt x="18959" y="18108"/>
                  <a:pt x="19937" y="16558"/>
                </a:cubicBezTo>
                <a:lnTo>
                  <a:pt x="10800" y="10800"/>
                </a:lnTo>
                <a:close/>
              </a:path>
            </a:pathLst>
          </a:custGeom>
          <a:gradFill rotWithShape="1">
            <a:gsLst>
              <a:gs pos="0">
                <a:srgbClr val="FF8913">
                  <a:alpha val="52000"/>
                </a:srgbClr>
              </a:gs>
              <a:gs pos="100000">
                <a:srgbClr val="FFFFFF">
                  <a:alpha val="39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6782" name="Rectangle 14"/>
          <p:cNvSpPr>
            <a:spLocks noChangeArrowheads="1"/>
          </p:cNvSpPr>
          <p:nvPr/>
        </p:nvSpPr>
        <p:spPr bwMode="auto">
          <a:xfrm>
            <a:off x="533400" y="1144588"/>
            <a:ext cx="208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映射特点     </a:t>
            </a:r>
          </a:p>
        </p:txBody>
      </p:sp>
      <p:grpSp>
        <p:nvGrpSpPr>
          <p:cNvPr id="416868" name="Group 100"/>
          <p:cNvGrpSpPr>
            <a:grpSpLocks/>
          </p:cNvGrpSpPr>
          <p:nvPr/>
        </p:nvGrpSpPr>
        <p:grpSpPr bwMode="auto">
          <a:xfrm>
            <a:off x="4225925" y="2100263"/>
            <a:ext cx="1176338" cy="436562"/>
            <a:chOff x="2662" y="1323"/>
            <a:chExt cx="741" cy="275"/>
          </a:xfrm>
        </p:grpSpPr>
        <p:graphicFrame>
          <p:nvGraphicFramePr>
            <p:cNvPr id="416784" name="Object 16"/>
            <p:cNvGraphicFramePr>
              <a:graphicFrameLocks/>
            </p:cNvGraphicFramePr>
            <p:nvPr/>
          </p:nvGraphicFramePr>
          <p:xfrm>
            <a:off x="2761" y="1323"/>
            <a:ext cx="52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49" name="公式" r:id="rId5" imgW="838080" imgH="368280" progId="Equation.3">
                    <p:embed/>
                  </p:oleObj>
                </mc:Choice>
                <mc:Fallback>
                  <p:oleObj name="公式" r:id="rId5" imgW="838080" imgH="36828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1" y="1323"/>
                          <a:ext cx="52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6785" name="Line 17"/>
            <p:cNvSpPr>
              <a:spLocks noChangeShapeType="1"/>
            </p:cNvSpPr>
            <p:nvPr/>
          </p:nvSpPr>
          <p:spPr bwMode="auto">
            <a:xfrm flipV="1">
              <a:off x="2662" y="1598"/>
              <a:ext cx="741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16870" name="Group 102"/>
          <p:cNvGrpSpPr>
            <a:grpSpLocks/>
          </p:cNvGrpSpPr>
          <p:nvPr/>
        </p:nvGrpSpPr>
        <p:grpSpPr bwMode="auto">
          <a:xfrm>
            <a:off x="6229350" y="2549525"/>
            <a:ext cx="488950" cy="246063"/>
            <a:chOff x="3924" y="1606"/>
            <a:chExt cx="308" cy="155"/>
          </a:xfrm>
        </p:grpSpPr>
        <p:sp>
          <p:nvSpPr>
            <p:cNvPr id="416794" name="Arc 26"/>
            <p:cNvSpPr>
              <a:spLocks/>
            </p:cNvSpPr>
            <p:nvPr/>
          </p:nvSpPr>
          <p:spPr bwMode="auto">
            <a:xfrm>
              <a:off x="3924" y="1662"/>
              <a:ext cx="150" cy="99"/>
            </a:xfrm>
            <a:custGeom>
              <a:avLst/>
              <a:gdLst>
                <a:gd name="G0" fmla="+- 0 0 0"/>
                <a:gd name="G1" fmla="+- 14704 0 0"/>
                <a:gd name="G2" fmla="+- 21600 0 0"/>
                <a:gd name="T0" fmla="*/ 15822 w 21600"/>
                <a:gd name="T1" fmla="*/ 0 h 15507"/>
                <a:gd name="T2" fmla="*/ 21585 w 21600"/>
                <a:gd name="T3" fmla="*/ 15507 h 15507"/>
                <a:gd name="T4" fmla="*/ 0 w 21600"/>
                <a:gd name="T5" fmla="*/ 14704 h 15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5507" fill="none" extrusionOk="0">
                  <a:moveTo>
                    <a:pt x="15822" y="-1"/>
                  </a:moveTo>
                  <a:cubicBezTo>
                    <a:pt x="19535" y="3995"/>
                    <a:pt x="21600" y="9248"/>
                    <a:pt x="21600" y="14704"/>
                  </a:cubicBezTo>
                  <a:cubicBezTo>
                    <a:pt x="21600" y="14971"/>
                    <a:pt x="21595" y="15239"/>
                    <a:pt x="21585" y="15507"/>
                  </a:cubicBezTo>
                </a:path>
                <a:path w="21600" h="15507" stroke="0" extrusionOk="0">
                  <a:moveTo>
                    <a:pt x="15822" y="-1"/>
                  </a:moveTo>
                  <a:cubicBezTo>
                    <a:pt x="19535" y="3995"/>
                    <a:pt x="21600" y="9248"/>
                    <a:pt x="21600" y="14704"/>
                  </a:cubicBezTo>
                  <a:cubicBezTo>
                    <a:pt x="21600" y="14971"/>
                    <a:pt x="21595" y="15239"/>
                    <a:pt x="21585" y="15507"/>
                  </a:cubicBezTo>
                  <a:lnTo>
                    <a:pt x="0" y="14704"/>
                  </a:lnTo>
                  <a:close/>
                </a:path>
              </a:pathLst>
            </a:custGeom>
            <a:noFill/>
            <a:ln w="31750" cmpd="dbl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16793" name="Object 25"/>
            <p:cNvGraphicFramePr>
              <a:graphicFrameLocks noChangeAspect="1"/>
            </p:cNvGraphicFramePr>
            <p:nvPr/>
          </p:nvGraphicFramePr>
          <p:xfrm>
            <a:off x="4136" y="1606"/>
            <a:ext cx="96" cy="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50" name="公式" r:id="rId7" imgW="203040" imgH="279360" progId="Equation.3">
                    <p:embed/>
                  </p:oleObj>
                </mc:Choice>
                <mc:Fallback>
                  <p:oleObj name="公式" r:id="rId7" imgW="203040" imgH="27936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6" y="1606"/>
                          <a:ext cx="96" cy="1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16806" name="Object 38"/>
          <p:cNvGraphicFramePr>
            <a:graphicFrameLocks noChangeAspect="1"/>
          </p:cNvGraphicFramePr>
          <p:nvPr/>
        </p:nvGraphicFramePr>
        <p:xfrm>
          <a:off x="6823075" y="2517775"/>
          <a:ext cx="792163" cy="25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951" name="公式" r:id="rId9" imgW="1066680" imgH="342720" progId="Equation.3">
                  <p:embed/>
                </p:oleObj>
              </mc:Choice>
              <mc:Fallback>
                <p:oleObj name="公式" r:id="rId9" imgW="1066680" imgH="34272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3075" y="2517775"/>
                        <a:ext cx="792163" cy="25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6872" name="Group 104"/>
          <p:cNvGrpSpPr>
            <a:grpSpLocks/>
          </p:cNvGrpSpPr>
          <p:nvPr/>
        </p:nvGrpSpPr>
        <p:grpSpPr bwMode="auto">
          <a:xfrm>
            <a:off x="536575" y="5900738"/>
            <a:ext cx="7283450" cy="463550"/>
            <a:chOff x="338" y="3717"/>
            <a:chExt cx="4588" cy="292"/>
          </a:xfrm>
        </p:grpSpPr>
        <p:sp>
          <p:nvSpPr>
            <p:cNvPr id="416773" name="Rectangle 5"/>
            <p:cNvSpPr>
              <a:spLocks noChangeArrowheads="1"/>
            </p:cNvSpPr>
            <p:nvPr/>
          </p:nvSpPr>
          <p:spPr bwMode="auto">
            <a:xfrm>
              <a:off x="850" y="3721"/>
              <a:ext cx="40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指数函数</a:t>
              </a:r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            </a:t>
              </a:r>
              <a:r>
                <a:rPr lang="zh-CN" altLang="en-US" sz="12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将水平带形域变为角形域。   </a:t>
              </a:r>
            </a:p>
          </p:txBody>
        </p:sp>
        <p:sp>
          <p:nvSpPr>
            <p:cNvPr id="416783" name="Rectangle 15"/>
            <p:cNvSpPr>
              <a:spLocks noChangeArrowheads="1"/>
            </p:cNvSpPr>
            <p:nvPr/>
          </p:nvSpPr>
          <p:spPr bwMode="auto">
            <a:xfrm>
              <a:off x="338" y="3721"/>
              <a:ext cx="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特点       </a:t>
              </a:r>
            </a:p>
          </p:txBody>
        </p:sp>
        <p:graphicFrame>
          <p:nvGraphicFramePr>
            <p:cNvPr id="416811" name="Object 43"/>
            <p:cNvGraphicFramePr>
              <a:graphicFrameLocks/>
            </p:cNvGraphicFramePr>
            <p:nvPr/>
          </p:nvGraphicFramePr>
          <p:xfrm>
            <a:off x="1709" y="3717"/>
            <a:ext cx="52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52" name="公式" r:id="rId11" imgW="838080" imgH="368280" progId="Equation.3">
                    <p:embed/>
                  </p:oleObj>
                </mc:Choice>
                <mc:Fallback>
                  <p:oleObj name="公式" r:id="rId11" imgW="838080" imgH="368280" progId="Equation.3">
                    <p:embed/>
                    <p:pic>
                      <p:nvPicPr>
                        <p:cNvPr id="0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9" y="3717"/>
                          <a:ext cx="52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6813" name="Rectangle 45"/>
          <p:cNvSpPr>
            <a:spLocks noChangeArrowheads="1"/>
          </p:cNvSpPr>
          <p:nvPr/>
        </p:nvSpPr>
        <p:spPr bwMode="auto">
          <a:xfrm>
            <a:off x="536575" y="530225"/>
            <a:ext cx="2933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指数函数     </a:t>
            </a:r>
          </a:p>
        </p:txBody>
      </p:sp>
      <p:sp>
        <p:nvSpPr>
          <p:cNvPr id="416814" name="Rectangle 46"/>
          <p:cNvSpPr>
            <a:spLocks noChangeArrowheads="1"/>
          </p:cNvSpPr>
          <p:nvPr/>
        </p:nvSpPr>
        <p:spPr bwMode="auto">
          <a:xfrm>
            <a:off x="2971800" y="628650"/>
            <a:ext cx="981075" cy="361950"/>
          </a:xfrm>
          <a:prstGeom prst="rect">
            <a:avLst/>
          </a:prstGeom>
          <a:solidFill>
            <a:srgbClr val="DDFFFF">
              <a:alpha val="99001"/>
            </a:srgbClr>
          </a:solidFill>
          <a:ln w="9525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416815" name="Object 47"/>
          <p:cNvGraphicFramePr>
            <a:graphicFrameLocks/>
          </p:cNvGraphicFramePr>
          <p:nvPr/>
        </p:nvGraphicFramePr>
        <p:xfrm>
          <a:off x="3019425" y="595313"/>
          <a:ext cx="838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953" name="公式" r:id="rId13" imgW="838080" imgH="368280" progId="Equation.3">
                  <p:embed/>
                </p:oleObj>
              </mc:Choice>
              <mc:Fallback>
                <p:oleObj name="公式" r:id="rId13" imgW="838080" imgH="368280" progId="Equation.3">
                  <p:embed/>
                  <p:pic>
                    <p:nvPicPr>
                      <p:cNvPr id="0" name="Object 4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9425" y="595313"/>
                        <a:ext cx="8382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6824" name="Object 56"/>
          <p:cNvGraphicFramePr>
            <a:graphicFrameLocks noChangeAspect="1"/>
          </p:cNvGraphicFramePr>
          <p:nvPr/>
        </p:nvGraphicFramePr>
        <p:xfrm>
          <a:off x="2947988" y="2141538"/>
          <a:ext cx="792162" cy="25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954" name="公式" r:id="rId15" imgW="1066680" imgH="342720" progId="Equation.3">
                  <p:embed/>
                </p:oleObj>
              </mc:Choice>
              <mc:Fallback>
                <p:oleObj name="公式" r:id="rId15" imgW="1066680" imgH="34272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7988" y="2141538"/>
                        <a:ext cx="792162" cy="255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6903" name="Group 135"/>
          <p:cNvGrpSpPr>
            <a:grpSpLocks/>
          </p:cNvGrpSpPr>
          <p:nvPr/>
        </p:nvGrpSpPr>
        <p:grpSpPr bwMode="auto">
          <a:xfrm>
            <a:off x="4232275" y="4470400"/>
            <a:ext cx="1176338" cy="520700"/>
            <a:chOff x="2666" y="2816"/>
            <a:chExt cx="741" cy="328"/>
          </a:xfrm>
        </p:grpSpPr>
        <p:graphicFrame>
          <p:nvGraphicFramePr>
            <p:cNvPr id="416829" name="Object 61"/>
            <p:cNvGraphicFramePr>
              <a:graphicFrameLocks/>
            </p:cNvGraphicFramePr>
            <p:nvPr/>
          </p:nvGraphicFramePr>
          <p:xfrm>
            <a:off x="2729" y="2816"/>
            <a:ext cx="655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55" name="公式" r:id="rId17" imgW="1041120" imgH="469800" progId="Equation.3">
                    <p:embed/>
                  </p:oleObj>
                </mc:Choice>
                <mc:Fallback>
                  <p:oleObj name="公式" r:id="rId17" imgW="1041120" imgH="469800" progId="Equation.3">
                    <p:embed/>
                    <p:pic>
                      <p:nvPicPr>
                        <p:cNvPr id="0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9" y="2816"/>
                          <a:ext cx="655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6830" name="Line 62"/>
            <p:cNvSpPr>
              <a:spLocks noChangeShapeType="1"/>
            </p:cNvSpPr>
            <p:nvPr/>
          </p:nvSpPr>
          <p:spPr bwMode="auto">
            <a:xfrm flipV="1">
              <a:off x="2666" y="3144"/>
              <a:ext cx="741" cy="0"/>
            </a:xfrm>
            <a:prstGeom prst="line">
              <a:avLst/>
            </a:prstGeom>
            <a:noFill/>
            <a:ln w="25400">
              <a:solidFill>
                <a:srgbClr val="D00068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16885" name="Group 117"/>
          <p:cNvGrpSpPr>
            <a:grpSpLocks/>
          </p:cNvGrpSpPr>
          <p:nvPr/>
        </p:nvGrpSpPr>
        <p:grpSpPr bwMode="auto">
          <a:xfrm>
            <a:off x="1082675" y="4486275"/>
            <a:ext cx="3030538" cy="803275"/>
            <a:chOff x="682" y="2826"/>
            <a:chExt cx="1909" cy="506"/>
          </a:xfrm>
        </p:grpSpPr>
        <p:graphicFrame>
          <p:nvGraphicFramePr>
            <p:cNvPr id="416838" name="Object 70"/>
            <p:cNvGraphicFramePr>
              <a:graphicFrameLocks noChangeAspect="1"/>
            </p:cNvGraphicFramePr>
            <p:nvPr/>
          </p:nvGraphicFramePr>
          <p:xfrm>
            <a:off x="1652" y="2826"/>
            <a:ext cx="149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56" name="公式" r:id="rId19" imgW="317160" imgH="342720" progId="Equation.3">
                    <p:embed/>
                  </p:oleObj>
                </mc:Choice>
                <mc:Fallback>
                  <p:oleObj name="公式" r:id="rId19" imgW="317160" imgH="34272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2" y="2826"/>
                          <a:ext cx="149" cy="1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6879" name="Group 111"/>
            <p:cNvGrpSpPr>
              <a:grpSpLocks/>
            </p:cNvGrpSpPr>
            <p:nvPr/>
          </p:nvGrpSpPr>
          <p:grpSpPr bwMode="auto">
            <a:xfrm>
              <a:off x="682" y="2989"/>
              <a:ext cx="1909" cy="343"/>
              <a:chOff x="682" y="2989"/>
              <a:chExt cx="1909" cy="343"/>
            </a:xfrm>
          </p:grpSpPr>
          <p:grpSp>
            <p:nvGrpSpPr>
              <p:cNvPr id="416843" name="Group 75"/>
              <p:cNvGrpSpPr>
                <a:grpSpLocks/>
              </p:cNvGrpSpPr>
              <p:nvPr/>
            </p:nvGrpSpPr>
            <p:grpSpPr bwMode="auto">
              <a:xfrm>
                <a:off x="682" y="2989"/>
                <a:ext cx="1909" cy="343"/>
                <a:chOff x="682" y="2989"/>
                <a:chExt cx="1909" cy="343"/>
              </a:xfrm>
            </p:grpSpPr>
            <p:sp>
              <p:nvSpPr>
                <p:cNvPr id="416825" name="Rectangle 57"/>
                <p:cNvSpPr>
                  <a:spLocks noChangeArrowheads="1"/>
                </p:cNvSpPr>
                <p:nvPr/>
              </p:nvSpPr>
              <p:spPr bwMode="auto">
                <a:xfrm>
                  <a:off x="682" y="2989"/>
                  <a:ext cx="954" cy="342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CC99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FF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16826" name="Rectangle 58"/>
                <p:cNvSpPr>
                  <a:spLocks noChangeArrowheads="1"/>
                </p:cNvSpPr>
                <p:nvPr/>
              </p:nvSpPr>
              <p:spPr bwMode="auto">
                <a:xfrm flipH="1">
                  <a:off x="1637" y="2990"/>
                  <a:ext cx="954" cy="342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CC99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FF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16837" name="Line 69"/>
              <p:cNvSpPr>
                <a:spLocks noChangeShapeType="1"/>
              </p:cNvSpPr>
              <p:nvPr/>
            </p:nvSpPr>
            <p:spPr bwMode="auto">
              <a:xfrm flipV="1">
                <a:off x="813" y="2992"/>
                <a:ext cx="1638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416882" name="Group 114"/>
          <p:cNvGrpSpPr>
            <a:grpSpLocks/>
          </p:cNvGrpSpPr>
          <p:nvPr/>
        </p:nvGrpSpPr>
        <p:grpSpPr bwMode="auto">
          <a:xfrm>
            <a:off x="6318250" y="4714875"/>
            <a:ext cx="1360488" cy="863600"/>
            <a:chOff x="3980" y="2970"/>
            <a:chExt cx="857" cy="544"/>
          </a:xfrm>
        </p:grpSpPr>
        <p:sp>
          <p:nvSpPr>
            <p:cNvPr id="416863" name="Arc 95"/>
            <p:cNvSpPr>
              <a:spLocks noChangeAspect="1"/>
            </p:cNvSpPr>
            <p:nvPr/>
          </p:nvSpPr>
          <p:spPr bwMode="auto">
            <a:xfrm>
              <a:off x="4063" y="2970"/>
              <a:ext cx="725" cy="36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707 h 21707"/>
                <a:gd name="T2" fmla="*/ 43200 w 43200"/>
                <a:gd name="T3" fmla="*/ 21600 h 21707"/>
                <a:gd name="T4" fmla="*/ 21600 w 43200"/>
                <a:gd name="T5" fmla="*/ 21600 h 21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707" fill="none" extrusionOk="0">
                  <a:moveTo>
                    <a:pt x="0" y="21706"/>
                  </a:moveTo>
                  <a:cubicBezTo>
                    <a:pt x="0" y="21671"/>
                    <a:pt x="0" y="2163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1707" stroke="0" extrusionOk="0">
                  <a:moveTo>
                    <a:pt x="0" y="21706"/>
                  </a:moveTo>
                  <a:cubicBezTo>
                    <a:pt x="0" y="21671"/>
                    <a:pt x="0" y="2163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DDFF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16864" name="Object 96"/>
            <p:cNvGraphicFramePr>
              <a:graphicFrameLocks noChangeAspect="1"/>
            </p:cNvGraphicFramePr>
            <p:nvPr/>
          </p:nvGraphicFramePr>
          <p:xfrm>
            <a:off x="4759" y="3360"/>
            <a:ext cx="78" cy="1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57" name="公式" r:id="rId21" imgW="164880" imgH="266400" progId="Equation.3">
                    <p:embed/>
                  </p:oleObj>
                </mc:Choice>
                <mc:Fallback>
                  <p:oleObj name="公式" r:id="rId21" imgW="164880" imgH="266400" progId="Equation.3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9" y="3360"/>
                          <a:ext cx="78" cy="1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6865" name="Object 97"/>
            <p:cNvGraphicFramePr>
              <a:graphicFrameLocks noChangeAspect="1"/>
            </p:cNvGraphicFramePr>
            <p:nvPr/>
          </p:nvGraphicFramePr>
          <p:xfrm>
            <a:off x="3980" y="3352"/>
            <a:ext cx="168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58" name="公式" r:id="rId23" imgW="355320" imgH="342720" progId="Equation.3">
                    <p:embed/>
                  </p:oleObj>
                </mc:Choice>
                <mc:Fallback>
                  <p:oleObj name="公式" r:id="rId23" imgW="355320" imgH="342720" progId="Equation.3">
                    <p:embed/>
                    <p:pic>
                      <p:nvPicPr>
                        <p:cNvPr id="0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0" y="3352"/>
                          <a:ext cx="168" cy="1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881" name="Group 113"/>
          <p:cNvGrpSpPr>
            <a:grpSpLocks/>
          </p:cNvGrpSpPr>
          <p:nvPr/>
        </p:nvGrpSpPr>
        <p:grpSpPr bwMode="auto">
          <a:xfrm>
            <a:off x="6924675" y="5070475"/>
            <a:ext cx="357188" cy="228600"/>
            <a:chOff x="4362" y="3194"/>
            <a:chExt cx="225" cy="144"/>
          </a:xfrm>
        </p:grpSpPr>
        <p:sp>
          <p:nvSpPr>
            <p:cNvPr id="416828" name="Arc 60"/>
            <p:cNvSpPr>
              <a:spLocks noChangeAspect="1"/>
            </p:cNvSpPr>
            <p:nvPr/>
          </p:nvSpPr>
          <p:spPr bwMode="auto">
            <a:xfrm>
              <a:off x="4362" y="3277"/>
              <a:ext cx="132" cy="61"/>
            </a:xfrm>
            <a:custGeom>
              <a:avLst/>
              <a:gdLst>
                <a:gd name="G0" fmla="+- 21591 0 0"/>
                <a:gd name="G1" fmla="+- 21600 0 0"/>
                <a:gd name="G2" fmla="+- 21600 0 0"/>
                <a:gd name="T0" fmla="*/ 0 w 43182"/>
                <a:gd name="T1" fmla="*/ 20962 h 21600"/>
                <a:gd name="T2" fmla="*/ 43182 w 43182"/>
                <a:gd name="T3" fmla="*/ 20987 h 21600"/>
                <a:gd name="T4" fmla="*/ 21591 w 43182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82" h="21600" fill="none" extrusionOk="0">
                  <a:moveTo>
                    <a:pt x="0" y="20962"/>
                  </a:moveTo>
                  <a:cubicBezTo>
                    <a:pt x="345" y="9286"/>
                    <a:pt x="9910" y="-1"/>
                    <a:pt x="21591" y="0"/>
                  </a:cubicBezTo>
                  <a:cubicBezTo>
                    <a:pt x="33281" y="0"/>
                    <a:pt x="42850" y="9301"/>
                    <a:pt x="43182" y="20986"/>
                  </a:cubicBezTo>
                </a:path>
                <a:path w="43182" h="21600" stroke="0" extrusionOk="0">
                  <a:moveTo>
                    <a:pt x="0" y="20962"/>
                  </a:moveTo>
                  <a:cubicBezTo>
                    <a:pt x="345" y="9286"/>
                    <a:pt x="9910" y="-1"/>
                    <a:pt x="21591" y="0"/>
                  </a:cubicBezTo>
                  <a:cubicBezTo>
                    <a:pt x="33281" y="0"/>
                    <a:pt x="42850" y="9301"/>
                    <a:pt x="43182" y="20986"/>
                  </a:cubicBezTo>
                  <a:lnTo>
                    <a:pt x="21591" y="21600"/>
                  </a:lnTo>
                  <a:close/>
                </a:path>
              </a:pathLst>
            </a:custGeom>
            <a:noFill/>
            <a:ln w="31750" cmpd="dbl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16834" name="Object 66"/>
            <p:cNvGraphicFramePr>
              <a:graphicFrameLocks noChangeAspect="1"/>
            </p:cNvGraphicFramePr>
            <p:nvPr/>
          </p:nvGraphicFramePr>
          <p:xfrm>
            <a:off x="4485" y="3194"/>
            <a:ext cx="102" cy="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59" name="公式" r:id="rId25" imgW="215640" imgH="203040" progId="Equation.3">
                    <p:embed/>
                  </p:oleObj>
                </mc:Choice>
                <mc:Fallback>
                  <p:oleObj name="公式" r:id="rId25" imgW="215640" imgH="203040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5" y="3194"/>
                          <a:ext cx="102" cy="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887" name="Group 119"/>
          <p:cNvGrpSpPr>
            <a:grpSpLocks/>
          </p:cNvGrpSpPr>
          <p:nvPr/>
        </p:nvGrpSpPr>
        <p:grpSpPr bwMode="auto">
          <a:xfrm>
            <a:off x="1149350" y="4483100"/>
            <a:ext cx="1709738" cy="814388"/>
            <a:chOff x="724" y="2824"/>
            <a:chExt cx="1077" cy="513"/>
          </a:xfrm>
        </p:grpSpPr>
        <p:grpSp>
          <p:nvGrpSpPr>
            <p:cNvPr id="416877" name="Group 109"/>
            <p:cNvGrpSpPr>
              <a:grpSpLocks/>
            </p:cNvGrpSpPr>
            <p:nvPr/>
          </p:nvGrpSpPr>
          <p:grpSpPr bwMode="auto">
            <a:xfrm>
              <a:off x="724" y="2993"/>
              <a:ext cx="912" cy="344"/>
              <a:chOff x="724" y="2993"/>
              <a:chExt cx="912" cy="344"/>
            </a:xfrm>
          </p:grpSpPr>
          <p:sp>
            <p:nvSpPr>
              <p:cNvPr id="416842" name="Rectangle 74"/>
              <p:cNvSpPr>
                <a:spLocks noChangeArrowheads="1"/>
              </p:cNvSpPr>
              <p:nvPr/>
            </p:nvSpPr>
            <p:spPr bwMode="auto">
              <a:xfrm>
                <a:off x="724" y="2995"/>
                <a:ext cx="912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1FF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16876" name="Line 108"/>
              <p:cNvSpPr>
                <a:spLocks noChangeShapeType="1"/>
              </p:cNvSpPr>
              <p:nvPr/>
            </p:nvSpPr>
            <p:spPr bwMode="auto">
              <a:xfrm flipV="1">
                <a:off x="812" y="2993"/>
                <a:ext cx="821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416886" name="Object 118"/>
            <p:cNvGraphicFramePr>
              <a:graphicFrameLocks noChangeAspect="1"/>
            </p:cNvGraphicFramePr>
            <p:nvPr/>
          </p:nvGraphicFramePr>
          <p:xfrm>
            <a:off x="1652" y="2824"/>
            <a:ext cx="149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60" name="公式" r:id="rId27" imgW="317160" imgH="342720" progId="Equation.3">
                    <p:embed/>
                  </p:oleObj>
                </mc:Choice>
                <mc:Fallback>
                  <p:oleObj name="公式" r:id="rId27" imgW="317160" imgH="342720" progId="Equation.3">
                    <p:embed/>
                    <p:pic>
                      <p:nvPicPr>
                        <p:cNvPr id="0" name="Object 1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2" y="2824"/>
                          <a:ext cx="149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6888" name="Rectangle 120"/>
          <p:cNvSpPr>
            <a:spLocks noChangeArrowheads="1"/>
          </p:cNvSpPr>
          <p:nvPr/>
        </p:nvSpPr>
        <p:spPr bwMode="auto">
          <a:xfrm>
            <a:off x="833438" y="4037013"/>
            <a:ext cx="1255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特别有  </a:t>
            </a:r>
          </a:p>
        </p:txBody>
      </p:sp>
      <p:grpSp>
        <p:nvGrpSpPr>
          <p:cNvPr id="416897" name="Group 129"/>
          <p:cNvGrpSpPr>
            <a:grpSpLocks/>
          </p:cNvGrpSpPr>
          <p:nvPr/>
        </p:nvGrpSpPr>
        <p:grpSpPr bwMode="auto">
          <a:xfrm>
            <a:off x="1076325" y="1698625"/>
            <a:ext cx="3030538" cy="1406525"/>
            <a:chOff x="678" y="1070"/>
            <a:chExt cx="1909" cy="886"/>
          </a:xfrm>
        </p:grpSpPr>
        <p:grpSp>
          <p:nvGrpSpPr>
            <p:cNvPr id="416867" name="Group 99"/>
            <p:cNvGrpSpPr>
              <a:grpSpLocks/>
            </p:cNvGrpSpPr>
            <p:nvPr/>
          </p:nvGrpSpPr>
          <p:grpSpPr bwMode="auto">
            <a:xfrm>
              <a:off x="678" y="1086"/>
              <a:ext cx="1909" cy="870"/>
              <a:chOff x="678" y="1086"/>
              <a:chExt cx="1909" cy="870"/>
            </a:xfrm>
          </p:grpSpPr>
          <p:sp>
            <p:nvSpPr>
              <p:cNvPr id="416822" name="Rectangle 54"/>
              <p:cNvSpPr>
                <a:spLocks noChangeArrowheads="1"/>
              </p:cNvSpPr>
              <p:nvPr/>
            </p:nvSpPr>
            <p:spPr bwMode="auto">
              <a:xfrm>
                <a:off x="678" y="1515"/>
                <a:ext cx="954" cy="246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16823" name="Rectangle 55"/>
              <p:cNvSpPr>
                <a:spLocks noChangeArrowheads="1"/>
              </p:cNvSpPr>
              <p:nvPr/>
            </p:nvSpPr>
            <p:spPr bwMode="auto">
              <a:xfrm flipH="1">
                <a:off x="1633" y="1516"/>
                <a:ext cx="954" cy="246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graphicFrame>
            <p:nvGraphicFramePr>
              <p:cNvPr id="416820" name="Object 52"/>
              <p:cNvGraphicFramePr>
                <a:graphicFrameLocks noChangeAspect="1"/>
              </p:cNvGraphicFramePr>
              <p:nvPr/>
            </p:nvGraphicFramePr>
            <p:xfrm>
              <a:off x="1648" y="1355"/>
              <a:ext cx="149" cy="1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6961" name="公式" r:id="rId29" imgW="317160" imgH="279360" progId="Equation.3">
                      <p:embed/>
                    </p:oleObj>
                  </mc:Choice>
                  <mc:Fallback>
                    <p:oleObj name="公式" r:id="rId29" imgW="317160" imgH="279360" progId="Equation.3">
                      <p:embed/>
                      <p:pic>
                        <p:nvPicPr>
                          <p:cNvPr id="0" name="Object 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48" y="1355"/>
                            <a:ext cx="149" cy="1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6817" name="Line 49"/>
              <p:cNvSpPr>
                <a:spLocks noChangeShapeType="1"/>
              </p:cNvSpPr>
              <p:nvPr/>
            </p:nvSpPr>
            <p:spPr bwMode="auto">
              <a:xfrm>
                <a:off x="1633" y="1086"/>
                <a:ext cx="0" cy="8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6818" name="Line 50"/>
              <p:cNvSpPr>
                <a:spLocks noChangeAspect="1" noChangeShapeType="1"/>
              </p:cNvSpPr>
              <p:nvPr/>
            </p:nvSpPr>
            <p:spPr bwMode="auto">
              <a:xfrm flipV="1">
                <a:off x="809" y="1758"/>
                <a:ext cx="163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6819" name="Line 51"/>
              <p:cNvSpPr>
                <a:spLocks noChangeShapeType="1"/>
              </p:cNvSpPr>
              <p:nvPr/>
            </p:nvSpPr>
            <p:spPr bwMode="auto">
              <a:xfrm flipV="1">
                <a:off x="808" y="1513"/>
                <a:ext cx="1638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416889" name="Object 121"/>
            <p:cNvGraphicFramePr>
              <a:graphicFrameLocks noChangeAspect="1"/>
            </p:cNvGraphicFramePr>
            <p:nvPr/>
          </p:nvGraphicFramePr>
          <p:xfrm>
            <a:off x="2155" y="1070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62" name="公式" r:id="rId31" imgW="393480" imgH="342720" progId="Equation.3">
                    <p:embed/>
                  </p:oleObj>
                </mc:Choice>
                <mc:Fallback>
                  <p:oleObj name="公式" r:id="rId31" imgW="393480" imgH="342720" progId="Equation.3">
                    <p:embed/>
                    <p:pic>
                      <p:nvPicPr>
                        <p:cNvPr id="0" name="Object 1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5" y="1070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898" name="Group 130"/>
          <p:cNvGrpSpPr>
            <a:grpSpLocks/>
          </p:cNvGrpSpPr>
          <p:nvPr/>
        </p:nvGrpSpPr>
        <p:grpSpPr bwMode="auto">
          <a:xfrm>
            <a:off x="5802313" y="1693863"/>
            <a:ext cx="2247900" cy="1414462"/>
            <a:chOff x="3655" y="1067"/>
            <a:chExt cx="1416" cy="891"/>
          </a:xfrm>
        </p:grpSpPr>
        <p:grpSp>
          <p:nvGrpSpPr>
            <p:cNvPr id="416869" name="Group 101"/>
            <p:cNvGrpSpPr>
              <a:grpSpLocks/>
            </p:cNvGrpSpPr>
            <p:nvPr/>
          </p:nvGrpSpPr>
          <p:grpSpPr bwMode="auto">
            <a:xfrm>
              <a:off x="3655" y="1088"/>
              <a:ext cx="1416" cy="870"/>
              <a:chOff x="3655" y="1088"/>
              <a:chExt cx="1416" cy="870"/>
            </a:xfrm>
          </p:grpSpPr>
          <p:sp>
            <p:nvSpPr>
              <p:cNvPr id="416789" name="Line 21"/>
              <p:cNvSpPr>
                <a:spLocks noChangeShapeType="1"/>
              </p:cNvSpPr>
              <p:nvPr/>
            </p:nvSpPr>
            <p:spPr bwMode="auto">
              <a:xfrm>
                <a:off x="3861" y="1088"/>
                <a:ext cx="0" cy="8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6791" name="Line 23"/>
              <p:cNvSpPr>
                <a:spLocks noChangeAspect="1" noChangeShapeType="1"/>
              </p:cNvSpPr>
              <p:nvPr/>
            </p:nvSpPr>
            <p:spPr bwMode="auto">
              <a:xfrm flipV="1">
                <a:off x="3655" y="1760"/>
                <a:ext cx="14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6792" name="Line 24"/>
              <p:cNvSpPr>
                <a:spLocks noChangeShapeType="1"/>
              </p:cNvSpPr>
              <p:nvPr/>
            </p:nvSpPr>
            <p:spPr bwMode="auto">
              <a:xfrm flipV="1">
                <a:off x="3864" y="1184"/>
                <a:ext cx="1014" cy="576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416890" name="Object 122"/>
            <p:cNvGraphicFramePr>
              <a:graphicFrameLocks noChangeAspect="1"/>
            </p:cNvGraphicFramePr>
            <p:nvPr/>
          </p:nvGraphicFramePr>
          <p:xfrm>
            <a:off x="4589" y="1067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63" name="公式" r:id="rId33" imgW="469800" imgH="342720" progId="Equation.3">
                    <p:embed/>
                  </p:oleObj>
                </mc:Choice>
                <mc:Fallback>
                  <p:oleObj name="公式" r:id="rId33" imgW="469800" imgH="342720" progId="Equation.3">
                    <p:embed/>
                    <p:pic>
                      <p:nvPicPr>
                        <p:cNvPr id="0" name="Object 1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9" y="1067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899" name="Group 131"/>
          <p:cNvGrpSpPr>
            <a:grpSpLocks/>
          </p:cNvGrpSpPr>
          <p:nvPr/>
        </p:nvGrpSpPr>
        <p:grpSpPr bwMode="auto">
          <a:xfrm>
            <a:off x="1292225" y="4225925"/>
            <a:ext cx="2598738" cy="1381125"/>
            <a:chOff x="814" y="2662"/>
            <a:chExt cx="1637" cy="870"/>
          </a:xfrm>
        </p:grpSpPr>
        <p:grpSp>
          <p:nvGrpSpPr>
            <p:cNvPr id="416878" name="Group 110"/>
            <p:cNvGrpSpPr>
              <a:grpSpLocks/>
            </p:cNvGrpSpPr>
            <p:nvPr/>
          </p:nvGrpSpPr>
          <p:grpSpPr bwMode="auto">
            <a:xfrm>
              <a:off x="814" y="2662"/>
              <a:ext cx="1637" cy="870"/>
              <a:chOff x="814" y="2662"/>
              <a:chExt cx="1637" cy="870"/>
            </a:xfrm>
          </p:grpSpPr>
          <p:sp>
            <p:nvSpPr>
              <p:cNvPr id="416839" name="Line 71"/>
              <p:cNvSpPr>
                <a:spLocks noChangeShapeType="1"/>
              </p:cNvSpPr>
              <p:nvPr/>
            </p:nvSpPr>
            <p:spPr bwMode="auto">
              <a:xfrm>
                <a:off x="1637" y="2662"/>
                <a:ext cx="0" cy="8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6836" name="Line 68"/>
              <p:cNvSpPr>
                <a:spLocks noChangeAspect="1" noChangeShapeType="1"/>
              </p:cNvSpPr>
              <p:nvPr/>
            </p:nvSpPr>
            <p:spPr bwMode="auto">
              <a:xfrm flipV="1">
                <a:off x="814" y="3334"/>
                <a:ext cx="163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416891" name="Object 123"/>
            <p:cNvGraphicFramePr>
              <a:graphicFrameLocks noChangeAspect="1"/>
            </p:cNvGraphicFramePr>
            <p:nvPr/>
          </p:nvGraphicFramePr>
          <p:xfrm>
            <a:off x="2096" y="2692"/>
            <a:ext cx="244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64" name="公式" r:id="rId35" imgW="520560" imgH="419040" progId="Equation.3">
                    <p:embed/>
                  </p:oleObj>
                </mc:Choice>
                <mc:Fallback>
                  <p:oleObj name="公式" r:id="rId35" imgW="520560" imgH="419040" progId="Equation.3">
                    <p:embed/>
                    <p:pic>
                      <p:nvPicPr>
                        <p:cNvPr id="0" name="Object 1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6" y="2692"/>
                          <a:ext cx="244" cy="1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900" name="Group 132"/>
          <p:cNvGrpSpPr>
            <a:grpSpLocks/>
          </p:cNvGrpSpPr>
          <p:nvPr/>
        </p:nvGrpSpPr>
        <p:grpSpPr bwMode="auto">
          <a:xfrm>
            <a:off x="5899150" y="4229100"/>
            <a:ext cx="2247900" cy="1381125"/>
            <a:chOff x="3716" y="2664"/>
            <a:chExt cx="1416" cy="870"/>
          </a:xfrm>
        </p:grpSpPr>
        <p:grpSp>
          <p:nvGrpSpPr>
            <p:cNvPr id="416880" name="Group 112"/>
            <p:cNvGrpSpPr>
              <a:grpSpLocks/>
            </p:cNvGrpSpPr>
            <p:nvPr/>
          </p:nvGrpSpPr>
          <p:grpSpPr bwMode="auto">
            <a:xfrm>
              <a:off x="3716" y="2664"/>
              <a:ext cx="1416" cy="870"/>
              <a:chOff x="3716" y="2664"/>
              <a:chExt cx="1416" cy="870"/>
            </a:xfrm>
          </p:grpSpPr>
          <p:sp>
            <p:nvSpPr>
              <p:cNvPr id="416831" name="Line 63"/>
              <p:cNvSpPr>
                <a:spLocks noChangeShapeType="1"/>
              </p:cNvSpPr>
              <p:nvPr/>
            </p:nvSpPr>
            <p:spPr bwMode="auto">
              <a:xfrm>
                <a:off x="4429" y="2664"/>
                <a:ext cx="0" cy="8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6832" name="Line 64"/>
              <p:cNvSpPr>
                <a:spLocks noChangeAspect="1" noChangeShapeType="1"/>
              </p:cNvSpPr>
              <p:nvPr/>
            </p:nvSpPr>
            <p:spPr bwMode="auto">
              <a:xfrm flipV="1">
                <a:off x="3716" y="3336"/>
                <a:ext cx="14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416892" name="Object 124"/>
            <p:cNvGraphicFramePr>
              <a:graphicFrameLocks noChangeAspect="1"/>
            </p:cNvGraphicFramePr>
            <p:nvPr/>
          </p:nvGraphicFramePr>
          <p:xfrm>
            <a:off x="4687" y="2739"/>
            <a:ext cx="27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65" name="公式" r:id="rId37" imgW="583920" imgH="368280" progId="Equation.3">
                    <p:embed/>
                  </p:oleObj>
                </mc:Choice>
                <mc:Fallback>
                  <p:oleObj name="公式" r:id="rId37" imgW="583920" imgH="368280" progId="Equation.3">
                    <p:embed/>
                    <p:pic>
                      <p:nvPicPr>
                        <p:cNvPr id="0" name="Object 1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7" y="2739"/>
                          <a:ext cx="274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901" name="Group 133"/>
          <p:cNvGrpSpPr>
            <a:grpSpLocks/>
          </p:cNvGrpSpPr>
          <p:nvPr/>
        </p:nvGrpSpPr>
        <p:grpSpPr bwMode="auto">
          <a:xfrm>
            <a:off x="2598738" y="3384550"/>
            <a:ext cx="1208087" cy="539750"/>
            <a:chOff x="1637" y="2132"/>
            <a:chExt cx="761" cy="340"/>
          </a:xfrm>
        </p:grpSpPr>
        <p:sp>
          <p:nvSpPr>
            <p:cNvPr id="416848" name="Line 80"/>
            <p:cNvSpPr>
              <a:spLocks noChangeShapeType="1"/>
            </p:cNvSpPr>
            <p:nvPr/>
          </p:nvSpPr>
          <p:spPr bwMode="auto">
            <a:xfrm flipH="1">
              <a:off x="1637" y="2136"/>
              <a:ext cx="0" cy="336"/>
            </a:xfrm>
            <a:prstGeom prst="line">
              <a:avLst/>
            </a:prstGeom>
            <a:noFill/>
            <a:ln w="25400">
              <a:solidFill>
                <a:srgbClr val="D00068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6849" name="Object 81"/>
            <p:cNvGraphicFramePr>
              <a:graphicFrameLocks/>
            </p:cNvGraphicFramePr>
            <p:nvPr/>
          </p:nvGraphicFramePr>
          <p:xfrm>
            <a:off x="2111" y="2132"/>
            <a:ext cx="135" cy="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66" name="公式" r:id="rId39" imgW="215640" imgH="203040" progId="Equation.3">
                    <p:embed/>
                  </p:oleObj>
                </mc:Choice>
                <mc:Fallback>
                  <p:oleObj name="公式" r:id="rId39" imgW="215640" imgH="203040" progId="Equation.3">
                    <p:embed/>
                    <p:pic>
                      <p:nvPicPr>
                        <p:cNvPr id="0" name="Object 8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1" y="2132"/>
                          <a:ext cx="135" cy="1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6850" name="Object 82"/>
            <p:cNvGraphicFramePr>
              <a:graphicFrameLocks/>
            </p:cNvGraphicFramePr>
            <p:nvPr/>
          </p:nvGraphicFramePr>
          <p:xfrm>
            <a:off x="2107" y="2286"/>
            <a:ext cx="127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67" name="公式" r:id="rId41" imgW="203040" imgH="279360" progId="Equation.3">
                    <p:embed/>
                  </p:oleObj>
                </mc:Choice>
                <mc:Fallback>
                  <p:oleObj name="公式" r:id="rId41" imgW="203040" imgH="279360" progId="Equation.3">
                    <p:embed/>
                    <p:pic>
                      <p:nvPicPr>
                        <p:cNvPr id="0" name="Object 8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7" y="2286"/>
                          <a:ext cx="127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6851" name="Line 83"/>
            <p:cNvSpPr>
              <a:spLocks noChangeShapeType="1"/>
            </p:cNvSpPr>
            <p:nvPr/>
          </p:nvSpPr>
          <p:spPr bwMode="auto">
            <a:xfrm flipV="1">
              <a:off x="2080" y="2277"/>
              <a:ext cx="181" cy="0"/>
            </a:xfrm>
            <a:prstGeom prst="line">
              <a:avLst/>
            </a:prstGeom>
            <a:noFill/>
            <a:ln w="9525">
              <a:solidFill>
                <a:srgbClr val="D00068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16852" name="Object 84"/>
            <p:cNvGraphicFramePr>
              <a:graphicFrameLocks/>
            </p:cNvGraphicFramePr>
            <p:nvPr/>
          </p:nvGraphicFramePr>
          <p:xfrm>
            <a:off x="2286" y="2209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68" name="公式" r:id="rId43" imgW="177480" imgH="215640" progId="Equation.3">
                    <p:embed/>
                  </p:oleObj>
                </mc:Choice>
                <mc:Fallback>
                  <p:oleObj name="公式" r:id="rId43" imgW="177480" imgH="215640" progId="Equation.3">
                    <p:embed/>
                    <p:pic>
                      <p:nvPicPr>
                        <p:cNvPr id="0" name="Object 8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6" y="2209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6893" name="Object 125"/>
            <p:cNvGraphicFramePr>
              <a:graphicFrameLocks/>
            </p:cNvGraphicFramePr>
            <p:nvPr/>
          </p:nvGraphicFramePr>
          <p:xfrm>
            <a:off x="1736" y="2157"/>
            <a:ext cx="30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69" name="公式" r:id="rId45" imgW="482400" imgH="368280" progId="Equation.3">
                    <p:embed/>
                  </p:oleObj>
                </mc:Choice>
                <mc:Fallback>
                  <p:oleObj name="公式" r:id="rId45" imgW="482400" imgH="368280" progId="Equation.3">
                    <p:embed/>
                    <p:pic>
                      <p:nvPicPr>
                        <p:cNvPr id="0" name="Object 1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6" y="2157"/>
                          <a:ext cx="30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902" name="Group 134"/>
          <p:cNvGrpSpPr>
            <a:grpSpLocks/>
          </p:cNvGrpSpPr>
          <p:nvPr/>
        </p:nvGrpSpPr>
        <p:grpSpPr bwMode="auto">
          <a:xfrm>
            <a:off x="5795963" y="3167063"/>
            <a:ext cx="3001962" cy="763587"/>
            <a:chOff x="3651" y="1995"/>
            <a:chExt cx="1891" cy="481"/>
          </a:xfrm>
        </p:grpSpPr>
        <p:sp>
          <p:nvSpPr>
            <p:cNvPr id="416854" name="Line 86"/>
            <p:cNvSpPr>
              <a:spLocks noChangeShapeType="1"/>
            </p:cNvSpPr>
            <p:nvPr/>
          </p:nvSpPr>
          <p:spPr bwMode="auto">
            <a:xfrm flipH="1">
              <a:off x="4425" y="2140"/>
              <a:ext cx="0" cy="336"/>
            </a:xfrm>
            <a:prstGeom prst="line">
              <a:avLst/>
            </a:prstGeom>
            <a:noFill/>
            <a:ln w="25400">
              <a:solidFill>
                <a:srgbClr val="B2B2B2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16895" name="Group 127"/>
            <p:cNvGrpSpPr>
              <a:grpSpLocks/>
            </p:cNvGrpSpPr>
            <p:nvPr/>
          </p:nvGrpSpPr>
          <p:grpSpPr bwMode="auto">
            <a:xfrm>
              <a:off x="3651" y="1995"/>
              <a:ext cx="659" cy="468"/>
              <a:chOff x="4085" y="2003"/>
              <a:chExt cx="659" cy="468"/>
            </a:xfrm>
          </p:grpSpPr>
          <p:graphicFrame>
            <p:nvGraphicFramePr>
              <p:cNvPr id="416856" name="Object 88"/>
              <p:cNvGraphicFramePr>
                <a:graphicFrameLocks/>
              </p:cNvGraphicFramePr>
              <p:nvPr/>
            </p:nvGraphicFramePr>
            <p:xfrm>
              <a:off x="4641" y="2003"/>
              <a:ext cx="103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6970" name="公式" r:id="rId47" imgW="164880" imgH="380880" progId="Equation.3">
                      <p:embed/>
                    </p:oleObj>
                  </mc:Choice>
                  <mc:Fallback>
                    <p:oleObj name="公式" r:id="rId47" imgW="164880" imgH="380880" progId="Equation.3">
                      <p:embed/>
                      <p:pic>
                        <p:nvPicPr>
                          <p:cNvPr id="0" name="Object 8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41" y="2003"/>
                            <a:ext cx="103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6857" name="Object 89"/>
              <p:cNvGraphicFramePr>
                <a:graphicFrameLocks/>
              </p:cNvGraphicFramePr>
              <p:nvPr/>
            </p:nvGraphicFramePr>
            <p:xfrm>
              <a:off x="4637" y="2237"/>
              <a:ext cx="95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6971" name="公式" r:id="rId49" imgW="152280" imgH="355320" progId="Equation.3">
                      <p:embed/>
                    </p:oleObj>
                  </mc:Choice>
                  <mc:Fallback>
                    <p:oleObj name="公式" r:id="rId49" imgW="152280" imgH="355320" progId="Equation.3">
                      <p:embed/>
                      <p:pic>
                        <p:nvPicPr>
                          <p:cNvPr id="0" name="Object 8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37" y="2237"/>
                            <a:ext cx="95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6858" name="Line 90"/>
              <p:cNvSpPr>
                <a:spLocks noChangeShapeType="1"/>
              </p:cNvSpPr>
              <p:nvPr/>
            </p:nvSpPr>
            <p:spPr bwMode="auto">
              <a:xfrm flipV="1">
                <a:off x="4624" y="2252"/>
                <a:ext cx="113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16860" name="Object 92"/>
              <p:cNvGraphicFramePr>
                <a:graphicFrameLocks/>
              </p:cNvGraphicFramePr>
              <p:nvPr/>
            </p:nvGraphicFramePr>
            <p:xfrm>
              <a:off x="4085" y="2239"/>
              <a:ext cx="536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6972" name="公式" r:id="rId51" imgW="850680" imgH="368280" progId="Equation.3">
                      <p:embed/>
                    </p:oleObj>
                  </mc:Choice>
                  <mc:Fallback>
                    <p:oleObj name="公式" r:id="rId51" imgW="850680" imgH="368280" progId="Equation.3">
                      <p:embed/>
                      <p:pic>
                        <p:nvPicPr>
                          <p:cNvPr id="0" name="Object 9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85" y="2239"/>
                            <a:ext cx="536" cy="2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16883" name="Rectangle 115"/>
            <p:cNvSpPr>
              <a:spLocks noChangeArrowheads="1"/>
            </p:cNvSpPr>
            <p:nvPr/>
          </p:nvSpPr>
          <p:spPr bwMode="auto">
            <a:xfrm>
              <a:off x="4774" y="2182"/>
              <a:ext cx="7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800">
                  <a:solidFill>
                    <a:srgbClr val="DDDDDD"/>
                  </a:solidFill>
                  <a:ea typeface="楷体_GB2312" pitchFamily="49" charset="-122"/>
                </a:rPr>
                <a:t>单值性？  </a:t>
              </a:r>
            </a:p>
          </p:txBody>
        </p:sp>
        <p:sp>
          <p:nvSpPr>
            <p:cNvPr id="416896" name="Rectangle 128"/>
            <p:cNvSpPr>
              <a:spLocks noChangeArrowheads="1"/>
            </p:cNvSpPr>
            <p:nvPr/>
          </p:nvSpPr>
          <p:spPr bwMode="auto">
            <a:xfrm>
              <a:off x="4447" y="2149"/>
              <a:ext cx="4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(</a:t>
              </a:r>
              <a:r>
                <a:rPr lang="en-US" altLang="zh-CN">
                  <a:solidFill>
                    <a:srgbClr val="FF0000"/>
                  </a:solidFill>
                </a:rPr>
                <a:t>?</a:t>
              </a:r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6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1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1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41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41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16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1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16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416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16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1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16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41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416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41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416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41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41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1000"/>
                                        <p:tgtEl>
                                          <p:spTgt spid="41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1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90" grpId="0" animBg="1"/>
      <p:bldP spid="416782" grpId="0"/>
      <p:bldP spid="4168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84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4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5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51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5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5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5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55" name="Picture 6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5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5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58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59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60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61" name="Picture 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62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63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64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65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66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67" name="Picture 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7794" name="Rectangle 2"/>
          <p:cNvSpPr>
            <a:spLocks noChangeArrowheads="1"/>
          </p:cNvSpPr>
          <p:nvPr/>
        </p:nvSpPr>
        <p:spPr bwMode="auto">
          <a:xfrm>
            <a:off x="533400" y="1144588"/>
            <a:ext cx="1789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保形性     </a:t>
            </a:r>
          </a:p>
        </p:txBody>
      </p:sp>
      <p:sp>
        <p:nvSpPr>
          <p:cNvPr id="417798" name="Rectangle 6"/>
          <p:cNvSpPr>
            <a:spLocks noChangeArrowheads="1"/>
          </p:cNvSpPr>
          <p:nvPr/>
        </p:nvSpPr>
        <p:spPr bwMode="auto">
          <a:xfrm>
            <a:off x="863600" y="2516188"/>
            <a:ext cx="1900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单值性       </a:t>
            </a:r>
            <a:endParaRPr kumimoji="0" lang="zh-CN" altLang="en-US" u="sng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417799" name="Rectangle 7"/>
          <p:cNvSpPr>
            <a:spLocks noChangeArrowheads="1"/>
          </p:cNvSpPr>
          <p:nvPr/>
        </p:nvSpPr>
        <p:spPr bwMode="auto">
          <a:xfrm>
            <a:off x="860425" y="1731963"/>
            <a:ext cx="2128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解析性          </a:t>
            </a:r>
            <a:endParaRPr kumimoji="0" lang="zh-CN" altLang="en-US" u="sng">
              <a:solidFill>
                <a:srgbClr val="006600"/>
              </a:solidFill>
              <a:ea typeface="楷体_GB2312" pitchFamily="49" charset="-122"/>
            </a:endParaRPr>
          </a:p>
        </p:txBody>
      </p:sp>
      <p:grpSp>
        <p:nvGrpSpPr>
          <p:cNvPr id="417840" name="Group 48"/>
          <p:cNvGrpSpPr>
            <a:grpSpLocks/>
          </p:cNvGrpSpPr>
          <p:nvPr/>
        </p:nvGrpSpPr>
        <p:grpSpPr bwMode="auto">
          <a:xfrm>
            <a:off x="2257425" y="1570038"/>
            <a:ext cx="5245100" cy="787400"/>
            <a:chOff x="1422" y="989"/>
            <a:chExt cx="3304" cy="496"/>
          </a:xfrm>
        </p:grpSpPr>
        <p:sp>
          <p:nvSpPr>
            <p:cNvPr id="417795" name="Rectangle 3"/>
            <p:cNvSpPr>
              <a:spLocks noChangeArrowheads="1"/>
            </p:cNvSpPr>
            <p:nvPr/>
          </p:nvSpPr>
          <p:spPr bwMode="auto">
            <a:xfrm>
              <a:off x="1422" y="1090"/>
              <a:ext cx="2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在   </a:t>
              </a:r>
              <a:r>
                <a:rPr kumimoji="0" lang="zh-CN" altLang="en-US" sz="1200">
                  <a:solidFill>
                    <a:schemeClr val="tx1"/>
                  </a:solidFill>
                  <a:sym typeface="Symbol" panose="05050102010706020507" pitchFamily="18" charset="2"/>
                </a:rPr>
                <a:t> </a:t>
              </a:r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平面上处处可导，且     </a:t>
              </a:r>
            </a:p>
          </p:txBody>
        </p:sp>
        <p:graphicFrame>
          <p:nvGraphicFramePr>
            <p:cNvPr id="417796" name="Object 4"/>
            <p:cNvGraphicFramePr>
              <a:graphicFrameLocks/>
            </p:cNvGraphicFramePr>
            <p:nvPr/>
          </p:nvGraphicFramePr>
          <p:xfrm>
            <a:off x="3631" y="989"/>
            <a:ext cx="109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81" name="公式" r:id="rId6" imgW="1739880" imgH="787320" progId="Equation.3">
                    <p:embed/>
                  </p:oleObj>
                </mc:Choice>
                <mc:Fallback>
                  <p:oleObj name="公式" r:id="rId6" imgW="1739880" imgH="787320" progId="Equation.3">
                    <p:embed/>
                    <p:pic>
                      <p:nvPicPr>
                        <p:cNvPr id="0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1" y="989"/>
                          <a:ext cx="1095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7805" name="Object 13"/>
            <p:cNvGraphicFramePr>
              <a:graphicFrameLocks/>
            </p:cNvGraphicFramePr>
            <p:nvPr/>
          </p:nvGraphicFramePr>
          <p:xfrm>
            <a:off x="1704" y="1173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82" name="公式" r:id="rId8" imgW="177480" imgH="215640" progId="Equation.3">
                    <p:embed/>
                  </p:oleObj>
                </mc:Choice>
                <mc:Fallback>
                  <p:oleObj name="公式" r:id="rId8" imgW="177480" imgH="215640" progId="Equation.3">
                    <p:embed/>
                    <p:pic>
                      <p:nvPicPr>
                        <p:cNvPr id="0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4" y="1173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7841" name="Group 49"/>
          <p:cNvGrpSpPr>
            <a:grpSpLocks/>
          </p:cNvGrpSpPr>
          <p:nvPr/>
        </p:nvGrpSpPr>
        <p:grpSpPr bwMode="auto">
          <a:xfrm>
            <a:off x="2263775" y="2517775"/>
            <a:ext cx="4276725" cy="457200"/>
            <a:chOff x="1426" y="1586"/>
            <a:chExt cx="2694" cy="288"/>
          </a:xfrm>
        </p:grpSpPr>
        <p:sp>
          <p:nvSpPr>
            <p:cNvPr id="417808" name="Rectangle 16"/>
            <p:cNvSpPr>
              <a:spLocks noChangeArrowheads="1"/>
            </p:cNvSpPr>
            <p:nvPr/>
          </p:nvSpPr>
          <p:spPr bwMode="auto">
            <a:xfrm>
              <a:off x="1426" y="1586"/>
              <a:ext cx="2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在   </a:t>
              </a:r>
              <a:r>
                <a:rPr kumimoji="0" lang="zh-CN" altLang="en-US" sz="1200">
                  <a:solidFill>
                    <a:schemeClr val="tx1"/>
                  </a:solidFill>
                  <a:sym typeface="Symbol" panose="05050102010706020507" pitchFamily="18" charset="2"/>
                </a:rPr>
                <a:t> </a:t>
              </a:r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平面上不是双方单值的，  </a:t>
              </a:r>
            </a:p>
          </p:txBody>
        </p:sp>
        <p:graphicFrame>
          <p:nvGraphicFramePr>
            <p:cNvPr id="417809" name="Object 17"/>
            <p:cNvGraphicFramePr>
              <a:graphicFrameLocks/>
            </p:cNvGraphicFramePr>
            <p:nvPr/>
          </p:nvGraphicFramePr>
          <p:xfrm>
            <a:off x="1714" y="1669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83" name="公式" r:id="rId10" imgW="177480" imgH="215640" progId="Equation.3">
                    <p:embed/>
                  </p:oleObj>
                </mc:Choice>
                <mc:Fallback>
                  <p:oleObj name="公式" r:id="rId10" imgW="177480" imgH="21564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4" y="1669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7844" name="Group 52"/>
          <p:cNvGrpSpPr>
            <a:grpSpLocks/>
          </p:cNvGrpSpPr>
          <p:nvPr/>
        </p:nvGrpSpPr>
        <p:grpSpPr bwMode="auto">
          <a:xfrm>
            <a:off x="536575" y="3957638"/>
            <a:ext cx="7627938" cy="473075"/>
            <a:chOff x="338" y="2493"/>
            <a:chExt cx="4805" cy="298"/>
          </a:xfrm>
        </p:grpSpPr>
        <p:sp>
          <p:nvSpPr>
            <p:cNvPr id="417821" name="Rectangle 29"/>
            <p:cNvSpPr>
              <a:spLocks noChangeArrowheads="1"/>
            </p:cNvSpPr>
            <p:nvPr/>
          </p:nvSpPr>
          <p:spPr bwMode="auto">
            <a:xfrm>
              <a:off x="850" y="2503"/>
              <a:ext cx="42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指数函数</a:t>
              </a:r>
              <a:r>
                <a:rPr lang="zh-CN" altLang="en-US" dirty="0">
                  <a:solidFill>
                    <a:srgbClr val="006600"/>
                  </a:solidFill>
                  <a:ea typeface="楷体_GB2312" pitchFamily="49" charset="-122"/>
                </a:rPr>
                <a:t>            </a:t>
              </a:r>
              <a:r>
                <a:rPr lang="zh-CN" altLang="en-US" sz="800" dirty="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dirty="0">
                  <a:solidFill>
                    <a:srgbClr val="006600"/>
                  </a:solidFill>
                  <a:ea typeface="楷体_GB2312" pitchFamily="49" charset="-122"/>
                </a:rPr>
                <a:t>在</a:t>
              </a:r>
              <a:r>
                <a:rPr lang="zh-CN" altLang="en-US" i="1" dirty="0">
                  <a:solidFill>
                    <a:srgbClr val="006600"/>
                  </a:solidFill>
                  <a:ea typeface="楷体_GB2312" pitchFamily="49" charset="-122"/>
                </a:rPr>
                <a:t>   </a:t>
              </a:r>
              <a:r>
                <a:rPr lang="zh-CN" altLang="en-US" sz="800" i="1" dirty="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dirty="0">
                  <a:solidFill>
                    <a:srgbClr val="006600"/>
                  </a:solidFill>
                  <a:ea typeface="楷体_GB2312" pitchFamily="49" charset="-122"/>
                </a:rPr>
                <a:t>平面上是第一类保角映射。   </a:t>
              </a:r>
            </a:p>
          </p:txBody>
        </p:sp>
        <p:sp>
          <p:nvSpPr>
            <p:cNvPr id="417822" name="Rectangle 30"/>
            <p:cNvSpPr>
              <a:spLocks noChangeArrowheads="1"/>
            </p:cNvSpPr>
            <p:nvPr/>
          </p:nvSpPr>
          <p:spPr bwMode="auto">
            <a:xfrm>
              <a:off x="338" y="2503"/>
              <a:ext cx="8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rgbClr val="0000FF"/>
                  </a:solidFill>
                </a:rPr>
                <a:t>结论       </a:t>
              </a:r>
            </a:p>
          </p:txBody>
        </p:sp>
        <p:graphicFrame>
          <p:nvGraphicFramePr>
            <p:cNvPr id="417823" name="Object 31"/>
            <p:cNvGraphicFramePr>
              <a:graphicFrameLocks/>
            </p:cNvGraphicFramePr>
            <p:nvPr/>
          </p:nvGraphicFramePr>
          <p:xfrm>
            <a:off x="1715" y="2493"/>
            <a:ext cx="52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84" name="公式" r:id="rId12" imgW="838080" imgH="368280" progId="Equation.3">
                    <p:embed/>
                  </p:oleObj>
                </mc:Choice>
                <mc:Fallback>
                  <p:oleObj name="公式" r:id="rId12" imgW="838080" imgH="36828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5" y="2493"/>
                          <a:ext cx="52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7824" name="Object 32"/>
            <p:cNvGraphicFramePr>
              <a:graphicFrameLocks/>
            </p:cNvGraphicFramePr>
            <p:nvPr/>
          </p:nvGraphicFramePr>
          <p:xfrm>
            <a:off x="2486" y="2573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85" name="公式" r:id="rId14" imgW="177480" imgH="215640" progId="Equation.3">
                    <p:embed/>
                  </p:oleObj>
                </mc:Choice>
                <mc:Fallback>
                  <p:oleObj name="公式" r:id="rId14" imgW="177480" imgH="215640" progId="Equation.3">
                    <p:embed/>
                    <p:pic>
                      <p:nvPicPr>
                        <p:cNvPr id="0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6" y="2573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7845" name="Group 53"/>
          <p:cNvGrpSpPr>
            <a:grpSpLocks/>
          </p:cNvGrpSpPr>
          <p:nvPr/>
        </p:nvGrpSpPr>
        <p:grpSpPr bwMode="auto">
          <a:xfrm>
            <a:off x="536575" y="4729163"/>
            <a:ext cx="8213725" cy="1025525"/>
            <a:chOff x="338" y="2979"/>
            <a:chExt cx="5174" cy="646"/>
          </a:xfrm>
        </p:grpSpPr>
        <p:sp>
          <p:nvSpPr>
            <p:cNvPr id="417825" name="Rectangle 33"/>
            <p:cNvSpPr>
              <a:spLocks noChangeArrowheads="1"/>
            </p:cNvSpPr>
            <p:nvPr/>
          </p:nvSpPr>
          <p:spPr bwMode="auto">
            <a:xfrm>
              <a:off x="338" y="2987"/>
              <a:ext cx="48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dirty="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dirty="0">
                  <a:solidFill>
                    <a:schemeClr val="hlink"/>
                  </a:solidFill>
                  <a:ea typeface="仿宋_GB2312" pitchFamily="49" charset="-122"/>
                </a:rPr>
                <a:t>在水平带形域                上，如果               则指数函数   </a:t>
              </a:r>
            </a:p>
          </p:txBody>
        </p:sp>
        <p:graphicFrame>
          <p:nvGraphicFramePr>
            <p:cNvPr id="417826" name="Object 34"/>
            <p:cNvGraphicFramePr>
              <a:graphicFrameLocks/>
            </p:cNvGraphicFramePr>
            <p:nvPr/>
          </p:nvGraphicFramePr>
          <p:xfrm>
            <a:off x="4985" y="2979"/>
            <a:ext cx="52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86" name="公式" r:id="rId16" imgW="838080" imgH="368280" progId="Equation.3">
                    <p:embed/>
                  </p:oleObj>
                </mc:Choice>
                <mc:Fallback>
                  <p:oleObj name="公式" r:id="rId16" imgW="838080" imgH="368280" progId="Equation.3">
                    <p:embed/>
                    <p:pic>
                      <p:nvPicPr>
                        <p:cNvPr id="0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5" y="2979"/>
                          <a:ext cx="52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7827" name="Rectangle 35"/>
            <p:cNvSpPr>
              <a:spLocks noChangeArrowheads="1"/>
            </p:cNvSpPr>
            <p:nvPr/>
          </p:nvSpPr>
          <p:spPr bwMode="auto">
            <a:xfrm>
              <a:off x="506" y="3337"/>
              <a:ext cx="14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hlink"/>
                  </a:solidFill>
                  <a:ea typeface="仿宋_GB2312" pitchFamily="49" charset="-122"/>
                </a:rPr>
                <a:t>是共形映射。   </a:t>
              </a:r>
            </a:p>
          </p:txBody>
        </p:sp>
        <p:graphicFrame>
          <p:nvGraphicFramePr>
            <p:cNvPr id="417828" name="Object 36"/>
            <p:cNvGraphicFramePr>
              <a:graphicFrameLocks/>
            </p:cNvGraphicFramePr>
            <p:nvPr/>
          </p:nvGraphicFramePr>
          <p:xfrm>
            <a:off x="1760" y="3045"/>
            <a:ext cx="72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87" name="公式" r:id="rId18" imgW="1143000" imgH="342720" progId="Equation.3">
                    <p:embed/>
                  </p:oleObj>
                </mc:Choice>
                <mc:Fallback>
                  <p:oleObj name="公式" r:id="rId18" imgW="1143000" imgH="342720" progId="Equation.3">
                    <p:embed/>
                    <p:pic>
                      <p:nvPicPr>
                        <p:cNvPr id="0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0" y="3045"/>
                          <a:ext cx="72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7830" name="Object 38"/>
            <p:cNvGraphicFramePr>
              <a:graphicFrameLocks/>
            </p:cNvGraphicFramePr>
            <p:nvPr/>
          </p:nvGraphicFramePr>
          <p:xfrm>
            <a:off x="3302" y="3042"/>
            <a:ext cx="59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88" name="公式" r:id="rId20" imgW="952200" imgH="342720" progId="Equation.3">
                    <p:embed/>
                  </p:oleObj>
                </mc:Choice>
                <mc:Fallback>
                  <p:oleObj name="公式" r:id="rId20" imgW="952200" imgH="34272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2" y="3042"/>
                          <a:ext cx="59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7834" name="Rectangle 42"/>
          <p:cNvSpPr>
            <a:spLocks noChangeArrowheads="1"/>
          </p:cNvSpPr>
          <p:nvPr/>
        </p:nvSpPr>
        <p:spPr bwMode="auto">
          <a:xfrm>
            <a:off x="536575" y="530225"/>
            <a:ext cx="4252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指数函数   </a:t>
            </a:r>
          </a:p>
        </p:txBody>
      </p:sp>
      <p:sp>
        <p:nvSpPr>
          <p:cNvPr id="417835" name="Rectangle 43"/>
          <p:cNvSpPr>
            <a:spLocks noChangeArrowheads="1"/>
          </p:cNvSpPr>
          <p:nvPr/>
        </p:nvSpPr>
        <p:spPr bwMode="auto">
          <a:xfrm>
            <a:off x="2971800" y="628650"/>
            <a:ext cx="981075" cy="361950"/>
          </a:xfrm>
          <a:prstGeom prst="rect">
            <a:avLst/>
          </a:prstGeom>
          <a:solidFill>
            <a:srgbClr val="DDFFFF">
              <a:alpha val="99001"/>
            </a:srgbClr>
          </a:solidFill>
          <a:ln w="9525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417836" name="Object 44"/>
          <p:cNvGraphicFramePr>
            <a:graphicFrameLocks/>
          </p:cNvGraphicFramePr>
          <p:nvPr/>
        </p:nvGraphicFramePr>
        <p:xfrm>
          <a:off x="3019425" y="595313"/>
          <a:ext cx="838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89" name="公式" r:id="rId22" imgW="838080" imgH="368280" progId="Equation.3">
                  <p:embed/>
                </p:oleObj>
              </mc:Choice>
              <mc:Fallback>
                <p:oleObj name="公式" r:id="rId22" imgW="838080" imgH="368280" progId="Equation.3">
                  <p:embed/>
                  <p:pic>
                    <p:nvPicPr>
                      <p:cNvPr id="0" name="Object 4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9425" y="595313"/>
                        <a:ext cx="8382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7842" name="Group 50"/>
          <p:cNvGrpSpPr>
            <a:grpSpLocks/>
          </p:cNvGrpSpPr>
          <p:nvPr/>
        </p:nvGrpSpPr>
        <p:grpSpPr bwMode="auto">
          <a:xfrm>
            <a:off x="2260600" y="3152775"/>
            <a:ext cx="4826000" cy="457200"/>
            <a:chOff x="1424" y="1986"/>
            <a:chExt cx="3040" cy="288"/>
          </a:xfrm>
        </p:grpSpPr>
        <p:sp>
          <p:nvSpPr>
            <p:cNvPr id="417810" name="Rectangle 18"/>
            <p:cNvSpPr>
              <a:spLocks noChangeArrowheads="1"/>
            </p:cNvSpPr>
            <p:nvPr/>
          </p:nvSpPr>
          <p:spPr bwMode="auto">
            <a:xfrm>
              <a:off x="1424" y="1986"/>
              <a:ext cx="4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取   </a:t>
              </a:r>
            </a:p>
          </p:txBody>
        </p:sp>
        <p:graphicFrame>
          <p:nvGraphicFramePr>
            <p:cNvPr id="417819" name="Object 27"/>
            <p:cNvGraphicFramePr>
              <a:graphicFrameLocks noChangeAspect="1"/>
            </p:cNvGraphicFramePr>
            <p:nvPr/>
          </p:nvGraphicFramePr>
          <p:xfrm>
            <a:off x="1712" y="2011"/>
            <a:ext cx="104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90" name="公式" r:id="rId24" imgW="1663560" imgH="368280" progId="Equation.3">
                    <p:embed/>
                  </p:oleObj>
                </mc:Choice>
                <mc:Fallback>
                  <p:oleObj name="公式" r:id="rId24" imgW="1663560" imgH="36828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2" y="2011"/>
                          <a:ext cx="104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7837" name="Object 45"/>
            <p:cNvGraphicFramePr>
              <a:graphicFrameLocks/>
            </p:cNvGraphicFramePr>
            <p:nvPr/>
          </p:nvGraphicFramePr>
          <p:xfrm>
            <a:off x="2848" y="2009"/>
            <a:ext cx="161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91" name="公式" r:id="rId26" imgW="2565360" imgH="368280" progId="Equation.3">
                    <p:embed/>
                  </p:oleObj>
                </mc:Choice>
                <mc:Fallback>
                  <p:oleObj name="公式" r:id="rId26" imgW="2565360" imgH="368280" progId="Equation.3">
                    <p:embed/>
                    <p:pic>
                      <p:nvPicPr>
                        <p:cNvPr id="0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8" y="2009"/>
                          <a:ext cx="161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7838" name="Rectangle 46"/>
          <p:cNvSpPr>
            <a:spLocks noChangeArrowheads="1"/>
          </p:cNvSpPr>
          <p:nvPr/>
        </p:nvSpPr>
        <p:spPr bwMode="auto">
          <a:xfrm>
            <a:off x="6213475" y="2509838"/>
            <a:ext cx="1331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chemeClr val="tx1"/>
                </a:solidFill>
                <a:sym typeface="Symbol" panose="05050102010706020507" pitchFamily="18" charset="2"/>
              </a:rPr>
              <a:t>比如：   </a:t>
            </a:r>
          </a:p>
        </p:txBody>
      </p:sp>
      <p:grpSp>
        <p:nvGrpSpPr>
          <p:cNvPr id="417846" name="Group 54"/>
          <p:cNvGrpSpPr>
            <a:grpSpLocks/>
          </p:cNvGrpSpPr>
          <p:nvPr/>
        </p:nvGrpSpPr>
        <p:grpSpPr bwMode="auto">
          <a:xfrm>
            <a:off x="7123113" y="3143250"/>
            <a:ext cx="1612900" cy="469900"/>
            <a:chOff x="4487" y="1980"/>
            <a:chExt cx="1016" cy="296"/>
          </a:xfrm>
        </p:grpSpPr>
        <p:graphicFrame>
          <p:nvGraphicFramePr>
            <p:cNvPr id="417820" name="Object 28"/>
            <p:cNvGraphicFramePr>
              <a:graphicFrameLocks/>
            </p:cNvGraphicFramePr>
            <p:nvPr/>
          </p:nvGraphicFramePr>
          <p:xfrm>
            <a:off x="4783" y="1980"/>
            <a:ext cx="72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92" name="公式" r:id="rId28" imgW="1143000" imgH="431640" progId="Equation.3">
                    <p:embed/>
                  </p:oleObj>
                </mc:Choice>
                <mc:Fallback>
                  <p:oleObj name="公式" r:id="rId28" imgW="1143000" imgH="43164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3" y="1980"/>
                          <a:ext cx="720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7839" name="Rectangle 47"/>
            <p:cNvSpPr>
              <a:spLocks noChangeArrowheads="1"/>
            </p:cNvSpPr>
            <p:nvPr/>
          </p:nvSpPr>
          <p:spPr bwMode="auto">
            <a:xfrm>
              <a:off x="4487" y="1988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则   </a:t>
              </a:r>
            </a:p>
          </p:txBody>
        </p:sp>
      </p:grpSp>
      <p:pic>
        <p:nvPicPr>
          <p:cNvPr id="417847" name="Picture 55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68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7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1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1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1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1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1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1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1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1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1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78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794" grpId="0"/>
      <p:bldP spid="417798" grpId="0"/>
      <p:bldP spid="417799" grpId="0"/>
      <p:bldP spid="4178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156" name="Picture 12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57" name="Picture 12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58" name="Picture 1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59" name="Picture 12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0" name="Picture 12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1" name="Picture 1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2" name="Picture 1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3" name="Picture 131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4" name="Picture 1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5" name="Picture 1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6" name="Picture 1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7" name="Picture 13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8" name="Picture 1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9" name="Picture 13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0" name="Picture 13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1" name="Picture 1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2" name="Picture 1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3" name="Picture 14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5" name="Picture 14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28085" name="Object 53"/>
          <p:cNvGraphicFramePr>
            <a:graphicFrameLocks/>
          </p:cNvGraphicFramePr>
          <p:nvPr/>
        </p:nvGraphicFramePr>
        <p:xfrm>
          <a:off x="1274763" y="3460750"/>
          <a:ext cx="331946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201" name="公式" r:id="rId6" imgW="3314520" imgH="380880" progId="Equation.3">
                  <p:embed/>
                </p:oleObj>
              </mc:Choice>
              <mc:Fallback>
                <p:oleObj name="公式" r:id="rId6" imgW="3314520" imgH="380880" progId="Equation.3">
                  <p:embed/>
                  <p:pic>
                    <p:nvPicPr>
                      <p:cNvPr id="0" name="Object 5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3460750"/>
                        <a:ext cx="3319462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8086" name="Rectangle 54"/>
          <p:cNvSpPr>
            <a:spLocks noChangeArrowheads="1"/>
          </p:cNvSpPr>
          <p:nvPr/>
        </p:nvSpPr>
        <p:spPr bwMode="auto">
          <a:xfrm>
            <a:off x="1046163" y="2809875"/>
            <a:ext cx="4079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chemeClr val="tx1"/>
                </a:solidFill>
              </a:rPr>
              <a:t>如图，所求的象区域 </a:t>
            </a:r>
            <a:r>
              <a:rPr kumimoji="0" lang="en-US" altLang="zh-CN" i="1">
                <a:solidFill>
                  <a:schemeClr val="tx1"/>
                </a:solidFill>
              </a:rPr>
              <a:t>G </a:t>
            </a:r>
            <a:r>
              <a:rPr kumimoji="0" lang="zh-CN" altLang="en-US">
                <a:solidFill>
                  <a:schemeClr val="tx1"/>
                </a:solidFill>
              </a:rPr>
              <a:t>为：  </a:t>
            </a:r>
          </a:p>
        </p:txBody>
      </p:sp>
      <p:grpSp>
        <p:nvGrpSpPr>
          <p:cNvPr id="428151" name="Group 119"/>
          <p:cNvGrpSpPr>
            <a:grpSpLocks/>
          </p:cNvGrpSpPr>
          <p:nvPr/>
        </p:nvGrpSpPr>
        <p:grpSpPr bwMode="auto">
          <a:xfrm>
            <a:off x="530225" y="2136775"/>
            <a:ext cx="3738563" cy="512763"/>
            <a:chOff x="334" y="1346"/>
            <a:chExt cx="2355" cy="323"/>
          </a:xfrm>
        </p:grpSpPr>
        <p:sp>
          <p:nvSpPr>
            <p:cNvPr id="428038" name="Rectangle 6"/>
            <p:cNvSpPr>
              <a:spLocks noChangeArrowheads="1"/>
            </p:cNvSpPr>
            <p:nvPr/>
          </p:nvSpPr>
          <p:spPr bwMode="auto">
            <a:xfrm>
              <a:off x="334" y="1379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sp>
          <p:nvSpPr>
            <p:cNvPr id="428079" name="Rectangle 47"/>
            <p:cNvSpPr>
              <a:spLocks noChangeArrowheads="1"/>
            </p:cNvSpPr>
            <p:nvPr/>
          </p:nvSpPr>
          <p:spPr bwMode="auto">
            <a:xfrm>
              <a:off x="662" y="1381"/>
              <a:ext cx="15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chemeClr val="tx1"/>
                  </a:solidFill>
                </a:rPr>
                <a:t>令                 则    </a:t>
              </a:r>
            </a:p>
          </p:txBody>
        </p:sp>
        <p:graphicFrame>
          <p:nvGraphicFramePr>
            <p:cNvPr id="428080" name="Object 48"/>
            <p:cNvGraphicFramePr>
              <a:graphicFrameLocks/>
            </p:cNvGraphicFramePr>
            <p:nvPr/>
          </p:nvGraphicFramePr>
          <p:xfrm>
            <a:off x="966" y="1408"/>
            <a:ext cx="65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202" name="公式" r:id="rId8" imgW="1041120" imgH="368280" progId="Equation.3">
                    <p:embed/>
                  </p:oleObj>
                </mc:Choice>
                <mc:Fallback>
                  <p:oleObj name="公式" r:id="rId8" imgW="1041120" imgH="368280" progId="Equation.3">
                    <p:embed/>
                    <p:pic>
                      <p:nvPicPr>
                        <p:cNvPr id="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6" y="1408"/>
                          <a:ext cx="65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8136" name="Object 104"/>
            <p:cNvGraphicFramePr>
              <a:graphicFrameLocks/>
            </p:cNvGraphicFramePr>
            <p:nvPr/>
          </p:nvGraphicFramePr>
          <p:xfrm>
            <a:off x="2024" y="1346"/>
            <a:ext cx="665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203" name="公式" r:id="rId10" imgW="1054080" imgH="469800" progId="Equation.3">
                    <p:embed/>
                  </p:oleObj>
                </mc:Choice>
                <mc:Fallback>
                  <p:oleObj name="公式" r:id="rId10" imgW="1054080" imgH="469800" progId="Equation.3">
                    <p:embed/>
                    <p:pic>
                      <p:nvPicPr>
                        <p:cNvPr id="0" name="Object 10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4" y="1346"/>
                          <a:ext cx="665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8154" name="Group 122"/>
          <p:cNvGrpSpPr>
            <a:grpSpLocks/>
          </p:cNvGrpSpPr>
          <p:nvPr/>
        </p:nvGrpSpPr>
        <p:grpSpPr bwMode="auto">
          <a:xfrm>
            <a:off x="3749675" y="4879975"/>
            <a:ext cx="1176338" cy="466725"/>
            <a:chOff x="2362" y="3074"/>
            <a:chExt cx="741" cy="294"/>
          </a:xfrm>
        </p:grpSpPr>
        <p:sp>
          <p:nvSpPr>
            <p:cNvPr id="428040" name="Line 8"/>
            <p:cNvSpPr>
              <a:spLocks noChangeShapeType="1"/>
            </p:cNvSpPr>
            <p:nvPr/>
          </p:nvSpPr>
          <p:spPr bwMode="auto">
            <a:xfrm flipH="1" flipV="1">
              <a:off x="2362" y="3368"/>
              <a:ext cx="741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28138" name="Object 106"/>
            <p:cNvGraphicFramePr>
              <a:graphicFrameLocks/>
            </p:cNvGraphicFramePr>
            <p:nvPr/>
          </p:nvGraphicFramePr>
          <p:xfrm>
            <a:off x="2448" y="3074"/>
            <a:ext cx="617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204" name="公式" r:id="rId12" imgW="977760" imgH="406080" progId="Equation.3">
                    <p:embed/>
                  </p:oleObj>
                </mc:Choice>
                <mc:Fallback>
                  <p:oleObj name="公式" r:id="rId12" imgW="977760" imgH="406080" progId="Equation.3">
                    <p:embed/>
                    <p:pic>
                      <p:nvPicPr>
                        <p:cNvPr id="0" name="Object 10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3074"/>
                          <a:ext cx="617" cy="2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8152" name="Group 120"/>
          <p:cNvGrpSpPr>
            <a:grpSpLocks/>
          </p:cNvGrpSpPr>
          <p:nvPr/>
        </p:nvGrpSpPr>
        <p:grpSpPr bwMode="auto">
          <a:xfrm>
            <a:off x="6954838" y="3592513"/>
            <a:ext cx="1190625" cy="633412"/>
            <a:chOff x="4381" y="2263"/>
            <a:chExt cx="750" cy="399"/>
          </a:xfrm>
        </p:grpSpPr>
        <p:graphicFrame>
          <p:nvGraphicFramePr>
            <p:cNvPr id="428137" name="Object 105"/>
            <p:cNvGraphicFramePr>
              <a:graphicFrameLocks/>
            </p:cNvGraphicFramePr>
            <p:nvPr/>
          </p:nvGraphicFramePr>
          <p:xfrm>
            <a:off x="4474" y="2324"/>
            <a:ext cx="65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205" name="公式" r:id="rId14" imgW="1041120" imgH="368280" progId="Equation.3">
                    <p:embed/>
                  </p:oleObj>
                </mc:Choice>
                <mc:Fallback>
                  <p:oleObj name="公式" r:id="rId14" imgW="1041120" imgH="368280" progId="Equation.3">
                    <p:embed/>
                    <p:pic>
                      <p:nvPicPr>
                        <p:cNvPr id="0" name="Object 10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4" y="2324"/>
                          <a:ext cx="65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8139" name="Line 107"/>
            <p:cNvSpPr>
              <a:spLocks noChangeShapeType="1"/>
            </p:cNvSpPr>
            <p:nvPr/>
          </p:nvSpPr>
          <p:spPr bwMode="auto">
            <a:xfrm rot="-5400000" flipH="1" flipV="1">
              <a:off x="4181" y="2463"/>
              <a:ext cx="399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28153" name="Group 121"/>
          <p:cNvGrpSpPr>
            <a:grpSpLocks/>
          </p:cNvGrpSpPr>
          <p:nvPr/>
        </p:nvGrpSpPr>
        <p:grpSpPr bwMode="auto">
          <a:xfrm>
            <a:off x="5232400" y="4422775"/>
            <a:ext cx="2951163" cy="1857375"/>
            <a:chOff x="3296" y="2786"/>
            <a:chExt cx="1859" cy="1170"/>
          </a:xfrm>
        </p:grpSpPr>
        <p:grpSp>
          <p:nvGrpSpPr>
            <p:cNvPr id="428120" name="Group 88"/>
            <p:cNvGrpSpPr>
              <a:grpSpLocks/>
            </p:cNvGrpSpPr>
            <p:nvPr/>
          </p:nvGrpSpPr>
          <p:grpSpPr bwMode="auto">
            <a:xfrm>
              <a:off x="3492" y="3047"/>
              <a:ext cx="1200" cy="679"/>
              <a:chOff x="3720" y="3569"/>
              <a:chExt cx="954" cy="679"/>
            </a:xfrm>
          </p:grpSpPr>
          <p:sp>
            <p:nvSpPr>
              <p:cNvPr id="428102" name="Rectangle 70"/>
              <p:cNvSpPr>
                <a:spLocks noChangeArrowheads="1"/>
              </p:cNvSpPr>
              <p:nvPr/>
            </p:nvSpPr>
            <p:spPr bwMode="auto">
              <a:xfrm>
                <a:off x="3720" y="3569"/>
                <a:ext cx="954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28103" name="Rectangle 71"/>
              <p:cNvSpPr>
                <a:spLocks noChangeArrowheads="1"/>
              </p:cNvSpPr>
              <p:nvPr/>
            </p:nvSpPr>
            <p:spPr bwMode="auto">
              <a:xfrm rot="10800000" flipH="1">
                <a:off x="3720" y="3906"/>
                <a:ext cx="954" cy="342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28106" name="Line 74"/>
            <p:cNvSpPr>
              <a:spLocks noChangeShapeType="1"/>
            </p:cNvSpPr>
            <p:nvPr/>
          </p:nvSpPr>
          <p:spPr bwMode="auto">
            <a:xfrm flipV="1">
              <a:off x="3421" y="3044"/>
              <a:ext cx="1266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8107" name="Line 75"/>
            <p:cNvSpPr>
              <a:spLocks noChangeAspect="1" noChangeShapeType="1"/>
            </p:cNvSpPr>
            <p:nvPr/>
          </p:nvSpPr>
          <p:spPr bwMode="auto">
            <a:xfrm flipV="1">
              <a:off x="3296" y="3380"/>
              <a:ext cx="18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8108" name="Line 76"/>
            <p:cNvSpPr>
              <a:spLocks noChangeShapeType="1"/>
            </p:cNvSpPr>
            <p:nvPr/>
          </p:nvSpPr>
          <p:spPr bwMode="auto">
            <a:xfrm>
              <a:off x="4688" y="2786"/>
              <a:ext cx="0" cy="11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8121" name="Line 89"/>
            <p:cNvSpPr>
              <a:spLocks noChangeShapeType="1"/>
            </p:cNvSpPr>
            <p:nvPr/>
          </p:nvSpPr>
          <p:spPr bwMode="auto">
            <a:xfrm flipV="1">
              <a:off x="3418" y="3726"/>
              <a:ext cx="1266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28134" name="Group 102"/>
            <p:cNvGrpSpPr>
              <a:grpSpLocks/>
            </p:cNvGrpSpPr>
            <p:nvPr/>
          </p:nvGrpSpPr>
          <p:grpSpPr bwMode="auto">
            <a:xfrm>
              <a:off x="4730" y="3629"/>
              <a:ext cx="339" cy="235"/>
              <a:chOff x="5168" y="2807"/>
              <a:chExt cx="339" cy="235"/>
            </a:xfrm>
          </p:grpSpPr>
          <p:graphicFrame>
            <p:nvGraphicFramePr>
              <p:cNvPr id="428128" name="Object 96"/>
              <p:cNvGraphicFramePr>
                <a:graphicFrameLocks noChangeAspect="1"/>
              </p:cNvGraphicFramePr>
              <p:nvPr/>
            </p:nvGraphicFramePr>
            <p:xfrm>
              <a:off x="5313" y="2807"/>
              <a:ext cx="102" cy="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8206" name="公式" r:id="rId16" imgW="215640" imgH="203040" progId="Equation.3">
                      <p:embed/>
                    </p:oleObj>
                  </mc:Choice>
                  <mc:Fallback>
                    <p:oleObj name="公式" r:id="rId16" imgW="215640" imgH="203040" progId="Equation.3">
                      <p:embed/>
                      <p:pic>
                        <p:nvPicPr>
                          <p:cNvPr id="0" name="Object 9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13" y="2807"/>
                            <a:ext cx="102" cy="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129" name="Object 97"/>
              <p:cNvGraphicFramePr>
                <a:graphicFrameLocks noChangeAspect="1"/>
              </p:cNvGraphicFramePr>
              <p:nvPr/>
            </p:nvGraphicFramePr>
            <p:xfrm>
              <a:off x="5323" y="2916"/>
              <a:ext cx="90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8207" name="公式" r:id="rId18" imgW="190440" imgH="266400" progId="Equation.3">
                      <p:embed/>
                    </p:oleObj>
                  </mc:Choice>
                  <mc:Fallback>
                    <p:oleObj name="公式" r:id="rId18" imgW="190440" imgH="266400" progId="Equation.3">
                      <p:embed/>
                      <p:pic>
                        <p:nvPicPr>
                          <p:cNvPr id="0" name="Object 9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3" y="2916"/>
                            <a:ext cx="90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8130" name="Line 98"/>
              <p:cNvSpPr>
                <a:spLocks noChangeShapeType="1"/>
              </p:cNvSpPr>
              <p:nvPr/>
            </p:nvSpPr>
            <p:spPr bwMode="auto">
              <a:xfrm>
                <a:off x="5294" y="2911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28131" name="Object 99"/>
              <p:cNvGraphicFramePr>
                <a:graphicFrameLocks noChangeAspect="1"/>
              </p:cNvGraphicFramePr>
              <p:nvPr/>
            </p:nvGraphicFramePr>
            <p:xfrm>
              <a:off x="5168" y="2892"/>
              <a:ext cx="101" cy="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8208" name="公式" r:id="rId20" imgW="215640" imgH="88560" progId="Equation.3">
                      <p:embed/>
                    </p:oleObj>
                  </mc:Choice>
                  <mc:Fallback>
                    <p:oleObj name="公式" r:id="rId20" imgW="215640" imgH="88560" progId="Equation.3">
                      <p:embed/>
                      <p:pic>
                        <p:nvPicPr>
                          <p:cNvPr id="0" name="Object 9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68" y="2892"/>
                            <a:ext cx="101" cy="4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132" name="Object 100"/>
              <p:cNvGraphicFramePr>
                <a:graphicFrameLocks noChangeAspect="1"/>
              </p:cNvGraphicFramePr>
              <p:nvPr/>
            </p:nvGraphicFramePr>
            <p:xfrm>
              <a:off x="5441" y="2836"/>
              <a:ext cx="66" cy="1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8209" name="公式" r:id="rId22" imgW="139680" imgH="279360" progId="Equation.3">
                      <p:embed/>
                    </p:oleObj>
                  </mc:Choice>
                  <mc:Fallback>
                    <p:oleObj name="公式" r:id="rId22" imgW="139680" imgH="279360" progId="Equation.3">
                      <p:embed/>
                      <p:pic>
                        <p:nvPicPr>
                          <p:cNvPr id="0" name="Object 10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1" y="2836"/>
                            <a:ext cx="66" cy="13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28135" name="Group 103"/>
            <p:cNvGrpSpPr>
              <a:grpSpLocks/>
            </p:cNvGrpSpPr>
            <p:nvPr/>
          </p:nvGrpSpPr>
          <p:grpSpPr bwMode="auto">
            <a:xfrm>
              <a:off x="4740" y="2943"/>
              <a:ext cx="209" cy="235"/>
              <a:chOff x="5154" y="3261"/>
              <a:chExt cx="209" cy="235"/>
            </a:xfrm>
          </p:grpSpPr>
          <p:graphicFrame>
            <p:nvGraphicFramePr>
              <p:cNvPr id="428123" name="Object 91"/>
              <p:cNvGraphicFramePr>
                <a:graphicFrameLocks noChangeAspect="1"/>
              </p:cNvGraphicFramePr>
              <p:nvPr/>
            </p:nvGraphicFramePr>
            <p:xfrm>
              <a:off x="5173" y="3261"/>
              <a:ext cx="102" cy="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8210" name="公式" r:id="rId24" imgW="215640" imgH="203040" progId="Equation.3">
                      <p:embed/>
                    </p:oleObj>
                  </mc:Choice>
                  <mc:Fallback>
                    <p:oleObj name="公式" r:id="rId24" imgW="215640" imgH="203040" progId="Equation.3">
                      <p:embed/>
                      <p:pic>
                        <p:nvPicPr>
                          <p:cNvPr id="0" name="Object 9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73" y="3261"/>
                            <a:ext cx="102" cy="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124" name="Object 92"/>
              <p:cNvGraphicFramePr>
                <a:graphicFrameLocks noChangeAspect="1"/>
              </p:cNvGraphicFramePr>
              <p:nvPr/>
            </p:nvGraphicFramePr>
            <p:xfrm>
              <a:off x="5183" y="3370"/>
              <a:ext cx="90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8211" name="公式" r:id="rId25" imgW="190440" imgH="266400" progId="Equation.3">
                      <p:embed/>
                    </p:oleObj>
                  </mc:Choice>
                  <mc:Fallback>
                    <p:oleObj name="公式" r:id="rId25" imgW="190440" imgH="266400" progId="Equation.3">
                      <p:embed/>
                      <p:pic>
                        <p:nvPicPr>
                          <p:cNvPr id="0" name="Object 9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3" y="3370"/>
                            <a:ext cx="90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8125" name="Line 93"/>
              <p:cNvSpPr>
                <a:spLocks noChangeShapeType="1"/>
              </p:cNvSpPr>
              <p:nvPr/>
            </p:nvSpPr>
            <p:spPr bwMode="auto">
              <a:xfrm>
                <a:off x="5154" y="3365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28133" name="Object 101"/>
              <p:cNvGraphicFramePr>
                <a:graphicFrameLocks noChangeAspect="1"/>
              </p:cNvGraphicFramePr>
              <p:nvPr/>
            </p:nvGraphicFramePr>
            <p:xfrm>
              <a:off x="5297" y="3286"/>
              <a:ext cx="66" cy="1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8212" name="公式" r:id="rId27" imgW="139680" imgH="279360" progId="Equation.3">
                      <p:embed/>
                    </p:oleObj>
                  </mc:Choice>
                  <mc:Fallback>
                    <p:oleObj name="公式" r:id="rId27" imgW="139680" imgH="279360" progId="Equation.3">
                      <p:embed/>
                      <p:pic>
                        <p:nvPicPr>
                          <p:cNvPr id="0" name="Object 10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97" y="3286"/>
                            <a:ext cx="66" cy="13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28144" name="Object 112"/>
            <p:cNvGraphicFramePr>
              <a:graphicFrameLocks noChangeAspect="1"/>
            </p:cNvGraphicFramePr>
            <p:nvPr/>
          </p:nvGraphicFramePr>
          <p:xfrm>
            <a:off x="4008" y="2837"/>
            <a:ext cx="273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213" name="公式" r:id="rId29" imgW="583920" imgH="368280" progId="Equation.3">
                    <p:embed/>
                  </p:oleObj>
                </mc:Choice>
                <mc:Fallback>
                  <p:oleObj name="公式" r:id="rId29" imgW="583920" imgH="368280" progId="Equation.3">
                    <p:embed/>
                    <p:pic>
                      <p:nvPicPr>
                        <p:cNvPr id="0" name="Object 1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8" y="2837"/>
                          <a:ext cx="273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8155" name="Group 123"/>
          <p:cNvGrpSpPr>
            <a:grpSpLocks/>
          </p:cNvGrpSpPr>
          <p:nvPr/>
        </p:nvGrpSpPr>
        <p:grpSpPr bwMode="auto">
          <a:xfrm>
            <a:off x="1724025" y="4308475"/>
            <a:ext cx="1646238" cy="2028825"/>
            <a:chOff x="1086" y="2714"/>
            <a:chExt cx="1037" cy="1278"/>
          </a:xfrm>
        </p:grpSpPr>
        <p:grpSp>
          <p:nvGrpSpPr>
            <p:cNvPr id="428140" name="Group 108"/>
            <p:cNvGrpSpPr>
              <a:grpSpLocks noChangeAspect="1"/>
            </p:cNvGrpSpPr>
            <p:nvPr/>
          </p:nvGrpSpPr>
          <p:grpSpPr bwMode="auto">
            <a:xfrm rot="5400000">
              <a:off x="1153" y="3144"/>
              <a:ext cx="936" cy="468"/>
              <a:chOff x="1112" y="2940"/>
              <a:chExt cx="1416" cy="708"/>
            </a:xfrm>
          </p:grpSpPr>
          <p:sp>
            <p:nvSpPr>
              <p:cNvPr id="428072" name="Arc 40"/>
              <p:cNvSpPr>
                <a:spLocks noChangeAspect="1"/>
              </p:cNvSpPr>
              <p:nvPr/>
            </p:nvSpPr>
            <p:spPr bwMode="auto">
              <a:xfrm>
                <a:off x="1112" y="2940"/>
                <a:ext cx="1416" cy="708"/>
              </a:xfrm>
              <a:custGeom>
                <a:avLst/>
                <a:gdLst>
                  <a:gd name="G0" fmla="+- 21599 0 0"/>
                  <a:gd name="G1" fmla="+- 21600 0 0"/>
                  <a:gd name="G2" fmla="+- 21600 0 0"/>
                  <a:gd name="T0" fmla="*/ 0 w 43199"/>
                  <a:gd name="T1" fmla="*/ 21447 h 21600"/>
                  <a:gd name="T2" fmla="*/ 43199 w 43199"/>
                  <a:gd name="T3" fmla="*/ 21487 h 21600"/>
                  <a:gd name="T4" fmla="*/ 21599 w 4319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9" h="21600" fill="none" extrusionOk="0">
                    <a:moveTo>
                      <a:pt x="-1" y="21446"/>
                    </a:moveTo>
                    <a:cubicBezTo>
                      <a:pt x="83" y="9577"/>
                      <a:pt x="9729" y="-1"/>
                      <a:pt x="21599" y="0"/>
                    </a:cubicBezTo>
                    <a:cubicBezTo>
                      <a:pt x="33484" y="0"/>
                      <a:pt x="43136" y="9601"/>
                      <a:pt x="43198" y="21487"/>
                    </a:cubicBezTo>
                  </a:path>
                  <a:path w="43199" h="21600" stroke="0" extrusionOk="0">
                    <a:moveTo>
                      <a:pt x="-1" y="21446"/>
                    </a:moveTo>
                    <a:cubicBezTo>
                      <a:pt x="83" y="9577"/>
                      <a:pt x="9729" y="-1"/>
                      <a:pt x="21599" y="0"/>
                    </a:cubicBezTo>
                    <a:cubicBezTo>
                      <a:pt x="33484" y="0"/>
                      <a:pt x="43136" y="9601"/>
                      <a:pt x="43198" y="21487"/>
                    </a:cubicBezTo>
                    <a:lnTo>
                      <a:pt x="21599" y="21600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428077" name="Arc 45"/>
              <p:cNvSpPr>
                <a:spLocks noChangeAspect="1"/>
              </p:cNvSpPr>
              <p:nvPr/>
            </p:nvSpPr>
            <p:spPr bwMode="auto">
              <a:xfrm>
                <a:off x="1752" y="3583"/>
                <a:ext cx="132" cy="61"/>
              </a:xfrm>
              <a:custGeom>
                <a:avLst/>
                <a:gdLst>
                  <a:gd name="G0" fmla="+- 21591 0 0"/>
                  <a:gd name="G1" fmla="+- 21600 0 0"/>
                  <a:gd name="G2" fmla="+- 21600 0 0"/>
                  <a:gd name="T0" fmla="*/ 0 w 43182"/>
                  <a:gd name="T1" fmla="*/ 20962 h 21600"/>
                  <a:gd name="T2" fmla="*/ 43182 w 43182"/>
                  <a:gd name="T3" fmla="*/ 20987 h 21600"/>
                  <a:gd name="T4" fmla="*/ 21591 w 43182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82" h="21600" fill="none" extrusionOk="0">
                    <a:moveTo>
                      <a:pt x="0" y="20962"/>
                    </a:moveTo>
                    <a:cubicBezTo>
                      <a:pt x="345" y="9286"/>
                      <a:pt x="9910" y="-1"/>
                      <a:pt x="21591" y="0"/>
                    </a:cubicBezTo>
                    <a:cubicBezTo>
                      <a:pt x="33281" y="0"/>
                      <a:pt x="42850" y="9301"/>
                      <a:pt x="43182" y="20986"/>
                    </a:cubicBezTo>
                  </a:path>
                  <a:path w="43182" h="21600" stroke="0" extrusionOk="0">
                    <a:moveTo>
                      <a:pt x="0" y="20962"/>
                    </a:moveTo>
                    <a:cubicBezTo>
                      <a:pt x="345" y="9286"/>
                      <a:pt x="9910" y="-1"/>
                      <a:pt x="21591" y="0"/>
                    </a:cubicBezTo>
                    <a:cubicBezTo>
                      <a:pt x="33281" y="0"/>
                      <a:pt x="42850" y="9301"/>
                      <a:pt x="43182" y="20986"/>
                    </a:cubicBezTo>
                    <a:lnTo>
                      <a:pt x="21591" y="21600"/>
                    </a:lnTo>
                    <a:close/>
                  </a:path>
                </a:pathLst>
              </a:custGeom>
              <a:noFill/>
              <a:ln w="31750" cmpd="dbl">
                <a:solidFill>
                  <a:srgbClr val="66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28073" name="Line 41"/>
            <p:cNvSpPr>
              <a:spLocks noChangeShapeType="1"/>
            </p:cNvSpPr>
            <p:nvPr/>
          </p:nvSpPr>
          <p:spPr bwMode="auto">
            <a:xfrm>
              <a:off x="1393" y="2714"/>
              <a:ext cx="0" cy="12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8074" name="Line 42"/>
            <p:cNvSpPr>
              <a:spLocks noChangeAspect="1" noChangeShapeType="1"/>
            </p:cNvSpPr>
            <p:nvPr/>
          </p:nvSpPr>
          <p:spPr bwMode="auto">
            <a:xfrm flipV="1">
              <a:off x="1086" y="3379"/>
              <a:ext cx="10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28076" name="Object 44"/>
            <p:cNvGraphicFramePr>
              <a:graphicFrameLocks noChangeAspect="1"/>
            </p:cNvGraphicFramePr>
            <p:nvPr/>
          </p:nvGraphicFramePr>
          <p:xfrm>
            <a:off x="1201" y="3759"/>
            <a:ext cx="162" cy="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214" name="公式" r:id="rId31" imgW="342720" imgH="342720" progId="Equation.3">
                    <p:embed/>
                  </p:oleObj>
                </mc:Choice>
                <mc:Fallback>
                  <p:oleObj name="公式" r:id="rId31" imgW="342720" imgH="342720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1" y="3759"/>
                          <a:ext cx="162" cy="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8078" name="Object 46"/>
            <p:cNvGraphicFramePr>
              <a:graphicFrameLocks noChangeAspect="1"/>
            </p:cNvGraphicFramePr>
            <p:nvPr/>
          </p:nvGraphicFramePr>
          <p:xfrm>
            <a:off x="1301" y="2836"/>
            <a:ext cx="66" cy="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215" name="公式" r:id="rId33" imgW="139680" imgH="279360" progId="Equation.3">
                    <p:embed/>
                  </p:oleObj>
                </mc:Choice>
                <mc:Fallback>
                  <p:oleObj name="公式" r:id="rId33" imgW="139680" imgH="279360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01" y="2836"/>
                          <a:ext cx="66" cy="1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8146" name="Object 114"/>
            <p:cNvGraphicFramePr>
              <a:graphicFrameLocks noChangeAspect="1"/>
            </p:cNvGraphicFramePr>
            <p:nvPr/>
          </p:nvGraphicFramePr>
          <p:xfrm>
            <a:off x="1812" y="2808"/>
            <a:ext cx="220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216" name="公式" r:id="rId35" imgW="469800" imgH="342720" progId="Equation.3">
                    <p:embed/>
                  </p:oleObj>
                </mc:Choice>
                <mc:Fallback>
                  <p:oleObj name="公式" r:id="rId35" imgW="469800" imgH="342720" progId="Equation.3">
                    <p:embed/>
                    <p:pic>
                      <p:nvPicPr>
                        <p:cNvPr id="0" name="Object 1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2" y="2808"/>
                          <a:ext cx="220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28176" name="Picture 14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28177" name="Object 145"/>
          <p:cNvGraphicFramePr>
            <a:graphicFrameLocks noChangeAspect="1"/>
          </p:cNvGraphicFramePr>
          <p:nvPr/>
        </p:nvGraphicFramePr>
        <p:xfrm>
          <a:off x="496888" y="490538"/>
          <a:ext cx="8609012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217" name="位图图像" r:id="rId37" imgW="8609524" imgH="1400000" progId="Paint.Picture">
                  <p:embed/>
                </p:oleObj>
              </mc:Choice>
              <mc:Fallback>
                <p:oleObj name="位图图像" r:id="rId37" imgW="8609524" imgH="1400000" progId="Paint.Picture">
                  <p:embed/>
                  <p:pic>
                    <p:nvPicPr>
                      <p:cNvPr id="0" name="Object 1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40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8150" name="Group 118"/>
          <p:cNvGrpSpPr>
            <a:grpSpLocks/>
          </p:cNvGrpSpPr>
          <p:nvPr/>
        </p:nvGrpSpPr>
        <p:grpSpPr bwMode="auto">
          <a:xfrm>
            <a:off x="5727700" y="1241425"/>
            <a:ext cx="2446338" cy="2114550"/>
            <a:chOff x="3608" y="782"/>
            <a:chExt cx="1541" cy="1332"/>
          </a:xfrm>
        </p:grpSpPr>
        <p:sp>
          <p:nvSpPr>
            <p:cNvPr id="428094" name="Rectangle 62"/>
            <p:cNvSpPr>
              <a:spLocks noChangeArrowheads="1"/>
            </p:cNvSpPr>
            <p:nvPr/>
          </p:nvSpPr>
          <p:spPr bwMode="auto">
            <a:xfrm rot="5400000">
              <a:off x="3722" y="1182"/>
              <a:ext cx="954" cy="3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28095" name="Rectangle 63"/>
            <p:cNvSpPr>
              <a:spLocks noChangeArrowheads="1"/>
            </p:cNvSpPr>
            <p:nvPr/>
          </p:nvSpPr>
          <p:spPr bwMode="auto">
            <a:xfrm rot="16200000" flipH="1">
              <a:off x="4059" y="1182"/>
              <a:ext cx="954" cy="3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28098" name="Line 66"/>
            <p:cNvSpPr>
              <a:spLocks noChangeShapeType="1"/>
            </p:cNvSpPr>
            <p:nvPr/>
          </p:nvSpPr>
          <p:spPr bwMode="auto">
            <a:xfrm rot="5400000" flipV="1">
              <a:off x="3576" y="1375"/>
              <a:ext cx="9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8099" name="Line 67"/>
            <p:cNvSpPr>
              <a:spLocks noChangeAspect="1" noChangeShapeType="1"/>
            </p:cNvSpPr>
            <p:nvPr/>
          </p:nvSpPr>
          <p:spPr bwMode="auto">
            <a:xfrm flipV="1">
              <a:off x="3608" y="1825"/>
              <a:ext cx="154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8100" name="Line 68"/>
            <p:cNvSpPr>
              <a:spLocks noChangeShapeType="1"/>
            </p:cNvSpPr>
            <p:nvPr/>
          </p:nvSpPr>
          <p:spPr bwMode="auto">
            <a:xfrm>
              <a:off x="4371" y="782"/>
              <a:ext cx="0" cy="13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28113" name="Group 81"/>
            <p:cNvGrpSpPr>
              <a:grpSpLocks/>
            </p:cNvGrpSpPr>
            <p:nvPr/>
          </p:nvGrpSpPr>
          <p:grpSpPr bwMode="auto">
            <a:xfrm>
              <a:off x="4640" y="1865"/>
              <a:ext cx="136" cy="235"/>
              <a:chOff x="2026" y="2395"/>
              <a:chExt cx="136" cy="235"/>
            </a:xfrm>
          </p:grpSpPr>
          <p:graphicFrame>
            <p:nvGraphicFramePr>
              <p:cNvPr id="428114" name="Object 82"/>
              <p:cNvGraphicFramePr>
                <a:graphicFrameLocks noChangeAspect="1"/>
              </p:cNvGraphicFramePr>
              <p:nvPr/>
            </p:nvGraphicFramePr>
            <p:xfrm>
              <a:off x="2039" y="2395"/>
              <a:ext cx="102" cy="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8218" name="公式" r:id="rId39" imgW="215640" imgH="203040" progId="Equation.3">
                      <p:embed/>
                    </p:oleObj>
                  </mc:Choice>
                  <mc:Fallback>
                    <p:oleObj name="公式" r:id="rId39" imgW="215640" imgH="203040" progId="Equation.3">
                      <p:embed/>
                      <p:pic>
                        <p:nvPicPr>
                          <p:cNvPr id="0" name="Object 8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39" y="2395"/>
                            <a:ext cx="102" cy="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115" name="Object 83"/>
              <p:cNvGraphicFramePr>
                <a:graphicFrameLocks noChangeAspect="1"/>
              </p:cNvGraphicFramePr>
              <p:nvPr/>
            </p:nvGraphicFramePr>
            <p:xfrm>
              <a:off x="2049" y="2504"/>
              <a:ext cx="90" cy="1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8219" name="公式" r:id="rId40" imgW="190440" imgH="266400" progId="Equation.3">
                      <p:embed/>
                    </p:oleObj>
                  </mc:Choice>
                  <mc:Fallback>
                    <p:oleObj name="公式" r:id="rId40" imgW="190440" imgH="266400" progId="Equation.3">
                      <p:embed/>
                      <p:pic>
                        <p:nvPicPr>
                          <p:cNvPr id="0" name="Object 8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49" y="2504"/>
                            <a:ext cx="90" cy="1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8116" name="Line 84"/>
              <p:cNvSpPr>
                <a:spLocks noChangeShapeType="1"/>
              </p:cNvSpPr>
              <p:nvPr/>
            </p:nvSpPr>
            <p:spPr bwMode="auto">
              <a:xfrm>
                <a:off x="2026" y="2499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28118" name="Group 86"/>
            <p:cNvGrpSpPr>
              <a:grpSpLocks/>
            </p:cNvGrpSpPr>
            <p:nvPr/>
          </p:nvGrpSpPr>
          <p:grpSpPr bwMode="auto">
            <a:xfrm>
              <a:off x="3898" y="1867"/>
              <a:ext cx="262" cy="235"/>
              <a:chOff x="3610" y="2077"/>
              <a:chExt cx="262" cy="235"/>
            </a:xfrm>
          </p:grpSpPr>
          <p:grpSp>
            <p:nvGrpSpPr>
              <p:cNvPr id="428109" name="Group 77"/>
              <p:cNvGrpSpPr>
                <a:grpSpLocks/>
              </p:cNvGrpSpPr>
              <p:nvPr/>
            </p:nvGrpSpPr>
            <p:grpSpPr bwMode="auto">
              <a:xfrm>
                <a:off x="3736" y="2077"/>
                <a:ext cx="136" cy="235"/>
                <a:chOff x="2026" y="2395"/>
                <a:chExt cx="136" cy="235"/>
              </a:xfrm>
            </p:grpSpPr>
            <p:graphicFrame>
              <p:nvGraphicFramePr>
                <p:cNvPr id="428110" name="Object 78"/>
                <p:cNvGraphicFramePr>
                  <a:graphicFrameLocks noChangeAspect="1"/>
                </p:cNvGraphicFramePr>
                <p:nvPr/>
              </p:nvGraphicFramePr>
              <p:xfrm>
                <a:off x="2039" y="2395"/>
                <a:ext cx="102" cy="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28220" name="公式" r:id="rId41" imgW="215640" imgH="203040" progId="Equation.3">
                        <p:embed/>
                      </p:oleObj>
                    </mc:Choice>
                    <mc:Fallback>
                      <p:oleObj name="公式" r:id="rId41" imgW="215640" imgH="203040" progId="Equation.3">
                        <p:embed/>
                        <p:pic>
                          <p:nvPicPr>
                            <p:cNvPr id="0" name="Object 7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39" y="2395"/>
                              <a:ext cx="102" cy="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8111" name="Object 79"/>
                <p:cNvGraphicFramePr>
                  <a:graphicFrameLocks noChangeAspect="1"/>
                </p:cNvGraphicFramePr>
                <p:nvPr/>
              </p:nvGraphicFramePr>
              <p:xfrm>
                <a:off x="2049" y="2504"/>
                <a:ext cx="90" cy="12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28221" name="公式" r:id="rId42" imgW="190440" imgH="266400" progId="Equation.3">
                        <p:embed/>
                      </p:oleObj>
                    </mc:Choice>
                    <mc:Fallback>
                      <p:oleObj name="公式" r:id="rId42" imgW="190440" imgH="266400" progId="Equation.3">
                        <p:embed/>
                        <p:pic>
                          <p:nvPicPr>
                            <p:cNvPr id="0" name="Object 7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49" y="2504"/>
                              <a:ext cx="90" cy="12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28112" name="Line 80"/>
                <p:cNvSpPr>
                  <a:spLocks noChangeShapeType="1"/>
                </p:cNvSpPr>
                <p:nvPr/>
              </p:nvSpPr>
              <p:spPr bwMode="auto">
                <a:xfrm>
                  <a:off x="2026" y="2499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aphicFrame>
            <p:nvGraphicFramePr>
              <p:cNvPr id="428117" name="Object 85"/>
              <p:cNvGraphicFramePr>
                <a:graphicFrameLocks noChangeAspect="1"/>
              </p:cNvGraphicFramePr>
              <p:nvPr/>
            </p:nvGraphicFramePr>
            <p:xfrm>
              <a:off x="3610" y="2162"/>
              <a:ext cx="101" cy="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8222" name="公式" r:id="rId43" imgW="215640" imgH="88560" progId="Equation.3">
                      <p:embed/>
                    </p:oleObj>
                  </mc:Choice>
                  <mc:Fallback>
                    <p:oleObj name="公式" r:id="rId43" imgW="215640" imgH="88560" progId="Equation.3">
                      <p:embed/>
                      <p:pic>
                        <p:nvPicPr>
                          <p:cNvPr id="0" name="Object 8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10" y="2162"/>
                            <a:ext cx="101" cy="4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28119" name="Line 87"/>
            <p:cNvSpPr>
              <a:spLocks noChangeShapeType="1"/>
            </p:cNvSpPr>
            <p:nvPr/>
          </p:nvSpPr>
          <p:spPr bwMode="auto">
            <a:xfrm rot="5400000" flipV="1">
              <a:off x="4246" y="1372"/>
              <a:ext cx="90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28143" name="Object 111"/>
            <p:cNvGraphicFramePr>
              <a:graphicFrameLocks noChangeAspect="1"/>
            </p:cNvGraphicFramePr>
            <p:nvPr/>
          </p:nvGraphicFramePr>
          <p:xfrm>
            <a:off x="4844" y="890"/>
            <a:ext cx="184" cy="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223" name="公式" r:id="rId44" imgW="393480" imgH="342720" progId="Equation.3">
                    <p:embed/>
                  </p:oleObj>
                </mc:Choice>
                <mc:Fallback>
                  <p:oleObj name="公式" r:id="rId44" imgW="393480" imgH="342720" progId="Equation.3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4" y="890"/>
                          <a:ext cx="184" cy="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2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2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2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42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42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42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28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28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086" grpId="0"/>
    </p:bldLst>
  </p:timing>
</p:sld>
</file>

<file path=ppt/theme/theme1.xml><?xml version="1.0" encoding="utf-8"?>
<a:theme xmlns:a="http://schemas.openxmlformats.org/drawingml/2006/main" name="6_004">
  <a:themeElements>
    <a:clrScheme name="6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6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6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3259</TotalTime>
  <Words>622</Words>
  <Application>Microsoft Office PowerPoint</Application>
  <PresentationFormat>全屏显示(4:3)</PresentationFormat>
  <Paragraphs>170</Paragraphs>
  <Slides>23</Slides>
  <Notes>14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39" baseType="lpstr">
      <vt:lpstr>Times New Roman</vt:lpstr>
      <vt:lpstr>宋体</vt:lpstr>
      <vt:lpstr>华文细黑</vt:lpstr>
      <vt:lpstr>Arial</vt:lpstr>
      <vt:lpstr>Wingdings 3</vt:lpstr>
      <vt:lpstr>华文行楷</vt:lpstr>
      <vt:lpstr>Wingdings</vt:lpstr>
      <vt:lpstr>华文新魏</vt:lpstr>
      <vt:lpstr>楷体_GB2312</vt:lpstr>
      <vt:lpstr>仿宋_GB2312</vt:lpstr>
      <vt:lpstr>Symbol</vt:lpstr>
      <vt:lpstr>华文仿宋</vt:lpstr>
      <vt:lpstr>6_004</vt:lpstr>
      <vt:lpstr>位图图像</vt:lpstr>
      <vt:lpstr>Microsoft 公式 3.0</vt:lpstr>
      <vt:lpstr>画笔图片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shenzhen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复变函数 第13讲</dc:title>
  <dc:creator>cbhong</dc:creator>
  <dc:description>留数在定积分上的应用</dc:description>
  <cp:lastModifiedBy>许荣仁</cp:lastModifiedBy>
  <cp:revision>218</cp:revision>
  <dcterms:created xsi:type="dcterms:W3CDTF">2005-04-23T13:43:17Z</dcterms:created>
  <dcterms:modified xsi:type="dcterms:W3CDTF">2015-11-21T12:55:15Z</dcterms:modified>
  <cp:category>复变函数</cp:category>
</cp:coreProperties>
</file>