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70" r:id="rId12"/>
    <p:sldId id="272" r:id="rId13"/>
    <p:sldId id="308" r:id="rId14"/>
    <p:sldId id="273" r:id="rId15"/>
    <p:sldId id="274" r:id="rId16"/>
    <p:sldId id="275" r:id="rId17"/>
    <p:sldId id="276" r:id="rId18"/>
    <p:sldId id="309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306" r:id="rId27"/>
    <p:sldId id="286" r:id="rId28"/>
    <p:sldId id="287" r:id="rId29"/>
    <p:sldId id="288" r:id="rId30"/>
    <p:sldId id="289" r:id="rId31"/>
    <p:sldId id="291" r:id="rId32"/>
    <p:sldId id="292" r:id="rId33"/>
    <p:sldId id="293" r:id="rId34"/>
    <p:sldId id="317" r:id="rId35"/>
    <p:sldId id="295" r:id="rId36"/>
    <p:sldId id="296" r:id="rId37"/>
    <p:sldId id="297" r:id="rId38"/>
    <p:sldId id="318" r:id="rId39"/>
    <p:sldId id="310" r:id="rId40"/>
    <p:sldId id="311" r:id="rId41"/>
    <p:sldId id="312" r:id="rId42"/>
    <p:sldId id="313" r:id="rId43"/>
    <p:sldId id="314" r:id="rId44"/>
    <p:sldId id="303" r:id="rId45"/>
    <p:sldId id="301" r:id="rId46"/>
    <p:sldId id="304" r:id="rId47"/>
    <p:sldId id="302" r:id="rId48"/>
    <p:sldId id="315" r:id="rId49"/>
    <p:sldId id="316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60066"/>
    <a:srgbClr val="993366"/>
    <a:srgbClr val="3333FF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1" autoAdjust="0"/>
  </p:normalViewPr>
  <p:slideViewPr>
    <p:cSldViewPr snapToGrid="0">
      <p:cViewPr>
        <p:scale>
          <a:sx n="100" d="100"/>
          <a:sy n="100" d="100"/>
        </p:scale>
        <p:origin x="-30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8.emf"/><Relationship Id="rId1" Type="http://schemas.openxmlformats.org/officeDocument/2006/relationships/image" Target="../media/image57.wmf"/><Relationship Id="rId4" Type="http://schemas.openxmlformats.org/officeDocument/2006/relationships/image" Target="../media/image59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7" Type="http://schemas.openxmlformats.org/officeDocument/2006/relationships/image" Target="../media/image56.wmf"/><Relationship Id="rId2" Type="http://schemas.openxmlformats.org/officeDocument/2006/relationships/image" Target="../media/image61.wmf"/><Relationship Id="rId1" Type="http://schemas.openxmlformats.org/officeDocument/2006/relationships/image" Target="../media/image60.emf"/><Relationship Id="rId6" Type="http://schemas.openxmlformats.org/officeDocument/2006/relationships/image" Target="../media/image65.e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6" Type="http://schemas.openxmlformats.org/officeDocument/2006/relationships/image" Target="../media/image47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5" Type="http://schemas.openxmlformats.org/officeDocument/2006/relationships/image" Target="../media/image74.wmf"/><Relationship Id="rId4" Type="http://schemas.openxmlformats.org/officeDocument/2006/relationships/image" Target="../media/image7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image" Target="../media/image86.wmf"/><Relationship Id="rId18" Type="http://schemas.openxmlformats.org/officeDocument/2006/relationships/image" Target="../media/image91.wmf"/><Relationship Id="rId3" Type="http://schemas.openxmlformats.org/officeDocument/2006/relationships/image" Target="../media/image52.wmf"/><Relationship Id="rId7" Type="http://schemas.openxmlformats.org/officeDocument/2006/relationships/image" Target="../media/image80.wmf"/><Relationship Id="rId12" Type="http://schemas.openxmlformats.org/officeDocument/2006/relationships/image" Target="../media/image85.wmf"/><Relationship Id="rId17" Type="http://schemas.openxmlformats.org/officeDocument/2006/relationships/image" Target="../media/image90.wmf"/><Relationship Id="rId2" Type="http://schemas.openxmlformats.org/officeDocument/2006/relationships/image" Target="../media/image79.wmf"/><Relationship Id="rId16" Type="http://schemas.openxmlformats.org/officeDocument/2006/relationships/image" Target="../media/image89.wmf"/><Relationship Id="rId20" Type="http://schemas.openxmlformats.org/officeDocument/2006/relationships/image" Target="../media/image93.wmf"/><Relationship Id="rId1" Type="http://schemas.openxmlformats.org/officeDocument/2006/relationships/image" Target="../media/image78.wmf"/><Relationship Id="rId6" Type="http://schemas.openxmlformats.org/officeDocument/2006/relationships/image" Target="../media/image55.wmf"/><Relationship Id="rId11" Type="http://schemas.openxmlformats.org/officeDocument/2006/relationships/image" Target="../media/image84.wmf"/><Relationship Id="rId5" Type="http://schemas.openxmlformats.org/officeDocument/2006/relationships/image" Target="../media/image54.wmf"/><Relationship Id="rId15" Type="http://schemas.openxmlformats.org/officeDocument/2006/relationships/image" Target="../media/image88.wmf"/><Relationship Id="rId10" Type="http://schemas.openxmlformats.org/officeDocument/2006/relationships/image" Target="../media/image83.wmf"/><Relationship Id="rId19" Type="http://schemas.openxmlformats.org/officeDocument/2006/relationships/image" Target="../media/image92.wmf"/><Relationship Id="rId4" Type="http://schemas.openxmlformats.org/officeDocument/2006/relationships/image" Target="../media/image53.wmf"/><Relationship Id="rId9" Type="http://schemas.openxmlformats.org/officeDocument/2006/relationships/image" Target="../media/image82.wmf"/><Relationship Id="rId14" Type="http://schemas.openxmlformats.org/officeDocument/2006/relationships/image" Target="../media/image87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13" Type="http://schemas.openxmlformats.org/officeDocument/2006/relationships/image" Target="../media/image106.wmf"/><Relationship Id="rId3" Type="http://schemas.openxmlformats.org/officeDocument/2006/relationships/image" Target="../media/image96.wmf"/><Relationship Id="rId7" Type="http://schemas.openxmlformats.org/officeDocument/2006/relationships/image" Target="../media/image100.wmf"/><Relationship Id="rId12" Type="http://schemas.openxmlformats.org/officeDocument/2006/relationships/image" Target="../media/image105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9.wmf"/><Relationship Id="rId11" Type="http://schemas.openxmlformats.org/officeDocument/2006/relationships/image" Target="../media/image104.wmf"/><Relationship Id="rId5" Type="http://schemas.openxmlformats.org/officeDocument/2006/relationships/image" Target="../media/image98.wmf"/><Relationship Id="rId15" Type="http://schemas.openxmlformats.org/officeDocument/2006/relationships/image" Target="../media/image108.wmf"/><Relationship Id="rId10" Type="http://schemas.openxmlformats.org/officeDocument/2006/relationships/image" Target="../media/image103.wmf"/><Relationship Id="rId4" Type="http://schemas.openxmlformats.org/officeDocument/2006/relationships/image" Target="../media/image97.wmf"/><Relationship Id="rId9" Type="http://schemas.openxmlformats.org/officeDocument/2006/relationships/image" Target="../media/image102.wmf"/><Relationship Id="rId14" Type="http://schemas.openxmlformats.org/officeDocument/2006/relationships/image" Target="../media/image107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wmf"/><Relationship Id="rId3" Type="http://schemas.openxmlformats.org/officeDocument/2006/relationships/image" Target="../media/image112.wmf"/><Relationship Id="rId7" Type="http://schemas.openxmlformats.org/officeDocument/2006/relationships/image" Target="../media/image116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6" Type="http://schemas.openxmlformats.org/officeDocument/2006/relationships/image" Target="../media/image115.png"/><Relationship Id="rId5" Type="http://schemas.openxmlformats.org/officeDocument/2006/relationships/image" Target="../media/image114.wmf"/><Relationship Id="rId4" Type="http://schemas.openxmlformats.org/officeDocument/2006/relationships/image" Target="../media/image113.wmf"/><Relationship Id="rId9" Type="http://schemas.openxmlformats.org/officeDocument/2006/relationships/image" Target="../media/image118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wmf"/><Relationship Id="rId3" Type="http://schemas.openxmlformats.org/officeDocument/2006/relationships/image" Target="../media/image121.wmf"/><Relationship Id="rId7" Type="http://schemas.openxmlformats.org/officeDocument/2006/relationships/image" Target="../media/image125.wmf"/><Relationship Id="rId12" Type="http://schemas.openxmlformats.org/officeDocument/2006/relationships/image" Target="../media/image118.wmf"/><Relationship Id="rId2" Type="http://schemas.openxmlformats.org/officeDocument/2006/relationships/image" Target="../media/image120.wmf"/><Relationship Id="rId1" Type="http://schemas.openxmlformats.org/officeDocument/2006/relationships/image" Target="../media/image119.wmf"/><Relationship Id="rId6" Type="http://schemas.openxmlformats.org/officeDocument/2006/relationships/image" Target="../media/image124.wmf"/><Relationship Id="rId11" Type="http://schemas.openxmlformats.org/officeDocument/2006/relationships/image" Target="../media/image117.wmf"/><Relationship Id="rId5" Type="http://schemas.openxmlformats.org/officeDocument/2006/relationships/image" Target="../media/image123.wmf"/><Relationship Id="rId10" Type="http://schemas.openxmlformats.org/officeDocument/2006/relationships/image" Target="../media/image116.wmf"/><Relationship Id="rId4" Type="http://schemas.openxmlformats.org/officeDocument/2006/relationships/image" Target="../media/image122.wmf"/><Relationship Id="rId9" Type="http://schemas.openxmlformats.org/officeDocument/2006/relationships/image" Target="../media/image127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wmf"/><Relationship Id="rId3" Type="http://schemas.openxmlformats.org/officeDocument/2006/relationships/image" Target="../media/image131.wmf"/><Relationship Id="rId7" Type="http://schemas.openxmlformats.org/officeDocument/2006/relationships/image" Target="../media/image116.wmf"/><Relationship Id="rId2" Type="http://schemas.openxmlformats.org/officeDocument/2006/relationships/image" Target="../media/image130.wmf"/><Relationship Id="rId1" Type="http://schemas.openxmlformats.org/officeDocument/2006/relationships/image" Target="../media/image129.wmf"/><Relationship Id="rId6" Type="http://schemas.openxmlformats.org/officeDocument/2006/relationships/image" Target="../media/image134.wmf"/><Relationship Id="rId5" Type="http://schemas.openxmlformats.org/officeDocument/2006/relationships/image" Target="../media/image133.wmf"/><Relationship Id="rId4" Type="http://schemas.openxmlformats.org/officeDocument/2006/relationships/image" Target="../media/image132.wmf"/><Relationship Id="rId9" Type="http://schemas.openxmlformats.org/officeDocument/2006/relationships/image" Target="../media/image1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wmf"/><Relationship Id="rId3" Type="http://schemas.openxmlformats.org/officeDocument/2006/relationships/image" Target="../media/image135.wmf"/><Relationship Id="rId7" Type="http://schemas.openxmlformats.org/officeDocument/2006/relationships/image" Target="../media/image116.wmf"/><Relationship Id="rId2" Type="http://schemas.openxmlformats.org/officeDocument/2006/relationships/image" Target="../media/image98.wmf"/><Relationship Id="rId1" Type="http://schemas.openxmlformats.org/officeDocument/2006/relationships/image" Target="../media/image131.wmf"/><Relationship Id="rId6" Type="http://schemas.openxmlformats.org/officeDocument/2006/relationships/image" Target="../media/image137.wmf"/><Relationship Id="rId5" Type="http://schemas.openxmlformats.org/officeDocument/2006/relationships/image" Target="../media/image136.wmf"/><Relationship Id="rId4" Type="http://schemas.openxmlformats.org/officeDocument/2006/relationships/image" Target="../media/image133.wmf"/><Relationship Id="rId9" Type="http://schemas.openxmlformats.org/officeDocument/2006/relationships/image" Target="../media/image118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image" Target="../media/image117.wmf"/><Relationship Id="rId1" Type="http://schemas.openxmlformats.org/officeDocument/2006/relationships/image" Target="../media/image138.wmf"/><Relationship Id="rId6" Type="http://schemas.openxmlformats.org/officeDocument/2006/relationships/image" Target="../media/image141.wmf"/><Relationship Id="rId5" Type="http://schemas.openxmlformats.org/officeDocument/2006/relationships/image" Target="../media/image140.wmf"/><Relationship Id="rId4" Type="http://schemas.openxmlformats.org/officeDocument/2006/relationships/image" Target="../media/image13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emf"/><Relationship Id="rId1" Type="http://schemas.openxmlformats.org/officeDocument/2006/relationships/image" Target="../media/image142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wmf"/><Relationship Id="rId3" Type="http://schemas.openxmlformats.org/officeDocument/2006/relationships/image" Target="../media/image147.wmf"/><Relationship Id="rId7" Type="http://schemas.openxmlformats.org/officeDocument/2006/relationships/image" Target="../media/image151.wmf"/><Relationship Id="rId12" Type="http://schemas.openxmlformats.org/officeDocument/2006/relationships/image" Target="../media/image156.wmf"/><Relationship Id="rId2" Type="http://schemas.openxmlformats.org/officeDocument/2006/relationships/image" Target="../media/image146.wmf"/><Relationship Id="rId1" Type="http://schemas.openxmlformats.org/officeDocument/2006/relationships/image" Target="../media/image145.emf"/><Relationship Id="rId6" Type="http://schemas.openxmlformats.org/officeDocument/2006/relationships/image" Target="../media/image150.wmf"/><Relationship Id="rId11" Type="http://schemas.openxmlformats.org/officeDocument/2006/relationships/image" Target="../media/image155.wmf"/><Relationship Id="rId5" Type="http://schemas.openxmlformats.org/officeDocument/2006/relationships/image" Target="../media/image149.wmf"/><Relationship Id="rId10" Type="http://schemas.openxmlformats.org/officeDocument/2006/relationships/image" Target="../media/image154.wmf"/><Relationship Id="rId4" Type="http://schemas.openxmlformats.org/officeDocument/2006/relationships/image" Target="../media/image148.wmf"/><Relationship Id="rId9" Type="http://schemas.openxmlformats.org/officeDocument/2006/relationships/image" Target="../media/image153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wmf"/><Relationship Id="rId7" Type="http://schemas.openxmlformats.org/officeDocument/2006/relationships/image" Target="../media/image162.png"/><Relationship Id="rId2" Type="http://schemas.openxmlformats.org/officeDocument/2006/relationships/image" Target="../media/image158.wmf"/><Relationship Id="rId1" Type="http://schemas.openxmlformats.org/officeDocument/2006/relationships/image" Target="../media/image157.wmf"/><Relationship Id="rId6" Type="http://schemas.openxmlformats.org/officeDocument/2006/relationships/image" Target="../media/image161.emf"/><Relationship Id="rId5" Type="http://schemas.openxmlformats.org/officeDocument/2006/relationships/image" Target="../media/image160.wmf"/><Relationship Id="rId4" Type="http://schemas.openxmlformats.org/officeDocument/2006/relationships/image" Target="../media/image156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wmf"/><Relationship Id="rId2" Type="http://schemas.openxmlformats.org/officeDocument/2006/relationships/image" Target="../media/image164.wmf"/><Relationship Id="rId1" Type="http://schemas.openxmlformats.org/officeDocument/2006/relationships/image" Target="../media/image163.wmf"/><Relationship Id="rId6" Type="http://schemas.openxmlformats.org/officeDocument/2006/relationships/image" Target="../media/image160.wmf"/><Relationship Id="rId5" Type="http://schemas.openxmlformats.org/officeDocument/2006/relationships/image" Target="../media/image166.wmf"/><Relationship Id="rId4" Type="http://schemas.openxmlformats.org/officeDocument/2006/relationships/image" Target="../media/image165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wmf"/><Relationship Id="rId3" Type="http://schemas.openxmlformats.org/officeDocument/2006/relationships/image" Target="../media/image169.wmf"/><Relationship Id="rId7" Type="http://schemas.openxmlformats.org/officeDocument/2006/relationships/image" Target="../media/image173.wmf"/><Relationship Id="rId2" Type="http://schemas.openxmlformats.org/officeDocument/2006/relationships/image" Target="../media/image168.wmf"/><Relationship Id="rId1" Type="http://schemas.openxmlformats.org/officeDocument/2006/relationships/image" Target="../media/image167.wmf"/><Relationship Id="rId6" Type="http://schemas.openxmlformats.org/officeDocument/2006/relationships/image" Target="../media/image172.wmf"/><Relationship Id="rId5" Type="http://schemas.openxmlformats.org/officeDocument/2006/relationships/image" Target="../media/image171.wmf"/><Relationship Id="rId4" Type="http://schemas.openxmlformats.org/officeDocument/2006/relationships/image" Target="../media/image170.wmf"/><Relationship Id="rId9" Type="http://schemas.openxmlformats.org/officeDocument/2006/relationships/image" Target="../media/image175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wmf"/><Relationship Id="rId2" Type="http://schemas.openxmlformats.org/officeDocument/2006/relationships/image" Target="../media/image178.wmf"/><Relationship Id="rId1" Type="http://schemas.openxmlformats.org/officeDocument/2006/relationships/image" Target="../media/image177.wmf"/><Relationship Id="rId6" Type="http://schemas.openxmlformats.org/officeDocument/2006/relationships/image" Target="../media/image167.wmf"/><Relationship Id="rId5" Type="http://schemas.openxmlformats.org/officeDocument/2006/relationships/image" Target="../media/image181.wmf"/><Relationship Id="rId4" Type="http://schemas.openxmlformats.org/officeDocument/2006/relationships/image" Target="../media/image180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wmf"/><Relationship Id="rId3" Type="http://schemas.openxmlformats.org/officeDocument/2006/relationships/image" Target="../media/image184.wmf"/><Relationship Id="rId7" Type="http://schemas.openxmlformats.org/officeDocument/2006/relationships/image" Target="../media/image188.wmf"/><Relationship Id="rId2" Type="http://schemas.openxmlformats.org/officeDocument/2006/relationships/image" Target="../media/image183.wmf"/><Relationship Id="rId1" Type="http://schemas.openxmlformats.org/officeDocument/2006/relationships/image" Target="../media/image182.wmf"/><Relationship Id="rId6" Type="http://schemas.openxmlformats.org/officeDocument/2006/relationships/image" Target="../media/image187.wmf"/><Relationship Id="rId5" Type="http://schemas.openxmlformats.org/officeDocument/2006/relationships/image" Target="../media/image186.wmf"/><Relationship Id="rId10" Type="http://schemas.openxmlformats.org/officeDocument/2006/relationships/image" Target="../media/image191.png"/><Relationship Id="rId4" Type="http://schemas.openxmlformats.org/officeDocument/2006/relationships/image" Target="../media/image185.wmf"/><Relationship Id="rId9" Type="http://schemas.openxmlformats.org/officeDocument/2006/relationships/image" Target="../media/image190.w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wmf"/><Relationship Id="rId13" Type="http://schemas.openxmlformats.org/officeDocument/2006/relationships/image" Target="../media/image204.wmf"/><Relationship Id="rId3" Type="http://schemas.openxmlformats.org/officeDocument/2006/relationships/image" Target="../media/image194.wmf"/><Relationship Id="rId7" Type="http://schemas.openxmlformats.org/officeDocument/2006/relationships/image" Target="../media/image198.wmf"/><Relationship Id="rId12" Type="http://schemas.openxmlformats.org/officeDocument/2006/relationships/image" Target="../media/image203.wmf"/><Relationship Id="rId2" Type="http://schemas.openxmlformats.org/officeDocument/2006/relationships/image" Target="../media/image193.wmf"/><Relationship Id="rId1" Type="http://schemas.openxmlformats.org/officeDocument/2006/relationships/image" Target="../media/image192.wmf"/><Relationship Id="rId6" Type="http://schemas.openxmlformats.org/officeDocument/2006/relationships/image" Target="../media/image197.wmf"/><Relationship Id="rId11" Type="http://schemas.openxmlformats.org/officeDocument/2006/relationships/image" Target="../media/image202.wmf"/><Relationship Id="rId5" Type="http://schemas.openxmlformats.org/officeDocument/2006/relationships/image" Target="../media/image196.wmf"/><Relationship Id="rId10" Type="http://schemas.openxmlformats.org/officeDocument/2006/relationships/image" Target="../media/image201.wmf"/><Relationship Id="rId4" Type="http://schemas.openxmlformats.org/officeDocument/2006/relationships/image" Target="../media/image195.wmf"/><Relationship Id="rId9" Type="http://schemas.openxmlformats.org/officeDocument/2006/relationships/image" Target="../media/image20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1.emf"/><Relationship Id="rId2" Type="http://schemas.openxmlformats.org/officeDocument/2006/relationships/image" Target="../media/image6.wmf"/><Relationship Id="rId1" Type="http://schemas.openxmlformats.org/officeDocument/2006/relationships/image" Target="../media/image5.e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wmf"/><Relationship Id="rId3" Type="http://schemas.openxmlformats.org/officeDocument/2006/relationships/image" Target="../media/image207.wmf"/><Relationship Id="rId7" Type="http://schemas.openxmlformats.org/officeDocument/2006/relationships/image" Target="../media/image173.wmf"/><Relationship Id="rId2" Type="http://schemas.openxmlformats.org/officeDocument/2006/relationships/image" Target="../media/image206.wmf"/><Relationship Id="rId1" Type="http://schemas.openxmlformats.org/officeDocument/2006/relationships/image" Target="../media/image205.wmf"/><Relationship Id="rId6" Type="http://schemas.openxmlformats.org/officeDocument/2006/relationships/image" Target="../media/image210.wmf"/><Relationship Id="rId5" Type="http://schemas.openxmlformats.org/officeDocument/2006/relationships/image" Target="../media/image209.wmf"/><Relationship Id="rId4" Type="http://schemas.openxmlformats.org/officeDocument/2006/relationships/image" Target="../media/image208.wmf"/><Relationship Id="rId9" Type="http://schemas.openxmlformats.org/officeDocument/2006/relationships/image" Target="../media/image212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wmf"/><Relationship Id="rId2" Type="http://schemas.openxmlformats.org/officeDocument/2006/relationships/image" Target="../media/image209.wmf"/><Relationship Id="rId1" Type="http://schemas.openxmlformats.org/officeDocument/2006/relationships/image" Target="../media/image212.wmf"/><Relationship Id="rId4" Type="http://schemas.openxmlformats.org/officeDocument/2006/relationships/image" Target="../media/image214.w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wmf"/><Relationship Id="rId3" Type="http://schemas.openxmlformats.org/officeDocument/2006/relationships/image" Target="../media/image217.wmf"/><Relationship Id="rId7" Type="http://schemas.openxmlformats.org/officeDocument/2006/relationships/image" Target="../media/image220.wmf"/><Relationship Id="rId2" Type="http://schemas.openxmlformats.org/officeDocument/2006/relationships/image" Target="../media/image216.wmf"/><Relationship Id="rId1" Type="http://schemas.openxmlformats.org/officeDocument/2006/relationships/image" Target="../media/image215.wmf"/><Relationship Id="rId6" Type="http://schemas.openxmlformats.org/officeDocument/2006/relationships/image" Target="../media/image219.wmf"/><Relationship Id="rId5" Type="http://schemas.openxmlformats.org/officeDocument/2006/relationships/image" Target="../media/image190.wmf"/><Relationship Id="rId4" Type="http://schemas.openxmlformats.org/officeDocument/2006/relationships/image" Target="../media/image218.wmf"/><Relationship Id="rId9" Type="http://schemas.openxmlformats.org/officeDocument/2006/relationships/image" Target="../media/image221.png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wmf"/><Relationship Id="rId3" Type="http://schemas.openxmlformats.org/officeDocument/2006/relationships/image" Target="../media/image224.wmf"/><Relationship Id="rId7" Type="http://schemas.openxmlformats.org/officeDocument/2006/relationships/image" Target="../media/image203.wmf"/><Relationship Id="rId2" Type="http://schemas.openxmlformats.org/officeDocument/2006/relationships/image" Target="../media/image223.wmf"/><Relationship Id="rId1" Type="http://schemas.openxmlformats.org/officeDocument/2006/relationships/image" Target="../media/image222.wmf"/><Relationship Id="rId6" Type="http://schemas.openxmlformats.org/officeDocument/2006/relationships/image" Target="../media/image202.wmf"/><Relationship Id="rId5" Type="http://schemas.openxmlformats.org/officeDocument/2006/relationships/image" Target="../media/image225.wmf"/><Relationship Id="rId4" Type="http://schemas.openxmlformats.org/officeDocument/2006/relationships/image" Target="../media/image197.wmf"/><Relationship Id="rId9" Type="http://schemas.openxmlformats.org/officeDocument/2006/relationships/image" Target="../media/image227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wmf"/><Relationship Id="rId13" Type="http://schemas.openxmlformats.org/officeDocument/2006/relationships/image" Target="../media/image238.wmf"/><Relationship Id="rId3" Type="http://schemas.openxmlformats.org/officeDocument/2006/relationships/image" Target="../media/image230.wmf"/><Relationship Id="rId7" Type="http://schemas.openxmlformats.org/officeDocument/2006/relationships/image" Target="../media/image233.wmf"/><Relationship Id="rId12" Type="http://schemas.openxmlformats.org/officeDocument/2006/relationships/image" Target="../media/image237.wmf"/><Relationship Id="rId2" Type="http://schemas.openxmlformats.org/officeDocument/2006/relationships/image" Target="../media/image229.wmf"/><Relationship Id="rId1" Type="http://schemas.openxmlformats.org/officeDocument/2006/relationships/image" Target="../media/image228.wmf"/><Relationship Id="rId6" Type="http://schemas.openxmlformats.org/officeDocument/2006/relationships/image" Target="../media/image173.wmf"/><Relationship Id="rId11" Type="http://schemas.openxmlformats.org/officeDocument/2006/relationships/image" Target="../media/image236.wmf"/><Relationship Id="rId5" Type="http://schemas.openxmlformats.org/officeDocument/2006/relationships/image" Target="../media/image232.wmf"/><Relationship Id="rId10" Type="http://schemas.openxmlformats.org/officeDocument/2006/relationships/image" Target="../media/image197.wmf"/><Relationship Id="rId4" Type="http://schemas.openxmlformats.org/officeDocument/2006/relationships/image" Target="../media/image231.wmf"/><Relationship Id="rId9" Type="http://schemas.openxmlformats.org/officeDocument/2006/relationships/image" Target="../media/image235.wmf"/><Relationship Id="rId14" Type="http://schemas.openxmlformats.org/officeDocument/2006/relationships/image" Target="../media/image239.png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wmf"/><Relationship Id="rId3" Type="http://schemas.openxmlformats.org/officeDocument/2006/relationships/image" Target="../media/image173.wmf"/><Relationship Id="rId7" Type="http://schemas.openxmlformats.org/officeDocument/2006/relationships/image" Target="../media/image244.wmf"/><Relationship Id="rId2" Type="http://schemas.openxmlformats.org/officeDocument/2006/relationships/image" Target="../media/image232.wmf"/><Relationship Id="rId1" Type="http://schemas.openxmlformats.org/officeDocument/2006/relationships/image" Target="../media/image240.wmf"/><Relationship Id="rId6" Type="http://schemas.openxmlformats.org/officeDocument/2006/relationships/image" Target="../media/image243.wmf"/><Relationship Id="rId11" Type="http://schemas.openxmlformats.org/officeDocument/2006/relationships/image" Target="../media/image248.png"/><Relationship Id="rId5" Type="http://schemas.openxmlformats.org/officeDocument/2006/relationships/image" Target="../media/image242.wmf"/><Relationship Id="rId10" Type="http://schemas.openxmlformats.org/officeDocument/2006/relationships/image" Target="../media/image247.emf"/><Relationship Id="rId4" Type="http://schemas.openxmlformats.org/officeDocument/2006/relationships/image" Target="../media/image241.wmf"/><Relationship Id="rId9" Type="http://schemas.openxmlformats.org/officeDocument/2006/relationships/image" Target="../media/image246.e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wmf"/><Relationship Id="rId2" Type="http://schemas.openxmlformats.org/officeDocument/2006/relationships/image" Target="../media/image253.wmf"/><Relationship Id="rId1" Type="http://schemas.openxmlformats.org/officeDocument/2006/relationships/image" Target="../media/image252.wmf"/><Relationship Id="rId5" Type="http://schemas.openxmlformats.org/officeDocument/2006/relationships/image" Target="../media/image256.wmf"/><Relationship Id="rId4" Type="http://schemas.openxmlformats.org/officeDocument/2006/relationships/image" Target="../media/image255.w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wmf"/><Relationship Id="rId3" Type="http://schemas.openxmlformats.org/officeDocument/2006/relationships/image" Target="../media/image259.wmf"/><Relationship Id="rId7" Type="http://schemas.openxmlformats.org/officeDocument/2006/relationships/image" Target="../media/image260.wmf"/><Relationship Id="rId2" Type="http://schemas.openxmlformats.org/officeDocument/2006/relationships/image" Target="../media/image258.wmf"/><Relationship Id="rId1" Type="http://schemas.openxmlformats.org/officeDocument/2006/relationships/image" Target="../media/image257.wmf"/><Relationship Id="rId6" Type="http://schemas.openxmlformats.org/officeDocument/2006/relationships/image" Target="../media/image237.wmf"/><Relationship Id="rId5" Type="http://schemas.openxmlformats.org/officeDocument/2006/relationships/image" Target="../media/image236.wmf"/><Relationship Id="rId4" Type="http://schemas.openxmlformats.org/officeDocument/2006/relationships/image" Target="../media/image197.wmf"/><Relationship Id="rId9" Type="http://schemas.openxmlformats.org/officeDocument/2006/relationships/image" Target="../media/image26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6" Type="http://schemas.openxmlformats.org/officeDocument/2006/relationships/image" Target="../media/image31.png"/><Relationship Id="rId5" Type="http://schemas.openxmlformats.org/officeDocument/2006/relationships/image" Target="../media/image30.wmf"/><Relationship Id="rId4" Type="http://schemas.openxmlformats.org/officeDocument/2006/relationships/image" Target="../media/image29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1.wmf"/><Relationship Id="rId4" Type="http://schemas.openxmlformats.org/officeDocument/2006/relationships/image" Target="../media/image40.png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10" Type="http://schemas.openxmlformats.org/officeDocument/2006/relationships/image" Target="../media/image56.wmf"/><Relationship Id="rId4" Type="http://schemas.openxmlformats.org/officeDocument/2006/relationships/image" Target="../media/image51.wmf"/><Relationship Id="rId9" Type="http://schemas.openxmlformats.org/officeDocument/2006/relationships/image" Target="../media/image4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062996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10956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820179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925597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899438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373658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397961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728419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521122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42108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69339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588279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416747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925489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24249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277803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385352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47487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40533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795654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89843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835665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891077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2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7" name="Rectangle 3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88" name="Rectangle 4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89" name="Rectangle 5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9758F2E8-EE57-43DD-A094-82FD7D616CB5}" type="slidenum">
              <a:rPr lang="zh-CN" altLang="en-US" b="1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 b="1">
              <a:solidFill>
                <a:srgbClr val="CC3300"/>
              </a:solidFill>
            </a:endParaRPr>
          </a:p>
        </p:txBody>
      </p:sp>
      <p:graphicFrame>
        <p:nvGraphicFramePr>
          <p:cNvPr id="67590" name="Object 6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675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1" name="Line 7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7592" name="Picture 8" descr="GIF-378"/>
          <p:cNvPicPr>
            <a:picLocks noChangeAspect="1" noChangeArrowheads="1" noCrop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93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4" name="Text Box 10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第八章    傅立叶变换     </a:t>
            </a:r>
          </a:p>
        </p:txBody>
      </p:sp>
      <p:pic>
        <p:nvPicPr>
          <p:cNvPr id="67595" name="Picture 1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6" name="Picture 1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7" name="Picture 13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8" name="Picture 14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9" name="Picture 15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0" name="Picture 1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1" name="Picture 1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2" name="Picture 18" descr="xsf"/>
          <p:cNvPicPr>
            <a:picLocks noChangeAspect="1" noChangeArrowheads="1"/>
          </p:cNvPicPr>
          <p:nvPr userDrawn="1"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3" name="Picture 19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4" name="Picture 2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5" name="Picture 2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6" name="Picture 22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7" name="Picture 23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8" name="Picture 24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9" name="Picture 25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0" name="Picture 2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1" name="Picture 2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2" name="Picture 28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3" name="Picture 29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4" name="Picture 30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89" name="Picture 105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1" name="Rectangle 3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2" name="Rectangle 4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3" name="Rectangle 5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2734249F-5D97-404F-A1C6-13FC3AD7D41E}" type="slidenum">
              <a:rPr lang="zh-CN" altLang="en-US" b="1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 b="1">
              <a:solidFill>
                <a:srgbClr val="CC3300"/>
              </a:solidFill>
            </a:endParaRPr>
          </a:p>
        </p:txBody>
      </p:sp>
      <p:graphicFrame>
        <p:nvGraphicFramePr>
          <p:cNvPr id="68614" name="Object 6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位图图像" r:id="rId16" imgW="1457143" imgH="762106" progId="Paint.Picture">
                  <p:embed/>
                </p:oleObj>
              </mc:Choice>
              <mc:Fallback>
                <p:oleObj name="位图图像" r:id="rId16" imgW="1457143" imgH="762106" progId="Paint.Picture">
                  <p:embed/>
                  <p:pic>
                    <p:nvPicPr>
                      <p:cNvPr id="686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5" name="Line 7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8616" name="Picture 8" descr="GIF-378"/>
          <p:cNvPicPr>
            <a:picLocks noChangeAspect="1" noChangeArrowheads="1" noCrop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7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8" name="Text Box 10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440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第八章    傅立叶变换</a:t>
            </a:r>
          </a:p>
        </p:txBody>
      </p:sp>
      <p:sp>
        <p:nvSpPr>
          <p:cNvPr id="68619" name="Rectangle 11"/>
          <p:cNvSpPr>
            <a:spLocks noChangeArrowheads="1"/>
          </p:cNvSpPr>
          <p:nvPr userDrawn="1"/>
        </p:nvSpPr>
        <p:spPr bwMode="auto">
          <a:xfrm>
            <a:off x="528638" y="60325"/>
            <a:ext cx="53149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§8.1  Fourier</a:t>
            </a:r>
            <a:r>
              <a:rPr lang="en-US" altLang="zh-CN" b="1" baseline="-25000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变换的概念    </a:t>
            </a:r>
          </a:p>
        </p:txBody>
      </p:sp>
      <p:pic>
        <p:nvPicPr>
          <p:cNvPr id="68620" name="Picture 12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1" name="Picture 13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2" name="Picture 14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3" name="Picture 15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4" name="Picture 16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5" name="Picture 17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6" name="Picture 18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7" name="Picture 19" descr="xsf"/>
          <p:cNvPicPr>
            <a:picLocks noChangeAspect="1" noChangeArrowheads="1"/>
          </p:cNvPicPr>
          <p:nvPr userDrawn="1"/>
        </p:nvPicPr>
        <p:blipFill>
          <a:blip r:embed="rId19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8" name="Picture 20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9" name="Picture 21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0" name="Picture 22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1" name="Picture 23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2" name="Picture 24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3" name="Picture 25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4" name="Picture 26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5" name="Picture 27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6" name="Picture 28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7" name="Picture 29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8" name="Picture 30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9" name="Picture 31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714" name="Picture 106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oleObject" Target="../embeddings/oleObject50.bin"/><Relationship Id="rId18" Type="http://schemas.openxmlformats.org/officeDocument/2006/relationships/image" Target="../media/image54.w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54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1.wmf"/><Relationship Id="rId17" Type="http://schemas.openxmlformats.org/officeDocument/2006/relationships/oleObject" Target="../embeddings/oleObject52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3.wmf"/><Relationship Id="rId20" Type="http://schemas.openxmlformats.org/officeDocument/2006/relationships/image" Target="../media/image55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49.bin"/><Relationship Id="rId24" Type="http://schemas.openxmlformats.org/officeDocument/2006/relationships/image" Target="../media/image56.wmf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23" Type="http://schemas.openxmlformats.org/officeDocument/2006/relationships/oleObject" Target="../embeddings/oleObject55.bin"/><Relationship Id="rId10" Type="http://schemas.openxmlformats.org/officeDocument/2006/relationships/image" Target="../media/image50.wmf"/><Relationship Id="rId19" Type="http://schemas.openxmlformats.org/officeDocument/2006/relationships/oleObject" Target="../embeddings/oleObject53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52.wmf"/><Relationship Id="rId22" Type="http://schemas.openxmlformats.org/officeDocument/2006/relationships/image" Target="../media/image4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13" Type="http://schemas.openxmlformats.org/officeDocument/2006/relationships/image" Target="../media/image59.e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57.bin"/><Relationship Id="rId12" Type="http://schemas.openxmlformats.org/officeDocument/2006/relationships/oleObject" Target="../embeddings/oleObject5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7.wmf"/><Relationship Id="rId11" Type="http://schemas.openxmlformats.org/officeDocument/2006/relationships/image" Target="../media/image56.wmf"/><Relationship Id="rId5" Type="http://schemas.openxmlformats.org/officeDocument/2006/relationships/oleObject" Target="../embeddings/oleObject56.bin"/><Relationship Id="rId10" Type="http://schemas.openxmlformats.org/officeDocument/2006/relationships/oleObject" Target="../embeddings/oleObject58.bin"/><Relationship Id="rId4" Type="http://schemas.openxmlformats.org/officeDocument/2006/relationships/image" Target="../media/image4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image" Target="../media/image63.wmf"/><Relationship Id="rId18" Type="http://schemas.openxmlformats.org/officeDocument/2006/relationships/oleObject" Target="../embeddings/oleObject66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61.bin"/><Relationship Id="rId12" Type="http://schemas.openxmlformats.org/officeDocument/2006/relationships/oleObject" Target="../embeddings/oleObject63.bin"/><Relationship Id="rId17" Type="http://schemas.openxmlformats.org/officeDocument/2006/relationships/image" Target="../media/image65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65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0.emf"/><Relationship Id="rId11" Type="http://schemas.openxmlformats.org/officeDocument/2006/relationships/image" Target="../media/image32.png"/><Relationship Id="rId5" Type="http://schemas.openxmlformats.org/officeDocument/2006/relationships/oleObject" Target="../embeddings/oleObject60.bin"/><Relationship Id="rId15" Type="http://schemas.openxmlformats.org/officeDocument/2006/relationships/image" Target="../media/image64.wmf"/><Relationship Id="rId10" Type="http://schemas.openxmlformats.org/officeDocument/2006/relationships/image" Target="../media/image62.wmf"/><Relationship Id="rId19" Type="http://schemas.openxmlformats.org/officeDocument/2006/relationships/image" Target="../media/image56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62.bin"/><Relationship Id="rId14" Type="http://schemas.openxmlformats.org/officeDocument/2006/relationships/oleObject" Target="../embeddings/oleObject64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oleObject" Target="../embeddings/oleObject71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68.bin"/><Relationship Id="rId12" Type="http://schemas.openxmlformats.org/officeDocument/2006/relationships/image" Target="../media/image69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7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70.bin"/><Relationship Id="rId5" Type="http://schemas.openxmlformats.org/officeDocument/2006/relationships/oleObject" Target="../embeddings/oleObject67.bin"/><Relationship Id="rId15" Type="http://schemas.openxmlformats.org/officeDocument/2006/relationships/oleObject" Target="../embeddings/oleObject72.bin"/><Relationship Id="rId10" Type="http://schemas.openxmlformats.org/officeDocument/2006/relationships/image" Target="../media/image68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70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13" Type="http://schemas.openxmlformats.org/officeDocument/2006/relationships/oleObject" Target="../embeddings/oleObject77.bin"/><Relationship Id="rId18" Type="http://schemas.openxmlformats.org/officeDocument/2006/relationships/image" Target="../media/image76.w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74.bin"/><Relationship Id="rId12" Type="http://schemas.openxmlformats.org/officeDocument/2006/relationships/image" Target="../media/image73.wmf"/><Relationship Id="rId17" Type="http://schemas.openxmlformats.org/officeDocument/2006/relationships/oleObject" Target="../embeddings/oleObject7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5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0.w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8.bin"/><Relationship Id="rId10" Type="http://schemas.openxmlformats.org/officeDocument/2006/relationships/image" Target="../media/image72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75.bin"/><Relationship Id="rId14" Type="http://schemas.openxmlformats.org/officeDocument/2006/relationships/image" Target="../media/image7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80.bin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13" Type="http://schemas.openxmlformats.org/officeDocument/2006/relationships/oleObject" Target="../embeddings/oleObject85.bin"/><Relationship Id="rId18" Type="http://schemas.openxmlformats.org/officeDocument/2006/relationships/image" Target="../media/image80.wmf"/><Relationship Id="rId26" Type="http://schemas.openxmlformats.org/officeDocument/2006/relationships/image" Target="../media/image84.wmf"/><Relationship Id="rId39" Type="http://schemas.openxmlformats.org/officeDocument/2006/relationships/oleObject" Target="../embeddings/oleObject98.bin"/><Relationship Id="rId3" Type="http://schemas.openxmlformats.org/officeDocument/2006/relationships/image" Target="../media/image2.png"/><Relationship Id="rId21" Type="http://schemas.openxmlformats.org/officeDocument/2006/relationships/oleObject" Target="../embeddings/oleObject89.bin"/><Relationship Id="rId34" Type="http://schemas.openxmlformats.org/officeDocument/2006/relationships/image" Target="../media/image88.wmf"/><Relationship Id="rId42" Type="http://schemas.openxmlformats.org/officeDocument/2006/relationships/image" Target="../media/image92.wmf"/><Relationship Id="rId7" Type="http://schemas.openxmlformats.org/officeDocument/2006/relationships/oleObject" Target="../embeddings/oleObject82.bin"/><Relationship Id="rId12" Type="http://schemas.openxmlformats.org/officeDocument/2006/relationships/image" Target="../media/image53.wmf"/><Relationship Id="rId17" Type="http://schemas.openxmlformats.org/officeDocument/2006/relationships/oleObject" Target="../embeddings/oleObject87.bin"/><Relationship Id="rId25" Type="http://schemas.openxmlformats.org/officeDocument/2006/relationships/oleObject" Target="../embeddings/oleObject91.bin"/><Relationship Id="rId33" Type="http://schemas.openxmlformats.org/officeDocument/2006/relationships/oleObject" Target="../embeddings/oleObject95.bin"/><Relationship Id="rId38" Type="http://schemas.openxmlformats.org/officeDocument/2006/relationships/image" Target="../media/image90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5.wmf"/><Relationship Id="rId20" Type="http://schemas.openxmlformats.org/officeDocument/2006/relationships/image" Target="../media/image81.wmf"/><Relationship Id="rId29" Type="http://schemas.openxmlformats.org/officeDocument/2006/relationships/oleObject" Target="../embeddings/oleObject93.bin"/><Relationship Id="rId41" Type="http://schemas.openxmlformats.org/officeDocument/2006/relationships/oleObject" Target="../embeddings/oleObject99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8.wmf"/><Relationship Id="rId11" Type="http://schemas.openxmlformats.org/officeDocument/2006/relationships/oleObject" Target="../embeddings/oleObject84.bin"/><Relationship Id="rId24" Type="http://schemas.openxmlformats.org/officeDocument/2006/relationships/image" Target="../media/image83.wmf"/><Relationship Id="rId32" Type="http://schemas.openxmlformats.org/officeDocument/2006/relationships/image" Target="../media/image87.wmf"/><Relationship Id="rId37" Type="http://schemas.openxmlformats.org/officeDocument/2006/relationships/oleObject" Target="../embeddings/oleObject97.bin"/><Relationship Id="rId40" Type="http://schemas.openxmlformats.org/officeDocument/2006/relationships/image" Target="../media/image91.wmf"/><Relationship Id="rId5" Type="http://schemas.openxmlformats.org/officeDocument/2006/relationships/oleObject" Target="../embeddings/oleObject81.bin"/><Relationship Id="rId15" Type="http://schemas.openxmlformats.org/officeDocument/2006/relationships/oleObject" Target="../embeddings/oleObject86.bin"/><Relationship Id="rId23" Type="http://schemas.openxmlformats.org/officeDocument/2006/relationships/oleObject" Target="../embeddings/oleObject90.bin"/><Relationship Id="rId28" Type="http://schemas.openxmlformats.org/officeDocument/2006/relationships/image" Target="../media/image85.wmf"/><Relationship Id="rId36" Type="http://schemas.openxmlformats.org/officeDocument/2006/relationships/image" Target="../media/image89.wmf"/><Relationship Id="rId10" Type="http://schemas.openxmlformats.org/officeDocument/2006/relationships/image" Target="../media/image52.wmf"/><Relationship Id="rId19" Type="http://schemas.openxmlformats.org/officeDocument/2006/relationships/oleObject" Target="../embeddings/oleObject88.bin"/><Relationship Id="rId31" Type="http://schemas.openxmlformats.org/officeDocument/2006/relationships/oleObject" Target="../embeddings/oleObject94.bin"/><Relationship Id="rId44" Type="http://schemas.openxmlformats.org/officeDocument/2006/relationships/image" Target="../media/image93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83.bin"/><Relationship Id="rId14" Type="http://schemas.openxmlformats.org/officeDocument/2006/relationships/image" Target="../media/image54.wmf"/><Relationship Id="rId22" Type="http://schemas.openxmlformats.org/officeDocument/2006/relationships/image" Target="../media/image82.wmf"/><Relationship Id="rId27" Type="http://schemas.openxmlformats.org/officeDocument/2006/relationships/oleObject" Target="../embeddings/oleObject92.bin"/><Relationship Id="rId30" Type="http://schemas.openxmlformats.org/officeDocument/2006/relationships/image" Target="../media/image86.wmf"/><Relationship Id="rId35" Type="http://schemas.openxmlformats.org/officeDocument/2006/relationships/oleObject" Target="../embeddings/oleObject96.bin"/><Relationship Id="rId43" Type="http://schemas.openxmlformats.org/officeDocument/2006/relationships/oleObject" Target="../embeddings/oleObject10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oleObject" Target="../embeddings/oleObject105.bin"/><Relationship Id="rId18" Type="http://schemas.openxmlformats.org/officeDocument/2006/relationships/image" Target="../media/image100.wmf"/><Relationship Id="rId26" Type="http://schemas.openxmlformats.org/officeDocument/2006/relationships/image" Target="../media/image104.wmf"/><Relationship Id="rId39" Type="http://schemas.openxmlformats.org/officeDocument/2006/relationships/oleObject" Target="../embeddings/oleObject121.bin"/><Relationship Id="rId3" Type="http://schemas.openxmlformats.org/officeDocument/2006/relationships/image" Target="../media/image2.png"/><Relationship Id="rId21" Type="http://schemas.openxmlformats.org/officeDocument/2006/relationships/oleObject" Target="../embeddings/oleObject109.bin"/><Relationship Id="rId34" Type="http://schemas.openxmlformats.org/officeDocument/2006/relationships/oleObject" Target="../embeddings/oleObject117.bin"/><Relationship Id="rId42" Type="http://schemas.openxmlformats.org/officeDocument/2006/relationships/image" Target="../media/image108.wmf"/><Relationship Id="rId7" Type="http://schemas.openxmlformats.org/officeDocument/2006/relationships/oleObject" Target="../embeddings/oleObject102.bin"/><Relationship Id="rId12" Type="http://schemas.openxmlformats.org/officeDocument/2006/relationships/image" Target="../media/image97.wmf"/><Relationship Id="rId17" Type="http://schemas.openxmlformats.org/officeDocument/2006/relationships/oleObject" Target="../embeddings/oleObject107.bin"/><Relationship Id="rId25" Type="http://schemas.openxmlformats.org/officeDocument/2006/relationships/oleObject" Target="../embeddings/oleObject111.bin"/><Relationship Id="rId33" Type="http://schemas.openxmlformats.org/officeDocument/2006/relationships/oleObject" Target="../embeddings/oleObject116.bin"/><Relationship Id="rId38" Type="http://schemas.openxmlformats.org/officeDocument/2006/relationships/oleObject" Target="../embeddings/oleObject120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99.wmf"/><Relationship Id="rId20" Type="http://schemas.openxmlformats.org/officeDocument/2006/relationships/image" Target="../media/image101.wmf"/><Relationship Id="rId29" Type="http://schemas.openxmlformats.org/officeDocument/2006/relationships/oleObject" Target="../embeddings/oleObject113.bin"/><Relationship Id="rId41" Type="http://schemas.openxmlformats.org/officeDocument/2006/relationships/oleObject" Target="../embeddings/oleObject123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4.wmf"/><Relationship Id="rId11" Type="http://schemas.openxmlformats.org/officeDocument/2006/relationships/oleObject" Target="../embeddings/oleObject104.bin"/><Relationship Id="rId24" Type="http://schemas.openxmlformats.org/officeDocument/2006/relationships/image" Target="../media/image103.wmf"/><Relationship Id="rId32" Type="http://schemas.openxmlformats.org/officeDocument/2006/relationships/oleObject" Target="../embeddings/oleObject115.bin"/><Relationship Id="rId37" Type="http://schemas.openxmlformats.org/officeDocument/2006/relationships/oleObject" Target="../embeddings/oleObject119.bin"/><Relationship Id="rId40" Type="http://schemas.openxmlformats.org/officeDocument/2006/relationships/oleObject" Target="../embeddings/oleObject122.bin"/><Relationship Id="rId5" Type="http://schemas.openxmlformats.org/officeDocument/2006/relationships/oleObject" Target="../embeddings/oleObject101.bin"/><Relationship Id="rId15" Type="http://schemas.openxmlformats.org/officeDocument/2006/relationships/oleObject" Target="../embeddings/oleObject106.bin"/><Relationship Id="rId23" Type="http://schemas.openxmlformats.org/officeDocument/2006/relationships/oleObject" Target="../embeddings/oleObject110.bin"/><Relationship Id="rId28" Type="http://schemas.openxmlformats.org/officeDocument/2006/relationships/image" Target="../media/image105.wmf"/><Relationship Id="rId36" Type="http://schemas.openxmlformats.org/officeDocument/2006/relationships/image" Target="../media/image107.wmf"/><Relationship Id="rId10" Type="http://schemas.openxmlformats.org/officeDocument/2006/relationships/image" Target="../media/image96.wmf"/><Relationship Id="rId19" Type="http://schemas.openxmlformats.org/officeDocument/2006/relationships/oleObject" Target="../embeddings/oleObject108.bin"/><Relationship Id="rId31" Type="http://schemas.openxmlformats.org/officeDocument/2006/relationships/oleObject" Target="../embeddings/oleObject114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103.bin"/><Relationship Id="rId14" Type="http://schemas.openxmlformats.org/officeDocument/2006/relationships/image" Target="../media/image98.wmf"/><Relationship Id="rId22" Type="http://schemas.openxmlformats.org/officeDocument/2006/relationships/image" Target="../media/image102.wmf"/><Relationship Id="rId27" Type="http://schemas.openxmlformats.org/officeDocument/2006/relationships/oleObject" Target="../embeddings/oleObject112.bin"/><Relationship Id="rId30" Type="http://schemas.openxmlformats.org/officeDocument/2006/relationships/image" Target="../media/image106.wmf"/><Relationship Id="rId35" Type="http://schemas.openxmlformats.org/officeDocument/2006/relationships/oleObject" Target="../embeddings/oleObject118.bin"/><Relationship Id="rId43" Type="http://schemas.openxmlformats.org/officeDocument/2006/relationships/image" Target="../media/image10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wmf"/><Relationship Id="rId13" Type="http://schemas.openxmlformats.org/officeDocument/2006/relationships/oleObject" Target="../embeddings/oleObject128.bin"/><Relationship Id="rId18" Type="http://schemas.openxmlformats.org/officeDocument/2006/relationships/image" Target="../media/image116.w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132.bin"/><Relationship Id="rId7" Type="http://schemas.openxmlformats.org/officeDocument/2006/relationships/oleObject" Target="../embeddings/oleObject125.bin"/><Relationship Id="rId12" Type="http://schemas.openxmlformats.org/officeDocument/2006/relationships/image" Target="../media/image113.wmf"/><Relationship Id="rId17" Type="http://schemas.openxmlformats.org/officeDocument/2006/relationships/oleObject" Target="../embeddings/oleObject130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5.png"/><Relationship Id="rId20" Type="http://schemas.openxmlformats.org/officeDocument/2006/relationships/image" Target="../media/image117.w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10.wmf"/><Relationship Id="rId11" Type="http://schemas.openxmlformats.org/officeDocument/2006/relationships/oleObject" Target="../embeddings/oleObject127.bin"/><Relationship Id="rId5" Type="http://schemas.openxmlformats.org/officeDocument/2006/relationships/oleObject" Target="../embeddings/oleObject124.bin"/><Relationship Id="rId15" Type="http://schemas.openxmlformats.org/officeDocument/2006/relationships/oleObject" Target="../embeddings/oleObject129.bin"/><Relationship Id="rId23" Type="http://schemas.openxmlformats.org/officeDocument/2006/relationships/oleObject" Target="../embeddings/oleObject133.bin"/><Relationship Id="rId10" Type="http://schemas.openxmlformats.org/officeDocument/2006/relationships/image" Target="../media/image112.wmf"/><Relationship Id="rId19" Type="http://schemas.openxmlformats.org/officeDocument/2006/relationships/oleObject" Target="../embeddings/oleObject131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126.bin"/><Relationship Id="rId14" Type="http://schemas.openxmlformats.org/officeDocument/2006/relationships/image" Target="../media/image114.wmf"/><Relationship Id="rId22" Type="http://schemas.openxmlformats.org/officeDocument/2006/relationships/image" Target="../media/image118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wmf"/><Relationship Id="rId13" Type="http://schemas.openxmlformats.org/officeDocument/2006/relationships/oleObject" Target="../embeddings/oleObject138.bin"/><Relationship Id="rId18" Type="http://schemas.openxmlformats.org/officeDocument/2006/relationships/image" Target="../media/image125.wmf"/><Relationship Id="rId26" Type="http://schemas.openxmlformats.org/officeDocument/2006/relationships/oleObject" Target="../embeddings/oleObject144.bin"/><Relationship Id="rId3" Type="http://schemas.openxmlformats.org/officeDocument/2006/relationships/image" Target="../media/image2.png"/><Relationship Id="rId21" Type="http://schemas.openxmlformats.org/officeDocument/2006/relationships/oleObject" Target="../embeddings/oleObject142.bin"/><Relationship Id="rId7" Type="http://schemas.openxmlformats.org/officeDocument/2006/relationships/oleObject" Target="../embeddings/oleObject135.bin"/><Relationship Id="rId12" Type="http://schemas.openxmlformats.org/officeDocument/2006/relationships/image" Target="../media/image122.wmf"/><Relationship Id="rId17" Type="http://schemas.openxmlformats.org/officeDocument/2006/relationships/oleObject" Target="../embeddings/oleObject140.bin"/><Relationship Id="rId25" Type="http://schemas.openxmlformats.org/officeDocument/2006/relationships/image" Target="../media/image116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24.wmf"/><Relationship Id="rId20" Type="http://schemas.openxmlformats.org/officeDocument/2006/relationships/image" Target="../media/image126.wmf"/><Relationship Id="rId29" Type="http://schemas.openxmlformats.org/officeDocument/2006/relationships/image" Target="../media/image118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19.wmf"/><Relationship Id="rId11" Type="http://schemas.openxmlformats.org/officeDocument/2006/relationships/oleObject" Target="../embeddings/oleObject137.bin"/><Relationship Id="rId24" Type="http://schemas.openxmlformats.org/officeDocument/2006/relationships/oleObject" Target="../embeddings/oleObject143.bin"/><Relationship Id="rId5" Type="http://schemas.openxmlformats.org/officeDocument/2006/relationships/oleObject" Target="../embeddings/oleObject134.bin"/><Relationship Id="rId15" Type="http://schemas.openxmlformats.org/officeDocument/2006/relationships/oleObject" Target="../embeddings/oleObject139.bin"/><Relationship Id="rId23" Type="http://schemas.openxmlformats.org/officeDocument/2006/relationships/image" Target="../media/image128.png"/><Relationship Id="rId28" Type="http://schemas.openxmlformats.org/officeDocument/2006/relationships/oleObject" Target="../embeddings/oleObject145.bin"/><Relationship Id="rId10" Type="http://schemas.openxmlformats.org/officeDocument/2006/relationships/image" Target="../media/image121.wmf"/><Relationship Id="rId19" Type="http://schemas.openxmlformats.org/officeDocument/2006/relationships/oleObject" Target="../embeddings/oleObject141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136.bin"/><Relationship Id="rId14" Type="http://schemas.openxmlformats.org/officeDocument/2006/relationships/image" Target="../media/image123.wmf"/><Relationship Id="rId22" Type="http://schemas.openxmlformats.org/officeDocument/2006/relationships/image" Target="../media/image127.wmf"/><Relationship Id="rId27" Type="http://schemas.openxmlformats.org/officeDocument/2006/relationships/image" Target="../media/image117.wmf"/><Relationship Id="rId30" Type="http://schemas.openxmlformats.org/officeDocument/2006/relationships/oleObject" Target="../embeddings/oleObject14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wmf"/><Relationship Id="rId13" Type="http://schemas.openxmlformats.org/officeDocument/2006/relationships/oleObject" Target="../embeddings/oleObject151.bin"/><Relationship Id="rId18" Type="http://schemas.openxmlformats.org/officeDocument/2006/relationships/oleObject" Target="../embeddings/oleObject153.bin"/><Relationship Id="rId3" Type="http://schemas.openxmlformats.org/officeDocument/2006/relationships/image" Target="../media/image2.png"/><Relationship Id="rId21" Type="http://schemas.openxmlformats.org/officeDocument/2006/relationships/image" Target="../media/image117.wmf"/><Relationship Id="rId7" Type="http://schemas.openxmlformats.org/officeDocument/2006/relationships/oleObject" Target="../embeddings/oleObject148.bin"/><Relationship Id="rId12" Type="http://schemas.openxmlformats.org/officeDocument/2006/relationships/image" Target="../media/image132.wmf"/><Relationship Id="rId17" Type="http://schemas.openxmlformats.org/officeDocument/2006/relationships/image" Target="../media/image128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34.wmf"/><Relationship Id="rId20" Type="http://schemas.openxmlformats.org/officeDocument/2006/relationships/oleObject" Target="../embeddings/oleObject154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29.wmf"/><Relationship Id="rId11" Type="http://schemas.openxmlformats.org/officeDocument/2006/relationships/oleObject" Target="../embeddings/oleObject150.bin"/><Relationship Id="rId24" Type="http://schemas.openxmlformats.org/officeDocument/2006/relationships/oleObject" Target="../embeddings/oleObject156.bin"/><Relationship Id="rId5" Type="http://schemas.openxmlformats.org/officeDocument/2006/relationships/oleObject" Target="../embeddings/oleObject147.bin"/><Relationship Id="rId15" Type="http://schemas.openxmlformats.org/officeDocument/2006/relationships/oleObject" Target="../embeddings/oleObject152.bin"/><Relationship Id="rId23" Type="http://schemas.openxmlformats.org/officeDocument/2006/relationships/image" Target="../media/image118.wmf"/><Relationship Id="rId10" Type="http://schemas.openxmlformats.org/officeDocument/2006/relationships/image" Target="../media/image131.wmf"/><Relationship Id="rId19" Type="http://schemas.openxmlformats.org/officeDocument/2006/relationships/image" Target="../media/image116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149.bin"/><Relationship Id="rId14" Type="http://schemas.openxmlformats.org/officeDocument/2006/relationships/image" Target="../media/image133.wmf"/><Relationship Id="rId22" Type="http://schemas.openxmlformats.org/officeDocument/2006/relationships/oleObject" Target="../embeddings/oleObject155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13" Type="http://schemas.openxmlformats.org/officeDocument/2006/relationships/oleObject" Target="../embeddings/oleObject161.bin"/><Relationship Id="rId18" Type="http://schemas.openxmlformats.org/officeDocument/2006/relationships/image" Target="../media/image109.png"/><Relationship Id="rId26" Type="http://schemas.openxmlformats.org/officeDocument/2006/relationships/oleObject" Target="../embeddings/oleObject167.bin"/><Relationship Id="rId3" Type="http://schemas.openxmlformats.org/officeDocument/2006/relationships/image" Target="../media/image2.png"/><Relationship Id="rId21" Type="http://schemas.openxmlformats.org/officeDocument/2006/relationships/image" Target="../media/image116.wmf"/><Relationship Id="rId7" Type="http://schemas.openxmlformats.org/officeDocument/2006/relationships/oleObject" Target="../embeddings/oleObject158.bin"/><Relationship Id="rId12" Type="http://schemas.openxmlformats.org/officeDocument/2006/relationships/image" Target="../media/image133.wmf"/><Relationship Id="rId17" Type="http://schemas.openxmlformats.org/officeDocument/2006/relationships/image" Target="../media/image137.wmf"/><Relationship Id="rId25" Type="http://schemas.openxmlformats.org/officeDocument/2006/relationships/image" Target="../media/image118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63.bin"/><Relationship Id="rId20" Type="http://schemas.openxmlformats.org/officeDocument/2006/relationships/oleObject" Target="../embeddings/oleObject164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31.wmf"/><Relationship Id="rId11" Type="http://schemas.openxmlformats.org/officeDocument/2006/relationships/oleObject" Target="../embeddings/oleObject160.bin"/><Relationship Id="rId24" Type="http://schemas.openxmlformats.org/officeDocument/2006/relationships/oleObject" Target="../embeddings/oleObject166.bin"/><Relationship Id="rId5" Type="http://schemas.openxmlformats.org/officeDocument/2006/relationships/oleObject" Target="../embeddings/oleObject157.bin"/><Relationship Id="rId15" Type="http://schemas.openxmlformats.org/officeDocument/2006/relationships/image" Target="../media/image136.wmf"/><Relationship Id="rId23" Type="http://schemas.openxmlformats.org/officeDocument/2006/relationships/image" Target="../media/image117.wmf"/><Relationship Id="rId10" Type="http://schemas.openxmlformats.org/officeDocument/2006/relationships/image" Target="../media/image135.wmf"/><Relationship Id="rId19" Type="http://schemas.openxmlformats.org/officeDocument/2006/relationships/image" Target="../media/image128.png"/><Relationship Id="rId4" Type="http://schemas.openxmlformats.org/officeDocument/2006/relationships/image" Target="../media/image4.png"/><Relationship Id="rId9" Type="http://schemas.openxmlformats.org/officeDocument/2006/relationships/oleObject" Target="../embeddings/oleObject159.bin"/><Relationship Id="rId14" Type="http://schemas.openxmlformats.org/officeDocument/2006/relationships/oleObject" Target="../embeddings/oleObject162.bin"/><Relationship Id="rId22" Type="http://schemas.openxmlformats.org/officeDocument/2006/relationships/oleObject" Target="../embeddings/oleObject16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wmf"/><Relationship Id="rId13" Type="http://schemas.openxmlformats.org/officeDocument/2006/relationships/oleObject" Target="../embeddings/oleObject173.bin"/><Relationship Id="rId18" Type="http://schemas.openxmlformats.org/officeDocument/2006/relationships/oleObject" Target="../embeddings/oleObject176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169.bin"/><Relationship Id="rId12" Type="http://schemas.openxmlformats.org/officeDocument/2006/relationships/oleObject" Target="../embeddings/oleObject172.bin"/><Relationship Id="rId17" Type="http://schemas.openxmlformats.org/officeDocument/2006/relationships/image" Target="../media/image140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75.bin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38.wmf"/><Relationship Id="rId11" Type="http://schemas.openxmlformats.org/officeDocument/2006/relationships/oleObject" Target="../embeddings/oleObject171.bin"/><Relationship Id="rId5" Type="http://schemas.openxmlformats.org/officeDocument/2006/relationships/oleObject" Target="../embeddings/oleObject168.bin"/><Relationship Id="rId15" Type="http://schemas.openxmlformats.org/officeDocument/2006/relationships/image" Target="../media/image139.wmf"/><Relationship Id="rId10" Type="http://schemas.openxmlformats.org/officeDocument/2006/relationships/image" Target="../media/image116.wmf"/><Relationship Id="rId19" Type="http://schemas.openxmlformats.org/officeDocument/2006/relationships/image" Target="../media/image141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170.bin"/><Relationship Id="rId14" Type="http://schemas.openxmlformats.org/officeDocument/2006/relationships/oleObject" Target="../embeddings/oleObject17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e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17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42.wmf"/><Relationship Id="rId5" Type="http://schemas.openxmlformats.org/officeDocument/2006/relationships/oleObject" Target="../embeddings/oleObject177.bin"/><Relationship Id="rId10" Type="http://schemas.openxmlformats.org/officeDocument/2006/relationships/image" Target="../media/image144.png"/><Relationship Id="rId4" Type="http://schemas.openxmlformats.org/officeDocument/2006/relationships/image" Target="../media/image4.png"/><Relationship Id="rId9" Type="http://schemas.openxmlformats.org/officeDocument/2006/relationships/oleObject" Target="../embeddings/oleObject179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wmf"/><Relationship Id="rId13" Type="http://schemas.openxmlformats.org/officeDocument/2006/relationships/oleObject" Target="../embeddings/oleObject184.bin"/><Relationship Id="rId18" Type="http://schemas.openxmlformats.org/officeDocument/2006/relationships/image" Target="../media/image151.wmf"/><Relationship Id="rId26" Type="http://schemas.openxmlformats.org/officeDocument/2006/relationships/image" Target="../media/image155.w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188.bin"/><Relationship Id="rId7" Type="http://schemas.openxmlformats.org/officeDocument/2006/relationships/oleObject" Target="../embeddings/oleObject181.bin"/><Relationship Id="rId12" Type="http://schemas.openxmlformats.org/officeDocument/2006/relationships/image" Target="../media/image148.wmf"/><Relationship Id="rId17" Type="http://schemas.openxmlformats.org/officeDocument/2006/relationships/oleObject" Target="../embeddings/oleObject186.bin"/><Relationship Id="rId25" Type="http://schemas.openxmlformats.org/officeDocument/2006/relationships/oleObject" Target="../embeddings/oleObject190.bin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150.wmf"/><Relationship Id="rId20" Type="http://schemas.openxmlformats.org/officeDocument/2006/relationships/image" Target="../media/image152.w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45.emf"/><Relationship Id="rId11" Type="http://schemas.openxmlformats.org/officeDocument/2006/relationships/oleObject" Target="../embeddings/oleObject183.bin"/><Relationship Id="rId24" Type="http://schemas.openxmlformats.org/officeDocument/2006/relationships/image" Target="../media/image154.wmf"/><Relationship Id="rId5" Type="http://schemas.openxmlformats.org/officeDocument/2006/relationships/oleObject" Target="../embeddings/oleObject180.bin"/><Relationship Id="rId15" Type="http://schemas.openxmlformats.org/officeDocument/2006/relationships/oleObject" Target="../embeddings/oleObject185.bin"/><Relationship Id="rId23" Type="http://schemas.openxmlformats.org/officeDocument/2006/relationships/oleObject" Target="../embeddings/oleObject189.bin"/><Relationship Id="rId28" Type="http://schemas.openxmlformats.org/officeDocument/2006/relationships/image" Target="../media/image156.wmf"/><Relationship Id="rId10" Type="http://schemas.openxmlformats.org/officeDocument/2006/relationships/image" Target="../media/image147.wmf"/><Relationship Id="rId19" Type="http://schemas.openxmlformats.org/officeDocument/2006/relationships/oleObject" Target="../embeddings/oleObject187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182.bin"/><Relationship Id="rId14" Type="http://schemas.openxmlformats.org/officeDocument/2006/relationships/image" Target="../media/image149.wmf"/><Relationship Id="rId22" Type="http://schemas.openxmlformats.org/officeDocument/2006/relationships/image" Target="../media/image153.wmf"/><Relationship Id="rId27" Type="http://schemas.openxmlformats.org/officeDocument/2006/relationships/oleObject" Target="../embeddings/oleObject191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wmf"/><Relationship Id="rId13" Type="http://schemas.openxmlformats.org/officeDocument/2006/relationships/oleObject" Target="../embeddings/oleObject196.bin"/><Relationship Id="rId18" Type="http://schemas.openxmlformats.org/officeDocument/2006/relationships/oleObject" Target="../embeddings/oleObject199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193.bin"/><Relationship Id="rId12" Type="http://schemas.openxmlformats.org/officeDocument/2006/relationships/image" Target="../media/image156.wmf"/><Relationship Id="rId17" Type="http://schemas.openxmlformats.org/officeDocument/2006/relationships/image" Target="../media/image161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98.bin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57.wmf"/><Relationship Id="rId11" Type="http://schemas.openxmlformats.org/officeDocument/2006/relationships/oleObject" Target="../embeddings/oleObject195.bin"/><Relationship Id="rId5" Type="http://schemas.openxmlformats.org/officeDocument/2006/relationships/oleObject" Target="../embeddings/oleObject192.bin"/><Relationship Id="rId15" Type="http://schemas.openxmlformats.org/officeDocument/2006/relationships/oleObject" Target="../embeddings/oleObject197.bin"/><Relationship Id="rId10" Type="http://schemas.openxmlformats.org/officeDocument/2006/relationships/image" Target="../media/image159.wmf"/><Relationship Id="rId19" Type="http://schemas.openxmlformats.org/officeDocument/2006/relationships/image" Target="../media/image162.png"/><Relationship Id="rId4" Type="http://schemas.openxmlformats.org/officeDocument/2006/relationships/image" Target="../media/image4.png"/><Relationship Id="rId9" Type="http://schemas.openxmlformats.org/officeDocument/2006/relationships/oleObject" Target="../embeddings/oleObject194.bin"/><Relationship Id="rId14" Type="http://schemas.openxmlformats.org/officeDocument/2006/relationships/image" Target="../media/image160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wmf"/><Relationship Id="rId13" Type="http://schemas.openxmlformats.org/officeDocument/2006/relationships/oleObject" Target="../embeddings/oleObject204.bin"/><Relationship Id="rId18" Type="http://schemas.openxmlformats.org/officeDocument/2006/relationships/image" Target="../media/image160.w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201.bin"/><Relationship Id="rId12" Type="http://schemas.openxmlformats.org/officeDocument/2006/relationships/image" Target="../media/image165.wmf"/><Relationship Id="rId17" Type="http://schemas.openxmlformats.org/officeDocument/2006/relationships/oleObject" Target="../embeddings/oleObject207.bin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206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63.wmf"/><Relationship Id="rId11" Type="http://schemas.openxmlformats.org/officeDocument/2006/relationships/oleObject" Target="../embeddings/oleObject203.bin"/><Relationship Id="rId5" Type="http://schemas.openxmlformats.org/officeDocument/2006/relationships/oleObject" Target="../embeddings/oleObject200.bin"/><Relationship Id="rId15" Type="http://schemas.openxmlformats.org/officeDocument/2006/relationships/oleObject" Target="../embeddings/oleObject205.bin"/><Relationship Id="rId10" Type="http://schemas.openxmlformats.org/officeDocument/2006/relationships/image" Target="../media/image156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202.bin"/><Relationship Id="rId14" Type="http://schemas.openxmlformats.org/officeDocument/2006/relationships/image" Target="../media/image166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wmf"/><Relationship Id="rId13" Type="http://schemas.openxmlformats.org/officeDocument/2006/relationships/oleObject" Target="../embeddings/oleObject212.bin"/><Relationship Id="rId18" Type="http://schemas.openxmlformats.org/officeDocument/2006/relationships/oleObject" Target="../embeddings/oleObject214.bin"/><Relationship Id="rId3" Type="http://schemas.openxmlformats.org/officeDocument/2006/relationships/image" Target="../media/image2.png"/><Relationship Id="rId21" Type="http://schemas.openxmlformats.org/officeDocument/2006/relationships/image" Target="../media/image174.wmf"/><Relationship Id="rId7" Type="http://schemas.openxmlformats.org/officeDocument/2006/relationships/oleObject" Target="../embeddings/oleObject209.bin"/><Relationship Id="rId12" Type="http://schemas.openxmlformats.org/officeDocument/2006/relationships/image" Target="../media/image170.wmf"/><Relationship Id="rId17" Type="http://schemas.openxmlformats.org/officeDocument/2006/relationships/image" Target="../media/image172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13.bin"/><Relationship Id="rId20" Type="http://schemas.openxmlformats.org/officeDocument/2006/relationships/oleObject" Target="../embeddings/oleObject215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67.wmf"/><Relationship Id="rId11" Type="http://schemas.openxmlformats.org/officeDocument/2006/relationships/oleObject" Target="../embeddings/oleObject211.bin"/><Relationship Id="rId5" Type="http://schemas.openxmlformats.org/officeDocument/2006/relationships/oleObject" Target="../embeddings/oleObject208.bin"/><Relationship Id="rId15" Type="http://schemas.openxmlformats.org/officeDocument/2006/relationships/image" Target="../media/image176.png"/><Relationship Id="rId23" Type="http://schemas.openxmlformats.org/officeDocument/2006/relationships/image" Target="../media/image175.wmf"/><Relationship Id="rId10" Type="http://schemas.openxmlformats.org/officeDocument/2006/relationships/image" Target="../media/image169.wmf"/><Relationship Id="rId19" Type="http://schemas.openxmlformats.org/officeDocument/2006/relationships/image" Target="../media/image173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210.bin"/><Relationship Id="rId14" Type="http://schemas.openxmlformats.org/officeDocument/2006/relationships/image" Target="../media/image171.wmf"/><Relationship Id="rId22" Type="http://schemas.openxmlformats.org/officeDocument/2006/relationships/oleObject" Target="../embeddings/oleObject216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wmf"/><Relationship Id="rId13" Type="http://schemas.openxmlformats.org/officeDocument/2006/relationships/oleObject" Target="../embeddings/oleObject221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218.bin"/><Relationship Id="rId12" Type="http://schemas.openxmlformats.org/officeDocument/2006/relationships/image" Target="../media/image180.wmf"/><Relationship Id="rId17" Type="http://schemas.openxmlformats.org/officeDocument/2006/relationships/image" Target="../media/image109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67.w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77.wmf"/><Relationship Id="rId11" Type="http://schemas.openxmlformats.org/officeDocument/2006/relationships/oleObject" Target="../embeddings/oleObject220.bin"/><Relationship Id="rId5" Type="http://schemas.openxmlformats.org/officeDocument/2006/relationships/oleObject" Target="../embeddings/oleObject217.bin"/><Relationship Id="rId15" Type="http://schemas.openxmlformats.org/officeDocument/2006/relationships/oleObject" Target="../embeddings/oleObject222.bin"/><Relationship Id="rId10" Type="http://schemas.openxmlformats.org/officeDocument/2006/relationships/image" Target="../media/image179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219.bin"/><Relationship Id="rId14" Type="http://schemas.openxmlformats.org/officeDocument/2006/relationships/image" Target="../media/image18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wmf"/><Relationship Id="rId13" Type="http://schemas.openxmlformats.org/officeDocument/2006/relationships/oleObject" Target="../embeddings/oleObject227.bin"/><Relationship Id="rId18" Type="http://schemas.openxmlformats.org/officeDocument/2006/relationships/image" Target="../media/image188.wmf"/><Relationship Id="rId3" Type="http://schemas.openxmlformats.org/officeDocument/2006/relationships/image" Target="../media/image2.png"/><Relationship Id="rId21" Type="http://schemas.openxmlformats.org/officeDocument/2006/relationships/image" Target="../media/image176.png"/><Relationship Id="rId7" Type="http://schemas.openxmlformats.org/officeDocument/2006/relationships/oleObject" Target="../embeddings/oleObject224.bin"/><Relationship Id="rId12" Type="http://schemas.openxmlformats.org/officeDocument/2006/relationships/image" Target="../media/image185.wmf"/><Relationship Id="rId17" Type="http://schemas.openxmlformats.org/officeDocument/2006/relationships/oleObject" Target="../embeddings/oleObject229.bin"/><Relationship Id="rId25" Type="http://schemas.openxmlformats.org/officeDocument/2006/relationships/image" Target="../media/image19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87.wmf"/><Relationship Id="rId20" Type="http://schemas.openxmlformats.org/officeDocument/2006/relationships/image" Target="../media/image189.w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82.wmf"/><Relationship Id="rId11" Type="http://schemas.openxmlformats.org/officeDocument/2006/relationships/oleObject" Target="../embeddings/oleObject226.bin"/><Relationship Id="rId24" Type="http://schemas.openxmlformats.org/officeDocument/2006/relationships/oleObject" Target="../embeddings/oleObject232.bin"/><Relationship Id="rId5" Type="http://schemas.openxmlformats.org/officeDocument/2006/relationships/oleObject" Target="../embeddings/oleObject223.bin"/><Relationship Id="rId15" Type="http://schemas.openxmlformats.org/officeDocument/2006/relationships/oleObject" Target="../embeddings/oleObject228.bin"/><Relationship Id="rId23" Type="http://schemas.openxmlformats.org/officeDocument/2006/relationships/image" Target="../media/image190.wmf"/><Relationship Id="rId10" Type="http://schemas.openxmlformats.org/officeDocument/2006/relationships/image" Target="../media/image184.wmf"/><Relationship Id="rId19" Type="http://schemas.openxmlformats.org/officeDocument/2006/relationships/oleObject" Target="../embeddings/oleObject230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225.bin"/><Relationship Id="rId14" Type="http://schemas.openxmlformats.org/officeDocument/2006/relationships/image" Target="../media/image186.wmf"/><Relationship Id="rId22" Type="http://schemas.openxmlformats.org/officeDocument/2006/relationships/oleObject" Target="../embeddings/oleObject231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wmf"/><Relationship Id="rId13" Type="http://schemas.openxmlformats.org/officeDocument/2006/relationships/oleObject" Target="../embeddings/oleObject237.bin"/><Relationship Id="rId18" Type="http://schemas.openxmlformats.org/officeDocument/2006/relationships/image" Target="../media/image198.wmf"/><Relationship Id="rId26" Type="http://schemas.openxmlformats.org/officeDocument/2006/relationships/image" Target="../media/image202.w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241.bin"/><Relationship Id="rId34" Type="http://schemas.openxmlformats.org/officeDocument/2006/relationships/oleObject" Target="../embeddings/oleObject249.bin"/><Relationship Id="rId7" Type="http://schemas.openxmlformats.org/officeDocument/2006/relationships/oleObject" Target="../embeddings/oleObject234.bin"/><Relationship Id="rId12" Type="http://schemas.openxmlformats.org/officeDocument/2006/relationships/image" Target="../media/image195.wmf"/><Relationship Id="rId17" Type="http://schemas.openxmlformats.org/officeDocument/2006/relationships/oleObject" Target="../embeddings/oleObject239.bin"/><Relationship Id="rId25" Type="http://schemas.openxmlformats.org/officeDocument/2006/relationships/oleObject" Target="../embeddings/oleObject243.bin"/><Relationship Id="rId33" Type="http://schemas.openxmlformats.org/officeDocument/2006/relationships/oleObject" Target="../embeddings/oleObject248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97.wmf"/><Relationship Id="rId20" Type="http://schemas.openxmlformats.org/officeDocument/2006/relationships/image" Target="../media/image199.wmf"/><Relationship Id="rId29" Type="http://schemas.openxmlformats.org/officeDocument/2006/relationships/oleObject" Target="../embeddings/oleObject245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92.wmf"/><Relationship Id="rId11" Type="http://schemas.openxmlformats.org/officeDocument/2006/relationships/oleObject" Target="../embeddings/oleObject236.bin"/><Relationship Id="rId24" Type="http://schemas.openxmlformats.org/officeDocument/2006/relationships/image" Target="../media/image201.wmf"/><Relationship Id="rId32" Type="http://schemas.openxmlformats.org/officeDocument/2006/relationships/oleObject" Target="../embeddings/oleObject247.bin"/><Relationship Id="rId5" Type="http://schemas.openxmlformats.org/officeDocument/2006/relationships/oleObject" Target="../embeddings/oleObject233.bin"/><Relationship Id="rId15" Type="http://schemas.openxmlformats.org/officeDocument/2006/relationships/oleObject" Target="../embeddings/oleObject238.bin"/><Relationship Id="rId23" Type="http://schemas.openxmlformats.org/officeDocument/2006/relationships/oleObject" Target="../embeddings/oleObject242.bin"/><Relationship Id="rId28" Type="http://schemas.openxmlformats.org/officeDocument/2006/relationships/image" Target="../media/image203.wmf"/><Relationship Id="rId10" Type="http://schemas.openxmlformats.org/officeDocument/2006/relationships/image" Target="../media/image194.wmf"/><Relationship Id="rId19" Type="http://schemas.openxmlformats.org/officeDocument/2006/relationships/oleObject" Target="../embeddings/oleObject240.bin"/><Relationship Id="rId31" Type="http://schemas.openxmlformats.org/officeDocument/2006/relationships/oleObject" Target="../embeddings/oleObject246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235.bin"/><Relationship Id="rId14" Type="http://schemas.openxmlformats.org/officeDocument/2006/relationships/image" Target="../media/image196.wmf"/><Relationship Id="rId22" Type="http://schemas.openxmlformats.org/officeDocument/2006/relationships/image" Target="../media/image200.wmf"/><Relationship Id="rId27" Type="http://schemas.openxmlformats.org/officeDocument/2006/relationships/oleObject" Target="../embeddings/oleObject244.bin"/><Relationship Id="rId30" Type="http://schemas.openxmlformats.org/officeDocument/2006/relationships/image" Target="../media/image204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wmf"/><Relationship Id="rId13" Type="http://schemas.openxmlformats.org/officeDocument/2006/relationships/oleObject" Target="../embeddings/oleObject254.bin"/><Relationship Id="rId18" Type="http://schemas.openxmlformats.org/officeDocument/2006/relationships/image" Target="../media/image173.wmf"/><Relationship Id="rId3" Type="http://schemas.openxmlformats.org/officeDocument/2006/relationships/image" Target="../media/image2.png"/><Relationship Id="rId21" Type="http://schemas.openxmlformats.org/officeDocument/2006/relationships/image" Target="../media/image211.wmf"/><Relationship Id="rId7" Type="http://schemas.openxmlformats.org/officeDocument/2006/relationships/oleObject" Target="../embeddings/oleObject251.bin"/><Relationship Id="rId12" Type="http://schemas.openxmlformats.org/officeDocument/2006/relationships/image" Target="../media/image208.wmf"/><Relationship Id="rId17" Type="http://schemas.openxmlformats.org/officeDocument/2006/relationships/oleObject" Target="../embeddings/oleObject256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10.wmf"/><Relationship Id="rId20" Type="http://schemas.openxmlformats.org/officeDocument/2006/relationships/oleObject" Target="../embeddings/oleObject257.bin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05.wmf"/><Relationship Id="rId11" Type="http://schemas.openxmlformats.org/officeDocument/2006/relationships/oleObject" Target="../embeddings/oleObject253.bin"/><Relationship Id="rId24" Type="http://schemas.openxmlformats.org/officeDocument/2006/relationships/image" Target="../media/image32.png"/><Relationship Id="rId5" Type="http://schemas.openxmlformats.org/officeDocument/2006/relationships/oleObject" Target="../embeddings/oleObject250.bin"/><Relationship Id="rId15" Type="http://schemas.openxmlformats.org/officeDocument/2006/relationships/oleObject" Target="../embeddings/oleObject255.bin"/><Relationship Id="rId23" Type="http://schemas.openxmlformats.org/officeDocument/2006/relationships/image" Target="../media/image212.wmf"/><Relationship Id="rId10" Type="http://schemas.openxmlformats.org/officeDocument/2006/relationships/image" Target="../media/image207.wmf"/><Relationship Id="rId19" Type="http://schemas.openxmlformats.org/officeDocument/2006/relationships/image" Target="../media/image176.png"/><Relationship Id="rId4" Type="http://schemas.openxmlformats.org/officeDocument/2006/relationships/image" Target="../media/image4.png"/><Relationship Id="rId9" Type="http://schemas.openxmlformats.org/officeDocument/2006/relationships/oleObject" Target="../embeddings/oleObject252.bin"/><Relationship Id="rId14" Type="http://schemas.openxmlformats.org/officeDocument/2006/relationships/image" Target="../media/image209.wmf"/><Relationship Id="rId22" Type="http://schemas.openxmlformats.org/officeDocument/2006/relationships/oleObject" Target="../embeddings/oleObject258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0.bin"/><Relationship Id="rId13" Type="http://schemas.openxmlformats.org/officeDocument/2006/relationships/image" Target="../media/image214.wmf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12" Type="http://schemas.openxmlformats.org/officeDocument/2006/relationships/oleObject" Target="../embeddings/oleObject26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212.wmf"/><Relationship Id="rId11" Type="http://schemas.openxmlformats.org/officeDocument/2006/relationships/image" Target="../media/image213.wmf"/><Relationship Id="rId5" Type="http://schemas.openxmlformats.org/officeDocument/2006/relationships/oleObject" Target="../embeddings/oleObject259.bin"/><Relationship Id="rId10" Type="http://schemas.openxmlformats.org/officeDocument/2006/relationships/oleObject" Target="../embeddings/oleObject261.bin"/><Relationship Id="rId4" Type="http://schemas.openxmlformats.org/officeDocument/2006/relationships/image" Target="../media/image4.png"/><Relationship Id="rId9" Type="http://schemas.openxmlformats.org/officeDocument/2006/relationships/image" Target="../media/image209.wmf"/><Relationship Id="rId14" Type="http://schemas.openxmlformats.org/officeDocument/2006/relationships/image" Target="../media/image10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wmf"/><Relationship Id="rId13" Type="http://schemas.openxmlformats.org/officeDocument/2006/relationships/oleObject" Target="../embeddings/oleObject267.bin"/><Relationship Id="rId18" Type="http://schemas.openxmlformats.org/officeDocument/2006/relationships/image" Target="../media/image220.wmf"/><Relationship Id="rId3" Type="http://schemas.openxmlformats.org/officeDocument/2006/relationships/image" Target="../media/image2.png"/><Relationship Id="rId21" Type="http://schemas.openxmlformats.org/officeDocument/2006/relationships/image" Target="../media/image176.png"/><Relationship Id="rId7" Type="http://schemas.openxmlformats.org/officeDocument/2006/relationships/oleObject" Target="../embeddings/oleObject264.bin"/><Relationship Id="rId12" Type="http://schemas.openxmlformats.org/officeDocument/2006/relationships/image" Target="../media/image218.wmf"/><Relationship Id="rId17" Type="http://schemas.openxmlformats.org/officeDocument/2006/relationships/oleObject" Target="../embeddings/oleObject26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19.wmf"/><Relationship Id="rId20" Type="http://schemas.openxmlformats.org/officeDocument/2006/relationships/image" Target="../media/image171.wmf"/><Relationship Id="rId1" Type="http://schemas.openxmlformats.org/officeDocument/2006/relationships/vmlDrawing" Target="../drawings/vmlDrawing32.vml"/><Relationship Id="rId6" Type="http://schemas.openxmlformats.org/officeDocument/2006/relationships/image" Target="../media/image215.wmf"/><Relationship Id="rId11" Type="http://schemas.openxmlformats.org/officeDocument/2006/relationships/oleObject" Target="../embeddings/oleObject266.bin"/><Relationship Id="rId5" Type="http://schemas.openxmlformats.org/officeDocument/2006/relationships/oleObject" Target="../embeddings/oleObject263.bin"/><Relationship Id="rId15" Type="http://schemas.openxmlformats.org/officeDocument/2006/relationships/oleObject" Target="../embeddings/oleObject268.bin"/><Relationship Id="rId23" Type="http://schemas.openxmlformats.org/officeDocument/2006/relationships/image" Target="../media/image221.png"/><Relationship Id="rId10" Type="http://schemas.openxmlformats.org/officeDocument/2006/relationships/image" Target="../media/image217.wmf"/><Relationship Id="rId19" Type="http://schemas.openxmlformats.org/officeDocument/2006/relationships/oleObject" Target="../embeddings/oleObject270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265.bin"/><Relationship Id="rId14" Type="http://schemas.openxmlformats.org/officeDocument/2006/relationships/image" Target="../media/image190.wmf"/><Relationship Id="rId22" Type="http://schemas.openxmlformats.org/officeDocument/2006/relationships/oleObject" Target="../embeddings/oleObject271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wmf"/><Relationship Id="rId13" Type="http://schemas.openxmlformats.org/officeDocument/2006/relationships/oleObject" Target="../embeddings/oleObject276.bin"/><Relationship Id="rId18" Type="http://schemas.openxmlformats.org/officeDocument/2006/relationships/image" Target="../media/image203.w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280.bin"/><Relationship Id="rId7" Type="http://schemas.openxmlformats.org/officeDocument/2006/relationships/oleObject" Target="../embeddings/oleObject273.bin"/><Relationship Id="rId12" Type="http://schemas.openxmlformats.org/officeDocument/2006/relationships/image" Target="../media/image197.wmf"/><Relationship Id="rId17" Type="http://schemas.openxmlformats.org/officeDocument/2006/relationships/oleObject" Target="../embeddings/oleObject278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02.wmf"/><Relationship Id="rId20" Type="http://schemas.openxmlformats.org/officeDocument/2006/relationships/image" Target="../media/image226.wmf"/><Relationship Id="rId1" Type="http://schemas.openxmlformats.org/officeDocument/2006/relationships/vmlDrawing" Target="../drawings/vmlDrawing33.vml"/><Relationship Id="rId6" Type="http://schemas.openxmlformats.org/officeDocument/2006/relationships/image" Target="../media/image222.wmf"/><Relationship Id="rId11" Type="http://schemas.openxmlformats.org/officeDocument/2006/relationships/oleObject" Target="../embeddings/oleObject275.bin"/><Relationship Id="rId5" Type="http://schemas.openxmlformats.org/officeDocument/2006/relationships/oleObject" Target="../embeddings/oleObject272.bin"/><Relationship Id="rId15" Type="http://schemas.openxmlformats.org/officeDocument/2006/relationships/oleObject" Target="../embeddings/oleObject277.bin"/><Relationship Id="rId10" Type="http://schemas.openxmlformats.org/officeDocument/2006/relationships/image" Target="../media/image224.wmf"/><Relationship Id="rId19" Type="http://schemas.openxmlformats.org/officeDocument/2006/relationships/oleObject" Target="../embeddings/oleObject279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274.bin"/><Relationship Id="rId14" Type="http://schemas.openxmlformats.org/officeDocument/2006/relationships/image" Target="../media/image225.wmf"/><Relationship Id="rId22" Type="http://schemas.openxmlformats.org/officeDocument/2006/relationships/image" Target="../media/image227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wmf"/><Relationship Id="rId13" Type="http://schemas.openxmlformats.org/officeDocument/2006/relationships/oleObject" Target="../embeddings/oleObject285.bin"/><Relationship Id="rId18" Type="http://schemas.openxmlformats.org/officeDocument/2006/relationships/oleObject" Target="../embeddings/oleObject287.bin"/><Relationship Id="rId26" Type="http://schemas.openxmlformats.org/officeDocument/2006/relationships/oleObject" Target="../embeddings/oleObject291.bin"/><Relationship Id="rId3" Type="http://schemas.openxmlformats.org/officeDocument/2006/relationships/image" Target="../media/image2.png"/><Relationship Id="rId21" Type="http://schemas.openxmlformats.org/officeDocument/2006/relationships/image" Target="../media/image234.wmf"/><Relationship Id="rId34" Type="http://schemas.openxmlformats.org/officeDocument/2006/relationships/image" Target="../media/image239.png"/><Relationship Id="rId7" Type="http://schemas.openxmlformats.org/officeDocument/2006/relationships/oleObject" Target="../embeddings/oleObject282.bin"/><Relationship Id="rId12" Type="http://schemas.openxmlformats.org/officeDocument/2006/relationships/image" Target="../media/image231.wmf"/><Relationship Id="rId17" Type="http://schemas.openxmlformats.org/officeDocument/2006/relationships/image" Target="../media/image176.png"/><Relationship Id="rId25" Type="http://schemas.openxmlformats.org/officeDocument/2006/relationships/image" Target="../media/image197.wmf"/><Relationship Id="rId33" Type="http://schemas.openxmlformats.org/officeDocument/2006/relationships/oleObject" Target="../embeddings/oleObject294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73.wmf"/><Relationship Id="rId20" Type="http://schemas.openxmlformats.org/officeDocument/2006/relationships/oleObject" Target="../embeddings/oleObject288.bin"/><Relationship Id="rId29" Type="http://schemas.openxmlformats.org/officeDocument/2006/relationships/image" Target="../media/image237.w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228.wmf"/><Relationship Id="rId11" Type="http://schemas.openxmlformats.org/officeDocument/2006/relationships/oleObject" Target="../embeddings/oleObject284.bin"/><Relationship Id="rId24" Type="http://schemas.openxmlformats.org/officeDocument/2006/relationships/oleObject" Target="../embeddings/oleObject290.bin"/><Relationship Id="rId32" Type="http://schemas.openxmlformats.org/officeDocument/2006/relationships/slide" Target="slide47.xml"/><Relationship Id="rId5" Type="http://schemas.openxmlformats.org/officeDocument/2006/relationships/oleObject" Target="../embeddings/oleObject281.bin"/><Relationship Id="rId15" Type="http://schemas.openxmlformats.org/officeDocument/2006/relationships/oleObject" Target="../embeddings/oleObject286.bin"/><Relationship Id="rId23" Type="http://schemas.openxmlformats.org/officeDocument/2006/relationships/image" Target="../media/image235.wmf"/><Relationship Id="rId28" Type="http://schemas.openxmlformats.org/officeDocument/2006/relationships/oleObject" Target="../embeddings/oleObject292.bin"/><Relationship Id="rId10" Type="http://schemas.openxmlformats.org/officeDocument/2006/relationships/image" Target="../media/image230.wmf"/><Relationship Id="rId19" Type="http://schemas.openxmlformats.org/officeDocument/2006/relationships/image" Target="../media/image233.wmf"/><Relationship Id="rId31" Type="http://schemas.openxmlformats.org/officeDocument/2006/relationships/image" Target="../media/image238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283.bin"/><Relationship Id="rId14" Type="http://schemas.openxmlformats.org/officeDocument/2006/relationships/image" Target="../media/image232.wmf"/><Relationship Id="rId22" Type="http://schemas.openxmlformats.org/officeDocument/2006/relationships/oleObject" Target="../embeddings/oleObject289.bin"/><Relationship Id="rId27" Type="http://schemas.openxmlformats.org/officeDocument/2006/relationships/image" Target="../media/image236.wmf"/><Relationship Id="rId30" Type="http://schemas.openxmlformats.org/officeDocument/2006/relationships/oleObject" Target="../embeddings/oleObject293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wmf"/><Relationship Id="rId13" Type="http://schemas.openxmlformats.org/officeDocument/2006/relationships/image" Target="../media/image241.wmf"/><Relationship Id="rId18" Type="http://schemas.openxmlformats.org/officeDocument/2006/relationships/oleObject" Target="../embeddings/oleObject301.bin"/><Relationship Id="rId26" Type="http://schemas.openxmlformats.org/officeDocument/2006/relationships/image" Target="../media/image109.png"/><Relationship Id="rId3" Type="http://schemas.openxmlformats.org/officeDocument/2006/relationships/image" Target="../media/image4.png"/><Relationship Id="rId21" Type="http://schemas.openxmlformats.org/officeDocument/2006/relationships/image" Target="../media/image245.wmf"/><Relationship Id="rId7" Type="http://schemas.openxmlformats.org/officeDocument/2006/relationships/oleObject" Target="../embeddings/oleObject296.bin"/><Relationship Id="rId12" Type="http://schemas.openxmlformats.org/officeDocument/2006/relationships/oleObject" Target="../embeddings/oleObject298.bin"/><Relationship Id="rId17" Type="http://schemas.openxmlformats.org/officeDocument/2006/relationships/image" Target="../media/image243.wmf"/><Relationship Id="rId25" Type="http://schemas.openxmlformats.org/officeDocument/2006/relationships/image" Target="../media/image247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00.bin"/><Relationship Id="rId20" Type="http://schemas.openxmlformats.org/officeDocument/2006/relationships/oleObject" Target="../embeddings/oleObject302.bin"/><Relationship Id="rId1" Type="http://schemas.openxmlformats.org/officeDocument/2006/relationships/vmlDrawing" Target="../drawings/vmlDrawing35.vml"/><Relationship Id="rId6" Type="http://schemas.openxmlformats.org/officeDocument/2006/relationships/image" Target="../media/image240.wmf"/><Relationship Id="rId11" Type="http://schemas.openxmlformats.org/officeDocument/2006/relationships/image" Target="../media/image176.png"/><Relationship Id="rId24" Type="http://schemas.openxmlformats.org/officeDocument/2006/relationships/oleObject" Target="../embeddings/oleObject304.bin"/><Relationship Id="rId5" Type="http://schemas.openxmlformats.org/officeDocument/2006/relationships/oleObject" Target="../embeddings/oleObject295.bin"/><Relationship Id="rId15" Type="http://schemas.openxmlformats.org/officeDocument/2006/relationships/image" Target="../media/image242.wmf"/><Relationship Id="rId23" Type="http://schemas.openxmlformats.org/officeDocument/2006/relationships/image" Target="../media/image246.emf"/><Relationship Id="rId28" Type="http://schemas.openxmlformats.org/officeDocument/2006/relationships/image" Target="../media/image248.png"/><Relationship Id="rId10" Type="http://schemas.openxmlformats.org/officeDocument/2006/relationships/image" Target="../media/image173.wmf"/><Relationship Id="rId19" Type="http://schemas.openxmlformats.org/officeDocument/2006/relationships/image" Target="../media/image244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97.bin"/><Relationship Id="rId14" Type="http://schemas.openxmlformats.org/officeDocument/2006/relationships/oleObject" Target="../embeddings/oleObject299.bin"/><Relationship Id="rId22" Type="http://schemas.openxmlformats.org/officeDocument/2006/relationships/oleObject" Target="../embeddings/oleObject303.bin"/><Relationship Id="rId27" Type="http://schemas.openxmlformats.org/officeDocument/2006/relationships/oleObject" Target="../embeddings/oleObject305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1.e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4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7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5.bin"/><Relationship Id="rId14" Type="http://schemas.openxmlformats.org/officeDocument/2006/relationships/image" Target="../media/image9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9.png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50.jpeg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9.png"/><Relationship Id="rId4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1.jpeg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" Target="slide8.xml"/><Relationship Id="rId5" Type="http://schemas.openxmlformats.org/officeDocument/2006/relationships/image" Target="../media/image109.png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7.bin"/><Relationship Id="rId13" Type="http://schemas.openxmlformats.org/officeDocument/2006/relationships/image" Target="../media/image255.wmf"/><Relationship Id="rId3" Type="http://schemas.openxmlformats.org/officeDocument/2006/relationships/image" Target="../media/image2.png"/><Relationship Id="rId7" Type="http://schemas.openxmlformats.org/officeDocument/2006/relationships/image" Target="../media/image252.wmf"/><Relationship Id="rId12" Type="http://schemas.openxmlformats.org/officeDocument/2006/relationships/oleObject" Target="../embeddings/oleObject30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9.png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306.bin"/><Relationship Id="rId11" Type="http://schemas.openxmlformats.org/officeDocument/2006/relationships/image" Target="../media/image254.wmf"/><Relationship Id="rId5" Type="http://schemas.openxmlformats.org/officeDocument/2006/relationships/image" Target="../media/image32.png"/><Relationship Id="rId15" Type="http://schemas.openxmlformats.org/officeDocument/2006/relationships/image" Target="../media/image256.wmf"/><Relationship Id="rId10" Type="http://schemas.openxmlformats.org/officeDocument/2006/relationships/oleObject" Target="../embeddings/oleObject308.bin"/><Relationship Id="rId4" Type="http://schemas.openxmlformats.org/officeDocument/2006/relationships/image" Target="../media/image4.png"/><Relationship Id="rId9" Type="http://schemas.openxmlformats.org/officeDocument/2006/relationships/image" Target="../media/image253.wmf"/><Relationship Id="rId14" Type="http://schemas.openxmlformats.org/officeDocument/2006/relationships/oleObject" Target="../embeddings/oleObject310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2.bin"/><Relationship Id="rId13" Type="http://schemas.openxmlformats.org/officeDocument/2006/relationships/image" Target="../media/image197.wmf"/><Relationship Id="rId18" Type="http://schemas.openxmlformats.org/officeDocument/2006/relationships/oleObject" Target="../embeddings/oleObject317.bin"/><Relationship Id="rId26" Type="http://schemas.openxmlformats.org/officeDocument/2006/relationships/slide" Target="slide37.xml"/><Relationship Id="rId3" Type="http://schemas.openxmlformats.org/officeDocument/2006/relationships/image" Target="../media/image2.png"/><Relationship Id="rId21" Type="http://schemas.openxmlformats.org/officeDocument/2006/relationships/oleObject" Target="../embeddings/oleObject319.bin"/><Relationship Id="rId7" Type="http://schemas.openxmlformats.org/officeDocument/2006/relationships/image" Target="../media/image257.wmf"/><Relationship Id="rId12" Type="http://schemas.openxmlformats.org/officeDocument/2006/relationships/oleObject" Target="../embeddings/oleObject314.bin"/><Relationship Id="rId17" Type="http://schemas.openxmlformats.org/officeDocument/2006/relationships/image" Target="../media/image237.wmf"/><Relationship Id="rId25" Type="http://schemas.openxmlformats.org/officeDocument/2006/relationships/image" Target="../media/image109.png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16.bin"/><Relationship Id="rId20" Type="http://schemas.openxmlformats.org/officeDocument/2006/relationships/image" Target="../media/image260.wmf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311.bin"/><Relationship Id="rId11" Type="http://schemas.openxmlformats.org/officeDocument/2006/relationships/image" Target="../media/image259.wmf"/><Relationship Id="rId24" Type="http://schemas.openxmlformats.org/officeDocument/2006/relationships/image" Target="../media/image261.wmf"/><Relationship Id="rId5" Type="http://schemas.openxmlformats.org/officeDocument/2006/relationships/image" Target="../media/image32.png"/><Relationship Id="rId15" Type="http://schemas.openxmlformats.org/officeDocument/2006/relationships/image" Target="../media/image236.wmf"/><Relationship Id="rId23" Type="http://schemas.openxmlformats.org/officeDocument/2006/relationships/oleObject" Target="../embeddings/oleObject320.bin"/><Relationship Id="rId10" Type="http://schemas.openxmlformats.org/officeDocument/2006/relationships/oleObject" Target="../embeddings/oleObject313.bin"/><Relationship Id="rId19" Type="http://schemas.openxmlformats.org/officeDocument/2006/relationships/oleObject" Target="../embeddings/oleObject318.bin"/><Relationship Id="rId4" Type="http://schemas.openxmlformats.org/officeDocument/2006/relationships/image" Target="../media/image4.png"/><Relationship Id="rId9" Type="http://schemas.openxmlformats.org/officeDocument/2006/relationships/image" Target="../media/image258.wmf"/><Relationship Id="rId14" Type="http://schemas.openxmlformats.org/officeDocument/2006/relationships/oleObject" Target="../embeddings/oleObject315.bin"/><Relationship Id="rId22" Type="http://schemas.openxmlformats.org/officeDocument/2006/relationships/image" Target="../media/image256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8.emf"/><Relationship Id="rId26" Type="http://schemas.openxmlformats.org/officeDocument/2006/relationships/image" Target="../media/image22.e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18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emf"/><Relationship Id="rId17" Type="http://schemas.openxmlformats.org/officeDocument/2006/relationships/oleObject" Target="../embeddings/oleObject16.bin"/><Relationship Id="rId25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7.emf"/><Relationship Id="rId20" Type="http://schemas.openxmlformats.org/officeDocument/2006/relationships/image" Target="../media/image19.emf"/><Relationship Id="rId29" Type="http://schemas.openxmlformats.org/officeDocument/2006/relationships/oleObject" Target="../embeddings/oleObject22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11" Type="http://schemas.openxmlformats.org/officeDocument/2006/relationships/oleObject" Target="../embeddings/oleObject13.bin"/><Relationship Id="rId24" Type="http://schemas.openxmlformats.org/officeDocument/2006/relationships/image" Target="../media/image21.emf"/><Relationship Id="rId32" Type="http://schemas.openxmlformats.org/officeDocument/2006/relationships/image" Target="../media/image25.png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23" Type="http://schemas.openxmlformats.org/officeDocument/2006/relationships/oleObject" Target="../embeddings/oleObject19.bin"/><Relationship Id="rId28" Type="http://schemas.openxmlformats.org/officeDocument/2006/relationships/image" Target="../media/image23.emf"/><Relationship Id="rId10" Type="http://schemas.openxmlformats.org/officeDocument/2006/relationships/image" Target="../media/image14.emf"/><Relationship Id="rId19" Type="http://schemas.openxmlformats.org/officeDocument/2006/relationships/oleObject" Target="../embeddings/oleObject17.bin"/><Relationship Id="rId31" Type="http://schemas.openxmlformats.org/officeDocument/2006/relationships/oleObject" Target="../embeddings/oleObject23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6.emf"/><Relationship Id="rId22" Type="http://schemas.openxmlformats.org/officeDocument/2006/relationships/image" Target="../media/image20.emf"/><Relationship Id="rId27" Type="http://schemas.openxmlformats.org/officeDocument/2006/relationships/oleObject" Target="../embeddings/oleObject21.bin"/><Relationship Id="rId30" Type="http://schemas.openxmlformats.org/officeDocument/2006/relationships/image" Target="../media/image2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image" Target="../media/image29.emf"/><Relationship Id="rId3" Type="http://schemas.openxmlformats.org/officeDocument/2006/relationships/image" Target="../media/image2.png"/><Relationship Id="rId7" Type="http://schemas.openxmlformats.org/officeDocument/2006/relationships/image" Target="../media/image26.emf"/><Relationship Id="rId12" Type="http://schemas.openxmlformats.org/officeDocument/2006/relationships/oleObject" Target="../embeddings/oleObject27.bin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9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28.emf"/><Relationship Id="rId5" Type="http://schemas.openxmlformats.org/officeDocument/2006/relationships/image" Target="../media/image32.png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26.bin"/><Relationship Id="rId4" Type="http://schemas.openxmlformats.org/officeDocument/2006/relationships/image" Target="../media/image4.png"/><Relationship Id="rId9" Type="http://schemas.openxmlformats.org/officeDocument/2006/relationships/image" Target="../media/image27.emf"/><Relationship Id="rId14" Type="http://schemas.openxmlformats.org/officeDocument/2006/relationships/oleObject" Target="../embeddings/oleObject2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slide" Target="slide39.xml"/><Relationship Id="rId3" Type="http://schemas.openxmlformats.org/officeDocument/2006/relationships/image" Target="../media/image2.png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5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3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38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10" Type="http://schemas.openxmlformats.org/officeDocument/2006/relationships/image" Target="../media/image39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44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5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7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10" Type="http://schemas.openxmlformats.org/officeDocument/2006/relationships/image" Target="../media/image44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4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9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1" name="Picture 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3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5" name="Picture 2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7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22313" y="727075"/>
            <a:ext cx="670083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kumimoji="1" lang="zh-CN" altLang="en-US" sz="4000" b="1">
                <a:solidFill>
                  <a:srgbClr val="000099"/>
                </a:solidFill>
                <a:latin typeface="宋体" panose="02010600030101010101" pitchFamily="2" charset="-122"/>
              </a:rPr>
              <a:t>第八章 </a:t>
            </a:r>
            <a:r>
              <a:rPr kumimoji="1" lang="en-US" altLang="zh-CN" sz="4000" b="1">
                <a:solidFill>
                  <a:srgbClr val="000099"/>
                </a:solidFill>
              </a:rPr>
              <a:t>Fourier</a:t>
            </a:r>
            <a:r>
              <a:rPr kumimoji="1" lang="en-US" altLang="zh-CN" sz="40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4000" b="1">
                <a:solidFill>
                  <a:srgbClr val="000099"/>
                </a:solidFill>
              </a:rPr>
              <a:t>变换</a:t>
            </a:r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819150" y="1597025"/>
            <a:ext cx="6227763" cy="1892300"/>
            <a:chOff x="516" y="1006"/>
            <a:chExt cx="3923" cy="1192"/>
          </a:xfrm>
        </p:grpSpPr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516" y="1420"/>
              <a:ext cx="391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3200" b="1">
                  <a:solidFill>
                    <a:srgbClr val="000099"/>
                  </a:solidFill>
                </a:rPr>
                <a:t>§8.2  </a:t>
              </a:r>
              <a:r>
                <a:rPr kumimoji="1" lang="zh-CN" altLang="en-US" sz="3200" b="1">
                  <a:solidFill>
                    <a:srgbClr val="000099"/>
                  </a:solidFill>
                </a:rPr>
                <a:t>单位冲激函数</a:t>
              </a:r>
            </a:p>
          </p:txBody>
        </p:sp>
        <p:sp>
          <p:nvSpPr>
            <p:cNvPr id="5124" name="Text Box 4"/>
            <p:cNvSpPr txBox="1">
              <a:spLocks noChangeArrowheads="1"/>
            </p:cNvSpPr>
            <p:nvPr/>
          </p:nvSpPr>
          <p:spPr bwMode="auto">
            <a:xfrm>
              <a:off x="516" y="1006"/>
              <a:ext cx="392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3200" b="1">
                  <a:solidFill>
                    <a:srgbClr val="000099"/>
                  </a:solidFill>
                </a:rPr>
                <a:t>§8.1  Fourier</a:t>
              </a:r>
              <a:r>
                <a:rPr kumimoji="1" lang="en-US" altLang="zh-CN" sz="3200" b="1" baseline="-25000">
                  <a:solidFill>
                    <a:srgbClr val="000099"/>
                  </a:solidFill>
                </a:rPr>
                <a:t> </a:t>
              </a:r>
              <a:r>
                <a:rPr kumimoji="1" lang="zh-CN" altLang="en-US" sz="3200" b="1">
                  <a:solidFill>
                    <a:srgbClr val="000099"/>
                  </a:solidFill>
                </a:rPr>
                <a:t>变换的概念 </a:t>
              </a:r>
            </a:p>
          </p:txBody>
        </p:sp>
        <p:sp>
          <p:nvSpPr>
            <p:cNvPr id="5125" name="Text Box 5"/>
            <p:cNvSpPr txBox="1">
              <a:spLocks noChangeArrowheads="1"/>
            </p:cNvSpPr>
            <p:nvPr/>
          </p:nvSpPr>
          <p:spPr bwMode="auto">
            <a:xfrm>
              <a:off x="521" y="1833"/>
              <a:ext cx="390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3200" b="1">
                  <a:solidFill>
                    <a:srgbClr val="000099"/>
                  </a:solidFill>
                </a:rPr>
                <a:t>§8.3  Fourier</a:t>
              </a:r>
              <a:r>
                <a:rPr kumimoji="1" lang="en-US" altLang="zh-CN" sz="3200" b="1" baseline="-25000">
                  <a:solidFill>
                    <a:srgbClr val="000099"/>
                  </a:solidFill>
                </a:rPr>
                <a:t> </a:t>
              </a:r>
              <a:r>
                <a:rPr kumimoji="1" lang="zh-CN" altLang="en-US" sz="3200" b="1">
                  <a:solidFill>
                    <a:srgbClr val="000099"/>
                  </a:solidFill>
                </a:rPr>
                <a:t>变换的性质</a:t>
              </a:r>
            </a:p>
          </p:txBody>
        </p:sp>
      </p:grpSp>
      <p:pic>
        <p:nvPicPr>
          <p:cNvPr id="5148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63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64" name="Picture 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65" name="Picture 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66" name="Picture 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67" name="Picture 3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68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69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0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1" name="Picture 39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2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3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4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5" name="Picture 4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6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7" name="Picture 4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8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79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80" name="Picture 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81" name="Picture 4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82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8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84200" y="1087438"/>
            <a:ext cx="4395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4.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级数的物理含义</a:t>
            </a:r>
          </a:p>
        </p:txBody>
      </p:sp>
      <p:grpSp>
        <p:nvGrpSpPr>
          <p:cNvPr id="18462" name="Group 30"/>
          <p:cNvGrpSpPr>
            <a:grpSpLocks/>
          </p:cNvGrpSpPr>
          <p:nvPr/>
        </p:nvGrpSpPr>
        <p:grpSpPr bwMode="auto">
          <a:xfrm>
            <a:off x="1876425" y="3502025"/>
            <a:ext cx="3484563" cy="801688"/>
            <a:chOff x="1182" y="2206"/>
            <a:chExt cx="2195" cy="505"/>
          </a:xfrm>
        </p:grpSpPr>
        <p:graphicFrame>
          <p:nvGraphicFramePr>
            <p:cNvPr id="18438" name="Object 6"/>
            <p:cNvGraphicFramePr>
              <a:graphicFrameLocks/>
            </p:cNvGraphicFramePr>
            <p:nvPr/>
          </p:nvGraphicFramePr>
          <p:xfrm>
            <a:off x="1182" y="2206"/>
            <a:ext cx="975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7" name="公式" r:id="rId5" imgW="1549080" imgH="799920" progId="Equation.3">
                    <p:embed/>
                  </p:oleObj>
                </mc:Choice>
                <mc:Fallback>
                  <p:oleObj name="公式" r:id="rId5" imgW="1549080" imgH="799920" progId="Equation.3">
                    <p:embed/>
                    <p:pic>
                      <p:nvPicPr>
                        <p:cNvPr id="18438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2" y="2206"/>
                          <a:ext cx="975" cy="5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39" name="Object 7"/>
            <p:cNvGraphicFramePr>
              <a:graphicFrameLocks/>
            </p:cNvGraphicFramePr>
            <p:nvPr/>
          </p:nvGraphicFramePr>
          <p:xfrm>
            <a:off x="2322" y="2208"/>
            <a:ext cx="1055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" name="公式" r:id="rId7" imgW="1676160" imgH="799920" progId="Equation.3">
                    <p:embed/>
                  </p:oleObj>
                </mc:Choice>
                <mc:Fallback>
                  <p:oleObj name="公式" r:id="rId7" imgW="1676160" imgH="799920" progId="Equation.3">
                    <p:embed/>
                    <p:pic>
                      <p:nvPicPr>
                        <p:cNvPr id="18439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2" y="2208"/>
                          <a:ext cx="1055" cy="5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461" name="Group 29"/>
          <p:cNvGrpSpPr>
            <a:grpSpLocks/>
          </p:cNvGrpSpPr>
          <p:nvPr/>
        </p:nvGrpSpPr>
        <p:grpSpPr bwMode="auto">
          <a:xfrm>
            <a:off x="1377950" y="2603500"/>
            <a:ext cx="3760788" cy="712788"/>
            <a:chOff x="868" y="1640"/>
            <a:chExt cx="2369" cy="449"/>
          </a:xfrm>
        </p:grpSpPr>
        <p:graphicFrame>
          <p:nvGraphicFramePr>
            <p:cNvPr id="18436" name="Object 4"/>
            <p:cNvGraphicFramePr>
              <a:graphicFrameLocks/>
            </p:cNvGraphicFramePr>
            <p:nvPr/>
          </p:nvGraphicFramePr>
          <p:xfrm>
            <a:off x="1181" y="1640"/>
            <a:ext cx="751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9" name="公式" r:id="rId9" imgW="1193760" imgH="711000" progId="Equation.3">
                    <p:embed/>
                  </p:oleObj>
                </mc:Choice>
                <mc:Fallback>
                  <p:oleObj name="公式" r:id="rId9" imgW="1193760" imgH="711000" progId="Equation.3">
                    <p:embed/>
                    <p:pic>
                      <p:nvPicPr>
                        <p:cNvPr id="18436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1" y="1640"/>
                          <a:ext cx="751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37" name="Object 5"/>
            <p:cNvGraphicFramePr>
              <a:graphicFrameLocks/>
            </p:cNvGraphicFramePr>
            <p:nvPr/>
          </p:nvGraphicFramePr>
          <p:xfrm>
            <a:off x="2045" y="1706"/>
            <a:ext cx="1192" cy="2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0" name="公式" r:id="rId11" imgW="1892160" imgH="469800" progId="Equation.3">
                    <p:embed/>
                  </p:oleObj>
                </mc:Choice>
                <mc:Fallback>
                  <p:oleObj name="公式" r:id="rId11" imgW="1892160" imgH="469800" progId="Equation.3">
                    <p:embed/>
                    <p:pic>
                      <p:nvPicPr>
                        <p:cNvPr id="18437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5" y="1706"/>
                          <a:ext cx="1192" cy="2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868" y="1705"/>
              <a:ext cx="6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令</a:t>
              </a:r>
            </a:p>
          </p:txBody>
        </p:sp>
      </p:grp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1384300" y="4611688"/>
            <a:ext cx="264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kumimoji="1" lang="zh-CN" altLang="en-US" b="1"/>
              <a:t>则</a:t>
            </a:r>
            <a:r>
              <a:rPr kumimoji="1" lang="zh-CN" altLang="en-US" b="1" baseline="-25000">
                <a:solidFill>
                  <a:srgbClr val="FF0000"/>
                </a:solidFill>
              </a:rPr>
              <a:t> </a:t>
            </a:r>
            <a:r>
              <a:rPr kumimoji="1" lang="en-US" altLang="zh-CN" b="1">
                <a:solidFill>
                  <a:srgbClr val="FF0000"/>
                </a:solidFill>
              </a:rPr>
              <a:t>(A)</a:t>
            </a:r>
            <a:r>
              <a:rPr kumimoji="1" lang="en-US" altLang="zh-CN" b="1" baseline="-25000">
                <a:solidFill>
                  <a:srgbClr val="FF0000"/>
                </a:solidFill>
              </a:rPr>
              <a:t> </a:t>
            </a:r>
            <a:r>
              <a:rPr kumimoji="1" lang="zh-CN" altLang="en-US" b="1"/>
              <a:t>式变为</a:t>
            </a:r>
          </a:p>
        </p:txBody>
      </p:sp>
      <p:grpSp>
        <p:nvGrpSpPr>
          <p:cNvPr id="18459" name="Group 27"/>
          <p:cNvGrpSpPr>
            <a:grpSpLocks/>
          </p:cNvGrpSpPr>
          <p:nvPr/>
        </p:nvGrpSpPr>
        <p:grpSpPr bwMode="auto">
          <a:xfrm>
            <a:off x="6138863" y="2693988"/>
            <a:ext cx="2012950" cy="2081212"/>
            <a:chOff x="3867" y="1697"/>
            <a:chExt cx="1268" cy="1311"/>
          </a:xfrm>
        </p:grpSpPr>
        <p:sp>
          <p:nvSpPr>
            <p:cNvPr id="18444" name="Line 12"/>
            <p:cNvSpPr>
              <a:spLocks noChangeAspect="1" noChangeShapeType="1"/>
            </p:cNvSpPr>
            <p:nvPr/>
          </p:nvSpPr>
          <p:spPr bwMode="auto">
            <a:xfrm>
              <a:off x="3875" y="2796"/>
              <a:ext cx="12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Line 13"/>
            <p:cNvSpPr>
              <a:spLocks noChangeAspect="1" noChangeShapeType="1"/>
            </p:cNvSpPr>
            <p:nvPr/>
          </p:nvSpPr>
          <p:spPr bwMode="auto">
            <a:xfrm flipV="1">
              <a:off x="4069" y="1697"/>
              <a:ext cx="0" cy="129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3" name="Line 11"/>
            <p:cNvSpPr>
              <a:spLocks noChangeAspect="1" noChangeShapeType="1"/>
            </p:cNvSpPr>
            <p:nvPr/>
          </p:nvSpPr>
          <p:spPr bwMode="auto">
            <a:xfrm flipH="1">
              <a:off x="4835" y="1825"/>
              <a:ext cx="0" cy="966"/>
            </a:xfrm>
            <a:prstGeom prst="line">
              <a:avLst/>
            </a:prstGeom>
            <a:noFill/>
            <a:ln w="19050">
              <a:solidFill>
                <a:srgbClr val="0000CC"/>
              </a:solidFill>
              <a:prstDash val="sysDot"/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Line 14"/>
            <p:cNvSpPr>
              <a:spLocks noChangeAspect="1" noChangeShapeType="1"/>
            </p:cNvSpPr>
            <p:nvPr/>
          </p:nvSpPr>
          <p:spPr bwMode="auto">
            <a:xfrm flipV="1">
              <a:off x="4069" y="1833"/>
              <a:ext cx="759" cy="956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7" name="Arc 15"/>
            <p:cNvSpPr>
              <a:spLocks noChangeAspect="1"/>
            </p:cNvSpPr>
            <p:nvPr/>
          </p:nvSpPr>
          <p:spPr bwMode="auto">
            <a:xfrm>
              <a:off x="4002" y="2686"/>
              <a:ext cx="206" cy="142"/>
            </a:xfrm>
            <a:custGeom>
              <a:avLst/>
              <a:gdLst>
                <a:gd name="G0" fmla="+- 0 0 0"/>
                <a:gd name="G1" fmla="+- 14231 0 0"/>
                <a:gd name="G2" fmla="+- 21600 0 0"/>
                <a:gd name="T0" fmla="*/ 16249 w 21273"/>
                <a:gd name="T1" fmla="*/ 0 h 14231"/>
                <a:gd name="T2" fmla="*/ 21273 w 21273"/>
                <a:gd name="T3" fmla="*/ 10485 h 14231"/>
                <a:gd name="T4" fmla="*/ 0 w 21273"/>
                <a:gd name="T5" fmla="*/ 14231 h 14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73" h="14231" fill="none" extrusionOk="0">
                  <a:moveTo>
                    <a:pt x="16249" y="-1"/>
                  </a:moveTo>
                  <a:cubicBezTo>
                    <a:pt x="18850" y="2970"/>
                    <a:pt x="20587" y="6596"/>
                    <a:pt x="21272" y="10485"/>
                  </a:cubicBezTo>
                </a:path>
                <a:path w="21273" h="14231" stroke="0" extrusionOk="0">
                  <a:moveTo>
                    <a:pt x="16249" y="-1"/>
                  </a:moveTo>
                  <a:cubicBezTo>
                    <a:pt x="18850" y="2970"/>
                    <a:pt x="20587" y="6596"/>
                    <a:pt x="21272" y="10485"/>
                  </a:cubicBezTo>
                  <a:lnTo>
                    <a:pt x="0" y="14231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8" name="Text Box 16"/>
            <p:cNvSpPr txBox="1">
              <a:spLocks noChangeAspect="1" noChangeArrowheads="1"/>
            </p:cNvSpPr>
            <p:nvPr/>
          </p:nvSpPr>
          <p:spPr bwMode="auto">
            <a:xfrm>
              <a:off x="3867" y="2755"/>
              <a:ext cx="476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 i="1"/>
                <a:t>O</a:t>
              </a:r>
              <a:endParaRPr kumimoji="1" lang="en-US" altLang="zh-CN" sz="2000" b="1"/>
            </a:p>
            <a:p>
              <a:pPr eaLnBrk="0" hangingPunct="0"/>
              <a:endParaRPr kumimoji="1" lang="zh-CN" altLang="en-US" sz="2000" b="1"/>
            </a:p>
          </p:txBody>
        </p:sp>
        <p:graphicFrame>
          <p:nvGraphicFramePr>
            <p:cNvPr id="18450" name="Object 18"/>
            <p:cNvGraphicFramePr>
              <a:graphicFrameLocks/>
            </p:cNvGraphicFramePr>
            <p:nvPr/>
          </p:nvGraphicFramePr>
          <p:xfrm>
            <a:off x="4260" y="2113"/>
            <a:ext cx="197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1" name="公式" r:id="rId13" imgW="368280" imgH="419040" progId="Equation.3">
                    <p:embed/>
                  </p:oleObj>
                </mc:Choice>
                <mc:Fallback>
                  <p:oleObj name="公式" r:id="rId13" imgW="368280" imgH="419040" progId="Equation.3">
                    <p:embed/>
                    <p:pic>
                      <p:nvPicPr>
                        <p:cNvPr id="1845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0" y="2113"/>
                          <a:ext cx="197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51" name="Object 19"/>
            <p:cNvGraphicFramePr>
              <a:graphicFrameLocks/>
            </p:cNvGraphicFramePr>
            <p:nvPr/>
          </p:nvGraphicFramePr>
          <p:xfrm>
            <a:off x="4478" y="2594"/>
            <a:ext cx="170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2" name="公式" r:id="rId15" imgW="317160" imgH="419040" progId="Equation.3">
                    <p:embed/>
                  </p:oleObj>
                </mc:Choice>
                <mc:Fallback>
                  <p:oleObj name="公式" r:id="rId15" imgW="317160" imgH="419040" progId="Equation.3">
                    <p:embed/>
                    <p:pic>
                      <p:nvPicPr>
                        <p:cNvPr id="18451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8" y="2594"/>
                          <a:ext cx="170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52" name="Object 20"/>
            <p:cNvGraphicFramePr>
              <a:graphicFrameLocks/>
            </p:cNvGraphicFramePr>
            <p:nvPr/>
          </p:nvGraphicFramePr>
          <p:xfrm>
            <a:off x="4869" y="2198"/>
            <a:ext cx="266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3" name="公式" r:id="rId17" imgW="495000" imgH="419040" progId="Equation.3">
                    <p:embed/>
                  </p:oleObj>
                </mc:Choice>
                <mc:Fallback>
                  <p:oleObj name="公式" r:id="rId17" imgW="495000" imgH="419040" progId="Equation.3">
                    <p:embed/>
                    <p:pic>
                      <p:nvPicPr>
                        <p:cNvPr id="18452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9" y="2198"/>
                          <a:ext cx="266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53" name="Object 21"/>
            <p:cNvGraphicFramePr>
              <a:graphicFrameLocks/>
            </p:cNvGraphicFramePr>
            <p:nvPr/>
          </p:nvGraphicFramePr>
          <p:xfrm>
            <a:off x="4197" y="2581"/>
            <a:ext cx="156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4" name="公式" r:id="rId19" imgW="291960" imgH="380880" progId="Equation.3">
                    <p:embed/>
                  </p:oleObj>
                </mc:Choice>
                <mc:Fallback>
                  <p:oleObj name="公式" r:id="rId19" imgW="291960" imgH="380880" progId="Equation.3">
                    <p:embed/>
                    <p:pic>
                      <p:nvPicPr>
                        <p:cNvPr id="18453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7" y="2581"/>
                          <a:ext cx="156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460" name="Group 28"/>
          <p:cNvGrpSpPr>
            <a:grpSpLocks/>
          </p:cNvGrpSpPr>
          <p:nvPr/>
        </p:nvGrpSpPr>
        <p:grpSpPr bwMode="auto">
          <a:xfrm>
            <a:off x="533400" y="1663700"/>
            <a:ext cx="8470900" cy="773113"/>
            <a:chOff x="336" y="1048"/>
            <a:chExt cx="5336" cy="487"/>
          </a:xfrm>
        </p:grpSpPr>
        <p:graphicFrame>
          <p:nvGraphicFramePr>
            <p:cNvPr id="18449" name="Object 17"/>
            <p:cNvGraphicFramePr>
              <a:graphicFrameLocks/>
            </p:cNvGraphicFramePr>
            <p:nvPr/>
          </p:nvGraphicFramePr>
          <p:xfrm>
            <a:off x="912" y="1048"/>
            <a:ext cx="3288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5" name="公式" r:id="rId21" imgW="5219640" imgH="774360" progId="Equation.3">
                    <p:embed/>
                  </p:oleObj>
                </mc:Choice>
                <mc:Fallback>
                  <p:oleObj name="公式" r:id="rId21" imgW="5219640" imgH="774360" progId="Equation.3">
                    <p:embed/>
                    <p:pic>
                      <p:nvPicPr>
                        <p:cNvPr id="18449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1048"/>
                          <a:ext cx="3288" cy="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54" name="Rectangle 22"/>
            <p:cNvSpPr>
              <a:spLocks noChangeArrowheads="1"/>
            </p:cNvSpPr>
            <p:nvPr/>
          </p:nvSpPr>
          <p:spPr bwMode="auto">
            <a:xfrm>
              <a:off x="5042" y="1141"/>
              <a:ext cx="6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FF3300"/>
                  </a:solidFill>
                </a:rPr>
                <a:t>(A)</a:t>
              </a:r>
            </a:p>
          </p:txBody>
        </p:sp>
        <p:sp>
          <p:nvSpPr>
            <p:cNvPr id="18456" name="Rectangle 24"/>
            <p:cNvSpPr>
              <a:spLocks noChangeArrowheads="1"/>
            </p:cNvSpPr>
            <p:nvPr/>
          </p:nvSpPr>
          <p:spPr bwMode="auto">
            <a:xfrm>
              <a:off x="336" y="1140"/>
              <a:ext cx="8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改写</a:t>
              </a:r>
            </a:p>
          </p:txBody>
        </p:sp>
      </p:grpSp>
      <p:sp>
        <p:nvSpPr>
          <p:cNvPr id="18458" name="Rectangle 26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grpSp>
        <p:nvGrpSpPr>
          <p:cNvPr id="18484" name="Group 52"/>
          <p:cNvGrpSpPr>
            <a:grpSpLocks/>
          </p:cNvGrpSpPr>
          <p:nvPr/>
        </p:nvGrpSpPr>
        <p:grpSpPr bwMode="auto">
          <a:xfrm>
            <a:off x="588963" y="2262188"/>
            <a:ext cx="1009650" cy="366712"/>
            <a:chOff x="311" y="3873"/>
            <a:chExt cx="636" cy="231"/>
          </a:xfrm>
        </p:grpSpPr>
        <p:sp>
          <p:nvSpPr>
            <p:cNvPr id="18485" name="Rectangle 53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86" name="Rectangle 54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P184    </a:t>
              </a:r>
              <a:r>
                <a:rPr lang="en-US" altLang="zh-CN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aphicFrame>
        <p:nvGraphicFramePr>
          <p:cNvPr id="18490" name="Object 58"/>
          <p:cNvGraphicFramePr>
            <a:graphicFrameLocks/>
          </p:cNvGraphicFramePr>
          <p:nvPr/>
        </p:nvGraphicFramePr>
        <p:xfrm>
          <a:off x="1951038" y="5199063"/>
          <a:ext cx="41640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公式" r:id="rId23" imgW="4165560" imgH="812520" progId="Equation.3">
                  <p:embed/>
                </p:oleObj>
              </mc:Choice>
              <mc:Fallback>
                <p:oleObj name="公式" r:id="rId23" imgW="4165560" imgH="812520" progId="Equation.3">
                  <p:embed/>
                  <p:pic>
                    <p:nvPicPr>
                      <p:cNvPr id="18490" name="Object 5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1038" y="5199063"/>
                        <a:ext cx="4164012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10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8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0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1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2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3" name="Picture 4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4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5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6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7" name="Picture 47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8" name="Picture 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9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0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1" name="Picture 5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2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3" name="Picture 5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4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5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6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7" name="Picture 5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8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9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15" name="Group 35"/>
          <p:cNvGrpSpPr>
            <a:grpSpLocks/>
          </p:cNvGrpSpPr>
          <p:nvPr/>
        </p:nvGrpSpPr>
        <p:grpSpPr bwMode="auto">
          <a:xfrm>
            <a:off x="1381125" y="3048000"/>
            <a:ext cx="7524750" cy="457200"/>
            <a:chOff x="870" y="1920"/>
            <a:chExt cx="4740" cy="288"/>
          </a:xfrm>
        </p:grpSpPr>
        <p:sp>
          <p:nvSpPr>
            <p:cNvPr id="20499" name="Rectangle 19"/>
            <p:cNvSpPr>
              <a:spLocks noChangeArrowheads="1"/>
            </p:cNvSpPr>
            <p:nvPr/>
          </p:nvSpPr>
          <p:spPr bwMode="auto">
            <a:xfrm>
              <a:off x="870" y="1920"/>
              <a:ext cx="4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这些简谐波的</a:t>
              </a:r>
              <a:r>
                <a:rPr kumimoji="1" lang="en-US" altLang="zh-CN" b="1">
                  <a:latin typeface="宋体" panose="02010600030101010101" pitchFamily="2" charset="-122"/>
                </a:rPr>
                <a:t>(</a:t>
              </a:r>
              <a:r>
                <a:rPr kumimoji="1" lang="zh-CN" altLang="en-US" b="1">
                  <a:latin typeface="宋体" panose="02010600030101010101" pitchFamily="2" charset="-122"/>
                </a:rPr>
                <a:t>角</a:t>
              </a:r>
              <a:r>
                <a:rPr kumimoji="1" lang="en-US" altLang="zh-CN" b="1">
                  <a:latin typeface="宋体" panose="02010600030101010101" pitchFamily="2" charset="-122"/>
                </a:rPr>
                <a:t>)</a:t>
              </a:r>
              <a:r>
                <a:rPr kumimoji="1" lang="zh-CN" altLang="en-US" b="1"/>
                <a:t>频率分别为一个基频      的倍数。</a:t>
              </a:r>
            </a:p>
          </p:txBody>
        </p:sp>
        <p:graphicFrame>
          <p:nvGraphicFramePr>
            <p:cNvPr id="20483" name="Object 3"/>
            <p:cNvGraphicFramePr>
              <a:graphicFrameLocks noChangeAspect="1"/>
            </p:cNvGraphicFramePr>
            <p:nvPr/>
          </p:nvGraphicFramePr>
          <p:xfrm>
            <a:off x="4264" y="1936"/>
            <a:ext cx="22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1" name="公式" r:id="rId5" imgW="342720" imgH="380880" progId="Equation.3">
                    <p:embed/>
                  </p:oleObj>
                </mc:Choice>
                <mc:Fallback>
                  <p:oleObj name="公式" r:id="rId5" imgW="342720" imgH="380880" progId="Equation.3">
                    <p:embed/>
                    <p:pic>
                      <p:nvPicPr>
                        <p:cNvPr id="20483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4" y="1936"/>
                          <a:ext cx="22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517" name="Group 37"/>
          <p:cNvGrpSpPr>
            <a:grpSpLocks/>
          </p:cNvGrpSpPr>
          <p:nvPr/>
        </p:nvGrpSpPr>
        <p:grpSpPr bwMode="auto">
          <a:xfrm>
            <a:off x="1371600" y="4373563"/>
            <a:ext cx="7772400" cy="457200"/>
            <a:chOff x="864" y="2755"/>
            <a:chExt cx="4896" cy="288"/>
          </a:xfrm>
        </p:grpSpPr>
        <p:sp>
          <p:nvSpPr>
            <p:cNvPr id="20505" name="Rectangle 25"/>
            <p:cNvSpPr>
              <a:spLocks noChangeArrowheads="1"/>
            </p:cNvSpPr>
            <p:nvPr/>
          </p:nvSpPr>
          <p:spPr bwMode="auto">
            <a:xfrm>
              <a:off x="864" y="2755"/>
              <a:ext cx="48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chemeClr val="hlink"/>
                  </a:solidFill>
                  <a:ea typeface="楷体_GB2312" pitchFamily="49" charset="-122"/>
                </a:rPr>
                <a:t>频率成份，其频率是以基频      为间隔离散取值的。</a:t>
              </a:r>
              <a:r>
                <a:rPr kumimoji="1" lang="zh-CN" altLang="en-US" b="1"/>
                <a:t>”</a:t>
              </a:r>
            </a:p>
          </p:txBody>
        </p:sp>
        <p:graphicFrame>
          <p:nvGraphicFramePr>
            <p:cNvPr id="20497" name="Object 17"/>
            <p:cNvGraphicFramePr>
              <a:graphicFrameLocks noChangeAspect="1"/>
            </p:cNvGraphicFramePr>
            <p:nvPr/>
          </p:nvGraphicFramePr>
          <p:xfrm>
            <a:off x="3274" y="2769"/>
            <a:ext cx="22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2" name="公式" r:id="rId7" imgW="342720" imgH="380880" progId="Equation.3">
                    <p:embed/>
                  </p:oleObj>
                </mc:Choice>
                <mc:Fallback>
                  <p:oleObj name="公式" r:id="rId7" imgW="342720" imgH="380880" progId="Equation.3">
                    <p:embed/>
                    <p:pic>
                      <p:nvPicPr>
                        <p:cNvPr id="2049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4" y="2769"/>
                          <a:ext cx="22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07" name="Rectangle 27"/>
          <p:cNvSpPr>
            <a:spLocks noChangeArrowheads="1"/>
          </p:cNvSpPr>
          <p:nvPr/>
        </p:nvSpPr>
        <p:spPr bwMode="auto">
          <a:xfrm>
            <a:off x="1362075" y="5114925"/>
            <a:ext cx="642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9"/>
              </a:buBlip>
            </a:pPr>
            <a:r>
              <a:rPr kumimoji="1" lang="zh-CN" altLang="en-US" b="1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kumimoji="1" lang="zh-CN" altLang="en-US" b="1" u="sng">
                <a:solidFill>
                  <a:srgbClr val="006600"/>
                </a:solidFill>
                <a:ea typeface="楷体_GB2312" pitchFamily="49" charset="-122"/>
              </a:rPr>
              <a:t>这是周期信号的一个非常重要的特点</a:t>
            </a:r>
            <a:r>
              <a:rPr kumimoji="1" lang="zh-CN" altLang="en-US" b="1">
                <a:ea typeface="楷体_GB2312" pitchFamily="49" charset="-122"/>
              </a:rPr>
              <a:t>。</a:t>
            </a:r>
          </a:p>
        </p:txBody>
      </p:sp>
      <p:sp>
        <p:nvSpPr>
          <p:cNvPr id="20509" name="Rectangle 29"/>
          <p:cNvSpPr>
            <a:spLocks noChangeArrowheads="1"/>
          </p:cNvSpPr>
          <p:nvPr/>
        </p:nvSpPr>
        <p:spPr bwMode="auto">
          <a:xfrm>
            <a:off x="584200" y="1087438"/>
            <a:ext cx="458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4.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级数的物理含义</a:t>
            </a:r>
          </a:p>
        </p:txBody>
      </p:sp>
      <p:graphicFrame>
        <p:nvGraphicFramePr>
          <p:cNvPr id="20510" name="Object 30"/>
          <p:cNvGraphicFramePr>
            <a:graphicFrameLocks/>
          </p:cNvGraphicFramePr>
          <p:nvPr/>
        </p:nvGraphicFramePr>
        <p:xfrm>
          <a:off x="1960563" y="1598613"/>
          <a:ext cx="41640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公式" r:id="rId10" imgW="4165560" imgH="812520" progId="Equation.3">
                  <p:embed/>
                </p:oleObj>
              </mc:Choice>
              <mc:Fallback>
                <p:oleObj name="公式" r:id="rId10" imgW="4165560" imgH="812520" progId="Equation.3">
                  <p:embed/>
                  <p:pic>
                    <p:nvPicPr>
                      <p:cNvPr id="20510" name="Object 3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0563" y="1598613"/>
                        <a:ext cx="4164012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16" name="Group 36"/>
          <p:cNvGrpSpPr>
            <a:grpSpLocks/>
          </p:cNvGrpSpPr>
          <p:nvPr/>
        </p:nvGrpSpPr>
        <p:grpSpPr bwMode="auto">
          <a:xfrm>
            <a:off x="533400" y="3814763"/>
            <a:ext cx="8610600" cy="463550"/>
            <a:chOff x="336" y="2403"/>
            <a:chExt cx="5424" cy="292"/>
          </a:xfrm>
        </p:grpSpPr>
        <p:sp>
          <p:nvSpPr>
            <p:cNvPr id="20496" name="Rectangle 16"/>
            <p:cNvSpPr>
              <a:spLocks noChangeArrowheads="1"/>
            </p:cNvSpPr>
            <p:nvPr/>
          </p:nvSpPr>
          <p:spPr bwMode="auto">
            <a:xfrm>
              <a:off x="867" y="2407"/>
              <a:ext cx="48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kumimoji="1" lang="zh-CN" altLang="en-US" b="1"/>
                <a:t>认为</a:t>
              </a:r>
              <a:r>
                <a:rPr kumimoji="1" lang="zh-CN" altLang="en-US" b="1" baseline="-25000"/>
                <a:t> </a:t>
              </a:r>
              <a:r>
                <a:rPr kumimoji="1" lang="zh-CN" altLang="en-US" b="1"/>
                <a:t>“</a:t>
              </a:r>
              <a:r>
                <a:rPr kumimoji="1" lang="zh-CN" altLang="en-US" b="1" baseline="-25000"/>
                <a:t> </a:t>
              </a:r>
              <a:r>
                <a:rPr kumimoji="1" lang="zh-CN" altLang="en-US" b="1">
                  <a:solidFill>
                    <a:schemeClr val="hlink"/>
                  </a:solidFill>
                  <a:ea typeface="楷体_GB2312" pitchFamily="49" charset="-122"/>
                </a:rPr>
                <a:t>一个周期为</a:t>
              </a:r>
              <a:r>
                <a:rPr kumimoji="1" lang="zh-CN" altLang="en-US" b="1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kumimoji="1" lang="en-US" altLang="zh-CN" b="1" i="1">
                  <a:solidFill>
                    <a:schemeClr val="hlink"/>
                  </a:solidFill>
                  <a:ea typeface="楷体_GB2312" pitchFamily="49" charset="-122"/>
                </a:rPr>
                <a:t>T</a:t>
              </a:r>
              <a:r>
                <a:rPr kumimoji="1" lang="en-US" altLang="zh-CN" b="1" i="1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b="1">
                  <a:solidFill>
                    <a:schemeClr val="hlink"/>
                  </a:solidFill>
                  <a:ea typeface="楷体_GB2312" pitchFamily="49" charset="-122"/>
                </a:rPr>
                <a:t>的周期信号          并不包含所有的</a:t>
              </a:r>
            </a:p>
          </p:txBody>
        </p:sp>
        <p:graphicFrame>
          <p:nvGraphicFramePr>
            <p:cNvPr id="20495" name="Object 15"/>
            <p:cNvGraphicFramePr>
              <a:graphicFrameLocks noChangeAspect="1"/>
            </p:cNvGraphicFramePr>
            <p:nvPr/>
          </p:nvGraphicFramePr>
          <p:xfrm>
            <a:off x="3576" y="2427"/>
            <a:ext cx="444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" name="公式" r:id="rId12" imgW="698400" imgH="368280" progId="Equation.3">
                    <p:embed/>
                  </p:oleObj>
                </mc:Choice>
                <mc:Fallback>
                  <p:oleObj name="公式" r:id="rId12" imgW="698400" imgH="368280" progId="Equation.3">
                    <p:embed/>
                    <p:pic>
                      <p:nvPicPr>
                        <p:cNvPr id="2049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6" y="2427"/>
                          <a:ext cx="444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1" name="Rectangle 31"/>
            <p:cNvSpPr>
              <a:spLocks noChangeArrowheads="1"/>
            </p:cNvSpPr>
            <p:nvPr/>
          </p:nvSpPr>
          <p:spPr bwMode="auto">
            <a:xfrm>
              <a:off x="336" y="2403"/>
              <a:ext cx="8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意义</a:t>
              </a:r>
            </a:p>
          </p:txBody>
        </p:sp>
      </p:grpSp>
      <p:grpSp>
        <p:nvGrpSpPr>
          <p:cNvPr id="20514" name="Group 34"/>
          <p:cNvGrpSpPr>
            <a:grpSpLocks/>
          </p:cNvGrpSpPr>
          <p:nvPr/>
        </p:nvGrpSpPr>
        <p:grpSpPr bwMode="auto">
          <a:xfrm>
            <a:off x="531813" y="2465388"/>
            <a:ext cx="8447087" cy="461962"/>
            <a:chOff x="335" y="1553"/>
            <a:chExt cx="5321" cy="291"/>
          </a:xfrm>
        </p:grpSpPr>
        <p:sp>
          <p:nvSpPr>
            <p:cNvPr id="20482" name="Rectangle 2"/>
            <p:cNvSpPr>
              <a:spLocks noChangeArrowheads="1"/>
            </p:cNvSpPr>
            <p:nvPr/>
          </p:nvSpPr>
          <p:spPr bwMode="auto">
            <a:xfrm>
              <a:off x="867" y="1556"/>
              <a:ext cx="47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buSzPct val="90000"/>
              </a:pPr>
              <a:r>
                <a:rPr kumimoji="1" lang="zh-CN" altLang="en-US" b="1"/>
                <a:t>周期信号可以分解为一系列</a:t>
              </a:r>
              <a:r>
                <a:rPr kumimoji="1" lang="zh-CN" altLang="en-US" b="1">
                  <a:solidFill>
                    <a:srgbClr val="FF0000"/>
                  </a:solidFill>
                  <a:ea typeface="楷体_GB2312" pitchFamily="49" charset="-122"/>
                </a:rPr>
                <a:t>固定频率</a:t>
              </a:r>
              <a:r>
                <a:rPr kumimoji="1" lang="zh-CN" altLang="en-US" b="1"/>
                <a:t>的简谐波之和，</a:t>
              </a:r>
            </a:p>
          </p:txBody>
        </p:sp>
        <p:sp>
          <p:nvSpPr>
            <p:cNvPr id="20512" name="Rectangle 32"/>
            <p:cNvSpPr>
              <a:spLocks noChangeArrowheads="1"/>
            </p:cNvSpPr>
            <p:nvPr/>
          </p:nvSpPr>
          <p:spPr bwMode="auto">
            <a:xfrm>
              <a:off x="335" y="1553"/>
              <a:ext cx="9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表明</a:t>
              </a:r>
            </a:p>
          </p:txBody>
        </p:sp>
      </p:grpSp>
      <p:sp>
        <p:nvSpPr>
          <p:cNvPr id="20513" name="Rectangle 33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pic>
        <p:nvPicPr>
          <p:cNvPr id="2054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53426 L 0.0007 0.0004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5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8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9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0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1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2" name="Picture 4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3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4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5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6" name="Picture 48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7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8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9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0" name="Picture 5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1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2" name="Picture 5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3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4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5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6" name="Picture 5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7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8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887" name="Group 39"/>
          <p:cNvGrpSpPr>
            <a:grpSpLocks/>
          </p:cNvGrpSpPr>
          <p:nvPr/>
        </p:nvGrpSpPr>
        <p:grpSpPr bwMode="auto">
          <a:xfrm>
            <a:off x="876300" y="3810000"/>
            <a:ext cx="7583488" cy="482600"/>
            <a:chOff x="552" y="2400"/>
            <a:chExt cx="4777" cy="304"/>
          </a:xfrm>
        </p:grpSpPr>
        <p:sp>
          <p:nvSpPr>
            <p:cNvPr id="78867" name="Rectangle 19"/>
            <p:cNvSpPr>
              <a:spLocks noChangeArrowheads="1"/>
            </p:cNvSpPr>
            <p:nvPr/>
          </p:nvSpPr>
          <p:spPr bwMode="auto">
            <a:xfrm>
              <a:off x="552" y="2400"/>
              <a:ext cx="7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6600"/>
                  </a:solidFill>
                  <a:ea typeface="楷体_GB2312" pitchFamily="49" charset="-122"/>
                </a:rPr>
                <a:t>相位</a:t>
              </a:r>
            </a:p>
          </p:txBody>
        </p:sp>
        <p:graphicFrame>
          <p:nvGraphicFramePr>
            <p:cNvPr id="78856" name="Object 8"/>
            <p:cNvGraphicFramePr>
              <a:graphicFrameLocks noChangeAspect="1"/>
            </p:cNvGraphicFramePr>
            <p:nvPr/>
          </p:nvGraphicFramePr>
          <p:xfrm>
            <a:off x="1035" y="2461"/>
            <a:ext cx="18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5" name="公式" r:id="rId5" imgW="291960" imgH="380880" progId="Equation.3">
                    <p:embed/>
                  </p:oleObj>
                </mc:Choice>
                <mc:Fallback>
                  <p:oleObj name="公式" r:id="rId5" imgW="291960" imgH="380880" progId="Equation.3">
                    <p:embed/>
                    <p:pic>
                      <p:nvPicPr>
                        <p:cNvPr id="78856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5" y="2461"/>
                          <a:ext cx="18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57" name="Rectangle 9"/>
            <p:cNvSpPr>
              <a:spLocks noChangeArrowheads="1"/>
            </p:cNvSpPr>
            <p:nvPr/>
          </p:nvSpPr>
          <p:spPr bwMode="auto">
            <a:xfrm>
              <a:off x="1365" y="2416"/>
              <a:ext cx="39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kumimoji="1" lang="zh-CN" altLang="en-US" b="1"/>
                <a:t>反映了在信号          </a:t>
              </a:r>
              <a:r>
                <a:rPr kumimoji="1" lang="zh-CN" altLang="en-US" b="1">
                  <a:solidFill>
                    <a:srgbClr val="000000"/>
                  </a:solidFill>
                </a:rPr>
                <a:t>中</a:t>
              </a:r>
              <a:r>
                <a:rPr kumimoji="1" lang="zh-CN" altLang="en-US" b="1"/>
                <a:t>频率为        的简谐波</a:t>
              </a:r>
            </a:p>
          </p:txBody>
        </p:sp>
        <p:graphicFrame>
          <p:nvGraphicFramePr>
            <p:cNvPr id="78858" name="Object 10"/>
            <p:cNvGraphicFramePr>
              <a:graphicFrameLocks noChangeAspect="1"/>
            </p:cNvGraphicFramePr>
            <p:nvPr/>
          </p:nvGraphicFramePr>
          <p:xfrm>
            <a:off x="2610" y="2423"/>
            <a:ext cx="444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6" name="公式" r:id="rId7" imgW="698400" imgH="368280" progId="Equation.3">
                    <p:embed/>
                  </p:oleObj>
                </mc:Choice>
                <mc:Fallback>
                  <p:oleObj name="公式" r:id="rId7" imgW="698400" imgH="368280" progId="Equation.3">
                    <p:embed/>
                    <p:pic>
                      <p:nvPicPr>
                        <p:cNvPr id="78858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0" y="2423"/>
                          <a:ext cx="444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60" name="Object 12"/>
            <p:cNvGraphicFramePr>
              <a:graphicFrameLocks noChangeAspect="1"/>
            </p:cNvGraphicFramePr>
            <p:nvPr/>
          </p:nvGraphicFramePr>
          <p:xfrm>
            <a:off x="3883" y="2435"/>
            <a:ext cx="32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7" name="公式" r:id="rId9" imgW="520560" imgH="380880" progId="Equation.3">
                    <p:embed/>
                  </p:oleObj>
                </mc:Choice>
                <mc:Fallback>
                  <p:oleObj name="公式" r:id="rId9" imgW="520560" imgH="380880" progId="Equation.3">
                    <p:embed/>
                    <p:pic>
                      <p:nvPicPr>
                        <p:cNvPr id="7886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3" y="2435"/>
                          <a:ext cx="32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8869" name="Rectangle 21"/>
          <p:cNvSpPr>
            <a:spLocks noChangeArrowheads="1"/>
          </p:cNvSpPr>
          <p:nvPr/>
        </p:nvSpPr>
        <p:spPr bwMode="auto">
          <a:xfrm>
            <a:off x="889000" y="5172075"/>
            <a:ext cx="7510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11"/>
              </a:buBlip>
            </a:pPr>
            <a:r>
              <a:rPr kumimoji="1" lang="zh-CN" altLang="en-US" b="1"/>
              <a:t> 这两个指标完全定量地刻画了信号的频率特性。</a:t>
            </a:r>
          </a:p>
        </p:txBody>
      </p:sp>
      <p:sp>
        <p:nvSpPr>
          <p:cNvPr id="78874" name="Rectangle 26"/>
          <p:cNvSpPr>
            <a:spLocks noChangeArrowheads="1"/>
          </p:cNvSpPr>
          <p:nvPr/>
        </p:nvSpPr>
        <p:spPr bwMode="auto">
          <a:xfrm>
            <a:off x="584200" y="1087438"/>
            <a:ext cx="4098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4.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级数的物理含义</a:t>
            </a:r>
          </a:p>
        </p:txBody>
      </p:sp>
      <p:grpSp>
        <p:nvGrpSpPr>
          <p:cNvPr id="78886" name="Group 38"/>
          <p:cNvGrpSpPr>
            <a:grpSpLocks/>
          </p:cNvGrpSpPr>
          <p:nvPr/>
        </p:nvGrpSpPr>
        <p:grpSpPr bwMode="auto">
          <a:xfrm>
            <a:off x="881063" y="2582863"/>
            <a:ext cx="7454900" cy="503237"/>
            <a:chOff x="555" y="1627"/>
            <a:chExt cx="4696" cy="317"/>
          </a:xfrm>
        </p:grpSpPr>
        <p:sp>
          <p:nvSpPr>
            <p:cNvPr id="78854" name="Rectangle 6"/>
            <p:cNvSpPr>
              <a:spLocks noChangeArrowheads="1"/>
            </p:cNvSpPr>
            <p:nvPr/>
          </p:nvSpPr>
          <p:spPr bwMode="auto">
            <a:xfrm>
              <a:off x="1365" y="1644"/>
              <a:ext cx="38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kumimoji="1" lang="zh-CN" altLang="en-US" b="1"/>
                <a:t>反映了频率为        的简谐波在信号          中</a:t>
              </a:r>
            </a:p>
          </p:txBody>
        </p:sp>
        <p:graphicFrame>
          <p:nvGraphicFramePr>
            <p:cNvPr id="78853" name="Object 5"/>
            <p:cNvGraphicFramePr>
              <a:graphicFrameLocks noChangeAspect="1"/>
            </p:cNvGraphicFramePr>
            <p:nvPr/>
          </p:nvGraphicFramePr>
          <p:xfrm>
            <a:off x="2623" y="1671"/>
            <a:ext cx="32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8" name="公式" r:id="rId12" imgW="520560" imgH="380880" progId="Equation.3">
                    <p:embed/>
                  </p:oleObj>
                </mc:Choice>
                <mc:Fallback>
                  <p:oleObj name="公式" r:id="rId12" imgW="520560" imgH="380880" progId="Equation.3">
                    <p:embed/>
                    <p:pic>
                      <p:nvPicPr>
                        <p:cNvPr id="78853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3" y="1671"/>
                          <a:ext cx="32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55" name="Object 7"/>
            <p:cNvGraphicFramePr>
              <a:graphicFrameLocks noChangeAspect="1"/>
            </p:cNvGraphicFramePr>
            <p:nvPr/>
          </p:nvGraphicFramePr>
          <p:xfrm>
            <a:off x="4332" y="1670"/>
            <a:ext cx="444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9" name="公式" r:id="rId14" imgW="698400" imgH="368280" progId="Equation.3">
                    <p:embed/>
                  </p:oleObj>
                </mc:Choice>
                <mc:Fallback>
                  <p:oleObj name="公式" r:id="rId14" imgW="698400" imgH="368280" progId="Equation.3">
                    <p:embed/>
                    <p:pic>
                      <p:nvPicPr>
                        <p:cNvPr id="78855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2" y="1670"/>
                          <a:ext cx="444" cy="2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52" name="Rectangle 4"/>
            <p:cNvSpPr>
              <a:spLocks noChangeArrowheads="1"/>
            </p:cNvSpPr>
            <p:nvPr/>
          </p:nvSpPr>
          <p:spPr bwMode="auto">
            <a:xfrm>
              <a:off x="555" y="1627"/>
              <a:ext cx="6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kumimoji="1" lang="zh-CN" altLang="en-US" b="1">
                  <a:solidFill>
                    <a:srgbClr val="006600"/>
                  </a:solidFill>
                  <a:ea typeface="楷体_GB2312" pitchFamily="49" charset="-122"/>
                </a:rPr>
                <a:t>振幅</a:t>
              </a:r>
              <a:endParaRPr kumimoji="1" lang="zh-CN" altLang="en-US" b="1"/>
            </a:p>
          </p:txBody>
        </p:sp>
        <p:graphicFrame>
          <p:nvGraphicFramePr>
            <p:cNvPr id="78877" name="Object 29"/>
            <p:cNvGraphicFramePr>
              <a:graphicFrameLocks noChangeAspect="1"/>
            </p:cNvGraphicFramePr>
            <p:nvPr/>
          </p:nvGraphicFramePr>
          <p:xfrm>
            <a:off x="1019" y="1680"/>
            <a:ext cx="244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0" name="公式" r:id="rId16" imgW="380880" imgH="419040" progId="Equation.3">
                    <p:embed/>
                  </p:oleObj>
                </mc:Choice>
                <mc:Fallback>
                  <p:oleObj name="公式" r:id="rId16" imgW="380880" imgH="419040" progId="Equation.3">
                    <p:embed/>
                    <p:pic>
                      <p:nvPicPr>
                        <p:cNvPr id="78877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9" y="1680"/>
                          <a:ext cx="244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8881" name="Rectangle 33"/>
          <p:cNvSpPr>
            <a:spLocks noChangeArrowheads="1"/>
          </p:cNvSpPr>
          <p:nvPr/>
        </p:nvSpPr>
        <p:spPr bwMode="auto">
          <a:xfrm>
            <a:off x="2162175" y="3124200"/>
            <a:ext cx="2763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所占有的份额；</a:t>
            </a:r>
          </a:p>
        </p:txBody>
      </p:sp>
      <p:sp>
        <p:nvSpPr>
          <p:cNvPr id="78883" name="Rectangle 35"/>
          <p:cNvSpPr>
            <a:spLocks noChangeArrowheads="1"/>
          </p:cNvSpPr>
          <p:nvPr/>
        </p:nvSpPr>
        <p:spPr bwMode="auto">
          <a:xfrm>
            <a:off x="2162175" y="4352925"/>
            <a:ext cx="3651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沿时间轴移动的大小。</a:t>
            </a:r>
          </a:p>
        </p:txBody>
      </p:sp>
      <p:sp>
        <p:nvSpPr>
          <p:cNvPr id="78884" name="Rectangle 36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graphicFrame>
        <p:nvGraphicFramePr>
          <p:cNvPr id="78885" name="Object 37"/>
          <p:cNvGraphicFramePr>
            <a:graphicFrameLocks/>
          </p:cNvGraphicFramePr>
          <p:nvPr/>
        </p:nvGraphicFramePr>
        <p:xfrm>
          <a:off x="1951038" y="1570038"/>
          <a:ext cx="41640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公式" r:id="rId18" imgW="4165560" imgH="812520" progId="Equation.3">
                  <p:embed/>
                </p:oleObj>
              </mc:Choice>
              <mc:Fallback>
                <p:oleObj name="公式" r:id="rId18" imgW="4165560" imgH="812520" progId="Equation.3">
                  <p:embed/>
                  <p:pic>
                    <p:nvPicPr>
                      <p:cNvPr id="78885" name="Object 3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1038" y="1570038"/>
                        <a:ext cx="4164012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890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8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8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8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8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9" grpId="0"/>
      <p:bldP spid="78881" grpId="0"/>
      <p:bldP spid="788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5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6" name="Picture 2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7" name="Picture 2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8" name="Picture 2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9" name="Picture 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0" name="Picture 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1" name="Picture 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2" name="Picture 28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3" name="Picture 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4" name="Picture 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5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6" name="Picture 3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7" name="Picture 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8" name="Picture 3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9" name="Picture 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40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41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42" name="Picture 3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43" name="Picture 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4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536575" y="1096963"/>
            <a:ext cx="4492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5.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级数的指数形式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354138" y="4679950"/>
            <a:ext cx="3630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代入</a:t>
            </a:r>
            <a:r>
              <a:rPr kumimoji="1" lang="zh-CN" altLang="en-US" b="1" baseline="-25000">
                <a:solidFill>
                  <a:srgbClr val="FF3300"/>
                </a:solidFill>
              </a:rPr>
              <a:t> </a:t>
            </a:r>
            <a:r>
              <a:rPr kumimoji="1" lang="en-US" altLang="zh-CN" b="1">
                <a:solidFill>
                  <a:srgbClr val="FF3300"/>
                </a:solidFill>
              </a:rPr>
              <a:t>(A)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式并整理得</a:t>
            </a:r>
          </a:p>
        </p:txBody>
      </p:sp>
      <p:grpSp>
        <p:nvGrpSpPr>
          <p:cNvPr id="21522" name="Group 18"/>
          <p:cNvGrpSpPr>
            <a:grpSpLocks/>
          </p:cNvGrpSpPr>
          <p:nvPr/>
        </p:nvGrpSpPr>
        <p:grpSpPr bwMode="auto">
          <a:xfrm>
            <a:off x="1355725" y="2754313"/>
            <a:ext cx="7480300" cy="457200"/>
            <a:chOff x="854" y="1735"/>
            <a:chExt cx="4712" cy="288"/>
          </a:xfrm>
        </p:grpSpPr>
        <p:sp>
          <p:nvSpPr>
            <p:cNvPr id="21508" name="Rectangle 4"/>
            <p:cNvSpPr>
              <a:spLocks noChangeArrowheads="1"/>
            </p:cNvSpPr>
            <p:nvPr/>
          </p:nvSpPr>
          <p:spPr bwMode="auto">
            <a:xfrm>
              <a:off x="854" y="1735"/>
              <a:ext cx="19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kumimoji="1" lang="zh-CN" altLang="en-US" b="1"/>
                <a:t>根据 </a:t>
              </a:r>
              <a:r>
                <a:rPr kumimoji="1" lang="en-US" altLang="zh-CN" b="1"/>
                <a:t>Euler </a:t>
              </a:r>
              <a:r>
                <a:rPr kumimoji="1" lang="zh-CN" altLang="en-US" b="1"/>
                <a:t>公式  </a:t>
              </a:r>
            </a:p>
          </p:txBody>
        </p:sp>
        <p:graphicFrame>
          <p:nvGraphicFramePr>
            <p:cNvPr id="21511" name="Object 7"/>
            <p:cNvGraphicFramePr>
              <a:graphicFrameLocks/>
            </p:cNvGraphicFramePr>
            <p:nvPr/>
          </p:nvGraphicFramePr>
          <p:xfrm>
            <a:off x="2295" y="1736"/>
            <a:ext cx="232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89" name="公式" r:id="rId5" imgW="3695400" imgH="444240" progId="Equation.3">
                    <p:embed/>
                  </p:oleObj>
                </mc:Choice>
                <mc:Fallback>
                  <p:oleObj name="公式" r:id="rId5" imgW="3695400" imgH="444240" progId="Equation.3">
                    <p:embed/>
                    <p:pic>
                      <p:nvPicPr>
                        <p:cNvPr id="21511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5" y="1736"/>
                          <a:ext cx="2328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2" name="Object 8"/>
            <p:cNvGraphicFramePr>
              <a:graphicFrameLocks/>
            </p:cNvGraphicFramePr>
            <p:nvPr/>
          </p:nvGraphicFramePr>
          <p:xfrm>
            <a:off x="4710" y="1750"/>
            <a:ext cx="85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0" name="公式" r:id="rId7" imgW="1358640" imgH="406080" progId="Equation.3">
                    <p:embed/>
                  </p:oleObj>
                </mc:Choice>
                <mc:Fallback>
                  <p:oleObj name="公式" r:id="rId7" imgW="1358640" imgH="406080" progId="Equation.3">
                    <p:embed/>
                    <p:pic>
                      <p:nvPicPr>
                        <p:cNvPr id="21512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0" y="1750"/>
                          <a:ext cx="856" cy="2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545" name="Group 41"/>
          <p:cNvGrpSpPr>
            <a:grpSpLocks/>
          </p:cNvGrpSpPr>
          <p:nvPr/>
        </p:nvGrpSpPr>
        <p:grpSpPr bwMode="auto">
          <a:xfrm>
            <a:off x="1354138" y="3605213"/>
            <a:ext cx="7496175" cy="787400"/>
            <a:chOff x="853" y="2271"/>
            <a:chExt cx="4722" cy="496"/>
          </a:xfrm>
        </p:grpSpPr>
        <p:sp>
          <p:nvSpPr>
            <p:cNvPr id="21510" name="Rectangle 6"/>
            <p:cNvSpPr>
              <a:spLocks noChangeArrowheads="1"/>
            </p:cNvSpPr>
            <p:nvPr/>
          </p:nvSpPr>
          <p:spPr bwMode="auto">
            <a:xfrm>
              <a:off x="853" y="2399"/>
              <a:ext cx="9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可得</a:t>
              </a:r>
            </a:p>
          </p:txBody>
        </p:sp>
        <p:graphicFrame>
          <p:nvGraphicFramePr>
            <p:cNvPr id="21513" name="Object 9"/>
            <p:cNvGraphicFramePr>
              <a:graphicFrameLocks/>
            </p:cNvGraphicFramePr>
            <p:nvPr/>
          </p:nvGraphicFramePr>
          <p:xfrm>
            <a:off x="1346" y="2283"/>
            <a:ext cx="1944" cy="4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1" name="公式" r:id="rId9" imgW="3288960" imgH="787320" progId="Equation.3">
                    <p:embed/>
                  </p:oleObj>
                </mc:Choice>
                <mc:Fallback>
                  <p:oleObj name="公式" r:id="rId9" imgW="3288960" imgH="787320" progId="Equation.3">
                    <p:embed/>
                    <p:pic>
                      <p:nvPicPr>
                        <p:cNvPr id="21513" name="Object 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6" y="2283"/>
                          <a:ext cx="1944" cy="4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4" name="Object 10"/>
            <p:cNvGraphicFramePr>
              <a:graphicFrameLocks/>
            </p:cNvGraphicFramePr>
            <p:nvPr/>
          </p:nvGraphicFramePr>
          <p:xfrm>
            <a:off x="3365" y="2271"/>
            <a:ext cx="221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2" name="公式" r:id="rId11" imgW="3695400" imgH="787320" progId="Equation.3">
                    <p:embed/>
                  </p:oleObj>
                </mc:Choice>
                <mc:Fallback>
                  <p:oleObj name="公式" r:id="rId11" imgW="3695400" imgH="787320" progId="Equation.3">
                    <p:embed/>
                    <p:pic>
                      <p:nvPicPr>
                        <p:cNvPr id="21514" name="Object 1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5" y="2271"/>
                          <a:ext cx="221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1515" name="Object 11"/>
          <p:cNvGraphicFramePr>
            <a:graphicFrameLocks/>
          </p:cNvGraphicFramePr>
          <p:nvPr/>
        </p:nvGraphicFramePr>
        <p:xfrm>
          <a:off x="2141538" y="5354638"/>
          <a:ext cx="59674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公式" r:id="rId13" imgW="5968800" imgH="812520" progId="Equation.3">
                  <p:embed/>
                </p:oleObj>
              </mc:Choice>
              <mc:Fallback>
                <p:oleObj name="公式" r:id="rId13" imgW="5968800" imgH="812520" progId="Equation.3">
                  <p:embed/>
                  <p:pic>
                    <p:nvPicPr>
                      <p:cNvPr id="21515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1538" y="5354638"/>
                        <a:ext cx="5967412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521" name="Group 17"/>
          <p:cNvGrpSpPr>
            <a:grpSpLocks/>
          </p:cNvGrpSpPr>
          <p:nvPr/>
        </p:nvGrpSpPr>
        <p:grpSpPr bwMode="auto">
          <a:xfrm>
            <a:off x="533400" y="1663700"/>
            <a:ext cx="8356600" cy="773113"/>
            <a:chOff x="336" y="1048"/>
            <a:chExt cx="5264" cy="487"/>
          </a:xfrm>
        </p:grpSpPr>
        <p:sp>
          <p:nvSpPr>
            <p:cNvPr id="21516" name="Rectangle 12"/>
            <p:cNvSpPr>
              <a:spLocks noChangeArrowheads="1"/>
            </p:cNvSpPr>
            <p:nvPr/>
          </p:nvSpPr>
          <p:spPr bwMode="auto">
            <a:xfrm>
              <a:off x="336" y="1134"/>
              <a:ext cx="6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推导</a:t>
              </a:r>
              <a:endParaRPr kumimoji="1" lang="zh-CN" altLang="en-US" b="1">
                <a:solidFill>
                  <a:srgbClr val="000000"/>
                </a:solidFill>
              </a:endParaRPr>
            </a:p>
          </p:txBody>
        </p:sp>
        <p:graphicFrame>
          <p:nvGraphicFramePr>
            <p:cNvPr id="21517" name="Object 13"/>
            <p:cNvGraphicFramePr>
              <a:graphicFrameLocks/>
            </p:cNvGraphicFramePr>
            <p:nvPr/>
          </p:nvGraphicFramePr>
          <p:xfrm>
            <a:off x="1350" y="1048"/>
            <a:ext cx="3288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4" name="公式" r:id="rId15" imgW="5219640" imgH="774360" progId="Equation.3">
                    <p:embed/>
                  </p:oleObj>
                </mc:Choice>
                <mc:Fallback>
                  <p:oleObj name="公式" r:id="rId15" imgW="5219640" imgH="774360" progId="Equation.3">
                    <p:embed/>
                    <p:pic>
                      <p:nvPicPr>
                        <p:cNvPr id="21517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0" y="1048"/>
                          <a:ext cx="3288" cy="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18" name="Rectangle 14"/>
            <p:cNvSpPr>
              <a:spLocks noChangeArrowheads="1"/>
            </p:cNvSpPr>
            <p:nvPr/>
          </p:nvSpPr>
          <p:spPr bwMode="auto">
            <a:xfrm>
              <a:off x="5036" y="1135"/>
              <a:ext cx="5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FF3300"/>
                  </a:solidFill>
                </a:rPr>
                <a:t>(A)</a:t>
              </a:r>
            </a:p>
          </p:txBody>
        </p:sp>
        <p:sp>
          <p:nvSpPr>
            <p:cNvPr id="21519" name="Rectangle 15"/>
            <p:cNvSpPr>
              <a:spLocks noChangeArrowheads="1"/>
            </p:cNvSpPr>
            <p:nvPr/>
          </p:nvSpPr>
          <p:spPr bwMode="auto">
            <a:xfrm>
              <a:off x="853" y="1140"/>
              <a:ext cx="10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已知</a:t>
              </a:r>
            </a:p>
          </p:txBody>
        </p:sp>
      </p:grp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grpSp>
        <p:nvGrpSpPr>
          <p:cNvPr id="21546" name="Group 42"/>
          <p:cNvGrpSpPr>
            <a:grpSpLocks/>
          </p:cNvGrpSpPr>
          <p:nvPr/>
        </p:nvGrpSpPr>
        <p:grpSpPr bwMode="auto">
          <a:xfrm>
            <a:off x="588963" y="2262188"/>
            <a:ext cx="1009650" cy="366712"/>
            <a:chOff x="311" y="3873"/>
            <a:chExt cx="636" cy="231"/>
          </a:xfrm>
        </p:grpSpPr>
        <p:sp>
          <p:nvSpPr>
            <p:cNvPr id="21547" name="Rectangle 43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8" name="Rectangle 44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P183    </a:t>
              </a:r>
              <a:r>
                <a:rPr lang="en-US" altLang="zh-CN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2154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215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7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3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4" name="Picture 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5" name="Picture 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6" name="Picture 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7" name="Picture 2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8" name="Picture 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9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0" name="Picture 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1" name="Picture 33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2" name="Picture 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3" name="Picture 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4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5" name="Picture 3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6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7" name="Picture 3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8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9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70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71" name="Picture 4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72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7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536575" y="1096963"/>
            <a:ext cx="421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5.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级数的指数形式</a:t>
            </a:r>
          </a:p>
        </p:txBody>
      </p:sp>
      <p:graphicFrame>
        <p:nvGraphicFramePr>
          <p:cNvPr id="22533" name="Object 5"/>
          <p:cNvGraphicFramePr>
            <a:graphicFrameLocks/>
          </p:cNvGraphicFramePr>
          <p:nvPr/>
        </p:nvGraphicFramePr>
        <p:xfrm>
          <a:off x="1474788" y="1658938"/>
          <a:ext cx="59674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公式" r:id="rId5" imgW="5968800" imgH="812520" progId="Equation.3">
                  <p:embed/>
                </p:oleObj>
              </mc:Choice>
              <mc:Fallback>
                <p:oleObj name="公式" r:id="rId5" imgW="5968800" imgH="812520" progId="Equation.3">
                  <p:embed/>
                  <p:pic>
                    <p:nvPicPr>
                      <p:cNvPr id="22533" name="Object 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4788" y="1658938"/>
                        <a:ext cx="5967412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533400" y="1800225"/>
            <a:ext cx="1423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0000FF"/>
                </a:solidFill>
              </a:rPr>
              <a:t>推导</a:t>
            </a:r>
            <a:endParaRPr kumimoji="1" lang="zh-CN" altLang="en-US" b="1">
              <a:solidFill>
                <a:srgbClr val="000000"/>
              </a:solidFill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7408863" y="2776538"/>
            <a:ext cx="137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则有</a:t>
            </a:r>
          </a:p>
        </p:txBody>
      </p:sp>
      <p:grpSp>
        <p:nvGrpSpPr>
          <p:cNvPr id="22548" name="Group 20"/>
          <p:cNvGrpSpPr>
            <a:grpSpLocks/>
          </p:cNvGrpSpPr>
          <p:nvPr/>
        </p:nvGrpSpPr>
        <p:grpSpPr bwMode="auto">
          <a:xfrm>
            <a:off x="1412875" y="2673350"/>
            <a:ext cx="5864225" cy="719138"/>
            <a:chOff x="890" y="1684"/>
            <a:chExt cx="3694" cy="453"/>
          </a:xfrm>
        </p:grpSpPr>
        <p:sp>
          <p:nvSpPr>
            <p:cNvPr id="22535" name="Rectangle 7"/>
            <p:cNvSpPr>
              <a:spLocks noChangeArrowheads="1"/>
            </p:cNvSpPr>
            <p:nvPr/>
          </p:nvSpPr>
          <p:spPr bwMode="auto">
            <a:xfrm>
              <a:off x="890" y="1761"/>
              <a:ext cx="7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令</a:t>
              </a:r>
              <a:endParaRPr kumimoji="1" lang="zh-CN" altLang="en-US" b="1">
                <a:solidFill>
                  <a:srgbClr val="000000"/>
                </a:solidFill>
              </a:endParaRPr>
            </a:p>
          </p:txBody>
        </p:sp>
        <p:graphicFrame>
          <p:nvGraphicFramePr>
            <p:cNvPr id="22538" name="Object 10"/>
            <p:cNvGraphicFramePr>
              <a:graphicFrameLocks/>
            </p:cNvGraphicFramePr>
            <p:nvPr/>
          </p:nvGraphicFramePr>
          <p:xfrm>
            <a:off x="1238" y="1688"/>
            <a:ext cx="720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" name="公式" r:id="rId7" imgW="1143000" imgH="711000" progId="Equation.3">
                    <p:embed/>
                  </p:oleObj>
                </mc:Choice>
                <mc:Fallback>
                  <p:oleObj name="公式" r:id="rId7" imgW="1143000" imgH="711000" progId="Equation.3">
                    <p:embed/>
                    <p:pic>
                      <p:nvPicPr>
                        <p:cNvPr id="22538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8" y="1688"/>
                          <a:ext cx="720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39" name="Object 11"/>
            <p:cNvGraphicFramePr>
              <a:graphicFrameLocks/>
            </p:cNvGraphicFramePr>
            <p:nvPr/>
          </p:nvGraphicFramePr>
          <p:xfrm>
            <a:off x="2103" y="1684"/>
            <a:ext cx="1134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" name="公式" r:id="rId9" imgW="1803240" imgH="711000" progId="Equation.3">
                    <p:embed/>
                  </p:oleObj>
                </mc:Choice>
                <mc:Fallback>
                  <p:oleObj name="公式" r:id="rId9" imgW="1803240" imgH="711000" progId="Equation.3">
                    <p:embed/>
                    <p:pic>
                      <p:nvPicPr>
                        <p:cNvPr id="22539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3" y="1684"/>
                          <a:ext cx="1134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40" name="Object 12"/>
            <p:cNvGraphicFramePr>
              <a:graphicFrameLocks/>
            </p:cNvGraphicFramePr>
            <p:nvPr/>
          </p:nvGraphicFramePr>
          <p:xfrm>
            <a:off x="3408" y="1687"/>
            <a:ext cx="1176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6" name="公式" r:id="rId11" imgW="1866600" imgH="711000" progId="Equation.3">
                    <p:embed/>
                  </p:oleObj>
                </mc:Choice>
                <mc:Fallback>
                  <p:oleObj name="公式" r:id="rId11" imgW="1866600" imgH="711000" progId="Equation.3">
                    <p:embed/>
                    <p:pic>
                      <p:nvPicPr>
                        <p:cNvPr id="22540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687"/>
                          <a:ext cx="1176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550" name="Group 22"/>
          <p:cNvGrpSpPr>
            <a:grpSpLocks/>
          </p:cNvGrpSpPr>
          <p:nvPr/>
        </p:nvGrpSpPr>
        <p:grpSpPr bwMode="auto">
          <a:xfrm>
            <a:off x="1406525" y="4765675"/>
            <a:ext cx="6299200" cy="711200"/>
            <a:chOff x="886" y="3002"/>
            <a:chExt cx="3968" cy="448"/>
          </a:xfrm>
        </p:grpSpPr>
        <p:sp>
          <p:nvSpPr>
            <p:cNvPr id="22537" name="Rectangle 9"/>
            <p:cNvSpPr>
              <a:spLocks noChangeArrowheads="1"/>
            </p:cNvSpPr>
            <p:nvPr/>
          </p:nvSpPr>
          <p:spPr bwMode="auto">
            <a:xfrm>
              <a:off x="886" y="3089"/>
              <a:ext cx="11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其中</a:t>
              </a:r>
              <a:r>
                <a:rPr kumimoji="1" lang="en-US" altLang="zh-CN" b="1">
                  <a:solidFill>
                    <a:srgbClr val="000000"/>
                  </a:solidFill>
                </a:rPr>
                <a:t>,</a:t>
              </a:r>
            </a:p>
          </p:txBody>
        </p:sp>
        <p:graphicFrame>
          <p:nvGraphicFramePr>
            <p:cNvPr id="22542" name="Object 14"/>
            <p:cNvGraphicFramePr>
              <a:graphicFrameLocks/>
            </p:cNvGraphicFramePr>
            <p:nvPr/>
          </p:nvGraphicFramePr>
          <p:xfrm>
            <a:off x="1480" y="3002"/>
            <a:ext cx="2048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7" name="公式" r:id="rId13" imgW="3251160" imgH="711000" progId="Equation.3">
                    <p:embed/>
                  </p:oleObj>
                </mc:Choice>
                <mc:Fallback>
                  <p:oleObj name="公式" r:id="rId13" imgW="3251160" imgH="711000" progId="Equation.3">
                    <p:embed/>
                    <p:pic>
                      <p:nvPicPr>
                        <p:cNvPr id="22542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0" y="3002"/>
                          <a:ext cx="2048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43" name="Object 15"/>
            <p:cNvGraphicFramePr>
              <a:graphicFrameLocks noChangeAspect="1"/>
            </p:cNvGraphicFramePr>
            <p:nvPr/>
          </p:nvGraphicFramePr>
          <p:xfrm>
            <a:off x="3682" y="3153"/>
            <a:ext cx="117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8" name="公式" r:id="rId15" imgW="2197080" imgH="342720" progId="Equation.3">
                    <p:embed/>
                  </p:oleObj>
                </mc:Choice>
                <mc:Fallback>
                  <p:oleObj name="公式" r:id="rId15" imgW="2197080" imgH="342720" progId="Equation.3">
                    <p:embed/>
                    <p:pic>
                      <p:nvPicPr>
                        <p:cNvPr id="22543" name="Object 1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2" y="3153"/>
                          <a:ext cx="117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575" name="Group 47"/>
          <p:cNvGrpSpPr>
            <a:grpSpLocks/>
          </p:cNvGrpSpPr>
          <p:nvPr/>
        </p:nvGrpSpPr>
        <p:grpSpPr bwMode="auto">
          <a:xfrm>
            <a:off x="2228850" y="3614738"/>
            <a:ext cx="6742113" cy="876300"/>
            <a:chOff x="1404" y="2277"/>
            <a:chExt cx="4247" cy="552"/>
          </a:xfrm>
        </p:grpSpPr>
        <p:grpSp>
          <p:nvGrpSpPr>
            <p:cNvPr id="22574" name="Group 46"/>
            <p:cNvGrpSpPr>
              <a:grpSpLocks/>
            </p:cNvGrpSpPr>
            <p:nvPr/>
          </p:nvGrpSpPr>
          <p:grpSpPr bwMode="auto">
            <a:xfrm>
              <a:off x="1404" y="2277"/>
              <a:ext cx="1692" cy="552"/>
              <a:chOff x="1404" y="2277"/>
              <a:chExt cx="1692" cy="552"/>
            </a:xfrm>
          </p:grpSpPr>
          <p:sp>
            <p:nvSpPr>
              <p:cNvPr id="22530" name="Rectangle 2"/>
              <p:cNvSpPr>
                <a:spLocks noChangeArrowheads="1"/>
              </p:cNvSpPr>
              <p:nvPr/>
            </p:nvSpPr>
            <p:spPr bwMode="auto">
              <a:xfrm>
                <a:off x="1404" y="2298"/>
                <a:ext cx="1692" cy="516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22541" name="Object 13"/>
              <p:cNvGraphicFramePr>
                <a:graphicFrameLocks/>
              </p:cNvGraphicFramePr>
              <p:nvPr/>
            </p:nvGraphicFramePr>
            <p:xfrm>
              <a:off x="1430" y="2277"/>
              <a:ext cx="1632" cy="5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19" name="公式" r:id="rId17" imgW="2590560" imgH="876240" progId="Equation.3">
                      <p:embed/>
                    </p:oleObj>
                  </mc:Choice>
                  <mc:Fallback>
                    <p:oleObj name="公式" r:id="rId17" imgW="2590560" imgH="876240" progId="Equation.3">
                      <p:embed/>
                      <p:pic>
                        <p:nvPicPr>
                          <p:cNvPr id="22541" name="Object 1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30" y="2277"/>
                            <a:ext cx="1632" cy="55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2544" name="Rectangle 16"/>
            <p:cNvSpPr>
              <a:spLocks noChangeArrowheads="1"/>
            </p:cNvSpPr>
            <p:nvPr/>
          </p:nvSpPr>
          <p:spPr bwMode="auto">
            <a:xfrm>
              <a:off x="5078" y="2395"/>
              <a:ext cx="5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FF3300"/>
                  </a:solidFill>
                </a:rPr>
                <a:t>(B)</a:t>
              </a:r>
            </a:p>
          </p:txBody>
        </p:sp>
      </p:grpSp>
      <p:grpSp>
        <p:nvGrpSpPr>
          <p:cNvPr id="22551" name="Group 23"/>
          <p:cNvGrpSpPr>
            <a:grpSpLocks/>
          </p:cNvGrpSpPr>
          <p:nvPr/>
        </p:nvGrpSpPr>
        <p:grpSpPr bwMode="auto">
          <a:xfrm>
            <a:off x="534988" y="5802313"/>
            <a:ext cx="6434137" cy="484187"/>
            <a:chOff x="337" y="3655"/>
            <a:chExt cx="4053" cy="305"/>
          </a:xfrm>
        </p:grpSpPr>
        <p:sp>
          <p:nvSpPr>
            <p:cNvPr id="22545" name="Rectangle 17"/>
            <p:cNvSpPr>
              <a:spLocks noChangeArrowheads="1"/>
            </p:cNvSpPr>
            <p:nvPr/>
          </p:nvSpPr>
          <p:spPr bwMode="auto">
            <a:xfrm>
              <a:off x="906" y="3672"/>
              <a:ext cx="3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kumimoji="1" lang="zh-CN" altLang="en-US" b="1"/>
                <a:t>称</a:t>
              </a:r>
              <a:r>
                <a:rPr kumimoji="1" lang="zh-CN" altLang="en-US" b="1" baseline="-25000"/>
                <a:t> </a:t>
              </a:r>
              <a:r>
                <a:rPr kumimoji="1" lang="en-US" altLang="zh-CN" b="1">
                  <a:solidFill>
                    <a:srgbClr val="FF3300"/>
                  </a:solidFill>
                </a:rPr>
                <a:t>(B)</a:t>
              </a:r>
              <a:r>
                <a:rPr kumimoji="1" lang="en-US" altLang="zh-CN" b="1" baseline="-25000">
                  <a:solidFill>
                    <a:srgbClr val="FF3300"/>
                  </a:solidFill>
                </a:rPr>
                <a:t> </a:t>
              </a:r>
              <a:r>
                <a:rPr kumimoji="1" lang="zh-CN" altLang="en-US" b="1"/>
                <a:t>式为</a:t>
              </a:r>
              <a:r>
                <a:rPr kumimoji="1" lang="zh-CN" altLang="en-US" b="1" baseline="30000"/>
                <a:t> </a:t>
              </a:r>
              <a:r>
                <a:rPr kumimoji="1" lang="en-US" altLang="zh-CN" b="1" u="sng">
                  <a:solidFill>
                    <a:schemeClr val="folHlink"/>
                  </a:solidFill>
                  <a:ea typeface="楷体_GB2312" pitchFamily="49" charset="-122"/>
                </a:rPr>
                <a:t>Fourier</a:t>
              </a:r>
              <a:r>
                <a:rPr kumimoji="1" lang="en-US" altLang="zh-CN" b="1" u="sng" baseline="30000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级数的指数形式</a:t>
              </a:r>
              <a:r>
                <a:rPr kumimoji="1" lang="zh-CN" altLang="en-US" b="1">
                  <a:solidFill>
                    <a:srgbClr val="000000"/>
                  </a:solidFill>
                </a:rPr>
                <a:t>。</a:t>
              </a:r>
            </a:p>
          </p:txBody>
        </p:sp>
        <p:sp>
          <p:nvSpPr>
            <p:cNvPr id="22546" name="Rectangle 18"/>
            <p:cNvSpPr>
              <a:spLocks noChangeArrowheads="1"/>
            </p:cNvSpPr>
            <p:nvPr/>
          </p:nvSpPr>
          <p:spPr bwMode="auto">
            <a:xfrm>
              <a:off x="337" y="3655"/>
              <a:ext cx="9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定义</a:t>
              </a:r>
            </a:p>
          </p:txBody>
        </p:sp>
      </p:grp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05 0.53958 L 0.00243 2.59259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-2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6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7" name="Picture 1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8" name="Picture 1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9" name="Picture 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0" name="Picture 1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1" name="Picture 1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2" name="Picture 2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3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4" name="Picture 22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5" name="Picture 2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6" name="Picture 2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7" name="Picture 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8" name="Picture 2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9" name="Picture 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0" name="Picture 2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1" name="Picture 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2" name="Picture 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3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4" name="Picture 3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5" name="Picture 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6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564" name="Group 12"/>
          <p:cNvGrpSpPr>
            <a:grpSpLocks/>
          </p:cNvGrpSpPr>
          <p:nvPr/>
        </p:nvGrpSpPr>
        <p:grpSpPr bwMode="auto">
          <a:xfrm>
            <a:off x="533400" y="1685925"/>
            <a:ext cx="4721225" cy="479425"/>
            <a:chOff x="336" y="1062"/>
            <a:chExt cx="2974" cy="302"/>
          </a:xfrm>
        </p:grpSpPr>
        <p:sp>
          <p:nvSpPr>
            <p:cNvPr id="23554" name="Rectangle 2"/>
            <p:cNvSpPr>
              <a:spLocks noChangeArrowheads="1"/>
            </p:cNvSpPr>
            <p:nvPr/>
          </p:nvSpPr>
          <p:spPr bwMode="auto">
            <a:xfrm>
              <a:off x="903" y="1076"/>
              <a:ext cx="24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0000"/>
                  </a:solidFill>
                </a:rPr>
                <a:t>(1) </a:t>
              </a:r>
              <a:r>
                <a:rPr kumimoji="1" lang="zh-CN" altLang="en-US" b="1">
                  <a:solidFill>
                    <a:srgbClr val="000000"/>
                  </a:solidFill>
                </a:rPr>
                <a:t>分解式是惟一的。</a:t>
              </a:r>
            </a:p>
          </p:txBody>
        </p:sp>
        <p:sp>
          <p:nvSpPr>
            <p:cNvPr id="23556" name="Rectangle 4"/>
            <p:cNvSpPr>
              <a:spLocks noChangeArrowheads="1"/>
            </p:cNvSpPr>
            <p:nvPr/>
          </p:nvSpPr>
          <p:spPr bwMode="auto">
            <a:xfrm>
              <a:off x="336" y="1062"/>
              <a:ext cx="8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注意</a:t>
              </a:r>
              <a:endParaRPr kumimoji="1" lang="zh-CN" altLang="en-US" b="1">
                <a:solidFill>
                  <a:srgbClr val="000000"/>
                </a:solidFill>
              </a:endParaRPr>
            </a:p>
          </p:txBody>
        </p:sp>
      </p:grpSp>
      <p:grpSp>
        <p:nvGrpSpPr>
          <p:cNvPr id="23565" name="Group 13"/>
          <p:cNvGrpSpPr>
            <a:grpSpLocks/>
          </p:cNvGrpSpPr>
          <p:nvPr/>
        </p:nvGrpSpPr>
        <p:grpSpPr bwMode="auto">
          <a:xfrm>
            <a:off x="1435100" y="2395538"/>
            <a:ext cx="6670675" cy="457200"/>
            <a:chOff x="904" y="1509"/>
            <a:chExt cx="4202" cy="288"/>
          </a:xfrm>
        </p:grpSpPr>
        <p:sp>
          <p:nvSpPr>
            <p:cNvPr id="23557" name="Rectangle 5"/>
            <p:cNvSpPr>
              <a:spLocks noChangeArrowheads="1"/>
            </p:cNvSpPr>
            <p:nvPr/>
          </p:nvSpPr>
          <p:spPr bwMode="auto">
            <a:xfrm>
              <a:off x="904" y="1509"/>
              <a:ext cx="42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0000"/>
                  </a:solidFill>
                </a:rPr>
                <a:t>(2) </a:t>
              </a:r>
              <a:r>
                <a:rPr kumimoji="1" lang="zh-CN" altLang="en-US" b="1">
                  <a:solidFill>
                    <a:srgbClr val="000000"/>
                  </a:solidFill>
                </a:rPr>
                <a:t>计算系数     时</a:t>
              </a:r>
              <a:r>
                <a:rPr kumimoji="1" lang="en-US" altLang="zh-CN" b="1">
                  <a:solidFill>
                    <a:srgbClr val="000000"/>
                  </a:solidFill>
                </a:rPr>
                <a:t>,  </a:t>
              </a:r>
              <a:r>
                <a:rPr kumimoji="1" lang="zh-CN" altLang="en-US" b="1">
                  <a:solidFill>
                    <a:srgbClr val="000000"/>
                  </a:solidFill>
                </a:rPr>
                <a:t>其中的积分可以在任意</a:t>
              </a:r>
            </a:p>
          </p:txBody>
        </p:sp>
        <p:graphicFrame>
          <p:nvGraphicFramePr>
            <p:cNvPr id="23558" name="Object 6"/>
            <p:cNvGraphicFramePr>
              <a:graphicFrameLocks/>
            </p:cNvGraphicFramePr>
            <p:nvPr/>
          </p:nvGraphicFramePr>
          <p:xfrm>
            <a:off x="2024" y="1532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7" name="公式" r:id="rId5" imgW="279360" imgH="380880" progId="Equation.3">
                    <p:embed/>
                  </p:oleObj>
                </mc:Choice>
                <mc:Fallback>
                  <p:oleObj name="公式" r:id="rId5" imgW="279360" imgH="380880" progId="Equation.3">
                    <p:embed/>
                    <p:pic>
                      <p:nvPicPr>
                        <p:cNvPr id="23558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4" y="1532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1857375" y="2963863"/>
            <a:ext cx="5407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000000"/>
                </a:solidFill>
              </a:rPr>
              <a:t>一个长度为 </a:t>
            </a:r>
            <a:r>
              <a:rPr kumimoji="1" lang="en-US" altLang="zh-CN" b="1" i="1">
                <a:solidFill>
                  <a:srgbClr val="000000"/>
                </a:solidFill>
              </a:rPr>
              <a:t>T</a:t>
            </a:r>
            <a:r>
              <a:rPr kumimoji="1" lang="en-US" altLang="zh-CN" b="1">
                <a:solidFill>
                  <a:srgbClr val="000000"/>
                </a:solidFill>
              </a:rPr>
              <a:t> </a:t>
            </a:r>
            <a:r>
              <a:rPr kumimoji="1" lang="zh-CN" altLang="en-US" b="1">
                <a:solidFill>
                  <a:srgbClr val="000000"/>
                </a:solidFill>
              </a:rPr>
              <a:t>的区间上进行。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427163" y="3673475"/>
            <a:ext cx="683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00"/>
                </a:solidFill>
              </a:rPr>
              <a:t>(3) </a:t>
            </a:r>
            <a:r>
              <a:rPr kumimoji="1" lang="zh-CN" altLang="en-US" b="1">
                <a:solidFill>
                  <a:srgbClr val="000000"/>
                </a:solidFill>
              </a:rPr>
              <a:t>采用周期延拓技术，可以将结论应用到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1857375" y="4229100"/>
            <a:ext cx="5767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000000"/>
                </a:solidFill>
              </a:rPr>
              <a:t>仅仅定义在某个有限区间上的函数。</a:t>
            </a:r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536575" y="1096963"/>
            <a:ext cx="419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5.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级数的指数形式</a:t>
            </a: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pic>
        <p:nvPicPr>
          <p:cNvPr id="23587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/>
      <p:bldP spid="23560" grpId="0"/>
      <p:bldP spid="235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61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62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63" name="Picture 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64" name="Picture 8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65" name="Picture 8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66" name="Picture 9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67" name="Picture 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68" name="Picture 9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69" name="Picture 93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0" name="Picture 9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1" name="Picture 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2" name="Picture 9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3" name="Picture 9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4" name="Picture 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5" name="Picture 9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6" name="Picture 10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7" name="Picture 1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8" name="Picture 10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9" name="Picture 10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80" name="Picture 10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81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584200" y="1087438"/>
            <a:ext cx="4003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6. </a:t>
            </a:r>
            <a:r>
              <a:rPr kumimoji="1" lang="zh-CN" altLang="en-US" b="1">
                <a:solidFill>
                  <a:srgbClr val="000099"/>
                </a:solidFill>
              </a:rPr>
              <a:t>离散频谱与频谱图</a:t>
            </a:r>
          </a:p>
        </p:txBody>
      </p:sp>
      <p:grpSp>
        <p:nvGrpSpPr>
          <p:cNvPr id="24655" name="Group 79"/>
          <p:cNvGrpSpPr>
            <a:grpSpLocks/>
          </p:cNvGrpSpPr>
          <p:nvPr/>
        </p:nvGrpSpPr>
        <p:grpSpPr bwMode="auto">
          <a:xfrm>
            <a:off x="1395413" y="2565400"/>
            <a:ext cx="5222875" cy="711200"/>
            <a:chOff x="879" y="1616"/>
            <a:chExt cx="3290" cy="448"/>
          </a:xfrm>
        </p:grpSpPr>
        <p:graphicFrame>
          <p:nvGraphicFramePr>
            <p:cNvPr id="24580" name="Object 4"/>
            <p:cNvGraphicFramePr>
              <a:graphicFrameLocks/>
            </p:cNvGraphicFramePr>
            <p:nvPr/>
          </p:nvGraphicFramePr>
          <p:xfrm>
            <a:off x="1173" y="1730"/>
            <a:ext cx="63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" name="公式" r:id="rId5" imgW="1015920" imgH="380880" progId="Equation.3">
                    <p:embed/>
                  </p:oleObj>
                </mc:Choice>
                <mc:Fallback>
                  <p:oleObj name="公式" r:id="rId5" imgW="1015920" imgH="380880" progId="Equation.3">
                    <p:embed/>
                    <p:pic>
                      <p:nvPicPr>
                        <p:cNvPr id="24580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3" y="1730"/>
                          <a:ext cx="63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82" name="Object 6"/>
            <p:cNvGraphicFramePr>
              <a:graphicFrameLocks/>
            </p:cNvGraphicFramePr>
            <p:nvPr/>
          </p:nvGraphicFramePr>
          <p:xfrm>
            <a:off x="1905" y="1616"/>
            <a:ext cx="2264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2" name="公式" r:id="rId7" imgW="3593880" imgH="711000" progId="Equation.3">
                    <p:embed/>
                  </p:oleObj>
                </mc:Choice>
                <mc:Fallback>
                  <p:oleObj name="公式" r:id="rId7" imgW="3593880" imgH="711000" progId="Equation.3">
                    <p:embed/>
                    <p:pic>
                      <p:nvPicPr>
                        <p:cNvPr id="24582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5" y="1616"/>
                          <a:ext cx="2264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597" name="Rectangle 21"/>
            <p:cNvSpPr>
              <a:spLocks noChangeArrowheads="1"/>
            </p:cNvSpPr>
            <p:nvPr/>
          </p:nvSpPr>
          <p:spPr bwMode="auto">
            <a:xfrm>
              <a:off x="879" y="1694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latin typeface="宋体" panose="02010600030101010101" pitchFamily="2" charset="-122"/>
                </a:rPr>
                <a:t>得</a:t>
              </a:r>
            </a:p>
          </p:txBody>
        </p:sp>
      </p:grpSp>
      <p:grpSp>
        <p:nvGrpSpPr>
          <p:cNvPr id="24653" name="Group 77"/>
          <p:cNvGrpSpPr>
            <a:grpSpLocks/>
          </p:cNvGrpSpPr>
          <p:nvPr/>
        </p:nvGrpSpPr>
        <p:grpSpPr bwMode="auto">
          <a:xfrm>
            <a:off x="6834188" y="1581150"/>
            <a:ext cx="2012950" cy="3773488"/>
            <a:chOff x="4305" y="996"/>
            <a:chExt cx="1268" cy="2377"/>
          </a:xfrm>
        </p:grpSpPr>
        <p:sp>
          <p:nvSpPr>
            <p:cNvPr id="24618" name="Line 42"/>
            <p:cNvSpPr>
              <a:spLocks noChangeAspect="1" noChangeShapeType="1"/>
            </p:cNvSpPr>
            <p:nvPr/>
          </p:nvSpPr>
          <p:spPr bwMode="auto">
            <a:xfrm>
              <a:off x="4313" y="2160"/>
              <a:ext cx="12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9" name="Line 43"/>
            <p:cNvSpPr>
              <a:spLocks noChangeAspect="1" noChangeShapeType="1"/>
            </p:cNvSpPr>
            <p:nvPr/>
          </p:nvSpPr>
          <p:spPr bwMode="auto">
            <a:xfrm flipV="1">
              <a:off x="4507" y="1061"/>
              <a:ext cx="0" cy="220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1" name="Line 45"/>
            <p:cNvSpPr>
              <a:spLocks noChangeAspect="1" noChangeShapeType="1"/>
            </p:cNvSpPr>
            <p:nvPr/>
          </p:nvSpPr>
          <p:spPr bwMode="auto">
            <a:xfrm flipH="1">
              <a:off x="5270" y="1192"/>
              <a:ext cx="0" cy="966"/>
            </a:xfrm>
            <a:prstGeom prst="line">
              <a:avLst/>
            </a:prstGeom>
            <a:noFill/>
            <a:ln w="19050">
              <a:solidFill>
                <a:srgbClr val="0000CC"/>
              </a:solidFill>
              <a:prstDash val="sysDot"/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2" name="Line 46"/>
            <p:cNvSpPr>
              <a:spLocks noChangeAspect="1" noChangeShapeType="1"/>
            </p:cNvSpPr>
            <p:nvPr/>
          </p:nvSpPr>
          <p:spPr bwMode="auto">
            <a:xfrm flipV="1">
              <a:off x="4507" y="1192"/>
              <a:ext cx="762" cy="961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3" name="Arc 47"/>
            <p:cNvSpPr>
              <a:spLocks noChangeAspect="1"/>
            </p:cNvSpPr>
            <p:nvPr/>
          </p:nvSpPr>
          <p:spPr bwMode="auto">
            <a:xfrm>
              <a:off x="4440" y="2050"/>
              <a:ext cx="206" cy="142"/>
            </a:xfrm>
            <a:custGeom>
              <a:avLst/>
              <a:gdLst>
                <a:gd name="G0" fmla="+- 0 0 0"/>
                <a:gd name="G1" fmla="+- 14231 0 0"/>
                <a:gd name="G2" fmla="+- 21600 0 0"/>
                <a:gd name="T0" fmla="*/ 16249 w 21273"/>
                <a:gd name="T1" fmla="*/ 0 h 14231"/>
                <a:gd name="T2" fmla="*/ 21273 w 21273"/>
                <a:gd name="T3" fmla="*/ 10485 h 14231"/>
                <a:gd name="T4" fmla="*/ 0 w 21273"/>
                <a:gd name="T5" fmla="*/ 14231 h 14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73" h="14231" fill="none" extrusionOk="0">
                  <a:moveTo>
                    <a:pt x="16249" y="-1"/>
                  </a:moveTo>
                  <a:cubicBezTo>
                    <a:pt x="18850" y="2970"/>
                    <a:pt x="20587" y="6596"/>
                    <a:pt x="21272" y="10485"/>
                  </a:cubicBezTo>
                </a:path>
                <a:path w="21273" h="14231" stroke="0" extrusionOk="0">
                  <a:moveTo>
                    <a:pt x="16249" y="-1"/>
                  </a:moveTo>
                  <a:cubicBezTo>
                    <a:pt x="18850" y="2970"/>
                    <a:pt x="20587" y="6596"/>
                    <a:pt x="21272" y="10485"/>
                  </a:cubicBezTo>
                  <a:lnTo>
                    <a:pt x="0" y="14231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4" name="Text Box 48"/>
            <p:cNvSpPr txBox="1">
              <a:spLocks noChangeAspect="1" noChangeArrowheads="1"/>
            </p:cNvSpPr>
            <p:nvPr/>
          </p:nvSpPr>
          <p:spPr bwMode="auto">
            <a:xfrm>
              <a:off x="4305" y="2119"/>
              <a:ext cx="469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 i="1"/>
                <a:t>O</a:t>
              </a:r>
              <a:endParaRPr kumimoji="1" lang="en-US" altLang="zh-CN" sz="2000" b="1"/>
            </a:p>
            <a:p>
              <a:pPr eaLnBrk="0" hangingPunct="0"/>
              <a:endParaRPr kumimoji="1" lang="zh-CN" altLang="en-US" sz="2000" b="1"/>
            </a:p>
          </p:txBody>
        </p:sp>
        <p:graphicFrame>
          <p:nvGraphicFramePr>
            <p:cNvPr id="24625" name="Object 49"/>
            <p:cNvGraphicFramePr>
              <a:graphicFrameLocks/>
            </p:cNvGraphicFramePr>
            <p:nvPr/>
          </p:nvGraphicFramePr>
          <p:xfrm>
            <a:off x="4698" y="1477"/>
            <a:ext cx="197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3" name="公式" r:id="rId9" imgW="368280" imgH="419040" progId="Equation.3">
                    <p:embed/>
                  </p:oleObj>
                </mc:Choice>
                <mc:Fallback>
                  <p:oleObj name="公式" r:id="rId9" imgW="368280" imgH="419040" progId="Equation.3">
                    <p:embed/>
                    <p:pic>
                      <p:nvPicPr>
                        <p:cNvPr id="24625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8" y="1477"/>
                          <a:ext cx="197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26" name="Object 50"/>
            <p:cNvGraphicFramePr>
              <a:graphicFrameLocks/>
            </p:cNvGraphicFramePr>
            <p:nvPr/>
          </p:nvGraphicFramePr>
          <p:xfrm>
            <a:off x="4916" y="1958"/>
            <a:ext cx="170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4" name="公式" r:id="rId11" imgW="317160" imgH="419040" progId="Equation.3">
                    <p:embed/>
                  </p:oleObj>
                </mc:Choice>
                <mc:Fallback>
                  <p:oleObj name="公式" r:id="rId11" imgW="317160" imgH="419040" progId="Equation.3">
                    <p:embed/>
                    <p:pic>
                      <p:nvPicPr>
                        <p:cNvPr id="24626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6" y="1958"/>
                          <a:ext cx="170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27" name="Object 51"/>
            <p:cNvGraphicFramePr>
              <a:graphicFrameLocks/>
            </p:cNvGraphicFramePr>
            <p:nvPr/>
          </p:nvGraphicFramePr>
          <p:xfrm>
            <a:off x="5307" y="1562"/>
            <a:ext cx="266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5" name="公式" r:id="rId13" imgW="495000" imgH="419040" progId="Equation.3">
                    <p:embed/>
                  </p:oleObj>
                </mc:Choice>
                <mc:Fallback>
                  <p:oleObj name="公式" r:id="rId13" imgW="495000" imgH="419040" progId="Equation.3">
                    <p:embed/>
                    <p:pic>
                      <p:nvPicPr>
                        <p:cNvPr id="24627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07" y="1562"/>
                          <a:ext cx="266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28" name="Object 52"/>
            <p:cNvGraphicFramePr>
              <a:graphicFrameLocks/>
            </p:cNvGraphicFramePr>
            <p:nvPr/>
          </p:nvGraphicFramePr>
          <p:xfrm>
            <a:off x="4647" y="1945"/>
            <a:ext cx="156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公式" r:id="rId15" imgW="291960" imgH="380880" progId="Equation.3">
                    <p:embed/>
                  </p:oleObj>
                </mc:Choice>
                <mc:Fallback>
                  <p:oleObj name="公式" r:id="rId15" imgW="291960" imgH="380880" progId="Equation.3">
                    <p:embed/>
                    <p:pic>
                      <p:nvPicPr>
                        <p:cNvPr id="24628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7" y="1945"/>
                          <a:ext cx="156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32" name="Line 56"/>
            <p:cNvSpPr>
              <a:spLocks noChangeAspect="1" noChangeShapeType="1"/>
            </p:cNvSpPr>
            <p:nvPr/>
          </p:nvSpPr>
          <p:spPr bwMode="auto">
            <a:xfrm flipH="1" flipV="1">
              <a:off x="5272" y="2158"/>
              <a:ext cx="0" cy="966"/>
            </a:xfrm>
            <a:prstGeom prst="line">
              <a:avLst/>
            </a:prstGeom>
            <a:noFill/>
            <a:ln w="19050">
              <a:solidFill>
                <a:srgbClr val="0000CC"/>
              </a:solidFill>
              <a:prstDash val="sysDot"/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3" name="Line 57"/>
            <p:cNvSpPr>
              <a:spLocks noChangeAspect="1" noChangeShapeType="1"/>
            </p:cNvSpPr>
            <p:nvPr/>
          </p:nvSpPr>
          <p:spPr bwMode="auto">
            <a:xfrm>
              <a:off x="4506" y="2163"/>
              <a:ext cx="759" cy="957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4" name="Arc 58"/>
            <p:cNvSpPr>
              <a:spLocks noChangeAspect="1"/>
            </p:cNvSpPr>
            <p:nvPr/>
          </p:nvSpPr>
          <p:spPr bwMode="auto">
            <a:xfrm flipV="1">
              <a:off x="4439" y="2124"/>
              <a:ext cx="206" cy="142"/>
            </a:xfrm>
            <a:custGeom>
              <a:avLst/>
              <a:gdLst>
                <a:gd name="G0" fmla="+- 0 0 0"/>
                <a:gd name="G1" fmla="+- 14231 0 0"/>
                <a:gd name="G2" fmla="+- 21600 0 0"/>
                <a:gd name="T0" fmla="*/ 16249 w 21273"/>
                <a:gd name="T1" fmla="*/ 0 h 14231"/>
                <a:gd name="T2" fmla="*/ 21273 w 21273"/>
                <a:gd name="T3" fmla="*/ 10485 h 14231"/>
                <a:gd name="T4" fmla="*/ 0 w 21273"/>
                <a:gd name="T5" fmla="*/ 14231 h 14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73" h="14231" fill="none" extrusionOk="0">
                  <a:moveTo>
                    <a:pt x="16249" y="-1"/>
                  </a:moveTo>
                  <a:cubicBezTo>
                    <a:pt x="18850" y="2970"/>
                    <a:pt x="20587" y="6596"/>
                    <a:pt x="21272" y="10485"/>
                  </a:cubicBezTo>
                </a:path>
                <a:path w="21273" h="14231" stroke="0" extrusionOk="0">
                  <a:moveTo>
                    <a:pt x="16249" y="-1"/>
                  </a:moveTo>
                  <a:cubicBezTo>
                    <a:pt x="18850" y="2970"/>
                    <a:pt x="20587" y="6596"/>
                    <a:pt x="21272" y="10485"/>
                  </a:cubicBezTo>
                  <a:lnTo>
                    <a:pt x="0" y="14231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4635" name="Object 59"/>
            <p:cNvGraphicFramePr>
              <a:graphicFrameLocks/>
            </p:cNvGraphicFramePr>
            <p:nvPr/>
          </p:nvGraphicFramePr>
          <p:xfrm>
            <a:off x="5348" y="2491"/>
            <a:ext cx="157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7" name="公式" r:id="rId17" imgW="291960" imgH="419040" progId="Equation.3">
                    <p:embed/>
                  </p:oleObj>
                </mc:Choice>
                <mc:Fallback>
                  <p:oleObj name="公式" r:id="rId17" imgW="291960" imgH="419040" progId="Equation.3">
                    <p:embed/>
                    <p:pic>
                      <p:nvPicPr>
                        <p:cNvPr id="24635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48" y="2491"/>
                          <a:ext cx="157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36" name="Object 60"/>
            <p:cNvGraphicFramePr>
              <a:graphicFrameLocks/>
            </p:cNvGraphicFramePr>
            <p:nvPr/>
          </p:nvGraphicFramePr>
          <p:xfrm>
            <a:off x="4639" y="2166"/>
            <a:ext cx="217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8" name="公式" r:id="rId19" imgW="406080" imgH="380880" progId="Equation.3">
                    <p:embed/>
                  </p:oleObj>
                </mc:Choice>
                <mc:Fallback>
                  <p:oleObj name="公式" r:id="rId19" imgW="406080" imgH="380880" progId="Equation.3">
                    <p:embed/>
                    <p:pic>
                      <p:nvPicPr>
                        <p:cNvPr id="24636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9" y="2166"/>
                          <a:ext cx="217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37" name="Object 61"/>
            <p:cNvGraphicFramePr>
              <a:graphicFrameLocks/>
            </p:cNvGraphicFramePr>
            <p:nvPr/>
          </p:nvGraphicFramePr>
          <p:xfrm>
            <a:off x="5183" y="996"/>
            <a:ext cx="245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9" name="公式" r:id="rId21" imgW="457200" imgH="419040" progId="Equation.3">
                    <p:embed/>
                  </p:oleObj>
                </mc:Choice>
                <mc:Fallback>
                  <p:oleObj name="公式" r:id="rId21" imgW="457200" imgH="419040" progId="Equation.3">
                    <p:embed/>
                    <p:pic>
                      <p:nvPicPr>
                        <p:cNvPr id="24637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3" y="996"/>
                          <a:ext cx="245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38" name="Object 62"/>
            <p:cNvGraphicFramePr>
              <a:graphicFrameLocks/>
            </p:cNvGraphicFramePr>
            <p:nvPr/>
          </p:nvGraphicFramePr>
          <p:xfrm>
            <a:off x="5179" y="3149"/>
            <a:ext cx="300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0" name="公式" r:id="rId23" imgW="558720" imgH="419040" progId="Equation.3">
                    <p:embed/>
                  </p:oleObj>
                </mc:Choice>
                <mc:Fallback>
                  <p:oleObj name="公式" r:id="rId23" imgW="558720" imgH="419040" progId="Equation.3">
                    <p:embed/>
                    <p:pic>
                      <p:nvPicPr>
                        <p:cNvPr id="24638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9" y="3149"/>
                          <a:ext cx="300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660" name="Group 84"/>
          <p:cNvGrpSpPr>
            <a:grpSpLocks/>
          </p:cNvGrpSpPr>
          <p:nvPr/>
        </p:nvGrpSpPr>
        <p:grpSpPr bwMode="auto">
          <a:xfrm>
            <a:off x="533400" y="1616075"/>
            <a:ext cx="6091238" cy="717550"/>
            <a:chOff x="336" y="1018"/>
            <a:chExt cx="3837" cy="452"/>
          </a:xfrm>
        </p:grpSpPr>
        <p:graphicFrame>
          <p:nvGraphicFramePr>
            <p:cNvPr id="24593" name="Object 17"/>
            <p:cNvGraphicFramePr>
              <a:graphicFrameLocks/>
            </p:cNvGraphicFramePr>
            <p:nvPr/>
          </p:nvGraphicFramePr>
          <p:xfrm>
            <a:off x="1150" y="1020"/>
            <a:ext cx="648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1" name="公式" r:id="rId25" imgW="1028520" imgH="711000" progId="Equation.3">
                    <p:embed/>
                  </p:oleObj>
                </mc:Choice>
                <mc:Fallback>
                  <p:oleObj name="公式" r:id="rId25" imgW="1028520" imgH="711000" progId="Equation.3">
                    <p:embed/>
                    <p:pic>
                      <p:nvPicPr>
                        <p:cNvPr id="24593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0" y="1020"/>
                          <a:ext cx="648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95" name="Object 19"/>
            <p:cNvGraphicFramePr>
              <a:graphicFrameLocks/>
            </p:cNvGraphicFramePr>
            <p:nvPr/>
          </p:nvGraphicFramePr>
          <p:xfrm>
            <a:off x="3005" y="1018"/>
            <a:ext cx="1168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2" name="公式" r:id="rId27" imgW="1854000" imgH="711000" progId="Equation.3">
                    <p:embed/>
                  </p:oleObj>
                </mc:Choice>
                <mc:Fallback>
                  <p:oleObj name="公式" r:id="rId27" imgW="1854000" imgH="711000" progId="Equation.3">
                    <p:embed/>
                    <p:pic>
                      <p:nvPicPr>
                        <p:cNvPr id="24595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5" y="1018"/>
                          <a:ext cx="1168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4654" name="Group 78"/>
            <p:cNvGrpSpPr>
              <a:grpSpLocks/>
            </p:cNvGrpSpPr>
            <p:nvPr/>
          </p:nvGrpSpPr>
          <p:grpSpPr bwMode="auto">
            <a:xfrm>
              <a:off x="336" y="1021"/>
              <a:ext cx="2611" cy="449"/>
              <a:chOff x="336" y="1021"/>
              <a:chExt cx="2611" cy="449"/>
            </a:xfrm>
          </p:grpSpPr>
          <p:sp>
            <p:nvSpPr>
              <p:cNvPr id="24642" name="Rectangle 66"/>
              <p:cNvSpPr>
                <a:spLocks noChangeArrowheads="1"/>
              </p:cNvSpPr>
              <p:nvPr/>
            </p:nvSpPr>
            <p:spPr bwMode="auto">
              <a:xfrm>
                <a:off x="336" y="1110"/>
                <a:ext cx="6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>
                    <a:solidFill>
                      <a:srgbClr val="0000FF"/>
                    </a:solidFill>
                  </a:rPr>
                  <a:t>分析</a:t>
                </a:r>
                <a:endParaRPr kumimoji="1" lang="zh-CN" altLang="en-US" b="1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4594" name="Object 18"/>
              <p:cNvGraphicFramePr>
                <a:graphicFrameLocks/>
              </p:cNvGraphicFramePr>
              <p:nvPr/>
            </p:nvGraphicFramePr>
            <p:xfrm>
              <a:off x="1852" y="1021"/>
              <a:ext cx="1095" cy="44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373" name="公式" r:id="rId29" imgW="1739880" imgH="711000" progId="Equation.3">
                      <p:embed/>
                    </p:oleObj>
                  </mc:Choice>
                  <mc:Fallback>
                    <p:oleObj name="公式" r:id="rId29" imgW="1739880" imgH="711000" progId="Equation.3">
                      <p:embed/>
                      <p:pic>
                        <p:nvPicPr>
                          <p:cNvPr id="24594" name="Object 1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52" y="1021"/>
                            <a:ext cx="1095" cy="44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4639" name="Rectangle 63"/>
              <p:cNvSpPr>
                <a:spLocks noChangeArrowheads="1"/>
              </p:cNvSpPr>
              <p:nvPr/>
            </p:nvSpPr>
            <p:spPr bwMode="auto">
              <a:xfrm>
                <a:off x="864" y="1104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/>
                  <a:t>由</a:t>
                </a:r>
              </a:p>
            </p:txBody>
          </p:sp>
        </p:grpSp>
      </p:grpSp>
      <p:grpSp>
        <p:nvGrpSpPr>
          <p:cNvPr id="24657" name="Group 81"/>
          <p:cNvGrpSpPr>
            <a:grpSpLocks/>
          </p:cNvGrpSpPr>
          <p:nvPr/>
        </p:nvGrpSpPr>
        <p:grpSpPr bwMode="auto">
          <a:xfrm>
            <a:off x="1381125" y="4276725"/>
            <a:ext cx="5437188" cy="457200"/>
            <a:chOff x="870" y="2694"/>
            <a:chExt cx="3425" cy="288"/>
          </a:xfrm>
        </p:grpSpPr>
        <p:sp>
          <p:nvSpPr>
            <p:cNvPr id="24583" name="Rectangle 7"/>
            <p:cNvSpPr>
              <a:spLocks noChangeArrowheads="1"/>
            </p:cNvSpPr>
            <p:nvPr/>
          </p:nvSpPr>
          <p:spPr bwMode="auto">
            <a:xfrm>
              <a:off x="870" y="2694"/>
              <a:ext cx="34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即     的模与辐角正好是振幅和相位。</a:t>
              </a:r>
            </a:p>
          </p:txBody>
        </p:sp>
        <p:graphicFrame>
          <p:nvGraphicFramePr>
            <p:cNvPr id="24641" name="Object 65"/>
            <p:cNvGraphicFramePr>
              <a:graphicFrameLocks/>
            </p:cNvGraphicFramePr>
            <p:nvPr/>
          </p:nvGraphicFramePr>
          <p:xfrm>
            <a:off x="1150" y="2708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4" name="公式" r:id="rId31" imgW="279360" imgH="380880" progId="Equation.3">
                    <p:embed/>
                  </p:oleObj>
                </mc:Choice>
                <mc:Fallback>
                  <p:oleObj name="公式" r:id="rId31" imgW="279360" imgH="380880" progId="Equation.3">
                    <p:embed/>
                    <p:pic>
                      <p:nvPicPr>
                        <p:cNvPr id="24641" name="Object 6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0" y="2708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656" name="Group 80"/>
          <p:cNvGrpSpPr>
            <a:grpSpLocks/>
          </p:cNvGrpSpPr>
          <p:nvPr/>
        </p:nvGrpSpPr>
        <p:grpSpPr bwMode="auto">
          <a:xfrm>
            <a:off x="1917700" y="3622675"/>
            <a:ext cx="4070350" cy="381000"/>
            <a:chOff x="1208" y="2282"/>
            <a:chExt cx="2564" cy="240"/>
          </a:xfrm>
        </p:grpSpPr>
        <p:graphicFrame>
          <p:nvGraphicFramePr>
            <p:cNvPr id="24581" name="Object 5"/>
            <p:cNvGraphicFramePr>
              <a:graphicFrameLocks/>
            </p:cNvGraphicFramePr>
            <p:nvPr/>
          </p:nvGraphicFramePr>
          <p:xfrm>
            <a:off x="1208" y="2282"/>
            <a:ext cx="179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5" name="公式" r:id="rId33" imgW="2844720" imgH="380880" progId="Equation.3">
                    <p:embed/>
                  </p:oleObj>
                </mc:Choice>
                <mc:Fallback>
                  <p:oleObj name="公式" r:id="rId33" imgW="2844720" imgH="380880" progId="Equation.3">
                    <p:embed/>
                    <p:pic>
                      <p:nvPicPr>
                        <p:cNvPr id="24581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8" y="2282"/>
                          <a:ext cx="1793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43" name="Object 67"/>
            <p:cNvGraphicFramePr>
              <a:graphicFrameLocks/>
            </p:cNvGraphicFramePr>
            <p:nvPr/>
          </p:nvGraphicFramePr>
          <p:xfrm>
            <a:off x="3157" y="2298"/>
            <a:ext cx="61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6" name="公式" r:id="rId35" imgW="977760" imgH="342720" progId="Equation.3">
                    <p:embed/>
                  </p:oleObj>
                </mc:Choice>
                <mc:Fallback>
                  <p:oleObj name="公式" r:id="rId35" imgW="977760" imgH="342720" progId="Equation.3">
                    <p:embed/>
                    <p:pic>
                      <p:nvPicPr>
                        <p:cNvPr id="24643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7" y="2298"/>
                          <a:ext cx="61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659" name="Group 83"/>
          <p:cNvGrpSpPr>
            <a:grpSpLocks/>
          </p:cNvGrpSpPr>
          <p:nvPr/>
        </p:nvGrpSpPr>
        <p:grpSpPr bwMode="auto">
          <a:xfrm>
            <a:off x="1392238" y="5727700"/>
            <a:ext cx="4262437" cy="457200"/>
            <a:chOff x="877" y="3608"/>
            <a:chExt cx="2685" cy="288"/>
          </a:xfrm>
        </p:grpSpPr>
        <p:sp>
          <p:nvSpPr>
            <p:cNvPr id="24646" name="Rectangle 70"/>
            <p:cNvSpPr>
              <a:spLocks noChangeArrowheads="1"/>
            </p:cNvSpPr>
            <p:nvPr/>
          </p:nvSpPr>
          <p:spPr bwMode="auto">
            <a:xfrm>
              <a:off x="877" y="3608"/>
              <a:ext cx="19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称    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频谱</a:t>
              </a:r>
              <a:r>
                <a:rPr kumimoji="1" lang="zh-CN" altLang="en-US" b="1"/>
                <a:t>，记为</a:t>
              </a:r>
            </a:p>
          </p:txBody>
        </p:sp>
        <p:graphicFrame>
          <p:nvGraphicFramePr>
            <p:cNvPr id="24649" name="Object 73"/>
            <p:cNvGraphicFramePr>
              <a:graphicFrameLocks/>
            </p:cNvGraphicFramePr>
            <p:nvPr/>
          </p:nvGraphicFramePr>
          <p:xfrm>
            <a:off x="1150" y="3623"/>
            <a:ext cx="17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7" name="公式" r:id="rId37" imgW="279360" imgH="380880" progId="Equation.3">
                    <p:embed/>
                  </p:oleObj>
                </mc:Choice>
                <mc:Fallback>
                  <p:oleObj name="公式" r:id="rId37" imgW="279360" imgH="380880" progId="Equation.3">
                    <p:embed/>
                    <p:pic>
                      <p:nvPicPr>
                        <p:cNvPr id="24649" name="Object 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0" y="3623"/>
                          <a:ext cx="17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50" name="Object 74"/>
            <p:cNvGraphicFramePr>
              <a:graphicFrameLocks/>
            </p:cNvGraphicFramePr>
            <p:nvPr/>
          </p:nvGraphicFramePr>
          <p:xfrm>
            <a:off x="2514" y="3655"/>
            <a:ext cx="104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8" name="公式" r:id="rId39" imgW="1663560" imgH="380880" progId="Equation.3">
                    <p:embed/>
                  </p:oleObj>
                </mc:Choice>
                <mc:Fallback>
                  <p:oleObj name="公式" r:id="rId39" imgW="1663560" imgH="380880" progId="Equation.3">
                    <p:embed/>
                    <p:pic>
                      <p:nvPicPr>
                        <p:cNvPr id="24650" name="Object 7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4" y="3655"/>
                          <a:ext cx="104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658" name="Group 82"/>
          <p:cNvGrpSpPr>
            <a:grpSpLocks/>
          </p:cNvGrpSpPr>
          <p:nvPr/>
        </p:nvGrpSpPr>
        <p:grpSpPr bwMode="auto">
          <a:xfrm>
            <a:off x="533400" y="5114925"/>
            <a:ext cx="6481763" cy="482600"/>
            <a:chOff x="336" y="3222"/>
            <a:chExt cx="4083" cy="304"/>
          </a:xfrm>
        </p:grpSpPr>
        <p:sp>
          <p:nvSpPr>
            <p:cNvPr id="24644" name="Rectangle 68"/>
            <p:cNvSpPr>
              <a:spLocks noChangeArrowheads="1"/>
            </p:cNvSpPr>
            <p:nvPr/>
          </p:nvSpPr>
          <p:spPr bwMode="auto">
            <a:xfrm>
              <a:off x="877" y="3238"/>
              <a:ext cx="19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称       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振幅谱</a:t>
              </a:r>
              <a:r>
                <a:rPr kumimoji="1" lang="zh-CN" altLang="en-US" b="1"/>
                <a:t>，</a:t>
              </a:r>
            </a:p>
          </p:txBody>
        </p:sp>
        <p:sp>
          <p:nvSpPr>
            <p:cNvPr id="24645" name="Rectangle 69"/>
            <p:cNvSpPr>
              <a:spLocks noChangeArrowheads="1"/>
            </p:cNvSpPr>
            <p:nvPr/>
          </p:nvSpPr>
          <p:spPr bwMode="auto">
            <a:xfrm>
              <a:off x="2362" y="3238"/>
              <a:ext cx="20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称           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相位谱</a:t>
              </a:r>
              <a:r>
                <a:rPr kumimoji="1" lang="zh-CN" altLang="en-US" b="1"/>
                <a:t>；</a:t>
              </a:r>
            </a:p>
          </p:txBody>
        </p:sp>
        <p:graphicFrame>
          <p:nvGraphicFramePr>
            <p:cNvPr id="24647" name="Object 71"/>
            <p:cNvGraphicFramePr>
              <a:graphicFrameLocks/>
            </p:cNvGraphicFramePr>
            <p:nvPr/>
          </p:nvGraphicFramePr>
          <p:xfrm>
            <a:off x="1168" y="3257"/>
            <a:ext cx="28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9" name="公式" r:id="rId41" imgW="457200" imgH="380880" progId="Equation.3">
                    <p:embed/>
                  </p:oleObj>
                </mc:Choice>
                <mc:Fallback>
                  <p:oleObj name="公式" r:id="rId41" imgW="457200" imgH="380880" progId="Equation.3">
                    <p:embed/>
                    <p:pic>
                      <p:nvPicPr>
                        <p:cNvPr id="24647" name="Object 7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8" y="3257"/>
                          <a:ext cx="28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48" name="Object 72"/>
            <p:cNvGraphicFramePr>
              <a:graphicFrameLocks/>
            </p:cNvGraphicFramePr>
            <p:nvPr/>
          </p:nvGraphicFramePr>
          <p:xfrm>
            <a:off x="2645" y="3257"/>
            <a:ext cx="481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0" name="公式" r:id="rId43" imgW="761760" imgH="380880" progId="Equation.3">
                    <p:embed/>
                  </p:oleObj>
                </mc:Choice>
                <mc:Fallback>
                  <p:oleObj name="公式" r:id="rId43" imgW="761760" imgH="380880" progId="Equation.3">
                    <p:embed/>
                    <p:pic>
                      <p:nvPicPr>
                        <p:cNvPr id="24648" name="Object 7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5" y="3257"/>
                          <a:ext cx="481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51" name="Rectangle 75"/>
            <p:cNvSpPr>
              <a:spLocks noChangeArrowheads="1"/>
            </p:cNvSpPr>
            <p:nvPr/>
          </p:nvSpPr>
          <p:spPr bwMode="auto">
            <a:xfrm>
              <a:off x="336" y="3222"/>
              <a:ext cx="7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定义</a:t>
              </a:r>
              <a:endParaRPr kumimoji="1" lang="zh-CN" altLang="en-US" b="1">
                <a:solidFill>
                  <a:srgbClr val="000000"/>
                </a:solidFill>
              </a:endParaRPr>
            </a:p>
          </p:txBody>
        </p:sp>
      </p:grpSp>
      <p:sp>
        <p:nvSpPr>
          <p:cNvPr id="24652" name="Rectangle 76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grpSp>
        <p:nvGrpSpPr>
          <p:cNvPr id="24682" name="Group 106"/>
          <p:cNvGrpSpPr>
            <a:grpSpLocks/>
          </p:cNvGrpSpPr>
          <p:nvPr/>
        </p:nvGrpSpPr>
        <p:grpSpPr bwMode="auto">
          <a:xfrm>
            <a:off x="588963" y="2262188"/>
            <a:ext cx="1009650" cy="366712"/>
            <a:chOff x="311" y="3873"/>
            <a:chExt cx="636" cy="231"/>
          </a:xfrm>
        </p:grpSpPr>
        <p:sp>
          <p:nvSpPr>
            <p:cNvPr id="24683" name="Rectangle 107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84" name="Rectangle 108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P185    </a:t>
              </a:r>
              <a:r>
                <a:rPr lang="en-US" altLang="zh-CN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24685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4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4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4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4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4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4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4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4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03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04" name="Picture 1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05" name="Picture 1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06" name="Picture 1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07" name="Picture 13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08" name="Picture 1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09" name="Picture 1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0" name="Picture 1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1" name="Picture 139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2" name="Picture 1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3" name="Picture 1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4" name="Picture 1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5" name="Picture 14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6" name="Picture 1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7" name="Picture 14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8" name="Picture 1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19" name="Picture 1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20" name="Picture 1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21" name="Picture 14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22" name="Picture 1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23" name="Picture 1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584200" y="1087438"/>
            <a:ext cx="2940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6. </a:t>
            </a:r>
            <a:r>
              <a:rPr kumimoji="1" lang="zh-CN" altLang="en-US" b="1">
                <a:solidFill>
                  <a:srgbClr val="000099"/>
                </a:solidFill>
              </a:rPr>
              <a:t>离散频谱与频谱图</a:t>
            </a:r>
          </a:p>
        </p:txBody>
      </p:sp>
      <p:grpSp>
        <p:nvGrpSpPr>
          <p:cNvPr id="80000" name="Group 128"/>
          <p:cNvGrpSpPr>
            <a:grpSpLocks/>
          </p:cNvGrpSpPr>
          <p:nvPr/>
        </p:nvGrpSpPr>
        <p:grpSpPr bwMode="auto">
          <a:xfrm>
            <a:off x="531813" y="1608138"/>
            <a:ext cx="8612187" cy="488950"/>
            <a:chOff x="335" y="1013"/>
            <a:chExt cx="5425" cy="308"/>
          </a:xfrm>
        </p:grpSpPr>
        <p:sp>
          <p:nvSpPr>
            <p:cNvPr id="79913" name="Rectangle 41"/>
            <p:cNvSpPr>
              <a:spLocks noChangeArrowheads="1"/>
            </p:cNvSpPr>
            <p:nvPr/>
          </p:nvSpPr>
          <p:spPr bwMode="auto">
            <a:xfrm>
              <a:off x="1048" y="1033"/>
              <a:ext cx="47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将振幅       、相位           与频率        的关系画成图形。</a:t>
              </a:r>
            </a:p>
          </p:txBody>
        </p:sp>
        <p:graphicFrame>
          <p:nvGraphicFramePr>
            <p:cNvPr id="79907" name="Object 35"/>
            <p:cNvGraphicFramePr>
              <a:graphicFrameLocks noChangeAspect="1"/>
            </p:cNvGraphicFramePr>
            <p:nvPr/>
          </p:nvGraphicFramePr>
          <p:xfrm>
            <a:off x="3738" y="1052"/>
            <a:ext cx="32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5" name="公式" r:id="rId5" imgW="520560" imgH="380880" progId="Equation.3">
                    <p:embed/>
                  </p:oleObj>
                </mc:Choice>
                <mc:Fallback>
                  <p:oleObj name="公式" r:id="rId5" imgW="520560" imgH="380880" progId="Equation.3">
                    <p:embed/>
                    <p:pic>
                      <p:nvPicPr>
                        <p:cNvPr id="79907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8" y="1052"/>
                          <a:ext cx="32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09" name="Object 37"/>
            <p:cNvGraphicFramePr>
              <a:graphicFrameLocks noChangeAspect="1"/>
            </p:cNvGraphicFramePr>
            <p:nvPr/>
          </p:nvGraphicFramePr>
          <p:xfrm>
            <a:off x="1714" y="1051"/>
            <a:ext cx="291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6" name="公式" r:id="rId7" imgW="457200" imgH="380880" progId="Equation.3">
                    <p:embed/>
                  </p:oleObj>
                </mc:Choice>
                <mc:Fallback>
                  <p:oleObj name="公式" r:id="rId7" imgW="457200" imgH="380880" progId="Equation.3">
                    <p:embed/>
                    <p:pic>
                      <p:nvPicPr>
                        <p:cNvPr id="79909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4" y="1051"/>
                          <a:ext cx="291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11" name="Object 39"/>
            <p:cNvGraphicFramePr>
              <a:graphicFrameLocks noChangeAspect="1"/>
            </p:cNvGraphicFramePr>
            <p:nvPr/>
          </p:nvGraphicFramePr>
          <p:xfrm>
            <a:off x="2640" y="1050"/>
            <a:ext cx="47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7" name="公式" r:id="rId9" imgW="749160" imgH="380880" progId="Equation.3">
                    <p:embed/>
                  </p:oleObj>
                </mc:Choice>
                <mc:Fallback>
                  <p:oleObj name="公式" r:id="rId9" imgW="749160" imgH="380880" progId="Equation.3">
                    <p:embed/>
                    <p:pic>
                      <p:nvPicPr>
                        <p:cNvPr id="79911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1050"/>
                          <a:ext cx="47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14" name="Rectangle 42"/>
            <p:cNvSpPr>
              <a:spLocks noChangeArrowheads="1"/>
            </p:cNvSpPr>
            <p:nvPr/>
          </p:nvSpPr>
          <p:spPr bwMode="auto">
            <a:xfrm>
              <a:off x="335" y="1013"/>
              <a:ext cx="9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3333FF"/>
                  </a:solidFill>
                </a:rPr>
                <a:t>频谱图</a:t>
              </a:r>
            </a:p>
          </p:txBody>
        </p:sp>
      </p:grpSp>
      <p:grpSp>
        <p:nvGrpSpPr>
          <p:cNvPr id="80001" name="Group 129"/>
          <p:cNvGrpSpPr>
            <a:grpSpLocks/>
          </p:cNvGrpSpPr>
          <p:nvPr/>
        </p:nvGrpSpPr>
        <p:grpSpPr bwMode="auto">
          <a:xfrm>
            <a:off x="1811338" y="2246313"/>
            <a:ext cx="6704012" cy="1660525"/>
            <a:chOff x="1141" y="1415"/>
            <a:chExt cx="4223" cy="1046"/>
          </a:xfrm>
        </p:grpSpPr>
        <p:sp>
          <p:nvSpPr>
            <p:cNvPr id="79917" name="Line 45"/>
            <p:cNvSpPr>
              <a:spLocks noChangeAspect="1" noChangeShapeType="1"/>
            </p:cNvSpPr>
            <p:nvPr/>
          </p:nvSpPr>
          <p:spPr bwMode="auto">
            <a:xfrm>
              <a:off x="1141" y="2089"/>
              <a:ext cx="40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18" name="Line 46"/>
            <p:cNvSpPr>
              <a:spLocks noChangeAspect="1" noChangeShapeType="1"/>
            </p:cNvSpPr>
            <p:nvPr/>
          </p:nvSpPr>
          <p:spPr bwMode="auto">
            <a:xfrm flipV="1">
              <a:off x="3151" y="1442"/>
              <a:ext cx="0" cy="10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19" name="Line 47"/>
            <p:cNvSpPr>
              <a:spLocks noChangeAspect="1" noChangeShapeType="1"/>
            </p:cNvSpPr>
            <p:nvPr/>
          </p:nvSpPr>
          <p:spPr bwMode="auto">
            <a:xfrm>
              <a:off x="3555" y="1771"/>
              <a:ext cx="0" cy="3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20" name="Line 48"/>
            <p:cNvSpPr>
              <a:spLocks noChangeAspect="1" noChangeShapeType="1"/>
            </p:cNvSpPr>
            <p:nvPr/>
          </p:nvSpPr>
          <p:spPr bwMode="auto">
            <a:xfrm>
              <a:off x="3961" y="1945"/>
              <a:ext cx="0" cy="14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21" name="Line 49"/>
            <p:cNvSpPr>
              <a:spLocks noChangeAspect="1" noChangeShapeType="1"/>
            </p:cNvSpPr>
            <p:nvPr/>
          </p:nvSpPr>
          <p:spPr bwMode="auto">
            <a:xfrm>
              <a:off x="3157" y="1834"/>
              <a:ext cx="0" cy="25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28" name="Text Box 56"/>
            <p:cNvSpPr txBox="1">
              <a:spLocks noChangeAspect="1" noChangeArrowheads="1"/>
            </p:cNvSpPr>
            <p:nvPr/>
          </p:nvSpPr>
          <p:spPr bwMode="auto">
            <a:xfrm>
              <a:off x="2959" y="2034"/>
              <a:ext cx="493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en-US" altLang="zh-CN" sz="2000" b="1" i="1"/>
                <a:t>O</a:t>
              </a:r>
            </a:p>
          </p:txBody>
        </p:sp>
        <p:graphicFrame>
          <p:nvGraphicFramePr>
            <p:cNvPr id="79943" name="Object 71"/>
            <p:cNvGraphicFramePr>
              <a:graphicFrameLocks noChangeAspect="1"/>
            </p:cNvGraphicFramePr>
            <p:nvPr/>
          </p:nvGraphicFramePr>
          <p:xfrm>
            <a:off x="3195" y="1415"/>
            <a:ext cx="619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8" name="公式" r:id="rId11" imgW="1155600" imgH="380880" progId="Equation.3">
                    <p:embed/>
                  </p:oleObj>
                </mc:Choice>
                <mc:Fallback>
                  <p:oleObj name="公式" r:id="rId11" imgW="1155600" imgH="380880" progId="Equation.3">
                    <p:embed/>
                    <p:pic>
                      <p:nvPicPr>
                        <p:cNvPr id="79943" name="Object 71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5" y="1415"/>
                          <a:ext cx="619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44" name="Object 72"/>
            <p:cNvGraphicFramePr>
              <a:graphicFrameLocks noChangeAspect="1"/>
            </p:cNvGraphicFramePr>
            <p:nvPr/>
          </p:nvGraphicFramePr>
          <p:xfrm>
            <a:off x="5228" y="2033"/>
            <a:ext cx="13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9" name="公式" r:id="rId13" imgW="253800" imgH="215640" progId="Equation.3">
                    <p:embed/>
                  </p:oleObj>
                </mc:Choice>
                <mc:Fallback>
                  <p:oleObj name="公式" r:id="rId13" imgW="253800" imgH="215640" progId="Equation.3">
                    <p:embed/>
                    <p:pic>
                      <p:nvPicPr>
                        <p:cNvPr id="79944" name="Object 7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28" y="2033"/>
                          <a:ext cx="13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53" name="Object 81"/>
            <p:cNvGraphicFramePr>
              <a:graphicFrameLocks noChangeAspect="1"/>
            </p:cNvGraphicFramePr>
            <p:nvPr/>
          </p:nvGraphicFramePr>
          <p:xfrm>
            <a:off x="3483" y="2110"/>
            <a:ext cx="184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0" name="公式" r:id="rId15" imgW="342720" imgH="380880" progId="Equation.3">
                    <p:embed/>
                  </p:oleObj>
                </mc:Choice>
                <mc:Fallback>
                  <p:oleObj name="公式" r:id="rId15" imgW="342720" imgH="380880" progId="Equation.3">
                    <p:embed/>
                    <p:pic>
                      <p:nvPicPr>
                        <p:cNvPr id="79953" name="Object 81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3" y="2110"/>
                          <a:ext cx="184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54" name="Object 82"/>
            <p:cNvGraphicFramePr>
              <a:graphicFrameLocks noChangeAspect="1"/>
            </p:cNvGraphicFramePr>
            <p:nvPr/>
          </p:nvGraphicFramePr>
          <p:xfrm>
            <a:off x="3843" y="2109"/>
            <a:ext cx="266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1" name="公式" r:id="rId17" imgW="495000" imgH="380880" progId="Equation.3">
                    <p:embed/>
                  </p:oleObj>
                </mc:Choice>
                <mc:Fallback>
                  <p:oleObj name="公式" r:id="rId17" imgW="495000" imgH="380880" progId="Equation.3">
                    <p:embed/>
                    <p:pic>
                      <p:nvPicPr>
                        <p:cNvPr id="79954" name="Object 8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3" y="2109"/>
                          <a:ext cx="266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55" name="Object 83"/>
            <p:cNvGraphicFramePr>
              <a:graphicFrameLocks noChangeAspect="1"/>
            </p:cNvGraphicFramePr>
            <p:nvPr/>
          </p:nvGraphicFramePr>
          <p:xfrm>
            <a:off x="4240" y="2109"/>
            <a:ext cx="265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2" name="公式" r:id="rId19" imgW="495000" imgH="380880" progId="Equation.3">
                    <p:embed/>
                  </p:oleObj>
                </mc:Choice>
                <mc:Fallback>
                  <p:oleObj name="公式" r:id="rId19" imgW="495000" imgH="380880" progId="Equation.3">
                    <p:embed/>
                    <p:pic>
                      <p:nvPicPr>
                        <p:cNvPr id="79955" name="Object 83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0" y="2109"/>
                          <a:ext cx="265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57" name="Line 85"/>
            <p:cNvSpPr>
              <a:spLocks noChangeAspect="1" noChangeShapeType="1"/>
            </p:cNvSpPr>
            <p:nvPr/>
          </p:nvSpPr>
          <p:spPr bwMode="auto">
            <a:xfrm>
              <a:off x="4775" y="1943"/>
              <a:ext cx="0" cy="14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9958" name="Object 86"/>
            <p:cNvGraphicFramePr>
              <a:graphicFrameLocks noChangeAspect="1"/>
            </p:cNvGraphicFramePr>
            <p:nvPr/>
          </p:nvGraphicFramePr>
          <p:xfrm>
            <a:off x="4653" y="2114"/>
            <a:ext cx="265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" name="公式" r:id="rId21" imgW="495000" imgH="380880" progId="Equation.3">
                    <p:embed/>
                  </p:oleObj>
                </mc:Choice>
                <mc:Fallback>
                  <p:oleObj name="公式" r:id="rId21" imgW="495000" imgH="380880" progId="Equation.3">
                    <p:embed/>
                    <p:pic>
                      <p:nvPicPr>
                        <p:cNvPr id="79958" name="Object 8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3" y="2114"/>
                          <a:ext cx="265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59" name="Line 87"/>
            <p:cNvSpPr>
              <a:spLocks noChangeAspect="1" noChangeShapeType="1"/>
            </p:cNvSpPr>
            <p:nvPr/>
          </p:nvSpPr>
          <p:spPr bwMode="auto">
            <a:xfrm flipH="1">
              <a:off x="2756" y="1770"/>
              <a:ext cx="0" cy="3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60" name="Line 88"/>
            <p:cNvSpPr>
              <a:spLocks noChangeAspect="1" noChangeShapeType="1"/>
            </p:cNvSpPr>
            <p:nvPr/>
          </p:nvSpPr>
          <p:spPr bwMode="auto">
            <a:xfrm flipH="1">
              <a:off x="2350" y="1944"/>
              <a:ext cx="0" cy="14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51" name="Line 79"/>
            <p:cNvSpPr>
              <a:spLocks noChangeAspect="1" noChangeShapeType="1"/>
            </p:cNvSpPr>
            <p:nvPr/>
          </p:nvSpPr>
          <p:spPr bwMode="auto">
            <a:xfrm>
              <a:off x="4368" y="1711"/>
              <a:ext cx="0" cy="37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62" name="Line 90"/>
            <p:cNvSpPr>
              <a:spLocks noChangeAspect="1" noChangeShapeType="1"/>
            </p:cNvSpPr>
            <p:nvPr/>
          </p:nvSpPr>
          <p:spPr bwMode="auto">
            <a:xfrm flipH="1">
              <a:off x="1943" y="1709"/>
              <a:ext cx="0" cy="37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63" name="Line 91"/>
            <p:cNvSpPr>
              <a:spLocks noChangeAspect="1" noChangeShapeType="1"/>
            </p:cNvSpPr>
            <p:nvPr/>
          </p:nvSpPr>
          <p:spPr bwMode="auto">
            <a:xfrm flipH="1">
              <a:off x="1536" y="1942"/>
              <a:ext cx="0" cy="14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9966" name="Object 94"/>
            <p:cNvGraphicFramePr>
              <a:graphicFrameLocks noChangeAspect="1"/>
            </p:cNvGraphicFramePr>
            <p:nvPr/>
          </p:nvGraphicFramePr>
          <p:xfrm>
            <a:off x="2612" y="2109"/>
            <a:ext cx="28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" name="公式" r:id="rId23" imgW="520560" imgH="380880" progId="Equation.3">
                    <p:embed/>
                  </p:oleObj>
                </mc:Choice>
                <mc:Fallback>
                  <p:oleObj name="公式" r:id="rId23" imgW="520560" imgH="380880" progId="Equation.3">
                    <p:embed/>
                    <p:pic>
                      <p:nvPicPr>
                        <p:cNvPr id="79966" name="Object 9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2" y="2109"/>
                          <a:ext cx="28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67" name="Object 95"/>
            <p:cNvGraphicFramePr>
              <a:graphicFrameLocks noChangeAspect="1"/>
            </p:cNvGraphicFramePr>
            <p:nvPr/>
          </p:nvGraphicFramePr>
          <p:xfrm>
            <a:off x="2153" y="2114"/>
            <a:ext cx="369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5" name="公式" r:id="rId25" imgW="685800" imgH="380880" progId="Equation.3">
                    <p:embed/>
                  </p:oleObj>
                </mc:Choice>
                <mc:Fallback>
                  <p:oleObj name="公式" r:id="rId25" imgW="685800" imgH="380880" progId="Equation.3">
                    <p:embed/>
                    <p:pic>
                      <p:nvPicPr>
                        <p:cNvPr id="79967" name="Object 9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3" y="2114"/>
                          <a:ext cx="369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68" name="Object 96"/>
            <p:cNvGraphicFramePr>
              <a:graphicFrameLocks noChangeAspect="1"/>
            </p:cNvGraphicFramePr>
            <p:nvPr/>
          </p:nvGraphicFramePr>
          <p:xfrm>
            <a:off x="1744" y="2113"/>
            <a:ext cx="369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6" name="公式" r:id="rId27" imgW="685800" imgH="380880" progId="Equation.3">
                    <p:embed/>
                  </p:oleObj>
                </mc:Choice>
                <mc:Fallback>
                  <p:oleObj name="公式" r:id="rId27" imgW="685800" imgH="380880" progId="Equation.3">
                    <p:embed/>
                    <p:pic>
                      <p:nvPicPr>
                        <p:cNvPr id="79968" name="Object 9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4" y="2113"/>
                          <a:ext cx="369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69" name="Object 97"/>
            <p:cNvGraphicFramePr>
              <a:graphicFrameLocks noChangeAspect="1"/>
            </p:cNvGraphicFramePr>
            <p:nvPr/>
          </p:nvGraphicFramePr>
          <p:xfrm>
            <a:off x="1344" y="2112"/>
            <a:ext cx="362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7" name="公式" r:id="rId29" imgW="672840" imgH="380880" progId="Equation.3">
                    <p:embed/>
                  </p:oleObj>
                </mc:Choice>
                <mc:Fallback>
                  <p:oleObj name="公式" r:id="rId29" imgW="672840" imgH="380880" progId="Equation.3">
                    <p:embed/>
                    <p:pic>
                      <p:nvPicPr>
                        <p:cNvPr id="79969" name="Object 9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2112"/>
                          <a:ext cx="362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002" name="Group 130"/>
          <p:cNvGrpSpPr>
            <a:grpSpLocks/>
          </p:cNvGrpSpPr>
          <p:nvPr/>
        </p:nvGrpSpPr>
        <p:grpSpPr bwMode="auto">
          <a:xfrm>
            <a:off x="1819275" y="4273550"/>
            <a:ext cx="6704013" cy="1851025"/>
            <a:chOff x="1146" y="2692"/>
            <a:chExt cx="4223" cy="1166"/>
          </a:xfrm>
        </p:grpSpPr>
        <p:sp>
          <p:nvSpPr>
            <p:cNvPr id="79970" name="Line 98"/>
            <p:cNvSpPr>
              <a:spLocks noChangeAspect="1" noChangeShapeType="1"/>
            </p:cNvSpPr>
            <p:nvPr/>
          </p:nvSpPr>
          <p:spPr bwMode="auto">
            <a:xfrm>
              <a:off x="1146" y="3354"/>
              <a:ext cx="40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71" name="Line 99"/>
            <p:cNvSpPr>
              <a:spLocks noChangeAspect="1" noChangeShapeType="1"/>
            </p:cNvSpPr>
            <p:nvPr/>
          </p:nvSpPr>
          <p:spPr bwMode="auto">
            <a:xfrm flipV="1">
              <a:off x="3156" y="2707"/>
              <a:ext cx="0" cy="11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72" name="Line 100"/>
            <p:cNvSpPr>
              <a:spLocks noChangeAspect="1" noChangeShapeType="1"/>
            </p:cNvSpPr>
            <p:nvPr/>
          </p:nvSpPr>
          <p:spPr bwMode="auto">
            <a:xfrm>
              <a:off x="3560" y="3132"/>
              <a:ext cx="0" cy="22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73" name="Line 101"/>
            <p:cNvSpPr>
              <a:spLocks noChangeAspect="1" noChangeShapeType="1"/>
            </p:cNvSpPr>
            <p:nvPr/>
          </p:nvSpPr>
          <p:spPr bwMode="auto">
            <a:xfrm>
              <a:off x="3966" y="3012"/>
              <a:ext cx="0" cy="34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74" name="Line 102"/>
            <p:cNvSpPr>
              <a:spLocks noChangeAspect="1" noChangeShapeType="1"/>
            </p:cNvSpPr>
            <p:nvPr/>
          </p:nvSpPr>
          <p:spPr bwMode="auto">
            <a:xfrm>
              <a:off x="3162" y="3219"/>
              <a:ext cx="0" cy="1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75" name="Text Box 103"/>
            <p:cNvSpPr txBox="1">
              <a:spLocks noChangeAspect="1" noChangeArrowheads="1"/>
            </p:cNvSpPr>
            <p:nvPr/>
          </p:nvSpPr>
          <p:spPr bwMode="auto">
            <a:xfrm>
              <a:off x="2964" y="3299"/>
              <a:ext cx="493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en-US" altLang="zh-CN" sz="2000" b="1" i="1"/>
                <a:t>O</a:t>
              </a:r>
            </a:p>
          </p:txBody>
        </p:sp>
        <p:graphicFrame>
          <p:nvGraphicFramePr>
            <p:cNvPr id="79977" name="Object 105"/>
            <p:cNvGraphicFramePr>
              <a:graphicFrameLocks noChangeAspect="1"/>
            </p:cNvGraphicFramePr>
            <p:nvPr/>
          </p:nvGraphicFramePr>
          <p:xfrm>
            <a:off x="5233" y="3298"/>
            <a:ext cx="13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8" name="公式" r:id="rId31" imgW="253800" imgH="215640" progId="Equation.3">
                    <p:embed/>
                  </p:oleObj>
                </mc:Choice>
                <mc:Fallback>
                  <p:oleObj name="公式" r:id="rId31" imgW="253800" imgH="215640" progId="Equation.3">
                    <p:embed/>
                    <p:pic>
                      <p:nvPicPr>
                        <p:cNvPr id="79977" name="Object 10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3" y="3298"/>
                          <a:ext cx="13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78" name="Object 106"/>
            <p:cNvGraphicFramePr>
              <a:graphicFrameLocks noChangeAspect="1"/>
            </p:cNvGraphicFramePr>
            <p:nvPr/>
          </p:nvGraphicFramePr>
          <p:xfrm>
            <a:off x="3488" y="3375"/>
            <a:ext cx="184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9" name="公式" r:id="rId32" imgW="342720" imgH="380880" progId="Equation.3">
                    <p:embed/>
                  </p:oleObj>
                </mc:Choice>
                <mc:Fallback>
                  <p:oleObj name="公式" r:id="rId32" imgW="342720" imgH="380880" progId="Equation.3">
                    <p:embed/>
                    <p:pic>
                      <p:nvPicPr>
                        <p:cNvPr id="79978" name="Object 10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8" y="3375"/>
                          <a:ext cx="184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79" name="Object 107"/>
            <p:cNvGraphicFramePr>
              <a:graphicFrameLocks noChangeAspect="1"/>
            </p:cNvGraphicFramePr>
            <p:nvPr/>
          </p:nvGraphicFramePr>
          <p:xfrm>
            <a:off x="3848" y="3374"/>
            <a:ext cx="266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0" name="公式" r:id="rId33" imgW="495000" imgH="380880" progId="Equation.3">
                    <p:embed/>
                  </p:oleObj>
                </mc:Choice>
                <mc:Fallback>
                  <p:oleObj name="公式" r:id="rId33" imgW="495000" imgH="380880" progId="Equation.3">
                    <p:embed/>
                    <p:pic>
                      <p:nvPicPr>
                        <p:cNvPr id="79979" name="Object 10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8" y="3374"/>
                          <a:ext cx="266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80" name="Object 108"/>
            <p:cNvGraphicFramePr>
              <a:graphicFrameLocks noChangeAspect="1"/>
            </p:cNvGraphicFramePr>
            <p:nvPr/>
          </p:nvGraphicFramePr>
          <p:xfrm>
            <a:off x="4245" y="3374"/>
            <a:ext cx="265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1" name="公式" r:id="rId34" imgW="495000" imgH="380880" progId="Equation.3">
                    <p:embed/>
                  </p:oleObj>
                </mc:Choice>
                <mc:Fallback>
                  <p:oleObj name="公式" r:id="rId34" imgW="495000" imgH="380880" progId="Equation.3">
                    <p:embed/>
                    <p:pic>
                      <p:nvPicPr>
                        <p:cNvPr id="79980" name="Object 108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5" y="3374"/>
                          <a:ext cx="265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81" name="Line 109"/>
            <p:cNvSpPr>
              <a:spLocks noChangeAspect="1" noChangeShapeType="1"/>
            </p:cNvSpPr>
            <p:nvPr/>
          </p:nvSpPr>
          <p:spPr bwMode="auto">
            <a:xfrm>
              <a:off x="4780" y="3034"/>
              <a:ext cx="0" cy="3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9982" name="Object 110"/>
            <p:cNvGraphicFramePr>
              <a:graphicFrameLocks noChangeAspect="1"/>
            </p:cNvGraphicFramePr>
            <p:nvPr/>
          </p:nvGraphicFramePr>
          <p:xfrm>
            <a:off x="4658" y="3379"/>
            <a:ext cx="265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2" name="公式" r:id="rId35" imgW="495000" imgH="380880" progId="Equation.3">
                    <p:embed/>
                  </p:oleObj>
                </mc:Choice>
                <mc:Fallback>
                  <p:oleObj name="公式" r:id="rId35" imgW="495000" imgH="380880" progId="Equation.3">
                    <p:embed/>
                    <p:pic>
                      <p:nvPicPr>
                        <p:cNvPr id="79982" name="Object 110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8" y="3379"/>
                          <a:ext cx="265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85" name="Line 113"/>
            <p:cNvSpPr>
              <a:spLocks noChangeAspect="1" noChangeShapeType="1"/>
            </p:cNvSpPr>
            <p:nvPr/>
          </p:nvSpPr>
          <p:spPr bwMode="auto">
            <a:xfrm>
              <a:off x="4373" y="3120"/>
              <a:ext cx="0" cy="2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9988" name="Object 116"/>
            <p:cNvGraphicFramePr>
              <a:graphicFrameLocks noChangeAspect="1"/>
            </p:cNvGraphicFramePr>
            <p:nvPr/>
          </p:nvGraphicFramePr>
          <p:xfrm>
            <a:off x="2617" y="3122"/>
            <a:ext cx="28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3" name="公式" r:id="rId37" imgW="520560" imgH="380880" progId="Equation.3">
                    <p:embed/>
                  </p:oleObj>
                </mc:Choice>
                <mc:Fallback>
                  <p:oleObj name="公式" r:id="rId37" imgW="520560" imgH="380880" progId="Equation.3">
                    <p:embed/>
                    <p:pic>
                      <p:nvPicPr>
                        <p:cNvPr id="79988" name="Object 11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7" y="3122"/>
                          <a:ext cx="28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89" name="Object 117"/>
            <p:cNvGraphicFramePr>
              <a:graphicFrameLocks noChangeAspect="1"/>
            </p:cNvGraphicFramePr>
            <p:nvPr/>
          </p:nvGraphicFramePr>
          <p:xfrm>
            <a:off x="2158" y="3127"/>
            <a:ext cx="369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4" name="公式" r:id="rId38" imgW="685800" imgH="380880" progId="Equation.3">
                    <p:embed/>
                  </p:oleObj>
                </mc:Choice>
                <mc:Fallback>
                  <p:oleObj name="公式" r:id="rId38" imgW="685800" imgH="380880" progId="Equation.3">
                    <p:embed/>
                    <p:pic>
                      <p:nvPicPr>
                        <p:cNvPr id="79989" name="Object 11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8" y="3127"/>
                          <a:ext cx="369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90" name="Object 118"/>
            <p:cNvGraphicFramePr>
              <a:graphicFrameLocks noChangeAspect="1"/>
            </p:cNvGraphicFramePr>
            <p:nvPr/>
          </p:nvGraphicFramePr>
          <p:xfrm>
            <a:off x="1749" y="3126"/>
            <a:ext cx="369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5" name="公式" r:id="rId39" imgW="685800" imgH="380880" progId="Equation.3">
                    <p:embed/>
                  </p:oleObj>
                </mc:Choice>
                <mc:Fallback>
                  <p:oleObj name="公式" r:id="rId39" imgW="685800" imgH="380880" progId="Equation.3">
                    <p:embed/>
                    <p:pic>
                      <p:nvPicPr>
                        <p:cNvPr id="79990" name="Object 118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9" y="3126"/>
                          <a:ext cx="369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91" name="Object 119"/>
            <p:cNvGraphicFramePr>
              <a:graphicFrameLocks noChangeAspect="1"/>
            </p:cNvGraphicFramePr>
            <p:nvPr/>
          </p:nvGraphicFramePr>
          <p:xfrm>
            <a:off x="1349" y="3125"/>
            <a:ext cx="362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6" name="公式" r:id="rId40" imgW="672840" imgH="380880" progId="Equation.3">
                    <p:embed/>
                  </p:oleObj>
                </mc:Choice>
                <mc:Fallback>
                  <p:oleObj name="公式" r:id="rId40" imgW="672840" imgH="380880" progId="Equation.3">
                    <p:embed/>
                    <p:pic>
                      <p:nvPicPr>
                        <p:cNvPr id="79991" name="Object 119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9" y="3125"/>
                          <a:ext cx="362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92" name="Object 120"/>
            <p:cNvGraphicFramePr>
              <a:graphicFrameLocks noChangeAspect="1"/>
            </p:cNvGraphicFramePr>
            <p:nvPr/>
          </p:nvGraphicFramePr>
          <p:xfrm>
            <a:off x="3223" y="2692"/>
            <a:ext cx="789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7" name="公式" r:id="rId41" imgW="1473120" imgH="380880" progId="Equation.3">
                    <p:embed/>
                  </p:oleObj>
                </mc:Choice>
                <mc:Fallback>
                  <p:oleObj name="公式" r:id="rId41" imgW="1473120" imgH="380880" progId="Equation.3">
                    <p:embed/>
                    <p:pic>
                      <p:nvPicPr>
                        <p:cNvPr id="79992" name="Object 120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3" y="2692"/>
                          <a:ext cx="789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993" name="Line 121"/>
            <p:cNvSpPr>
              <a:spLocks noChangeAspect="1" noChangeShapeType="1"/>
            </p:cNvSpPr>
            <p:nvPr/>
          </p:nvSpPr>
          <p:spPr bwMode="auto">
            <a:xfrm flipH="1" flipV="1">
              <a:off x="2761" y="3359"/>
              <a:ext cx="0" cy="22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94" name="Line 122"/>
            <p:cNvSpPr>
              <a:spLocks noChangeAspect="1" noChangeShapeType="1"/>
            </p:cNvSpPr>
            <p:nvPr/>
          </p:nvSpPr>
          <p:spPr bwMode="auto">
            <a:xfrm flipH="1" flipV="1">
              <a:off x="2355" y="3359"/>
              <a:ext cx="0" cy="34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96" name="Line 124"/>
            <p:cNvSpPr>
              <a:spLocks noChangeAspect="1" noChangeShapeType="1"/>
            </p:cNvSpPr>
            <p:nvPr/>
          </p:nvSpPr>
          <p:spPr bwMode="auto">
            <a:xfrm flipH="1" flipV="1">
              <a:off x="1541" y="3361"/>
              <a:ext cx="0" cy="3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97" name="Line 125"/>
            <p:cNvSpPr>
              <a:spLocks noChangeAspect="1" noChangeShapeType="1"/>
            </p:cNvSpPr>
            <p:nvPr/>
          </p:nvSpPr>
          <p:spPr bwMode="auto">
            <a:xfrm flipH="1" flipV="1">
              <a:off x="1948" y="3360"/>
              <a:ext cx="0" cy="2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999" name="Rectangle 127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pic>
        <p:nvPicPr>
          <p:cNvPr id="80024" name="Picture 152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025" name="Picture 1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0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1000"/>
                                        <p:tgtEl>
                                          <p:spTgt spid="80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1000"/>
                                        <p:tgtEl>
                                          <p:spTgt spid="80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0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8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87" name="Picture 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88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89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0" name="Picture 4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1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2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3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4" name="Picture 46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5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6" name="Picture 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7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8" name="Picture 5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9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0" name="Picture 5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1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2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3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4" name="Picture 5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6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042988" y="3746500"/>
            <a:ext cx="2938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00"/>
                </a:solidFill>
              </a:rPr>
              <a:t>(1) </a:t>
            </a:r>
            <a:r>
              <a:rPr kumimoji="1" lang="zh-CN" altLang="en-US" b="1">
                <a:solidFill>
                  <a:srgbClr val="000000"/>
                </a:solidFill>
              </a:rPr>
              <a:t>当 </a:t>
            </a:r>
            <a:r>
              <a:rPr kumimoji="1" lang="en-US" altLang="zh-CN" b="1" i="1">
                <a:solidFill>
                  <a:srgbClr val="000000"/>
                </a:solidFill>
              </a:rPr>
              <a:t>n</a:t>
            </a:r>
            <a:r>
              <a:rPr kumimoji="1" lang="en-US" altLang="zh-CN" b="1" i="1" baseline="-25000">
                <a:solidFill>
                  <a:srgbClr val="000000"/>
                </a:solidFill>
              </a:rPr>
              <a:t> </a:t>
            </a:r>
            <a:r>
              <a:rPr kumimoji="1" lang="en-US" altLang="zh-CN" b="1">
                <a:solidFill>
                  <a:srgbClr val="000000"/>
                </a:solidFill>
              </a:rPr>
              <a:t>=</a:t>
            </a:r>
            <a:r>
              <a:rPr kumimoji="1" lang="en-US" altLang="zh-CN" b="1" baseline="-25000">
                <a:solidFill>
                  <a:srgbClr val="000000"/>
                </a:solidFill>
              </a:rPr>
              <a:t> </a:t>
            </a:r>
            <a:r>
              <a:rPr kumimoji="1" lang="en-US" altLang="zh-CN" b="1">
                <a:solidFill>
                  <a:srgbClr val="000000"/>
                </a:solidFill>
              </a:rPr>
              <a:t>0 </a:t>
            </a:r>
            <a:r>
              <a:rPr kumimoji="1" lang="zh-CN" altLang="en-US" b="1">
                <a:solidFill>
                  <a:srgbClr val="000000"/>
                </a:solidFill>
              </a:rPr>
              <a:t>时，</a:t>
            </a:r>
          </a:p>
        </p:txBody>
      </p:sp>
      <p:grpSp>
        <p:nvGrpSpPr>
          <p:cNvPr id="27685" name="Group 37"/>
          <p:cNvGrpSpPr>
            <a:grpSpLocks/>
          </p:cNvGrpSpPr>
          <p:nvPr/>
        </p:nvGrpSpPr>
        <p:grpSpPr bwMode="auto">
          <a:xfrm>
            <a:off x="533400" y="2874963"/>
            <a:ext cx="2860675" cy="712787"/>
            <a:chOff x="336" y="1811"/>
            <a:chExt cx="1802" cy="449"/>
          </a:xfrm>
        </p:grpSpPr>
        <p:sp>
          <p:nvSpPr>
            <p:cNvPr id="27652" name="Rectangle 4"/>
            <p:cNvSpPr>
              <a:spLocks noChangeArrowheads="1"/>
            </p:cNvSpPr>
            <p:nvPr/>
          </p:nvSpPr>
          <p:spPr bwMode="auto">
            <a:xfrm>
              <a:off x="336" y="1882"/>
              <a:ext cx="5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解</a:t>
              </a:r>
            </a:p>
          </p:txBody>
        </p:sp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657" y="1888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基频</a:t>
              </a:r>
            </a:p>
          </p:txBody>
        </p:sp>
        <p:graphicFrame>
          <p:nvGraphicFramePr>
            <p:cNvPr id="27658" name="Object 10"/>
            <p:cNvGraphicFramePr>
              <a:graphicFrameLocks/>
            </p:cNvGraphicFramePr>
            <p:nvPr/>
          </p:nvGraphicFramePr>
          <p:xfrm>
            <a:off x="1154" y="1811"/>
            <a:ext cx="984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09" name="公式" r:id="rId5" imgW="1562040" imgH="711000" progId="Equation.3">
                    <p:embed/>
                  </p:oleObj>
                </mc:Choice>
                <mc:Fallback>
                  <p:oleObj name="公式" r:id="rId5" imgW="1562040" imgH="711000" progId="Equation.3">
                    <p:embed/>
                    <p:pic>
                      <p:nvPicPr>
                        <p:cNvPr id="27658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4" y="1811"/>
                          <a:ext cx="984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7659" name="Object 11"/>
          <p:cNvGraphicFramePr>
            <a:graphicFrameLocks/>
          </p:cNvGraphicFramePr>
          <p:nvPr/>
        </p:nvGraphicFramePr>
        <p:xfrm>
          <a:off x="1577975" y="4508500"/>
          <a:ext cx="12176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公式" r:id="rId7" imgW="1218960" imgH="380880" progId="Equation.3">
                  <p:embed/>
                </p:oleObj>
              </mc:Choice>
              <mc:Fallback>
                <p:oleObj name="公式" r:id="rId7" imgW="1218960" imgH="380880" progId="Equation.3">
                  <p:embed/>
                  <p:pic>
                    <p:nvPicPr>
                      <p:cNvPr id="27659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7975" y="4508500"/>
                        <a:ext cx="121761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0" name="Object 12"/>
          <p:cNvGraphicFramePr>
            <a:graphicFrameLocks/>
          </p:cNvGraphicFramePr>
          <p:nvPr/>
        </p:nvGraphicFramePr>
        <p:xfrm>
          <a:off x="5102225" y="4321175"/>
          <a:ext cx="1892300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公式" r:id="rId9" imgW="1892160" imgH="711000" progId="Equation.3">
                  <p:embed/>
                </p:oleObj>
              </mc:Choice>
              <mc:Fallback>
                <p:oleObj name="公式" r:id="rId9" imgW="1892160" imgH="711000" progId="Equation.3">
                  <p:embed/>
                  <p:pic>
                    <p:nvPicPr>
                      <p:cNvPr id="27660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2225" y="4321175"/>
                        <a:ext cx="1892300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1" name="Object 13"/>
          <p:cNvGraphicFramePr>
            <a:graphicFrameLocks/>
          </p:cNvGraphicFramePr>
          <p:nvPr/>
        </p:nvGraphicFramePr>
        <p:xfrm>
          <a:off x="2905125" y="5270500"/>
          <a:ext cx="2171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公式" r:id="rId11" imgW="2171520" imgH="787320" progId="Equation.3">
                  <p:embed/>
                </p:oleObj>
              </mc:Choice>
              <mc:Fallback>
                <p:oleObj name="公式" r:id="rId11" imgW="2171520" imgH="787320" progId="Equation.3">
                  <p:embed/>
                  <p:pic>
                    <p:nvPicPr>
                      <p:cNvPr id="27661" name="Object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125" y="5270500"/>
                        <a:ext cx="21717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3" name="Object 15"/>
          <p:cNvGraphicFramePr>
            <a:graphicFrameLocks/>
          </p:cNvGraphicFramePr>
          <p:nvPr/>
        </p:nvGraphicFramePr>
        <p:xfrm>
          <a:off x="2914650" y="4330700"/>
          <a:ext cx="20828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公式" r:id="rId13" imgW="2082600" imgH="711000" progId="Equation.3">
                  <p:embed/>
                </p:oleObj>
              </mc:Choice>
              <mc:Fallback>
                <p:oleObj name="公式" r:id="rId13" imgW="2082600" imgH="711000" progId="Equation.3">
                  <p:embed/>
                  <p:pic>
                    <p:nvPicPr>
                      <p:cNvPr id="27663" name="Object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4330700"/>
                        <a:ext cx="20828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70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709" name="Object 61"/>
          <p:cNvGraphicFramePr>
            <a:graphicFrameLocks noChangeAspect="1"/>
          </p:cNvGraphicFramePr>
          <p:nvPr/>
        </p:nvGraphicFramePr>
        <p:xfrm>
          <a:off x="496888" y="495300"/>
          <a:ext cx="8609012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位图图像" r:id="rId15" imgW="8609524" imgH="2209524" progId="Paint.Picture">
                  <p:embed/>
                </p:oleObj>
              </mc:Choice>
              <mc:Fallback>
                <p:oleObj name="位图图像" r:id="rId15" imgW="8609524" imgH="2209524" progId="Paint.Picture">
                  <p:embed/>
                  <p:pic>
                    <p:nvPicPr>
                      <p:cNvPr id="27709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683" name="Group 35"/>
          <p:cNvGrpSpPr>
            <a:grpSpLocks/>
          </p:cNvGrpSpPr>
          <p:nvPr/>
        </p:nvGrpSpPr>
        <p:grpSpPr bwMode="auto">
          <a:xfrm>
            <a:off x="5360988" y="652463"/>
            <a:ext cx="3400425" cy="1995487"/>
            <a:chOff x="3377" y="411"/>
            <a:chExt cx="2142" cy="1257"/>
          </a:xfrm>
        </p:grpSpPr>
        <p:sp>
          <p:nvSpPr>
            <p:cNvPr id="27664" name="Line 16"/>
            <p:cNvSpPr>
              <a:spLocks noChangeAspect="1" noChangeShapeType="1"/>
            </p:cNvSpPr>
            <p:nvPr/>
          </p:nvSpPr>
          <p:spPr bwMode="auto">
            <a:xfrm>
              <a:off x="3377" y="1296"/>
              <a:ext cx="2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5" name="Line 17"/>
            <p:cNvSpPr>
              <a:spLocks noChangeAspect="1" noChangeShapeType="1"/>
            </p:cNvSpPr>
            <p:nvPr/>
          </p:nvSpPr>
          <p:spPr bwMode="auto">
            <a:xfrm flipV="1">
              <a:off x="4427" y="444"/>
              <a:ext cx="0" cy="12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666" name="Group 18"/>
            <p:cNvGrpSpPr>
              <a:grpSpLocks/>
            </p:cNvGrpSpPr>
            <p:nvPr/>
          </p:nvGrpSpPr>
          <p:grpSpPr bwMode="auto">
            <a:xfrm>
              <a:off x="3542" y="852"/>
              <a:ext cx="1785" cy="444"/>
              <a:chOff x="3566" y="936"/>
              <a:chExt cx="1785" cy="348"/>
            </a:xfrm>
          </p:grpSpPr>
          <p:sp>
            <p:nvSpPr>
              <p:cNvPr id="27667" name="Line 19"/>
              <p:cNvSpPr>
                <a:spLocks noChangeAspect="1" noChangeShapeType="1"/>
              </p:cNvSpPr>
              <p:nvPr/>
            </p:nvSpPr>
            <p:spPr bwMode="auto">
              <a:xfrm flipV="1">
                <a:off x="446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8" name="Line 20"/>
              <p:cNvSpPr>
                <a:spLocks noChangeAspect="1" noChangeShapeType="1"/>
              </p:cNvSpPr>
              <p:nvPr/>
            </p:nvSpPr>
            <p:spPr bwMode="auto">
              <a:xfrm>
                <a:off x="490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9" name="Line 21"/>
              <p:cNvSpPr>
                <a:spLocks noChangeAspect="1" noChangeShapeType="1"/>
              </p:cNvSpPr>
              <p:nvPr/>
            </p:nvSpPr>
            <p:spPr bwMode="auto">
              <a:xfrm flipV="1">
                <a:off x="491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0" name="Line 22"/>
              <p:cNvSpPr>
                <a:spLocks noChangeAspect="1" noChangeShapeType="1"/>
              </p:cNvSpPr>
              <p:nvPr/>
            </p:nvSpPr>
            <p:spPr bwMode="auto">
              <a:xfrm>
                <a:off x="535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1" name="Line 23"/>
              <p:cNvSpPr>
                <a:spLocks noChangeAspect="1" noChangeShapeType="1"/>
              </p:cNvSpPr>
              <p:nvPr/>
            </p:nvSpPr>
            <p:spPr bwMode="auto">
              <a:xfrm flipV="1">
                <a:off x="401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2" name="Line 24"/>
              <p:cNvSpPr>
                <a:spLocks noChangeAspect="1" noChangeShapeType="1"/>
              </p:cNvSpPr>
              <p:nvPr/>
            </p:nvSpPr>
            <p:spPr bwMode="auto">
              <a:xfrm flipV="1">
                <a:off x="3566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3" name="Line 25"/>
              <p:cNvSpPr>
                <a:spLocks noChangeAspect="1" noChangeShapeType="1"/>
              </p:cNvSpPr>
              <p:nvPr/>
            </p:nvSpPr>
            <p:spPr bwMode="auto">
              <a:xfrm>
                <a:off x="400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74" name="Text Box 26"/>
            <p:cNvSpPr txBox="1">
              <a:spLocks noChangeAspect="1" noChangeArrowheads="1"/>
            </p:cNvSpPr>
            <p:nvPr/>
          </p:nvSpPr>
          <p:spPr bwMode="auto">
            <a:xfrm>
              <a:off x="4226" y="1252"/>
              <a:ext cx="517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en-US" altLang="zh-CN" sz="2000" b="1" i="1"/>
                <a:t>O</a:t>
              </a:r>
            </a:p>
          </p:txBody>
        </p:sp>
        <p:graphicFrame>
          <p:nvGraphicFramePr>
            <p:cNvPr id="27675" name="Object 27"/>
            <p:cNvGraphicFramePr>
              <a:graphicFrameLocks noChangeAspect="1"/>
            </p:cNvGraphicFramePr>
            <p:nvPr/>
          </p:nvGraphicFramePr>
          <p:xfrm>
            <a:off x="4473" y="411"/>
            <a:ext cx="376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5" name="公式" r:id="rId17" imgW="698400" imgH="368280" progId="Equation.3">
                    <p:embed/>
                  </p:oleObj>
                </mc:Choice>
                <mc:Fallback>
                  <p:oleObj name="公式" r:id="rId17" imgW="698400" imgH="368280" progId="Equation.3">
                    <p:embed/>
                    <p:pic>
                      <p:nvPicPr>
                        <p:cNvPr id="27675" name="Object 2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3" y="411"/>
                          <a:ext cx="376" cy="1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80" name="Object 32"/>
            <p:cNvGraphicFramePr>
              <a:graphicFrameLocks noChangeAspect="1"/>
            </p:cNvGraphicFramePr>
            <p:nvPr/>
          </p:nvGraphicFramePr>
          <p:xfrm>
            <a:off x="5437" y="1342"/>
            <a:ext cx="82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6" name="公式" r:id="rId19" imgW="152280" imgH="253800" progId="Equation.3">
                    <p:embed/>
                  </p:oleObj>
                </mc:Choice>
                <mc:Fallback>
                  <p:oleObj name="公式" r:id="rId19" imgW="152280" imgH="253800" progId="Equation.3">
                    <p:embed/>
                    <p:pic>
                      <p:nvPicPr>
                        <p:cNvPr id="27680" name="Object 3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7" y="1342"/>
                          <a:ext cx="82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81" name="Object 33"/>
            <p:cNvGraphicFramePr>
              <a:graphicFrameLocks noChangeAspect="1"/>
            </p:cNvGraphicFramePr>
            <p:nvPr/>
          </p:nvGraphicFramePr>
          <p:xfrm>
            <a:off x="4778" y="1318"/>
            <a:ext cx="212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7" name="公式" r:id="rId21" imgW="393480" imgH="279360" progId="Equation.3">
                    <p:embed/>
                  </p:oleObj>
                </mc:Choice>
                <mc:Fallback>
                  <p:oleObj name="公式" r:id="rId21" imgW="393480" imgH="279360" progId="Equation.3">
                    <p:embed/>
                    <p:pic>
                      <p:nvPicPr>
                        <p:cNvPr id="27681" name="Object 33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8" y="1318"/>
                          <a:ext cx="212" cy="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82" name="Object 34"/>
            <p:cNvGraphicFramePr>
              <a:graphicFrameLocks noChangeAspect="1"/>
            </p:cNvGraphicFramePr>
            <p:nvPr/>
          </p:nvGraphicFramePr>
          <p:xfrm>
            <a:off x="4443" y="773"/>
            <a:ext cx="212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8" name="公式" r:id="rId23" imgW="393480" imgH="279360" progId="Equation.3">
                    <p:embed/>
                  </p:oleObj>
                </mc:Choice>
                <mc:Fallback>
                  <p:oleObj name="公式" r:id="rId23" imgW="393480" imgH="279360" progId="Equation.3">
                    <p:embed/>
                    <p:pic>
                      <p:nvPicPr>
                        <p:cNvPr id="27682" name="Object 3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3" y="773"/>
                          <a:ext cx="212" cy="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4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41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42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43" name="Picture 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44" name="Picture 7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45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46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47" name="Picture 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48" name="Picture 76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49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0" name="Picture 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1" name="Picture 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2" name="Picture 8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3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4" name="Picture 8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5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6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7" name="Picture 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8" name="Picture 8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59" name="Picture 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6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33400" y="2987675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0000FF"/>
                </a:solidFill>
              </a:rPr>
              <a:t>解</a:t>
            </a:r>
          </a:p>
        </p:txBody>
      </p:sp>
      <p:grpSp>
        <p:nvGrpSpPr>
          <p:cNvPr id="28738" name="Group 66"/>
          <p:cNvGrpSpPr>
            <a:grpSpLocks/>
          </p:cNvGrpSpPr>
          <p:nvPr/>
        </p:nvGrpSpPr>
        <p:grpSpPr bwMode="auto">
          <a:xfrm>
            <a:off x="1042988" y="2995613"/>
            <a:ext cx="2668587" cy="476250"/>
            <a:chOff x="657" y="1887"/>
            <a:chExt cx="1681" cy="300"/>
          </a:xfrm>
        </p:grpSpPr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657" y="1887"/>
              <a:ext cx="5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0000"/>
                  </a:solidFill>
                </a:rPr>
                <a:t>(2)</a:t>
              </a:r>
              <a:r>
                <a:rPr kumimoji="1" lang="en-US" altLang="zh-CN" u="sng"/>
                <a:t> </a:t>
              </a:r>
              <a:endParaRPr kumimoji="1" lang="en-US" altLang="zh-CN" b="1">
                <a:solidFill>
                  <a:srgbClr val="000000"/>
                </a:solidFill>
              </a:endParaRPr>
            </a:p>
          </p:txBody>
        </p:sp>
        <p:sp>
          <p:nvSpPr>
            <p:cNvPr id="28701" name="Rectangle 29"/>
            <p:cNvSpPr>
              <a:spLocks noChangeArrowheads="1"/>
            </p:cNvSpPr>
            <p:nvPr/>
          </p:nvSpPr>
          <p:spPr bwMode="auto">
            <a:xfrm>
              <a:off x="928" y="1899"/>
              <a:ext cx="14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当          时</a:t>
              </a:r>
              <a:r>
                <a:rPr kumimoji="1" lang="en-US" altLang="zh-CN" b="1">
                  <a:solidFill>
                    <a:srgbClr val="000000"/>
                  </a:solidFill>
                </a:rPr>
                <a:t>,</a:t>
              </a:r>
            </a:p>
          </p:txBody>
        </p:sp>
        <p:graphicFrame>
          <p:nvGraphicFramePr>
            <p:cNvPr id="28702" name="Object 30"/>
            <p:cNvGraphicFramePr>
              <a:graphicFrameLocks/>
            </p:cNvGraphicFramePr>
            <p:nvPr/>
          </p:nvGraphicFramePr>
          <p:xfrm>
            <a:off x="1210" y="1961"/>
            <a:ext cx="424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3" name="公式" r:id="rId5" imgW="672840" imgH="279360" progId="Equation.3">
                    <p:embed/>
                  </p:oleObj>
                </mc:Choice>
                <mc:Fallback>
                  <p:oleObj name="公式" r:id="rId5" imgW="672840" imgH="279360" progId="Equation.3">
                    <p:embed/>
                    <p:pic>
                      <p:nvPicPr>
                        <p:cNvPr id="28702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0" y="1961"/>
                          <a:ext cx="424" cy="1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8703" name="Object 31"/>
          <p:cNvGraphicFramePr>
            <a:graphicFrameLocks/>
          </p:cNvGraphicFramePr>
          <p:nvPr/>
        </p:nvGraphicFramePr>
        <p:xfrm>
          <a:off x="1581150" y="3684588"/>
          <a:ext cx="16017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公式" r:id="rId7" imgW="1600200" imgH="380880" progId="Equation.3">
                  <p:embed/>
                </p:oleObj>
              </mc:Choice>
              <mc:Fallback>
                <p:oleObj name="公式" r:id="rId7" imgW="1600200" imgH="380880" progId="Equation.3">
                  <p:embed/>
                  <p:pic>
                    <p:nvPicPr>
                      <p:cNvPr id="28703" name="Object 3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1150" y="3684588"/>
                        <a:ext cx="160178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4" name="Object 32"/>
          <p:cNvGraphicFramePr>
            <a:graphicFrameLocks/>
          </p:cNvGraphicFramePr>
          <p:nvPr/>
        </p:nvGraphicFramePr>
        <p:xfrm>
          <a:off x="3232150" y="3495675"/>
          <a:ext cx="2792413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公式" r:id="rId9" imgW="2793960" imgH="711000" progId="Equation.3">
                  <p:embed/>
                </p:oleObj>
              </mc:Choice>
              <mc:Fallback>
                <p:oleObj name="公式" r:id="rId9" imgW="2793960" imgH="711000" progId="Equation.3">
                  <p:embed/>
                  <p:pic>
                    <p:nvPicPr>
                      <p:cNvPr id="28704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150" y="3495675"/>
                        <a:ext cx="2792413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5" name="Object 33"/>
          <p:cNvGraphicFramePr>
            <a:graphicFrameLocks/>
          </p:cNvGraphicFramePr>
          <p:nvPr/>
        </p:nvGraphicFramePr>
        <p:xfrm>
          <a:off x="3227388" y="4467225"/>
          <a:ext cx="20701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公式" r:id="rId11" imgW="2070000" imgH="723600" progId="Equation.3">
                  <p:embed/>
                </p:oleObj>
              </mc:Choice>
              <mc:Fallback>
                <p:oleObj name="公式" r:id="rId11" imgW="2070000" imgH="723600" progId="Equation.3">
                  <p:embed/>
                  <p:pic>
                    <p:nvPicPr>
                      <p:cNvPr id="28705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7388" y="4467225"/>
                        <a:ext cx="20701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6" name="Object 34"/>
          <p:cNvGraphicFramePr>
            <a:graphicFrameLocks/>
          </p:cNvGraphicFramePr>
          <p:nvPr/>
        </p:nvGraphicFramePr>
        <p:xfrm>
          <a:off x="5372100" y="4470400"/>
          <a:ext cx="24860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公式" r:id="rId13" imgW="2489040" imgH="787320" progId="Equation.3">
                  <p:embed/>
                </p:oleObj>
              </mc:Choice>
              <mc:Fallback>
                <p:oleObj name="公式" r:id="rId13" imgW="2489040" imgH="787320" progId="Equation.3">
                  <p:embed/>
                  <p:pic>
                    <p:nvPicPr>
                      <p:cNvPr id="28706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2100" y="4470400"/>
                        <a:ext cx="248602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739" name="Group 67"/>
          <p:cNvGrpSpPr>
            <a:grpSpLocks/>
          </p:cNvGrpSpPr>
          <p:nvPr/>
        </p:nvGrpSpPr>
        <p:grpSpPr bwMode="auto">
          <a:xfrm>
            <a:off x="3228975" y="5475288"/>
            <a:ext cx="4506913" cy="793750"/>
            <a:chOff x="2034" y="3449"/>
            <a:chExt cx="2839" cy="500"/>
          </a:xfrm>
        </p:grpSpPr>
        <p:graphicFrame>
          <p:nvGraphicFramePr>
            <p:cNvPr id="28707" name="Object 35"/>
            <p:cNvGraphicFramePr>
              <a:graphicFrameLocks/>
            </p:cNvGraphicFramePr>
            <p:nvPr/>
          </p:nvGraphicFramePr>
          <p:xfrm>
            <a:off x="2034" y="3449"/>
            <a:ext cx="144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8" name="公式" r:id="rId15" imgW="2298600" imgH="787320" progId="Equation.3">
                    <p:embed/>
                  </p:oleObj>
                </mc:Choice>
                <mc:Fallback>
                  <p:oleObj name="公式" r:id="rId15" imgW="2298600" imgH="787320" progId="Equation.3">
                    <p:embed/>
                    <p:pic>
                      <p:nvPicPr>
                        <p:cNvPr id="28707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4" y="3449"/>
                          <a:ext cx="144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708" name="Object 36"/>
            <p:cNvGraphicFramePr>
              <a:graphicFrameLocks/>
            </p:cNvGraphicFramePr>
            <p:nvPr/>
          </p:nvGraphicFramePr>
          <p:xfrm>
            <a:off x="3474" y="3453"/>
            <a:ext cx="1399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9" name="公式" r:id="rId17" imgW="2222280" imgH="787320" progId="Equation.3">
                    <p:embed/>
                  </p:oleObj>
                </mc:Choice>
                <mc:Fallback>
                  <p:oleObj name="公式" r:id="rId17" imgW="2222280" imgH="787320" progId="Equation.3">
                    <p:embed/>
                    <p:pic>
                      <p:nvPicPr>
                        <p:cNvPr id="28708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4" y="3453"/>
                          <a:ext cx="1399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8709" name="Object 37"/>
          <p:cNvGraphicFramePr>
            <a:graphicFrameLocks/>
          </p:cNvGraphicFramePr>
          <p:nvPr/>
        </p:nvGraphicFramePr>
        <p:xfrm>
          <a:off x="7816850" y="5491163"/>
          <a:ext cx="6858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公式" r:id="rId19" imgW="685800" imgH="723600" progId="Equation.3">
                  <p:embed/>
                </p:oleObj>
              </mc:Choice>
              <mc:Fallback>
                <p:oleObj name="公式" r:id="rId19" imgW="685800" imgH="723600" progId="Equation.3">
                  <p:embed/>
                  <p:pic>
                    <p:nvPicPr>
                      <p:cNvPr id="28709" name="Object 3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6850" y="5491163"/>
                        <a:ext cx="6858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10" name="Object 38"/>
          <p:cNvGraphicFramePr>
            <a:graphicFrameLocks/>
          </p:cNvGraphicFramePr>
          <p:nvPr/>
        </p:nvGraphicFramePr>
        <p:xfrm>
          <a:off x="6110288" y="3487738"/>
          <a:ext cx="2601912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公式" r:id="rId21" imgW="2603160" imgH="711000" progId="Equation.3">
                  <p:embed/>
                </p:oleObj>
              </mc:Choice>
              <mc:Fallback>
                <p:oleObj name="公式" r:id="rId21" imgW="2603160" imgH="711000" progId="Equation.3">
                  <p:embed/>
                  <p:pic>
                    <p:nvPicPr>
                      <p:cNvPr id="28710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0288" y="3487738"/>
                        <a:ext cx="2601912" cy="712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761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79" name="Picture 107"/>
          <p:cNvPicPr>
            <a:picLocks noChangeAspect="1" noChangeArrowheads="1"/>
          </p:cNvPicPr>
          <p:nvPr/>
        </p:nvPicPr>
        <p:blipFill>
          <a:blip r:embed="rId2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763" name="Group 91"/>
          <p:cNvGrpSpPr>
            <a:grpSpLocks/>
          </p:cNvGrpSpPr>
          <p:nvPr/>
        </p:nvGrpSpPr>
        <p:grpSpPr bwMode="auto">
          <a:xfrm>
            <a:off x="5360988" y="652463"/>
            <a:ext cx="3400425" cy="1995487"/>
            <a:chOff x="3377" y="411"/>
            <a:chExt cx="2142" cy="1257"/>
          </a:xfrm>
        </p:grpSpPr>
        <p:sp>
          <p:nvSpPr>
            <p:cNvPr id="28764" name="Line 92"/>
            <p:cNvSpPr>
              <a:spLocks noChangeAspect="1" noChangeShapeType="1"/>
            </p:cNvSpPr>
            <p:nvPr/>
          </p:nvSpPr>
          <p:spPr bwMode="auto">
            <a:xfrm>
              <a:off x="3377" y="1296"/>
              <a:ext cx="2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5" name="Line 93"/>
            <p:cNvSpPr>
              <a:spLocks noChangeAspect="1" noChangeShapeType="1"/>
            </p:cNvSpPr>
            <p:nvPr/>
          </p:nvSpPr>
          <p:spPr bwMode="auto">
            <a:xfrm flipV="1">
              <a:off x="4427" y="444"/>
              <a:ext cx="0" cy="12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766" name="Group 94"/>
            <p:cNvGrpSpPr>
              <a:grpSpLocks/>
            </p:cNvGrpSpPr>
            <p:nvPr/>
          </p:nvGrpSpPr>
          <p:grpSpPr bwMode="auto">
            <a:xfrm>
              <a:off x="3542" y="852"/>
              <a:ext cx="1785" cy="444"/>
              <a:chOff x="3566" y="936"/>
              <a:chExt cx="1785" cy="348"/>
            </a:xfrm>
          </p:grpSpPr>
          <p:sp>
            <p:nvSpPr>
              <p:cNvPr id="28767" name="Line 95"/>
              <p:cNvSpPr>
                <a:spLocks noChangeAspect="1" noChangeShapeType="1"/>
              </p:cNvSpPr>
              <p:nvPr/>
            </p:nvSpPr>
            <p:spPr bwMode="auto">
              <a:xfrm flipV="1">
                <a:off x="446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68" name="Line 96"/>
              <p:cNvSpPr>
                <a:spLocks noChangeAspect="1" noChangeShapeType="1"/>
              </p:cNvSpPr>
              <p:nvPr/>
            </p:nvSpPr>
            <p:spPr bwMode="auto">
              <a:xfrm>
                <a:off x="490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69" name="Line 97"/>
              <p:cNvSpPr>
                <a:spLocks noChangeAspect="1" noChangeShapeType="1"/>
              </p:cNvSpPr>
              <p:nvPr/>
            </p:nvSpPr>
            <p:spPr bwMode="auto">
              <a:xfrm flipV="1">
                <a:off x="491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70" name="Line 98"/>
              <p:cNvSpPr>
                <a:spLocks noChangeAspect="1" noChangeShapeType="1"/>
              </p:cNvSpPr>
              <p:nvPr/>
            </p:nvSpPr>
            <p:spPr bwMode="auto">
              <a:xfrm>
                <a:off x="535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71" name="Line 99"/>
              <p:cNvSpPr>
                <a:spLocks noChangeAspect="1" noChangeShapeType="1"/>
              </p:cNvSpPr>
              <p:nvPr/>
            </p:nvSpPr>
            <p:spPr bwMode="auto">
              <a:xfrm flipV="1">
                <a:off x="401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72" name="Line 100"/>
              <p:cNvSpPr>
                <a:spLocks noChangeAspect="1" noChangeShapeType="1"/>
              </p:cNvSpPr>
              <p:nvPr/>
            </p:nvSpPr>
            <p:spPr bwMode="auto">
              <a:xfrm flipV="1">
                <a:off x="3566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73" name="Line 101"/>
              <p:cNvSpPr>
                <a:spLocks noChangeAspect="1" noChangeShapeType="1"/>
              </p:cNvSpPr>
              <p:nvPr/>
            </p:nvSpPr>
            <p:spPr bwMode="auto">
              <a:xfrm>
                <a:off x="400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774" name="Text Box 102"/>
            <p:cNvSpPr txBox="1">
              <a:spLocks noChangeAspect="1" noChangeArrowheads="1"/>
            </p:cNvSpPr>
            <p:nvPr/>
          </p:nvSpPr>
          <p:spPr bwMode="auto">
            <a:xfrm>
              <a:off x="4226" y="1252"/>
              <a:ext cx="517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en-US" altLang="zh-CN" sz="2000" b="1" i="1"/>
                <a:t>O</a:t>
              </a:r>
            </a:p>
          </p:txBody>
        </p:sp>
        <p:graphicFrame>
          <p:nvGraphicFramePr>
            <p:cNvPr id="28775" name="Object 103"/>
            <p:cNvGraphicFramePr>
              <a:graphicFrameLocks noChangeAspect="1"/>
            </p:cNvGraphicFramePr>
            <p:nvPr/>
          </p:nvGraphicFramePr>
          <p:xfrm>
            <a:off x="4473" y="411"/>
            <a:ext cx="376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2" name="公式" r:id="rId24" imgW="698400" imgH="368280" progId="Equation.3">
                    <p:embed/>
                  </p:oleObj>
                </mc:Choice>
                <mc:Fallback>
                  <p:oleObj name="公式" r:id="rId24" imgW="698400" imgH="368280" progId="Equation.3">
                    <p:embed/>
                    <p:pic>
                      <p:nvPicPr>
                        <p:cNvPr id="28775" name="Object 103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3" y="411"/>
                          <a:ext cx="376" cy="1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776" name="Object 104"/>
            <p:cNvGraphicFramePr>
              <a:graphicFrameLocks noChangeAspect="1"/>
            </p:cNvGraphicFramePr>
            <p:nvPr/>
          </p:nvGraphicFramePr>
          <p:xfrm>
            <a:off x="5437" y="1342"/>
            <a:ext cx="82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3" name="公式" r:id="rId26" imgW="152280" imgH="253800" progId="Equation.3">
                    <p:embed/>
                  </p:oleObj>
                </mc:Choice>
                <mc:Fallback>
                  <p:oleObj name="公式" r:id="rId26" imgW="152280" imgH="253800" progId="Equation.3">
                    <p:embed/>
                    <p:pic>
                      <p:nvPicPr>
                        <p:cNvPr id="28776" name="Object 10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7" y="1342"/>
                          <a:ext cx="82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777" name="Object 105"/>
            <p:cNvGraphicFramePr>
              <a:graphicFrameLocks noChangeAspect="1"/>
            </p:cNvGraphicFramePr>
            <p:nvPr/>
          </p:nvGraphicFramePr>
          <p:xfrm>
            <a:off x="4778" y="1318"/>
            <a:ext cx="212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4" name="公式" r:id="rId28" imgW="393480" imgH="279360" progId="Equation.3">
                    <p:embed/>
                  </p:oleObj>
                </mc:Choice>
                <mc:Fallback>
                  <p:oleObj name="公式" r:id="rId28" imgW="393480" imgH="279360" progId="Equation.3">
                    <p:embed/>
                    <p:pic>
                      <p:nvPicPr>
                        <p:cNvPr id="28777" name="Object 10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8" y="1318"/>
                          <a:ext cx="212" cy="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778" name="Object 106"/>
            <p:cNvGraphicFramePr>
              <a:graphicFrameLocks noChangeAspect="1"/>
            </p:cNvGraphicFramePr>
            <p:nvPr/>
          </p:nvGraphicFramePr>
          <p:xfrm>
            <a:off x="4443" y="773"/>
            <a:ext cx="212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5" name="公式" r:id="rId30" imgW="393480" imgH="279360" progId="Equation.3">
                    <p:embed/>
                  </p:oleObj>
                </mc:Choice>
                <mc:Fallback>
                  <p:oleObj name="公式" r:id="rId30" imgW="393480" imgH="279360" progId="Equation.3">
                    <p:embed/>
                    <p:pic>
                      <p:nvPicPr>
                        <p:cNvPr id="28778" name="Object 10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3" y="773"/>
                          <a:ext cx="212" cy="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5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5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7" name="Picture 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9" name="Picture 2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2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3" name="Picture 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5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476375" y="1504950"/>
            <a:ext cx="7667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/>
              <a:t>Fourier </a:t>
            </a:r>
            <a:r>
              <a:rPr kumimoji="1" lang="zh-CN" altLang="en-US" b="1"/>
              <a:t>变换是积分变换中常见的一种变换，它既能够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866775" y="2068513"/>
            <a:ext cx="8277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简化运算</a:t>
            </a:r>
            <a:r>
              <a:rPr kumimoji="1" lang="zh-CN" altLang="en-US" b="1" baseline="-25000"/>
              <a:t> </a:t>
            </a:r>
            <a:r>
              <a:rPr kumimoji="1" lang="en-US" altLang="zh-CN" b="1">
                <a:latin typeface="宋体" panose="02010600030101010101" pitchFamily="2" charset="-122"/>
              </a:rPr>
              <a:t>(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如求解微分方程、化卷积为乘积等等</a:t>
            </a:r>
            <a:r>
              <a:rPr kumimoji="1" lang="zh-CN" altLang="en-US" b="1" baseline="-25000"/>
              <a:t> </a:t>
            </a:r>
            <a:r>
              <a:rPr kumimoji="1" lang="en-US" altLang="zh-CN" b="1">
                <a:latin typeface="宋体" panose="02010600030101010101" pitchFamily="2" charset="-122"/>
              </a:rPr>
              <a:t>)</a:t>
            </a:r>
            <a:r>
              <a:rPr kumimoji="1" lang="zh-CN" altLang="en-US" b="1"/>
              <a:t>，又具有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866775" y="2630488"/>
            <a:ext cx="3890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非常特殊的物理意义。 </a:t>
            </a:r>
            <a:r>
              <a:rPr kumimoji="1" lang="zh-CN" altLang="en-US" b="1" baseline="-25000"/>
              <a:t> </a:t>
            </a:r>
            <a:endParaRPr kumimoji="1" lang="zh-CN" altLang="en-US" b="1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866775" y="3895725"/>
            <a:ext cx="7726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的地位，而且在各种工程技术中都有着广泛的应用。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866775" y="5191125"/>
            <a:ext cx="8277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展起来的。在微积分课程中已经学习了</a:t>
            </a:r>
            <a:r>
              <a:rPr kumimoji="1" lang="en-US" altLang="zh-CN" b="1"/>
              <a:t>Fourier</a:t>
            </a:r>
            <a:r>
              <a:rPr kumimoji="1" lang="en-US" altLang="zh-CN" sz="1200" b="1" baseline="-25000"/>
              <a:t> </a:t>
            </a:r>
            <a:r>
              <a:rPr kumimoji="1" lang="zh-CN" altLang="en-US" b="1"/>
              <a:t>级数的有关 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866775" y="5743575"/>
            <a:ext cx="8105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内容，因此本节将先简单地回顾一下</a:t>
            </a:r>
            <a:r>
              <a:rPr kumimoji="1" lang="zh-CN" altLang="en-US" b="1" baseline="-25000"/>
              <a:t> </a:t>
            </a:r>
            <a:r>
              <a:rPr kumimoji="1" lang="en-US" altLang="zh-CN" b="1"/>
              <a:t>Fourier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级数展开。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531813" y="717550"/>
            <a:ext cx="75565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altLang="zh-CN" sz="3200" b="1">
                <a:solidFill>
                  <a:srgbClr val="000099"/>
                </a:solidFill>
              </a:rPr>
              <a:t>§8.1  </a:t>
            </a:r>
            <a:r>
              <a:rPr kumimoji="1" lang="en-US" altLang="zh-CN" sz="3200" b="1">
                <a:solidFill>
                  <a:srgbClr val="000099"/>
                </a:solidFill>
              </a:rPr>
              <a:t>Fourier</a:t>
            </a:r>
            <a:r>
              <a:rPr kumimoji="1" lang="en-US" altLang="zh-CN" sz="32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3200" b="1">
                <a:solidFill>
                  <a:srgbClr val="000099"/>
                </a:solidFill>
              </a:rPr>
              <a:t>变换的概念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1476375" y="3335338"/>
            <a:ext cx="7667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因此，</a:t>
            </a:r>
            <a:r>
              <a:rPr kumimoji="1" lang="en-US" altLang="zh-CN" b="1"/>
              <a:t>Fourier </a:t>
            </a:r>
            <a:r>
              <a:rPr kumimoji="1" lang="zh-CN" altLang="en-US" b="1"/>
              <a:t>变换不仅在数学的许多分支中具有重要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504950" y="4629150"/>
            <a:ext cx="763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/>
              <a:t>Fourier </a:t>
            </a:r>
            <a:r>
              <a:rPr kumimoji="1" lang="zh-CN" altLang="en-US" b="1"/>
              <a:t>变换是在周期函数的 </a:t>
            </a:r>
            <a:r>
              <a:rPr kumimoji="1" lang="en-US" altLang="zh-CN" b="1"/>
              <a:t>Fourier </a:t>
            </a:r>
            <a:r>
              <a:rPr kumimoji="1" lang="zh-CN" altLang="en-US" b="1"/>
              <a:t>级数的基础上发</a:t>
            </a:r>
          </a:p>
        </p:txBody>
      </p:sp>
      <p:pic>
        <p:nvPicPr>
          <p:cNvPr id="6176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/>
      <p:bldP spid="6148" grpId="0"/>
      <p:bldP spid="6149" grpId="0"/>
      <p:bldP spid="6150" grpId="0"/>
      <p:bldP spid="6151" grpId="0"/>
      <p:bldP spid="6152" grpId="0"/>
      <p:bldP spid="6153" grpId="0"/>
      <p:bldP spid="615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6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64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65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66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67" name="Picture 7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68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69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0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1" name="Picture 75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2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3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4" name="Picture 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5" name="Picture 7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6" name="Picture 8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7" name="Picture 8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8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79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80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81" name="Picture 8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82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83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760" name="Group 64"/>
          <p:cNvGrpSpPr>
            <a:grpSpLocks/>
          </p:cNvGrpSpPr>
          <p:nvPr/>
        </p:nvGrpSpPr>
        <p:grpSpPr bwMode="auto">
          <a:xfrm>
            <a:off x="1042988" y="2833688"/>
            <a:ext cx="6454775" cy="1155700"/>
            <a:chOff x="657" y="1785"/>
            <a:chExt cx="4066" cy="728"/>
          </a:xfrm>
        </p:grpSpPr>
        <p:sp>
          <p:nvSpPr>
            <p:cNvPr id="29698" name="Rectangle 2"/>
            <p:cNvSpPr>
              <a:spLocks noChangeArrowheads="1"/>
            </p:cNvSpPr>
            <p:nvPr/>
          </p:nvSpPr>
          <p:spPr bwMode="auto">
            <a:xfrm>
              <a:off x="657" y="1901"/>
              <a:ext cx="27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0000"/>
                  </a:solidFill>
                </a:rPr>
                <a:t>(3)           </a:t>
              </a:r>
              <a:r>
                <a:rPr kumimoji="1" lang="zh-CN" altLang="en-US" b="1"/>
                <a:t>的 </a:t>
              </a:r>
              <a:r>
                <a:rPr kumimoji="1" lang="en-US" altLang="zh-CN" b="1"/>
                <a:t>Fourier </a:t>
              </a:r>
              <a:r>
                <a:rPr kumimoji="1" lang="zh-CN" altLang="en-US" b="1"/>
                <a:t>级数为</a:t>
              </a:r>
              <a:endParaRPr kumimoji="1" lang="zh-CN" altLang="en-US" u="sng"/>
            </a:p>
          </p:txBody>
        </p:sp>
        <p:graphicFrame>
          <p:nvGraphicFramePr>
            <p:cNvPr id="29699" name="Object 3"/>
            <p:cNvGraphicFramePr>
              <a:graphicFrameLocks/>
            </p:cNvGraphicFramePr>
            <p:nvPr/>
          </p:nvGraphicFramePr>
          <p:xfrm>
            <a:off x="3004" y="1785"/>
            <a:ext cx="1719" cy="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7" name="公式" r:id="rId5" imgW="2730240" imgH="1155600" progId="Equation.3">
                    <p:embed/>
                  </p:oleObj>
                </mc:Choice>
                <mc:Fallback>
                  <p:oleObj name="公式" r:id="rId5" imgW="2730240" imgH="1155600" progId="Equation.3">
                    <p:embed/>
                    <p:pic>
                      <p:nvPicPr>
                        <p:cNvPr id="29699" name="Object 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4" y="1785"/>
                          <a:ext cx="1719" cy="7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00" name="Object 4"/>
            <p:cNvGraphicFramePr>
              <a:graphicFrameLocks/>
            </p:cNvGraphicFramePr>
            <p:nvPr/>
          </p:nvGraphicFramePr>
          <p:xfrm>
            <a:off x="1011" y="1932"/>
            <a:ext cx="440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8" name="公式" r:id="rId7" imgW="698400" imgH="368280" progId="Equation.3">
                    <p:embed/>
                  </p:oleObj>
                </mc:Choice>
                <mc:Fallback>
                  <p:oleObj name="公式" r:id="rId7" imgW="698400" imgH="368280" progId="Equation.3">
                    <p:embed/>
                    <p:pic>
                      <p:nvPicPr>
                        <p:cNvPr id="29700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1" y="1932"/>
                          <a:ext cx="440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533400" y="2987675"/>
            <a:ext cx="733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0000FF"/>
                </a:solidFill>
              </a:rPr>
              <a:t>解</a:t>
            </a:r>
          </a:p>
        </p:txBody>
      </p:sp>
      <p:grpSp>
        <p:nvGrpSpPr>
          <p:cNvPr id="29761" name="Group 65"/>
          <p:cNvGrpSpPr>
            <a:grpSpLocks/>
          </p:cNvGrpSpPr>
          <p:nvPr/>
        </p:nvGrpSpPr>
        <p:grpSpPr bwMode="auto">
          <a:xfrm>
            <a:off x="1035050" y="3943350"/>
            <a:ext cx="5078413" cy="787400"/>
            <a:chOff x="652" y="2484"/>
            <a:chExt cx="3199" cy="496"/>
          </a:xfrm>
        </p:grpSpPr>
        <p:graphicFrame>
          <p:nvGraphicFramePr>
            <p:cNvPr id="29727" name="Object 31"/>
            <p:cNvGraphicFramePr>
              <a:graphicFrameLocks/>
            </p:cNvGraphicFramePr>
            <p:nvPr/>
          </p:nvGraphicFramePr>
          <p:xfrm>
            <a:off x="1798" y="2601"/>
            <a:ext cx="6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9" name="公式" r:id="rId9" imgW="1079280" imgH="406080" progId="Equation.3">
                    <p:embed/>
                  </p:oleObj>
                </mc:Choice>
                <mc:Fallback>
                  <p:oleObj name="公式" r:id="rId9" imgW="1079280" imgH="406080" progId="Equation.3">
                    <p:embed/>
                    <p:pic>
                      <p:nvPicPr>
                        <p:cNvPr id="29727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8" y="2601"/>
                          <a:ext cx="680" cy="2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28" name="Object 32"/>
            <p:cNvGraphicFramePr>
              <a:graphicFrameLocks/>
            </p:cNvGraphicFramePr>
            <p:nvPr/>
          </p:nvGraphicFramePr>
          <p:xfrm>
            <a:off x="2523" y="2484"/>
            <a:ext cx="132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0" name="公式" r:id="rId11" imgW="2108160" imgH="787320" progId="Equation.3">
                    <p:embed/>
                  </p:oleObj>
                </mc:Choice>
                <mc:Fallback>
                  <p:oleObj name="公式" r:id="rId11" imgW="2108160" imgH="787320" progId="Equation.3">
                    <p:embed/>
                    <p:pic>
                      <p:nvPicPr>
                        <p:cNvPr id="29728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3" y="2484"/>
                          <a:ext cx="132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29" name="Rectangle 33"/>
            <p:cNvSpPr>
              <a:spLocks noChangeArrowheads="1"/>
            </p:cNvSpPr>
            <p:nvPr/>
          </p:nvSpPr>
          <p:spPr bwMode="auto">
            <a:xfrm>
              <a:off x="652" y="2575"/>
              <a:ext cx="15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/>
                <a:t>(4) </a:t>
              </a:r>
              <a:r>
                <a:rPr kumimoji="1" lang="zh-CN" altLang="en-US" b="1">
                  <a:latin typeface="宋体" panose="02010600030101010101" pitchFamily="2" charset="-122"/>
                </a:rPr>
                <a:t>振幅谱为</a:t>
              </a:r>
            </a:p>
          </p:txBody>
        </p:sp>
      </p:grpSp>
      <p:grpSp>
        <p:nvGrpSpPr>
          <p:cNvPr id="29762" name="Group 66"/>
          <p:cNvGrpSpPr>
            <a:grpSpLocks/>
          </p:cNvGrpSpPr>
          <p:nvPr/>
        </p:nvGrpSpPr>
        <p:grpSpPr bwMode="auto">
          <a:xfrm>
            <a:off x="1462088" y="5075238"/>
            <a:ext cx="5176837" cy="1193800"/>
            <a:chOff x="921" y="3197"/>
            <a:chExt cx="3261" cy="752"/>
          </a:xfrm>
        </p:grpSpPr>
        <p:graphicFrame>
          <p:nvGraphicFramePr>
            <p:cNvPr id="29730" name="Object 34"/>
            <p:cNvGraphicFramePr>
              <a:graphicFrameLocks/>
            </p:cNvGraphicFramePr>
            <p:nvPr/>
          </p:nvGraphicFramePr>
          <p:xfrm>
            <a:off x="1818" y="3444"/>
            <a:ext cx="93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1" name="公式" r:id="rId13" imgW="1485720" imgH="380880" progId="Equation.3">
                    <p:embed/>
                  </p:oleObj>
                </mc:Choice>
                <mc:Fallback>
                  <p:oleObj name="公式" r:id="rId13" imgW="1485720" imgH="380880" progId="Equation.3">
                    <p:embed/>
                    <p:pic>
                      <p:nvPicPr>
                        <p:cNvPr id="29730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8" y="3444"/>
                          <a:ext cx="93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31" name="Object 35"/>
            <p:cNvGraphicFramePr>
              <a:graphicFrameLocks/>
            </p:cNvGraphicFramePr>
            <p:nvPr/>
          </p:nvGraphicFramePr>
          <p:xfrm>
            <a:off x="2774" y="3197"/>
            <a:ext cx="1408" cy="7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2" name="公式" r:id="rId15" imgW="2234880" imgH="1193760" progId="Equation.3">
                    <p:embed/>
                  </p:oleObj>
                </mc:Choice>
                <mc:Fallback>
                  <p:oleObj name="公式" r:id="rId15" imgW="2234880" imgH="1193760" progId="Equation.3">
                    <p:embed/>
                    <p:pic>
                      <p:nvPicPr>
                        <p:cNvPr id="29731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4" y="3197"/>
                          <a:ext cx="1408" cy="7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32" name="Rectangle 36"/>
            <p:cNvSpPr>
              <a:spLocks noChangeArrowheads="1"/>
            </p:cNvSpPr>
            <p:nvPr/>
          </p:nvSpPr>
          <p:spPr bwMode="auto">
            <a:xfrm>
              <a:off x="921" y="3393"/>
              <a:ext cx="1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latin typeface="宋体" panose="02010600030101010101" pitchFamily="2" charset="-122"/>
                </a:rPr>
                <a:t>相位谱为</a:t>
              </a:r>
            </a:p>
          </p:txBody>
        </p:sp>
      </p:grpSp>
      <p:pic>
        <p:nvPicPr>
          <p:cNvPr id="29784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85" name="Picture 89"/>
          <p:cNvPicPr>
            <a:picLocks noChangeAspect="1" noChangeArrowheads="1"/>
          </p:cNvPicPr>
          <p:nvPr/>
        </p:nvPicPr>
        <p:blipFill>
          <a:blip r:embed="rId17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786" name="Group 90"/>
          <p:cNvGrpSpPr>
            <a:grpSpLocks/>
          </p:cNvGrpSpPr>
          <p:nvPr/>
        </p:nvGrpSpPr>
        <p:grpSpPr bwMode="auto">
          <a:xfrm>
            <a:off x="5360988" y="652463"/>
            <a:ext cx="3400425" cy="1995487"/>
            <a:chOff x="3377" y="411"/>
            <a:chExt cx="2142" cy="1257"/>
          </a:xfrm>
        </p:grpSpPr>
        <p:sp>
          <p:nvSpPr>
            <p:cNvPr id="29787" name="Line 91"/>
            <p:cNvSpPr>
              <a:spLocks noChangeAspect="1" noChangeShapeType="1"/>
            </p:cNvSpPr>
            <p:nvPr/>
          </p:nvSpPr>
          <p:spPr bwMode="auto">
            <a:xfrm>
              <a:off x="3377" y="1296"/>
              <a:ext cx="2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8" name="Line 92"/>
            <p:cNvSpPr>
              <a:spLocks noChangeAspect="1" noChangeShapeType="1"/>
            </p:cNvSpPr>
            <p:nvPr/>
          </p:nvSpPr>
          <p:spPr bwMode="auto">
            <a:xfrm flipV="1">
              <a:off x="4427" y="444"/>
              <a:ext cx="0" cy="12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89" name="Group 93"/>
            <p:cNvGrpSpPr>
              <a:grpSpLocks/>
            </p:cNvGrpSpPr>
            <p:nvPr/>
          </p:nvGrpSpPr>
          <p:grpSpPr bwMode="auto">
            <a:xfrm>
              <a:off x="3542" y="852"/>
              <a:ext cx="1785" cy="444"/>
              <a:chOff x="3566" y="936"/>
              <a:chExt cx="1785" cy="348"/>
            </a:xfrm>
          </p:grpSpPr>
          <p:sp>
            <p:nvSpPr>
              <p:cNvPr id="29790" name="Line 94"/>
              <p:cNvSpPr>
                <a:spLocks noChangeAspect="1" noChangeShapeType="1"/>
              </p:cNvSpPr>
              <p:nvPr/>
            </p:nvSpPr>
            <p:spPr bwMode="auto">
              <a:xfrm flipV="1">
                <a:off x="446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91" name="Line 95"/>
              <p:cNvSpPr>
                <a:spLocks noChangeAspect="1" noChangeShapeType="1"/>
              </p:cNvSpPr>
              <p:nvPr/>
            </p:nvSpPr>
            <p:spPr bwMode="auto">
              <a:xfrm>
                <a:off x="490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92" name="Line 96"/>
              <p:cNvSpPr>
                <a:spLocks noChangeAspect="1" noChangeShapeType="1"/>
              </p:cNvSpPr>
              <p:nvPr/>
            </p:nvSpPr>
            <p:spPr bwMode="auto">
              <a:xfrm flipV="1">
                <a:off x="491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93" name="Line 97"/>
              <p:cNvSpPr>
                <a:spLocks noChangeAspect="1" noChangeShapeType="1"/>
              </p:cNvSpPr>
              <p:nvPr/>
            </p:nvSpPr>
            <p:spPr bwMode="auto">
              <a:xfrm>
                <a:off x="535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94" name="Line 98"/>
              <p:cNvSpPr>
                <a:spLocks noChangeAspect="1" noChangeShapeType="1"/>
              </p:cNvSpPr>
              <p:nvPr/>
            </p:nvSpPr>
            <p:spPr bwMode="auto">
              <a:xfrm flipV="1">
                <a:off x="401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95" name="Line 99"/>
              <p:cNvSpPr>
                <a:spLocks noChangeAspect="1" noChangeShapeType="1"/>
              </p:cNvSpPr>
              <p:nvPr/>
            </p:nvSpPr>
            <p:spPr bwMode="auto">
              <a:xfrm flipV="1">
                <a:off x="3566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96" name="Line 100"/>
              <p:cNvSpPr>
                <a:spLocks noChangeAspect="1" noChangeShapeType="1"/>
              </p:cNvSpPr>
              <p:nvPr/>
            </p:nvSpPr>
            <p:spPr bwMode="auto">
              <a:xfrm>
                <a:off x="400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797" name="Text Box 101"/>
            <p:cNvSpPr txBox="1">
              <a:spLocks noChangeAspect="1" noChangeArrowheads="1"/>
            </p:cNvSpPr>
            <p:nvPr/>
          </p:nvSpPr>
          <p:spPr bwMode="auto">
            <a:xfrm>
              <a:off x="4226" y="1252"/>
              <a:ext cx="517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en-US" altLang="zh-CN" sz="2000" b="1" i="1"/>
                <a:t>O</a:t>
              </a:r>
            </a:p>
          </p:txBody>
        </p:sp>
        <p:graphicFrame>
          <p:nvGraphicFramePr>
            <p:cNvPr id="29798" name="Object 102"/>
            <p:cNvGraphicFramePr>
              <a:graphicFrameLocks noChangeAspect="1"/>
            </p:cNvGraphicFramePr>
            <p:nvPr/>
          </p:nvGraphicFramePr>
          <p:xfrm>
            <a:off x="4473" y="411"/>
            <a:ext cx="376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3" name="公式" r:id="rId18" imgW="698400" imgH="368280" progId="Equation.3">
                    <p:embed/>
                  </p:oleObj>
                </mc:Choice>
                <mc:Fallback>
                  <p:oleObj name="公式" r:id="rId18" imgW="698400" imgH="368280" progId="Equation.3">
                    <p:embed/>
                    <p:pic>
                      <p:nvPicPr>
                        <p:cNvPr id="29798" name="Object 10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3" y="411"/>
                          <a:ext cx="376" cy="1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99" name="Object 103"/>
            <p:cNvGraphicFramePr>
              <a:graphicFrameLocks noChangeAspect="1"/>
            </p:cNvGraphicFramePr>
            <p:nvPr/>
          </p:nvGraphicFramePr>
          <p:xfrm>
            <a:off x="5437" y="1342"/>
            <a:ext cx="82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4" name="公式" r:id="rId20" imgW="152280" imgH="253800" progId="Equation.3">
                    <p:embed/>
                  </p:oleObj>
                </mc:Choice>
                <mc:Fallback>
                  <p:oleObj name="公式" r:id="rId20" imgW="152280" imgH="253800" progId="Equation.3">
                    <p:embed/>
                    <p:pic>
                      <p:nvPicPr>
                        <p:cNvPr id="29799" name="Object 103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7" y="1342"/>
                          <a:ext cx="82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800" name="Object 104"/>
            <p:cNvGraphicFramePr>
              <a:graphicFrameLocks noChangeAspect="1"/>
            </p:cNvGraphicFramePr>
            <p:nvPr/>
          </p:nvGraphicFramePr>
          <p:xfrm>
            <a:off x="4778" y="1318"/>
            <a:ext cx="212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5" name="公式" r:id="rId22" imgW="393480" imgH="279360" progId="Equation.3">
                    <p:embed/>
                  </p:oleObj>
                </mc:Choice>
                <mc:Fallback>
                  <p:oleObj name="公式" r:id="rId22" imgW="393480" imgH="279360" progId="Equation.3">
                    <p:embed/>
                    <p:pic>
                      <p:nvPicPr>
                        <p:cNvPr id="29800" name="Object 10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8" y="1318"/>
                          <a:ext cx="212" cy="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801" name="Object 105"/>
            <p:cNvGraphicFramePr>
              <a:graphicFrameLocks noChangeAspect="1"/>
            </p:cNvGraphicFramePr>
            <p:nvPr/>
          </p:nvGraphicFramePr>
          <p:xfrm>
            <a:off x="4443" y="773"/>
            <a:ext cx="212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6" name="公式" r:id="rId24" imgW="393480" imgH="279360" progId="Equation.3">
                    <p:embed/>
                  </p:oleObj>
                </mc:Choice>
                <mc:Fallback>
                  <p:oleObj name="公式" r:id="rId24" imgW="393480" imgH="279360" progId="Equation.3">
                    <p:embed/>
                    <p:pic>
                      <p:nvPicPr>
                        <p:cNvPr id="29801" name="Object 10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3" y="773"/>
                          <a:ext cx="212" cy="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9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2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3" name="Picture 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4" name="Picture 9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5" name="Picture 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6" name="Picture 9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7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8" name="Picture 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9" name="Picture 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0" name="Picture 100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1" name="Picture 1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2" name="Picture 10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3" name="Picture 10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4" name="Picture 10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5" name="Picture 1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6" name="Picture 10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7" name="Picture 10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8" name="Picture 10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9" name="Picture 10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0" name="Picture 11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1" name="Picture 11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2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042988" y="3017838"/>
            <a:ext cx="4130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00"/>
                </a:solidFill>
              </a:rPr>
              <a:t>(5) </a:t>
            </a:r>
            <a:r>
              <a:rPr kumimoji="1" lang="zh-CN" altLang="en-US" b="1"/>
              <a:t>频谱图如下图所示。</a:t>
            </a:r>
            <a:r>
              <a:rPr kumimoji="1" lang="zh-CN" altLang="en-US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533400" y="2987675"/>
            <a:ext cx="839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0000FF"/>
                </a:solidFill>
              </a:rPr>
              <a:t>解</a:t>
            </a:r>
          </a:p>
        </p:txBody>
      </p:sp>
      <p:grpSp>
        <p:nvGrpSpPr>
          <p:cNvPr id="30840" name="Group 120"/>
          <p:cNvGrpSpPr>
            <a:grpSpLocks/>
          </p:cNvGrpSpPr>
          <p:nvPr/>
        </p:nvGrpSpPr>
        <p:grpSpPr bwMode="auto">
          <a:xfrm>
            <a:off x="1384300" y="3740150"/>
            <a:ext cx="3173413" cy="2214563"/>
            <a:chOff x="872" y="2356"/>
            <a:chExt cx="1999" cy="1395"/>
          </a:xfrm>
        </p:grpSpPr>
        <p:grpSp>
          <p:nvGrpSpPr>
            <p:cNvPr id="30810" name="Group 90"/>
            <p:cNvGrpSpPr>
              <a:grpSpLocks/>
            </p:cNvGrpSpPr>
            <p:nvPr/>
          </p:nvGrpSpPr>
          <p:grpSpPr bwMode="auto">
            <a:xfrm>
              <a:off x="885" y="2356"/>
              <a:ext cx="1863" cy="1395"/>
              <a:chOff x="885" y="2356"/>
              <a:chExt cx="1863" cy="1395"/>
            </a:xfrm>
          </p:grpSpPr>
          <p:sp>
            <p:nvSpPr>
              <p:cNvPr id="30749" name="Line 29"/>
              <p:cNvSpPr>
                <a:spLocks noChangeAspect="1" noChangeShapeType="1"/>
              </p:cNvSpPr>
              <p:nvPr/>
            </p:nvSpPr>
            <p:spPr bwMode="auto">
              <a:xfrm>
                <a:off x="885" y="3379"/>
                <a:ext cx="184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0" name="Line 30"/>
              <p:cNvSpPr>
                <a:spLocks noChangeAspect="1" noChangeShapeType="1"/>
              </p:cNvSpPr>
              <p:nvPr/>
            </p:nvSpPr>
            <p:spPr bwMode="auto">
              <a:xfrm flipV="1">
                <a:off x="1795" y="2408"/>
                <a:ext cx="0" cy="13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1" name="Line 31"/>
              <p:cNvSpPr>
                <a:spLocks noChangeAspect="1" noChangeShapeType="1"/>
              </p:cNvSpPr>
              <p:nvPr/>
            </p:nvSpPr>
            <p:spPr bwMode="auto">
              <a:xfrm>
                <a:off x="2085" y="3055"/>
                <a:ext cx="0" cy="32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2" name="Line 32"/>
              <p:cNvSpPr>
                <a:spLocks noChangeAspect="1" noChangeShapeType="1"/>
              </p:cNvSpPr>
              <p:nvPr/>
            </p:nvSpPr>
            <p:spPr bwMode="auto">
              <a:xfrm>
                <a:off x="2371" y="3235"/>
                <a:ext cx="0" cy="14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3" name="Line 33"/>
              <p:cNvSpPr>
                <a:spLocks noChangeAspect="1" noChangeShapeType="1"/>
              </p:cNvSpPr>
              <p:nvPr/>
            </p:nvSpPr>
            <p:spPr bwMode="auto">
              <a:xfrm>
                <a:off x="1795" y="2800"/>
                <a:ext cx="0" cy="589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4" name="Text Box 34"/>
              <p:cNvSpPr txBox="1">
                <a:spLocks noChangeAspect="1" noChangeArrowheads="1"/>
              </p:cNvSpPr>
              <p:nvPr/>
            </p:nvSpPr>
            <p:spPr bwMode="auto">
              <a:xfrm>
                <a:off x="1985" y="3345"/>
                <a:ext cx="522" cy="3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/>
                  <a:t>1</a:t>
                </a:r>
              </a:p>
            </p:txBody>
          </p:sp>
          <p:sp>
            <p:nvSpPr>
              <p:cNvPr id="30755" name="Text Box 35"/>
              <p:cNvSpPr txBox="1">
                <a:spLocks noChangeAspect="1" noChangeArrowheads="1"/>
              </p:cNvSpPr>
              <p:nvPr/>
            </p:nvSpPr>
            <p:spPr bwMode="auto">
              <a:xfrm>
                <a:off x="1029" y="3345"/>
                <a:ext cx="46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>
                    <a:latin typeface="Symbol" panose="05050102010706020507" pitchFamily="18" charset="2"/>
                  </a:rPr>
                  <a:t>-</a:t>
                </a:r>
                <a:r>
                  <a:rPr lang="en-US" altLang="zh-CN" sz="2000" b="1"/>
                  <a:t>2</a:t>
                </a:r>
              </a:p>
            </p:txBody>
          </p:sp>
          <p:sp>
            <p:nvSpPr>
              <p:cNvPr id="30756" name="Text Box 36"/>
              <p:cNvSpPr txBox="1">
                <a:spLocks noChangeAspect="1" noChangeArrowheads="1"/>
              </p:cNvSpPr>
              <p:nvPr/>
            </p:nvSpPr>
            <p:spPr bwMode="auto">
              <a:xfrm>
                <a:off x="2276" y="3345"/>
                <a:ext cx="414" cy="3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/>
                  <a:t>2</a:t>
                </a:r>
              </a:p>
            </p:txBody>
          </p:sp>
          <p:sp>
            <p:nvSpPr>
              <p:cNvPr id="30757" name="Text Box 37"/>
              <p:cNvSpPr txBox="1">
                <a:spLocks noChangeAspect="1" noChangeArrowheads="1"/>
              </p:cNvSpPr>
              <p:nvPr/>
            </p:nvSpPr>
            <p:spPr bwMode="auto">
              <a:xfrm>
                <a:off x="1315" y="3345"/>
                <a:ext cx="462" cy="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>
                    <a:latin typeface="Symbol" panose="05050102010706020507" pitchFamily="18" charset="2"/>
                  </a:rPr>
                  <a:t>-</a:t>
                </a:r>
                <a:r>
                  <a:rPr lang="en-US" altLang="zh-CN" sz="2000" b="1"/>
                  <a:t>1</a:t>
                </a:r>
              </a:p>
            </p:txBody>
          </p:sp>
          <p:sp>
            <p:nvSpPr>
              <p:cNvPr id="30758" name="Line 38"/>
              <p:cNvSpPr>
                <a:spLocks noChangeAspect="1" noChangeShapeType="1"/>
              </p:cNvSpPr>
              <p:nvPr/>
            </p:nvSpPr>
            <p:spPr bwMode="auto">
              <a:xfrm>
                <a:off x="1507" y="3055"/>
                <a:ext cx="0" cy="32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9" name="Line 39"/>
              <p:cNvSpPr>
                <a:spLocks noChangeAspect="1" noChangeShapeType="1"/>
              </p:cNvSpPr>
              <p:nvPr/>
            </p:nvSpPr>
            <p:spPr bwMode="auto">
              <a:xfrm>
                <a:off x="1219" y="3235"/>
                <a:ext cx="0" cy="14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60" name="Text Box 40"/>
              <p:cNvSpPr txBox="1">
                <a:spLocks noChangeAspect="1" noChangeArrowheads="1"/>
              </p:cNvSpPr>
              <p:nvPr/>
            </p:nvSpPr>
            <p:spPr bwMode="auto">
              <a:xfrm>
                <a:off x="1610" y="3331"/>
                <a:ext cx="426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 i="1"/>
                  <a:t>O</a:t>
                </a:r>
              </a:p>
            </p:txBody>
          </p:sp>
          <p:graphicFrame>
            <p:nvGraphicFramePr>
              <p:cNvPr id="30775" name="Object 55"/>
              <p:cNvGraphicFramePr>
                <a:graphicFrameLocks noChangeAspect="1"/>
              </p:cNvGraphicFramePr>
              <p:nvPr/>
            </p:nvGraphicFramePr>
            <p:xfrm>
              <a:off x="1853" y="2356"/>
              <a:ext cx="578" cy="21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1" name="公式" r:id="rId5" imgW="1079280" imgH="406080" progId="Equation.3">
                      <p:embed/>
                    </p:oleObj>
                  </mc:Choice>
                  <mc:Fallback>
                    <p:oleObj name="公式" r:id="rId5" imgW="1079280" imgH="406080" progId="Equation.3">
                      <p:embed/>
                      <p:pic>
                        <p:nvPicPr>
                          <p:cNvPr id="30775" name="Object 55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53" y="2356"/>
                            <a:ext cx="578" cy="21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776" name="Object 56"/>
              <p:cNvGraphicFramePr>
                <a:graphicFrameLocks noChangeAspect="1"/>
              </p:cNvGraphicFramePr>
              <p:nvPr/>
            </p:nvGraphicFramePr>
            <p:xfrm>
              <a:off x="2612" y="3419"/>
              <a:ext cx="136" cy="1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2" name="公式" r:id="rId7" imgW="253800" imgH="215640" progId="Equation.3">
                      <p:embed/>
                    </p:oleObj>
                  </mc:Choice>
                  <mc:Fallback>
                    <p:oleObj name="公式" r:id="rId7" imgW="253800" imgH="215640" progId="Equation.3">
                      <p:embed/>
                      <p:pic>
                        <p:nvPicPr>
                          <p:cNvPr id="30776" name="Object 56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12" y="3419"/>
                            <a:ext cx="136" cy="1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778" name="Object 58"/>
              <p:cNvGraphicFramePr>
                <a:graphicFrameLocks noChangeAspect="1"/>
              </p:cNvGraphicFramePr>
              <p:nvPr/>
            </p:nvGraphicFramePr>
            <p:xfrm>
              <a:off x="1833" y="2757"/>
              <a:ext cx="116" cy="1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3" name="公式" r:id="rId9" imgW="215640" imgH="203040" progId="Equation.3">
                      <p:embed/>
                    </p:oleObj>
                  </mc:Choice>
                  <mc:Fallback>
                    <p:oleObj name="公式" r:id="rId9" imgW="215640" imgH="203040" progId="Equation.3">
                      <p:embed/>
                      <p:pic>
                        <p:nvPicPr>
                          <p:cNvPr id="30778" name="Object 58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33" y="2757"/>
                            <a:ext cx="116" cy="10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0836" name="Text Box 116"/>
            <p:cNvSpPr txBox="1">
              <a:spLocks noChangeArrowheads="1"/>
            </p:cNvSpPr>
            <p:nvPr/>
          </p:nvSpPr>
          <p:spPr bwMode="auto">
            <a:xfrm>
              <a:off x="872" y="3098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3333FF"/>
                  </a:solidFill>
                  <a:latin typeface="Arial" panose="020B0604020202020204" pitchFamily="34" charset="0"/>
                </a:rPr>
                <a:t>…</a:t>
              </a:r>
              <a:r>
                <a:rPr lang="en-US" altLang="zh-CN" b="1">
                  <a:solidFill>
                    <a:srgbClr val="3333FF"/>
                  </a:solidFill>
                </a:rPr>
                <a:t>   </a:t>
              </a:r>
            </a:p>
          </p:txBody>
        </p:sp>
        <p:sp>
          <p:nvSpPr>
            <p:cNvPr id="30837" name="Text Box 117"/>
            <p:cNvSpPr txBox="1">
              <a:spLocks noChangeArrowheads="1"/>
            </p:cNvSpPr>
            <p:nvPr/>
          </p:nvSpPr>
          <p:spPr bwMode="auto">
            <a:xfrm>
              <a:off x="2419" y="3097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3333FF"/>
                  </a:solidFill>
                  <a:latin typeface="Arial" panose="020B0604020202020204" pitchFamily="34" charset="0"/>
                </a:rPr>
                <a:t>…</a:t>
              </a:r>
              <a:r>
                <a:rPr lang="en-US" altLang="zh-CN" b="1">
                  <a:solidFill>
                    <a:srgbClr val="3333FF"/>
                  </a:solidFill>
                </a:rPr>
                <a:t>   </a:t>
              </a:r>
            </a:p>
          </p:txBody>
        </p:sp>
      </p:grpSp>
      <p:grpSp>
        <p:nvGrpSpPr>
          <p:cNvPr id="30841" name="Group 121"/>
          <p:cNvGrpSpPr>
            <a:grpSpLocks/>
          </p:cNvGrpSpPr>
          <p:nvPr/>
        </p:nvGrpSpPr>
        <p:grpSpPr bwMode="auto">
          <a:xfrm>
            <a:off x="5126038" y="3744913"/>
            <a:ext cx="3173412" cy="2505075"/>
            <a:chOff x="3229" y="2359"/>
            <a:chExt cx="1999" cy="1578"/>
          </a:xfrm>
        </p:grpSpPr>
        <p:grpSp>
          <p:nvGrpSpPr>
            <p:cNvPr id="30811" name="Group 91"/>
            <p:cNvGrpSpPr>
              <a:grpSpLocks/>
            </p:cNvGrpSpPr>
            <p:nvPr/>
          </p:nvGrpSpPr>
          <p:grpSpPr bwMode="auto">
            <a:xfrm>
              <a:off x="3291" y="2359"/>
              <a:ext cx="1808" cy="1578"/>
              <a:chOff x="3291" y="2359"/>
              <a:chExt cx="1808" cy="1578"/>
            </a:xfrm>
          </p:grpSpPr>
          <p:sp>
            <p:nvSpPr>
              <p:cNvPr id="30761" name="Line 41"/>
              <p:cNvSpPr>
                <a:spLocks noChangeAspect="1" noChangeShapeType="1"/>
              </p:cNvSpPr>
              <p:nvPr/>
            </p:nvSpPr>
            <p:spPr bwMode="auto">
              <a:xfrm>
                <a:off x="3291" y="3371"/>
                <a:ext cx="180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62" name="Line 42"/>
              <p:cNvSpPr>
                <a:spLocks noChangeAspect="1" noChangeShapeType="1"/>
              </p:cNvSpPr>
              <p:nvPr/>
            </p:nvSpPr>
            <p:spPr bwMode="auto">
              <a:xfrm flipV="1">
                <a:off x="4149" y="2403"/>
                <a:ext cx="0" cy="153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63" name="Line 43"/>
              <p:cNvSpPr>
                <a:spLocks noChangeAspect="1" noChangeShapeType="1"/>
              </p:cNvSpPr>
              <p:nvPr/>
            </p:nvSpPr>
            <p:spPr bwMode="auto">
              <a:xfrm>
                <a:off x="4439" y="2927"/>
                <a:ext cx="0" cy="44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64" name="Text Box 44"/>
              <p:cNvSpPr txBox="1">
                <a:spLocks noChangeAspect="1" noChangeArrowheads="1"/>
              </p:cNvSpPr>
              <p:nvPr/>
            </p:nvSpPr>
            <p:spPr bwMode="auto">
              <a:xfrm>
                <a:off x="4343" y="3337"/>
                <a:ext cx="534" cy="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/>
                  <a:t>1</a:t>
                </a:r>
              </a:p>
            </p:txBody>
          </p:sp>
          <p:sp>
            <p:nvSpPr>
              <p:cNvPr id="30765" name="Text Box 45"/>
              <p:cNvSpPr txBox="1">
                <a:spLocks noChangeAspect="1" noChangeArrowheads="1"/>
              </p:cNvSpPr>
              <p:nvPr/>
            </p:nvSpPr>
            <p:spPr bwMode="auto">
              <a:xfrm>
                <a:off x="3383" y="3134"/>
                <a:ext cx="474" cy="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>
                    <a:latin typeface="Symbol" panose="05050102010706020507" pitchFamily="18" charset="2"/>
                  </a:rPr>
                  <a:t>-</a:t>
                </a:r>
                <a:r>
                  <a:rPr lang="en-US" altLang="zh-CN" sz="2000" b="1"/>
                  <a:t>2</a:t>
                </a:r>
              </a:p>
            </p:txBody>
          </p:sp>
          <p:sp>
            <p:nvSpPr>
              <p:cNvPr id="30766" name="Text Box 46"/>
              <p:cNvSpPr txBox="1">
                <a:spLocks noChangeAspect="1" noChangeArrowheads="1"/>
              </p:cNvSpPr>
              <p:nvPr/>
            </p:nvSpPr>
            <p:spPr bwMode="auto">
              <a:xfrm>
                <a:off x="4630" y="3337"/>
                <a:ext cx="414" cy="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/>
                  <a:t>2</a:t>
                </a:r>
              </a:p>
            </p:txBody>
          </p:sp>
          <p:sp>
            <p:nvSpPr>
              <p:cNvPr id="30767" name="Text Box 47"/>
              <p:cNvSpPr txBox="1">
                <a:spLocks noChangeAspect="1" noChangeArrowheads="1"/>
              </p:cNvSpPr>
              <p:nvPr/>
            </p:nvSpPr>
            <p:spPr bwMode="auto">
              <a:xfrm>
                <a:off x="3676" y="3134"/>
                <a:ext cx="450" cy="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>
                    <a:latin typeface="Symbol" panose="05050102010706020507" pitchFamily="18" charset="2"/>
                  </a:rPr>
                  <a:t>-</a:t>
                </a:r>
                <a:r>
                  <a:rPr lang="en-US" altLang="zh-CN" sz="2000" b="1"/>
                  <a:t>1</a:t>
                </a:r>
              </a:p>
            </p:txBody>
          </p:sp>
          <p:sp>
            <p:nvSpPr>
              <p:cNvPr id="30768" name="Line 48"/>
              <p:cNvSpPr>
                <a:spLocks noChangeAspect="1" noChangeShapeType="1"/>
              </p:cNvSpPr>
              <p:nvPr/>
            </p:nvSpPr>
            <p:spPr bwMode="auto">
              <a:xfrm>
                <a:off x="3573" y="3371"/>
                <a:ext cx="0" cy="44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69" name="Line 49"/>
              <p:cNvSpPr>
                <a:spLocks noChangeAspect="1" noChangeShapeType="1"/>
              </p:cNvSpPr>
              <p:nvPr/>
            </p:nvSpPr>
            <p:spPr bwMode="auto">
              <a:xfrm>
                <a:off x="3861" y="3371"/>
                <a:ext cx="0" cy="44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0" name="Line 50"/>
              <p:cNvSpPr>
                <a:spLocks noChangeAspect="1" noChangeShapeType="1"/>
              </p:cNvSpPr>
              <p:nvPr/>
            </p:nvSpPr>
            <p:spPr bwMode="auto">
              <a:xfrm>
                <a:off x="4725" y="2927"/>
                <a:ext cx="0" cy="44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1" name="Line 51"/>
              <p:cNvSpPr>
                <a:spLocks noChangeAspect="1" noChangeShapeType="1"/>
              </p:cNvSpPr>
              <p:nvPr/>
            </p:nvSpPr>
            <p:spPr bwMode="auto">
              <a:xfrm>
                <a:off x="4149" y="2927"/>
                <a:ext cx="708" cy="0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2" name="Line 52"/>
              <p:cNvSpPr>
                <a:spLocks noChangeAspect="1" noChangeShapeType="1"/>
              </p:cNvSpPr>
              <p:nvPr/>
            </p:nvSpPr>
            <p:spPr bwMode="auto">
              <a:xfrm>
                <a:off x="3453" y="3815"/>
                <a:ext cx="696" cy="0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3" name="Text Box 53"/>
              <p:cNvSpPr txBox="1">
                <a:spLocks noChangeAspect="1" noChangeArrowheads="1"/>
              </p:cNvSpPr>
              <p:nvPr/>
            </p:nvSpPr>
            <p:spPr bwMode="auto">
              <a:xfrm>
                <a:off x="3958" y="3324"/>
                <a:ext cx="402" cy="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0" hangingPunct="0"/>
                <a:r>
                  <a:rPr lang="en-US" altLang="zh-CN" sz="2000" b="1" i="1"/>
                  <a:t>O</a:t>
                </a:r>
              </a:p>
            </p:txBody>
          </p:sp>
          <p:graphicFrame>
            <p:nvGraphicFramePr>
              <p:cNvPr id="30774" name="Object 54"/>
              <p:cNvGraphicFramePr>
                <a:graphicFrameLocks/>
              </p:cNvGraphicFramePr>
              <p:nvPr/>
            </p:nvGraphicFramePr>
            <p:xfrm>
              <a:off x="4217" y="2359"/>
              <a:ext cx="796" cy="2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4" name="公式" r:id="rId11" imgW="1485720" imgH="380880" progId="Equation.3">
                      <p:embed/>
                    </p:oleObj>
                  </mc:Choice>
                  <mc:Fallback>
                    <p:oleObj name="公式" r:id="rId11" imgW="1485720" imgH="380880" progId="Equation.3">
                      <p:embed/>
                      <p:pic>
                        <p:nvPicPr>
                          <p:cNvPr id="30774" name="Object 5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17" y="2359"/>
                            <a:ext cx="796" cy="2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777" name="Object 57"/>
              <p:cNvGraphicFramePr>
                <a:graphicFrameLocks noChangeAspect="1"/>
              </p:cNvGraphicFramePr>
              <p:nvPr/>
            </p:nvGraphicFramePr>
            <p:xfrm>
              <a:off x="4963" y="3414"/>
              <a:ext cx="136" cy="1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5" name="公式" r:id="rId13" imgW="253800" imgH="215640" progId="Equation.3">
                      <p:embed/>
                    </p:oleObj>
                  </mc:Choice>
                  <mc:Fallback>
                    <p:oleObj name="公式" r:id="rId13" imgW="253800" imgH="215640" progId="Equation.3">
                      <p:embed/>
                      <p:pic>
                        <p:nvPicPr>
                          <p:cNvPr id="30777" name="Object 57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63" y="3414"/>
                            <a:ext cx="136" cy="1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779" name="Object 59"/>
              <p:cNvGraphicFramePr>
                <a:graphicFrameLocks noChangeAspect="1"/>
              </p:cNvGraphicFramePr>
              <p:nvPr/>
            </p:nvGraphicFramePr>
            <p:xfrm>
              <a:off x="3884" y="2852"/>
              <a:ext cx="238" cy="1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6" name="公式" r:id="rId14" imgW="444240" imgH="342720" progId="Equation.3">
                      <p:embed/>
                    </p:oleObj>
                  </mc:Choice>
                  <mc:Fallback>
                    <p:oleObj name="公式" r:id="rId14" imgW="444240" imgH="342720" progId="Equation.3">
                      <p:embed/>
                      <p:pic>
                        <p:nvPicPr>
                          <p:cNvPr id="30779" name="Object 59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84" y="2852"/>
                            <a:ext cx="238" cy="18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780" name="Object 60"/>
              <p:cNvGraphicFramePr>
                <a:graphicFrameLocks noChangeAspect="1"/>
              </p:cNvGraphicFramePr>
              <p:nvPr/>
            </p:nvGraphicFramePr>
            <p:xfrm>
              <a:off x="4172" y="3723"/>
              <a:ext cx="361" cy="1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7" name="公式" r:id="rId16" imgW="672840" imgH="342720" progId="Equation.3">
                      <p:embed/>
                    </p:oleObj>
                  </mc:Choice>
                  <mc:Fallback>
                    <p:oleObj name="公式" r:id="rId16" imgW="672840" imgH="342720" progId="Equation.3">
                      <p:embed/>
                      <p:pic>
                        <p:nvPicPr>
                          <p:cNvPr id="30780" name="Object 60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2" y="3723"/>
                            <a:ext cx="361" cy="18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0838" name="Text Box 118"/>
            <p:cNvSpPr txBox="1">
              <a:spLocks noChangeArrowheads="1"/>
            </p:cNvSpPr>
            <p:nvPr/>
          </p:nvSpPr>
          <p:spPr bwMode="auto">
            <a:xfrm>
              <a:off x="3229" y="3391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3333FF"/>
                  </a:solidFill>
                  <a:latin typeface="Arial" panose="020B0604020202020204" pitchFamily="34" charset="0"/>
                </a:rPr>
                <a:t>…</a:t>
              </a:r>
              <a:r>
                <a:rPr lang="en-US" altLang="zh-CN" b="1">
                  <a:solidFill>
                    <a:srgbClr val="3333FF"/>
                  </a:solidFill>
                </a:rPr>
                <a:t>   </a:t>
              </a:r>
            </a:p>
          </p:txBody>
        </p:sp>
        <p:sp>
          <p:nvSpPr>
            <p:cNvPr id="30839" name="Text Box 119"/>
            <p:cNvSpPr txBox="1">
              <a:spLocks noChangeArrowheads="1"/>
            </p:cNvSpPr>
            <p:nvPr/>
          </p:nvSpPr>
          <p:spPr bwMode="auto">
            <a:xfrm>
              <a:off x="4776" y="2934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3333FF"/>
                  </a:solidFill>
                  <a:latin typeface="Arial" panose="020B0604020202020204" pitchFamily="34" charset="0"/>
                </a:rPr>
                <a:t>…</a:t>
              </a:r>
              <a:r>
                <a:rPr lang="en-US" altLang="zh-CN" b="1">
                  <a:solidFill>
                    <a:srgbClr val="3333FF"/>
                  </a:solidFill>
                </a:rPr>
                <a:t>   </a:t>
              </a:r>
            </a:p>
          </p:txBody>
        </p:sp>
      </p:grpSp>
      <p:pic>
        <p:nvPicPr>
          <p:cNvPr id="30842" name="Picture 12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3" name="Picture 1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4" name="Picture 124"/>
          <p:cNvPicPr>
            <a:picLocks noChangeAspect="1" noChangeArrowheads="1"/>
          </p:cNvPicPr>
          <p:nvPr/>
        </p:nvPicPr>
        <p:blipFill>
          <a:blip r:embed="rId19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45" name="Group 125"/>
          <p:cNvGrpSpPr>
            <a:grpSpLocks/>
          </p:cNvGrpSpPr>
          <p:nvPr/>
        </p:nvGrpSpPr>
        <p:grpSpPr bwMode="auto">
          <a:xfrm>
            <a:off x="5360988" y="652463"/>
            <a:ext cx="3400425" cy="1995487"/>
            <a:chOff x="3377" y="411"/>
            <a:chExt cx="2142" cy="1257"/>
          </a:xfrm>
        </p:grpSpPr>
        <p:sp>
          <p:nvSpPr>
            <p:cNvPr id="30846" name="Line 126"/>
            <p:cNvSpPr>
              <a:spLocks noChangeAspect="1" noChangeShapeType="1"/>
            </p:cNvSpPr>
            <p:nvPr/>
          </p:nvSpPr>
          <p:spPr bwMode="auto">
            <a:xfrm>
              <a:off x="3377" y="1296"/>
              <a:ext cx="2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7" name="Line 127"/>
            <p:cNvSpPr>
              <a:spLocks noChangeAspect="1" noChangeShapeType="1"/>
            </p:cNvSpPr>
            <p:nvPr/>
          </p:nvSpPr>
          <p:spPr bwMode="auto">
            <a:xfrm flipV="1">
              <a:off x="4427" y="444"/>
              <a:ext cx="0" cy="12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848" name="Group 128"/>
            <p:cNvGrpSpPr>
              <a:grpSpLocks/>
            </p:cNvGrpSpPr>
            <p:nvPr/>
          </p:nvGrpSpPr>
          <p:grpSpPr bwMode="auto">
            <a:xfrm>
              <a:off x="3542" y="852"/>
              <a:ext cx="1785" cy="444"/>
              <a:chOff x="3566" y="936"/>
              <a:chExt cx="1785" cy="348"/>
            </a:xfrm>
          </p:grpSpPr>
          <p:sp>
            <p:nvSpPr>
              <p:cNvPr id="30849" name="Line 129"/>
              <p:cNvSpPr>
                <a:spLocks noChangeAspect="1" noChangeShapeType="1"/>
              </p:cNvSpPr>
              <p:nvPr/>
            </p:nvSpPr>
            <p:spPr bwMode="auto">
              <a:xfrm flipV="1">
                <a:off x="446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0" name="Line 130"/>
              <p:cNvSpPr>
                <a:spLocks noChangeAspect="1" noChangeShapeType="1"/>
              </p:cNvSpPr>
              <p:nvPr/>
            </p:nvSpPr>
            <p:spPr bwMode="auto">
              <a:xfrm>
                <a:off x="490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1" name="Line 131"/>
              <p:cNvSpPr>
                <a:spLocks noChangeAspect="1" noChangeShapeType="1"/>
              </p:cNvSpPr>
              <p:nvPr/>
            </p:nvSpPr>
            <p:spPr bwMode="auto">
              <a:xfrm flipV="1">
                <a:off x="491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2" name="Line 132"/>
              <p:cNvSpPr>
                <a:spLocks noChangeAspect="1" noChangeShapeType="1"/>
              </p:cNvSpPr>
              <p:nvPr/>
            </p:nvSpPr>
            <p:spPr bwMode="auto">
              <a:xfrm>
                <a:off x="535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3" name="Line 133"/>
              <p:cNvSpPr>
                <a:spLocks noChangeAspect="1" noChangeShapeType="1"/>
              </p:cNvSpPr>
              <p:nvPr/>
            </p:nvSpPr>
            <p:spPr bwMode="auto">
              <a:xfrm flipV="1">
                <a:off x="4010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4" name="Line 134"/>
              <p:cNvSpPr>
                <a:spLocks noChangeAspect="1" noChangeShapeType="1"/>
              </p:cNvSpPr>
              <p:nvPr/>
            </p:nvSpPr>
            <p:spPr bwMode="auto">
              <a:xfrm flipV="1">
                <a:off x="3566" y="936"/>
                <a:ext cx="435" cy="34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5" name="Line 135"/>
              <p:cNvSpPr>
                <a:spLocks noChangeAspect="1" noChangeShapeType="1"/>
              </p:cNvSpPr>
              <p:nvPr/>
            </p:nvSpPr>
            <p:spPr bwMode="auto">
              <a:xfrm>
                <a:off x="4001" y="936"/>
                <a:ext cx="0" cy="348"/>
              </a:xfrm>
              <a:prstGeom prst="line">
                <a:avLst/>
              </a:prstGeom>
              <a:noFill/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56" name="Text Box 136"/>
            <p:cNvSpPr txBox="1">
              <a:spLocks noChangeAspect="1" noChangeArrowheads="1"/>
            </p:cNvSpPr>
            <p:nvPr/>
          </p:nvSpPr>
          <p:spPr bwMode="auto">
            <a:xfrm>
              <a:off x="4226" y="1252"/>
              <a:ext cx="517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en-US" altLang="zh-CN" sz="2000" b="1" i="1"/>
                <a:t>O</a:t>
              </a:r>
            </a:p>
          </p:txBody>
        </p:sp>
        <p:graphicFrame>
          <p:nvGraphicFramePr>
            <p:cNvPr id="30857" name="Object 137"/>
            <p:cNvGraphicFramePr>
              <a:graphicFrameLocks noChangeAspect="1"/>
            </p:cNvGraphicFramePr>
            <p:nvPr/>
          </p:nvGraphicFramePr>
          <p:xfrm>
            <a:off x="4473" y="411"/>
            <a:ext cx="376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8" name="公式" r:id="rId20" imgW="698400" imgH="368280" progId="Equation.3">
                    <p:embed/>
                  </p:oleObj>
                </mc:Choice>
                <mc:Fallback>
                  <p:oleObj name="公式" r:id="rId20" imgW="698400" imgH="368280" progId="Equation.3">
                    <p:embed/>
                    <p:pic>
                      <p:nvPicPr>
                        <p:cNvPr id="30857" name="Object 13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3" y="411"/>
                          <a:ext cx="376" cy="1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58" name="Object 138"/>
            <p:cNvGraphicFramePr>
              <a:graphicFrameLocks noChangeAspect="1"/>
            </p:cNvGraphicFramePr>
            <p:nvPr/>
          </p:nvGraphicFramePr>
          <p:xfrm>
            <a:off x="5437" y="1342"/>
            <a:ext cx="82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9" name="公式" r:id="rId22" imgW="152280" imgH="253800" progId="Equation.3">
                    <p:embed/>
                  </p:oleObj>
                </mc:Choice>
                <mc:Fallback>
                  <p:oleObj name="公式" r:id="rId22" imgW="152280" imgH="253800" progId="Equation.3">
                    <p:embed/>
                    <p:pic>
                      <p:nvPicPr>
                        <p:cNvPr id="30858" name="Object 138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7" y="1342"/>
                          <a:ext cx="82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59" name="Object 139"/>
            <p:cNvGraphicFramePr>
              <a:graphicFrameLocks noChangeAspect="1"/>
            </p:cNvGraphicFramePr>
            <p:nvPr/>
          </p:nvGraphicFramePr>
          <p:xfrm>
            <a:off x="4778" y="1318"/>
            <a:ext cx="212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0" name="公式" r:id="rId24" imgW="393480" imgH="279360" progId="Equation.3">
                    <p:embed/>
                  </p:oleObj>
                </mc:Choice>
                <mc:Fallback>
                  <p:oleObj name="公式" r:id="rId24" imgW="393480" imgH="279360" progId="Equation.3">
                    <p:embed/>
                    <p:pic>
                      <p:nvPicPr>
                        <p:cNvPr id="30859" name="Object 139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8" y="1318"/>
                          <a:ext cx="212" cy="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60" name="Object 140"/>
            <p:cNvGraphicFramePr>
              <a:graphicFrameLocks noChangeAspect="1"/>
            </p:cNvGraphicFramePr>
            <p:nvPr/>
          </p:nvGraphicFramePr>
          <p:xfrm>
            <a:off x="4443" y="773"/>
            <a:ext cx="212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1" name="公式" r:id="rId26" imgW="393480" imgH="279360" progId="Equation.3">
                    <p:embed/>
                  </p:oleObj>
                </mc:Choice>
                <mc:Fallback>
                  <p:oleObj name="公式" r:id="rId26" imgW="393480" imgH="279360" progId="Equation.3">
                    <p:embed/>
                    <p:pic>
                      <p:nvPicPr>
                        <p:cNvPr id="30860" name="Object 140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3" y="773"/>
                          <a:ext cx="212" cy="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3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3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4" name="Picture 1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7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8" name="Picture 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9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2" name="Picture 1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3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5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6" name="Picture 2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7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8" name="Picture 2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2" name="Picture 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4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409700" y="1352550"/>
            <a:ext cx="7581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借助</a:t>
            </a:r>
            <a:r>
              <a:rPr kumimoji="1" lang="zh-CN" altLang="en-US" b="1" baseline="-25000"/>
              <a:t> </a:t>
            </a:r>
            <a:r>
              <a:rPr kumimoji="1" lang="en-US" altLang="zh-CN" b="1"/>
              <a:t>Fourier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级数展开，使得人们能够完全了解一个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981075" y="1943100"/>
            <a:ext cx="7942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信号的频率特性，从而认清了一个信号的本质，这种对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981075" y="2552700"/>
            <a:ext cx="741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信号的分析手段也称为</a:t>
            </a:r>
            <a:r>
              <a:rPr kumimoji="1" lang="zh-CN" altLang="en-US" b="1" u="sng">
                <a:solidFill>
                  <a:schemeClr val="folHlink"/>
                </a:solidFill>
                <a:ea typeface="楷体_GB2312" pitchFamily="49" charset="-122"/>
              </a:rPr>
              <a:t>频谱分析</a:t>
            </a:r>
            <a:r>
              <a:rPr kumimoji="1" lang="en-US" altLang="zh-CN" b="1" u="sng"/>
              <a:t>(</a:t>
            </a:r>
            <a:r>
              <a:rPr kumimoji="1" lang="zh-CN" altLang="en-US" b="1"/>
              <a:t>或者</a:t>
            </a:r>
            <a:r>
              <a:rPr kumimoji="1" lang="zh-CN" altLang="en-US" b="1" u="sng">
                <a:solidFill>
                  <a:schemeClr val="folHlink"/>
                </a:solidFill>
                <a:ea typeface="楷体_GB2312" pitchFamily="49" charset="-122"/>
              </a:rPr>
              <a:t>谐波分析</a:t>
            </a:r>
            <a:r>
              <a:rPr kumimoji="1" lang="en-US" altLang="zh-CN" b="1" u="sng"/>
              <a:t>)</a:t>
            </a:r>
            <a:r>
              <a:rPr kumimoji="1" lang="zh-CN" altLang="en-US" b="1"/>
              <a:t>。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409700" y="3362325"/>
            <a:ext cx="7734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但是，</a:t>
            </a:r>
            <a:r>
              <a:rPr kumimoji="1" lang="en-US" altLang="zh-CN" b="1"/>
              <a:t>Fourier </a:t>
            </a:r>
            <a:r>
              <a:rPr kumimoji="1" lang="zh-CN" altLang="en-US" b="1"/>
              <a:t>级数要求被展开的函数必须是周期函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981075" y="3943350"/>
            <a:ext cx="797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数，</a:t>
            </a:r>
            <a:r>
              <a:rPr kumimoji="1" lang="zh-CN" altLang="en-US" b="1" baseline="-25000"/>
              <a:t> </a:t>
            </a:r>
            <a:r>
              <a:rPr kumimoji="1" lang="zh-CN" altLang="en-US" b="1"/>
              <a:t>而在工程实际问题中，</a:t>
            </a:r>
            <a:r>
              <a:rPr kumimoji="1" lang="zh-CN" altLang="en-US" b="1" baseline="-25000"/>
              <a:t> </a:t>
            </a:r>
            <a:r>
              <a:rPr kumimoji="1" lang="zh-CN" altLang="en-US" b="1"/>
              <a:t>大量遇到的是非周期函数，</a:t>
            </a: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981075" y="4562475"/>
            <a:ext cx="7926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那么，对一个非周期函数是否也能进行频谱分析呢</a:t>
            </a:r>
            <a:r>
              <a:rPr kumimoji="1" lang="en-US" altLang="zh-CN" b="1"/>
              <a:t>?</a:t>
            </a: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536575" y="530225"/>
            <a:ext cx="610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二、</a:t>
            </a:r>
            <a:r>
              <a:rPr lang="zh-CN" altLang="en-US" sz="2800" b="1">
                <a:solidFill>
                  <a:srgbClr val="000099"/>
                </a:solidFill>
              </a:rPr>
              <a:t>非</a:t>
            </a:r>
            <a:r>
              <a:rPr kumimoji="1" lang="zh-CN" altLang="en-US" sz="2800" b="1">
                <a:solidFill>
                  <a:srgbClr val="000099"/>
                </a:solidFill>
              </a:rPr>
              <a:t>周期函数的傅立叶变换</a:t>
            </a:r>
          </a:p>
        </p:txBody>
      </p:sp>
      <p:pic>
        <p:nvPicPr>
          <p:cNvPr id="31775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8" grpId="0"/>
      <p:bldP spid="31749" grpId="0"/>
      <p:bldP spid="31750" grpId="0"/>
      <p:bldP spid="31751" grpId="0"/>
      <p:bldP spid="317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1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11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12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13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14" name="Picture 4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15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16" name="Picture 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17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18" name="Picture 50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19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0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1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2" name="Picture 5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3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4" name="Picture 5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5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6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7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8" name="Picture 6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29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3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36575" y="530225"/>
            <a:ext cx="610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二、</a:t>
            </a:r>
            <a:r>
              <a:rPr lang="zh-CN" altLang="en-US" sz="2800" b="1">
                <a:solidFill>
                  <a:srgbClr val="000099"/>
                </a:solidFill>
              </a:rPr>
              <a:t>非</a:t>
            </a:r>
            <a:r>
              <a:rPr kumimoji="1" lang="zh-CN" altLang="en-US" sz="2800" b="1">
                <a:solidFill>
                  <a:srgbClr val="000099"/>
                </a:solidFill>
              </a:rPr>
              <a:t>周期函数的傅立叶变换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534988" y="1630363"/>
            <a:ext cx="8609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339933"/>
                </a:solidFill>
              </a:rPr>
              <a:t>(1) </a:t>
            </a:r>
            <a:r>
              <a:rPr kumimoji="1" lang="zh-CN" altLang="en-US" b="1">
                <a:solidFill>
                  <a:srgbClr val="339933"/>
                </a:solidFill>
                <a:ea typeface="楷体_GB2312" pitchFamily="49" charset="-122"/>
              </a:rPr>
              <a:t>非周期函数可以看成是一个周期为无穷大的“周期函数”。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536575" y="1096963"/>
            <a:ext cx="2319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1. </a:t>
            </a:r>
            <a:r>
              <a:rPr kumimoji="1" lang="zh-CN" altLang="en-US" b="1">
                <a:solidFill>
                  <a:srgbClr val="000099"/>
                </a:solidFill>
              </a:rPr>
              <a:t>简单分析</a:t>
            </a:r>
          </a:p>
        </p:txBody>
      </p:sp>
      <p:grpSp>
        <p:nvGrpSpPr>
          <p:cNvPr id="32807" name="Group 39"/>
          <p:cNvGrpSpPr>
            <a:grpSpLocks/>
          </p:cNvGrpSpPr>
          <p:nvPr/>
        </p:nvGrpSpPr>
        <p:grpSpPr bwMode="auto">
          <a:xfrm>
            <a:off x="1266825" y="2282825"/>
            <a:ext cx="6486525" cy="1436688"/>
            <a:chOff x="798" y="1438"/>
            <a:chExt cx="4086" cy="905"/>
          </a:xfrm>
        </p:grpSpPr>
        <p:sp>
          <p:nvSpPr>
            <p:cNvPr id="32774" name="Freeform 6"/>
            <p:cNvSpPr>
              <a:spLocks/>
            </p:cNvSpPr>
            <p:nvPr/>
          </p:nvSpPr>
          <p:spPr bwMode="auto">
            <a:xfrm>
              <a:off x="1290" y="1610"/>
              <a:ext cx="3222" cy="550"/>
            </a:xfrm>
            <a:custGeom>
              <a:avLst/>
              <a:gdLst>
                <a:gd name="T0" fmla="*/ 0 w 3222"/>
                <a:gd name="T1" fmla="*/ 482 h 550"/>
                <a:gd name="T2" fmla="*/ 480 w 3222"/>
                <a:gd name="T3" fmla="*/ 456 h 550"/>
                <a:gd name="T4" fmla="*/ 1008 w 3222"/>
                <a:gd name="T5" fmla="*/ 352 h 550"/>
                <a:gd name="T6" fmla="*/ 1284 w 3222"/>
                <a:gd name="T7" fmla="*/ 214 h 550"/>
                <a:gd name="T8" fmla="*/ 1452 w 3222"/>
                <a:gd name="T9" fmla="*/ 106 h 550"/>
                <a:gd name="T10" fmla="*/ 1632 w 3222"/>
                <a:gd name="T11" fmla="*/ 41 h 550"/>
                <a:gd name="T12" fmla="*/ 1830 w 3222"/>
                <a:gd name="T13" fmla="*/ 310 h 550"/>
                <a:gd name="T14" fmla="*/ 1968 w 3222"/>
                <a:gd name="T15" fmla="*/ 424 h 550"/>
                <a:gd name="T16" fmla="*/ 2136 w 3222"/>
                <a:gd name="T17" fmla="*/ 484 h 550"/>
                <a:gd name="T18" fmla="*/ 2448 w 3222"/>
                <a:gd name="T19" fmla="*/ 526 h 550"/>
                <a:gd name="T20" fmla="*/ 3222 w 3222"/>
                <a:gd name="T21" fmla="*/ 55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22" h="550">
                  <a:moveTo>
                    <a:pt x="0" y="482"/>
                  </a:moveTo>
                  <a:cubicBezTo>
                    <a:pt x="156" y="479"/>
                    <a:pt x="312" y="478"/>
                    <a:pt x="480" y="456"/>
                  </a:cubicBezTo>
                  <a:cubicBezTo>
                    <a:pt x="648" y="434"/>
                    <a:pt x="856" y="404"/>
                    <a:pt x="1008" y="352"/>
                  </a:cubicBezTo>
                  <a:cubicBezTo>
                    <a:pt x="1160" y="300"/>
                    <a:pt x="1210" y="255"/>
                    <a:pt x="1284" y="214"/>
                  </a:cubicBezTo>
                  <a:cubicBezTo>
                    <a:pt x="1358" y="173"/>
                    <a:pt x="1412" y="123"/>
                    <a:pt x="1452" y="106"/>
                  </a:cubicBezTo>
                  <a:cubicBezTo>
                    <a:pt x="1492" y="89"/>
                    <a:pt x="1570" y="0"/>
                    <a:pt x="1632" y="41"/>
                  </a:cubicBezTo>
                  <a:cubicBezTo>
                    <a:pt x="1695" y="75"/>
                    <a:pt x="1774" y="246"/>
                    <a:pt x="1830" y="310"/>
                  </a:cubicBezTo>
                  <a:cubicBezTo>
                    <a:pt x="1908" y="394"/>
                    <a:pt x="1917" y="396"/>
                    <a:pt x="1968" y="424"/>
                  </a:cubicBezTo>
                  <a:cubicBezTo>
                    <a:pt x="2019" y="452"/>
                    <a:pt x="2084" y="469"/>
                    <a:pt x="2136" y="484"/>
                  </a:cubicBezTo>
                  <a:cubicBezTo>
                    <a:pt x="2216" y="501"/>
                    <a:pt x="2267" y="515"/>
                    <a:pt x="2448" y="526"/>
                  </a:cubicBezTo>
                  <a:cubicBezTo>
                    <a:pt x="2634" y="550"/>
                    <a:pt x="3021" y="547"/>
                    <a:pt x="3222" y="550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80" name="Line 12"/>
            <p:cNvSpPr>
              <a:spLocks noChangeShapeType="1"/>
            </p:cNvSpPr>
            <p:nvPr/>
          </p:nvSpPr>
          <p:spPr bwMode="auto">
            <a:xfrm>
              <a:off x="798" y="2170"/>
              <a:ext cx="408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83" name="Line 15"/>
            <p:cNvSpPr>
              <a:spLocks noChangeShapeType="1"/>
            </p:cNvSpPr>
            <p:nvPr/>
          </p:nvSpPr>
          <p:spPr bwMode="auto">
            <a:xfrm flipV="1">
              <a:off x="2838" y="1438"/>
              <a:ext cx="0" cy="7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graphicFrame>
          <p:nvGraphicFramePr>
            <p:cNvPr id="32797" name="Object 29"/>
            <p:cNvGraphicFramePr>
              <a:graphicFrameLocks noChangeAspect="1"/>
            </p:cNvGraphicFramePr>
            <p:nvPr/>
          </p:nvGraphicFramePr>
          <p:xfrm>
            <a:off x="2880" y="1438"/>
            <a:ext cx="321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5" name="公式" r:id="rId5" imgW="596880" imgH="342720" progId="Equation.3">
                    <p:embed/>
                  </p:oleObj>
                </mc:Choice>
                <mc:Fallback>
                  <p:oleObj name="公式" r:id="rId5" imgW="596880" imgH="342720" progId="Equation.3">
                    <p:embed/>
                    <p:pic>
                      <p:nvPicPr>
                        <p:cNvPr id="32797" name="Object 29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438"/>
                          <a:ext cx="321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798" name="Object 30"/>
            <p:cNvGraphicFramePr>
              <a:graphicFrameLocks noChangeAspect="1"/>
            </p:cNvGraphicFramePr>
            <p:nvPr/>
          </p:nvGraphicFramePr>
          <p:xfrm>
            <a:off x="4795" y="2206"/>
            <a:ext cx="82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6" name="公式" r:id="rId7" imgW="152280" imgH="253800" progId="Equation.3">
                    <p:embed/>
                  </p:oleObj>
                </mc:Choice>
                <mc:Fallback>
                  <p:oleObj name="公式" r:id="rId7" imgW="152280" imgH="253800" progId="Equation.3">
                    <p:embed/>
                    <p:pic>
                      <p:nvPicPr>
                        <p:cNvPr id="32798" name="Object 30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5" y="2206"/>
                          <a:ext cx="82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808" name="Group 40"/>
          <p:cNvGrpSpPr>
            <a:grpSpLocks/>
          </p:cNvGrpSpPr>
          <p:nvPr/>
        </p:nvGrpSpPr>
        <p:grpSpPr bwMode="auto">
          <a:xfrm>
            <a:off x="1268413" y="3616325"/>
            <a:ext cx="6486525" cy="1457325"/>
            <a:chOff x="799" y="2278"/>
            <a:chExt cx="4086" cy="918"/>
          </a:xfrm>
        </p:grpSpPr>
        <p:sp>
          <p:nvSpPr>
            <p:cNvPr id="32775" name="Freeform 7"/>
            <p:cNvSpPr>
              <a:spLocks/>
            </p:cNvSpPr>
            <p:nvPr/>
          </p:nvSpPr>
          <p:spPr bwMode="auto">
            <a:xfrm>
              <a:off x="2515" y="2464"/>
              <a:ext cx="645" cy="361"/>
            </a:xfrm>
            <a:custGeom>
              <a:avLst/>
              <a:gdLst>
                <a:gd name="T0" fmla="*/ 0 w 645"/>
                <a:gd name="T1" fmla="*/ 249 h 361"/>
                <a:gd name="T2" fmla="*/ 61 w 645"/>
                <a:gd name="T3" fmla="*/ 214 h 361"/>
                <a:gd name="T4" fmla="*/ 229 w 645"/>
                <a:gd name="T5" fmla="*/ 106 h 361"/>
                <a:gd name="T6" fmla="*/ 409 w 645"/>
                <a:gd name="T7" fmla="*/ 41 h 361"/>
                <a:gd name="T8" fmla="*/ 607 w 645"/>
                <a:gd name="T9" fmla="*/ 310 h 361"/>
                <a:gd name="T10" fmla="*/ 636 w 645"/>
                <a:gd name="T11" fmla="*/ 345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5" h="361">
                  <a:moveTo>
                    <a:pt x="0" y="249"/>
                  </a:moveTo>
                  <a:cubicBezTo>
                    <a:pt x="10" y="243"/>
                    <a:pt x="23" y="238"/>
                    <a:pt x="61" y="214"/>
                  </a:cubicBezTo>
                  <a:cubicBezTo>
                    <a:pt x="135" y="173"/>
                    <a:pt x="189" y="123"/>
                    <a:pt x="229" y="106"/>
                  </a:cubicBezTo>
                  <a:cubicBezTo>
                    <a:pt x="269" y="89"/>
                    <a:pt x="347" y="0"/>
                    <a:pt x="409" y="41"/>
                  </a:cubicBezTo>
                  <a:cubicBezTo>
                    <a:pt x="472" y="75"/>
                    <a:pt x="569" y="259"/>
                    <a:pt x="607" y="310"/>
                  </a:cubicBezTo>
                  <a:cubicBezTo>
                    <a:pt x="645" y="361"/>
                    <a:pt x="631" y="339"/>
                    <a:pt x="636" y="345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76" name="Freeform 8"/>
            <p:cNvSpPr>
              <a:spLocks/>
            </p:cNvSpPr>
            <p:nvPr/>
          </p:nvSpPr>
          <p:spPr bwMode="auto">
            <a:xfrm>
              <a:off x="3158" y="2465"/>
              <a:ext cx="645" cy="361"/>
            </a:xfrm>
            <a:custGeom>
              <a:avLst/>
              <a:gdLst>
                <a:gd name="T0" fmla="*/ 0 w 645"/>
                <a:gd name="T1" fmla="*/ 249 h 361"/>
                <a:gd name="T2" fmla="*/ 61 w 645"/>
                <a:gd name="T3" fmla="*/ 214 h 361"/>
                <a:gd name="T4" fmla="*/ 229 w 645"/>
                <a:gd name="T5" fmla="*/ 106 h 361"/>
                <a:gd name="T6" fmla="*/ 409 w 645"/>
                <a:gd name="T7" fmla="*/ 41 h 361"/>
                <a:gd name="T8" fmla="*/ 607 w 645"/>
                <a:gd name="T9" fmla="*/ 310 h 361"/>
                <a:gd name="T10" fmla="*/ 636 w 645"/>
                <a:gd name="T11" fmla="*/ 345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5" h="361">
                  <a:moveTo>
                    <a:pt x="0" y="249"/>
                  </a:moveTo>
                  <a:cubicBezTo>
                    <a:pt x="10" y="243"/>
                    <a:pt x="23" y="238"/>
                    <a:pt x="61" y="214"/>
                  </a:cubicBezTo>
                  <a:cubicBezTo>
                    <a:pt x="135" y="173"/>
                    <a:pt x="189" y="123"/>
                    <a:pt x="229" y="106"/>
                  </a:cubicBezTo>
                  <a:cubicBezTo>
                    <a:pt x="269" y="89"/>
                    <a:pt x="347" y="0"/>
                    <a:pt x="409" y="41"/>
                  </a:cubicBezTo>
                  <a:cubicBezTo>
                    <a:pt x="472" y="75"/>
                    <a:pt x="569" y="259"/>
                    <a:pt x="607" y="310"/>
                  </a:cubicBezTo>
                  <a:cubicBezTo>
                    <a:pt x="645" y="361"/>
                    <a:pt x="631" y="339"/>
                    <a:pt x="636" y="345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77" name="Freeform 9"/>
            <p:cNvSpPr>
              <a:spLocks/>
            </p:cNvSpPr>
            <p:nvPr/>
          </p:nvSpPr>
          <p:spPr bwMode="auto">
            <a:xfrm>
              <a:off x="3795" y="2466"/>
              <a:ext cx="645" cy="361"/>
            </a:xfrm>
            <a:custGeom>
              <a:avLst/>
              <a:gdLst>
                <a:gd name="T0" fmla="*/ 0 w 645"/>
                <a:gd name="T1" fmla="*/ 249 h 361"/>
                <a:gd name="T2" fmla="*/ 61 w 645"/>
                <a:gd name="T3" fmla="*/ 214 h 361"/>
                <a:gd name="T4" fmla="*/ 229 w 645"/>
                <a:gd name="T5" fmla="*/ 106 h 361"/>
                <a:gd name="T6" fmla="*/ 409 w 645"/>
                <a:gd name="T7" fmla="*/ 41 h 361"/>
                <a:gd name="T8" fmla="*/ 607 w 645"/>
                <a:gd name="T9" fmla="*/ 310 h 361"/>
                <a:gd name="T10" fmla="*/ 636 w 645"/>
                <a:gd name="T11" fmla="*/ 345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5" h="361">
                  <a:moveTo>
                    <a:pt x="0" y="249"/>
                  </a:moveTo>
                  <a:cubicBezTo>
                    <a:pt x="10" y="243"/>
                    <a:pt x="23" y="238"/>
                    <a:pt x="61" y="214"/>
                  </a:cubicBezTo>
                  <a:cubicBezTo>
                    <a:pt x="135" y="173"/>
                    <a:pt x="189" y="123"/>
                    <a:pt x="229" y="106"/>
                  </a:cubicBezTo>
                  <a:cubicBezTo>
                    <a:pt x="269" y="89"/>
                    <a:pt x="347" y="0"/>
                    <a:pt x="409" y="41"/>
                  </a:cubicBezTo>
                  <a:cubicBezTo>
                    <a:pt x="472" y="75"/>
                    <a:pt x="569" y="259"/>
                    <a:pt x="607" y="310"/>
                  </a:cubicBezTo>
                  <a:cubicBezTo>
                    <a:pt x="645" y="361"/>
                    <a:pt x="631" y="339"/>
                    <a:pt x="636" y="345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78" name="Freeform 10"/>
            <p:cNvSpPr>
              <a:spLocks/>
            </p:cNvSpPr>
            <p:nvPr/>
          </p:nvSpPr>
          <p:spPr bwMode="auto">
            <a:xfrm>
              <a:off x="1245" y="2466"/>
              <a:ext cx="645" cy="361"/>
            </a:xfrm>
            <a:custGeom>
              <a:avLst/>
              <a:gdLst>
                <a:gd name="T0" fmla="*/ 0 w 645"/>
                <a:gd name="T1" fmla="*/ 249 h 361"/>
                <a:gd name="T2" fmla="*/ 61 w 645"/>
                <a:gd name="T3" fmla="*/ 214 h 361"/>
                <a:gd name="T4" fmla="*/ 229 w 645"/>
                <a:gd name="T5" fmla="*/ 106 h 361"/>
                <a:gd name="T6" fmla="*/ 409 w 645"/>
                <a:gd name="T7" fmla="*/ 41 h 361"/>
                <a:gd name="T8" fmla="*/ 607 w 645"/>
                <a:gd name="T9" fmla="*/ 310 h 361"/>
                <a:gd name="T10" fmla="*/ 636 w 645"/>
                <a:gd name="T11" fmla="*/ 345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5" h="361">
                  <a:moveTo>
                    <a:pt x="0" y="249"/>
                  </a:moveTo>
                  <a:cubicBezTo>
                    <a:pt x="10" y="243"/>
                    <a:pt x="23" y="238"/>
                    <a:pt x="61" y="214"/>
                  </a:cubicBezTo>
                  <a:cubicBezTo>
                    <a:pt x="135" y="173"/>
                    <a:pt x="189" y="123"/>
                    <a:pt x="229" y="106"/>
                  </a:cubicBezTo>
                  <a:cubicBezTo>
                    <a:pt x="269" y="89"/>
                    <a:pt x="347" y="0"/>
                    <a:pt x="409" y="41"/>
                  </a:cubicBezTo>
                  <a:cubicBezTo>
                    <a:pt x="472" y="75"/>
                    <a:pt x="569" y="259"/>
                    <a:pt x="607" y="310"/>
                  </a:cubicBezTo>
                  <a:cubicBezTo>
                    <a:pt x="645" y="361"/>
                    <a:pt x="631" y="339"/>
                    <a:pt x="636" y="345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79" name="Freeform 11"/>
            <p:cNvSpPr>
              <a:spLocks/>
            </p:cNvSpPr>
            <p:nvPr/>
          </p:nvSpPr>
          <p:spPr bwMode="auto">
            <a:xfrm>
              <a:off x="1882" y="2467"/>
              <a:ext cx="645" cy="361"/>
            </a:xfrm>
            <a:custGeom>
              <a:avLst/>
              <a:gdLst>
                <a:gd name="T0" fmla="*/ 0 w 645"/>
                <a:gd name="T1" fmla="*/ 249 h 361"/>
                <a:gd name="T2" fmla="*/ 61 w 645"/>
                <a:gd name="T3" fmla="*/ 214 h 361"/>
                <a:gd name="T4" fmla="*/ 229 w 645"/>
                <a:gd name="T5" fmla="*/ 106 h 361"/>
                <a:gd name="T6" fmla="*/ 409 w 645"/>
                <a:gd name="T7" fmla="*/ 41 h 361"/>
                <a:gd name="T8" fmla="*/ 607 w 645"/>
                <a:gd name="T9" fmla="*/ 310 h 361"/>
                <a:gd name="T10" fmla="*/ 636 w 645"/>
                <a:gd name="T11" fmla="*/ 345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5" h="361">
                  <a:moveTo>
                    <a:pt x="0" y="249"/>
                  </a:moveTo>
                  <a:cubicBezTo>
                    <a:pt x="10" y="243"/>
                    <a:pt x="23" y="238"/>
                    <a:pt x="61" y="214"/>
                  </a:cubicBezTo>
                  <a:cubicBezTo>
                    <a:pt x="135" y="173"/>
                    <a:pt x="189" y="123"/>
                    <a:pt x="229" y="106"/>
                  </a:cubicBezTo>
                  <a:cubicBezTo>
                    <a:pt x="269" y="89"/>
                    <a:pt x="347" y="0"/>
                    <a:pt x="409" y="41"/>
                  </a:cubicBezTo>
                  <a:cubicBezTo>
                    <a:pt x="472" y="75"/>
                    <a:pt x="569" y="259"/>
                    <a:pt x="607" y="310"/>
                  </a:cubicBezTo>
                  <a:cubicBezTo>
                    <a:pt x="645" y="361"/>
                    <a:pt x="631" y="339"/>
                    <a:pt x="636" y="345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81" name="Line 13"/>
            <p:cNvSpPr>
              <a:spLocks noChangeShapeType="1"/>
            </p:cNvSpPr>
            <p:nvPr/>
          </p:nvSpPr>
          <p:spPr bwMode="auto">
            <a:xfrm>
              <a:off x="799" y="3023"/>
              <a:ext cx="408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84" name="Line 16"/>
            <p:cNvSpPr>
              <a:spLocks noChangeShapeType="1"/>
            </p:cNvSpPr>
            <p:nvPr/>
          </p:nvSpPr>
          <p:spPr bwMode="auto">
            <a:xfrm flipV="1">
              <a:off x="2839" y="2291"/>
              <a:ext cx="0" cy="7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32789" name="Group 21"/>
            <p:cNvGrpSpPr>
              <a:grpSpLocks/>
            </p:cNvGrpSpPr>
            <p:nvPr/>
          </p:nvGrpSpPr>
          <p:grpSpPr bwMode="auto">
            <a:xfrm>
              <a:off x="1884" y="2712"/>
              <a:ext cx="1909" cy="307"/>
              <a:chOff x="1884" y="2802"/>
              <a:chExt cx="1909" cy="325"/>
            </a:xfrm>
          </p:grpSpPr>
          <p:sp>
            <p:nvSpPr>
              <p:cNvPr id="32790" name="Line 22"/>
              <p:cNvSpPr>
                <a:spLocks noChangeShapeType="1"/>
              </p:cNvSpPr>
              <p:nvPr/>
            </p:nvSpPr>
            <p:spPr bwMode="auto">
              <a:xfrm>
                <a:off x="1884" y="2802"/>
                <a:ext cx="0" cy="324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91" name="Line 23"/>
              <p:cNvSpPr>
                <a:spLocks noChangeShapeType="1"/>
              </p:cNvSpPr>
              <p:nvPr/>
            </p:nvSpPr>
            <p:spPr bwMode="auto">
              <a:xfrm>
                <a:off x="2521" y="2803"/>
                <a:ext cx="0" cy="324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92" name="Line 24"/>
              <p:cNvSpPr>
                <a:spLocks noChangeShapeType="1"/>
              </p:cNvSpPr>
              <p:nvPr/>
            </p:nvSpPr>
            <p:spPr bwMode="auto">
              <a:xfrm>
                <a:off x="3157" y="2803"/>
                <a:ext cx="0" cy="324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93" name="Line 25"/>
              <p:cNvSpPr>
                <a:spLocks noChangeShapeType="1"/>
              </p:cNvSpPr>
              <p:nvPr/>
            </p:nvSpPr>
            <p:spPr bwMode="auto">
              <a:xfrm>
                <a:off x="3793" y="2803"/>
                <a:ext cx="0" cy="324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32799" name="Object 31"/>
            <p:cNvGraphicFramePr>
              <a:graphicFrameLocks noChangeAspect="1"/>
            </p:cNvGraphicFramePr>
            <p:nvPr/>
          </p:nvGraphicFramePr>
          <p:xfrm>
            <a:off x="2878" y="2278"/>
            <a:ext cx="376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7" name="公式" r:id="rId9" imgW="698400" imgH="368280" progId="Equation.3">
                    <p:embed/>
                  </p:oleObj>
                </mc:Choice>
                <mc:Fallback>
                  <p:oleObj name="公式" r:id="rId9" imgW="698400" imgH="368280" progId="Equation.3">
                    <p:embed/>
                    <p:pic>
                      <p:nvPicPr>
                        <p:cNvPr id="32799" name="Object 31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8" y="2278"/>
                          <a:ext cx="376" cy="1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00" name="Object 32"/>
            <p:cNvGraphicFramePr>
              <a:graphicFrameLocks noChangeAspect="1"/>
            </p:cNvGraphicFramePr>
            <p:nvPr/>
          </p:nvGraphicFramePr>
          <p:xfrm>
            <a:off x="4796" y="3059"/>
            <a:ext cx="82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8" name="公式" r:id="rId11" imgW="152280" imgH="253800" progId="Equation.3">
                    <p:embed/>
                  </p:oleObj>
                </mc:Choice>
                <mc:Fallback>
                  <p:oleObj name="公式" r:id="rId11" imgW="152280" imgH="253800" progId="Equation.3">
                    <p:embed/>
                    <p:pic>
                      <p:nvPicPr>
                        <p:cNvPr id="32800" name="Object 3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6" y="3059"/>
                          <a:ext cx="82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809" name="Group 41"/>
          <p:cNvGrpSpPr>
            <a:grpSpLocks/>
          </p:cNvGrpSpPr>
          <p:nvPr/>
        </p:nvGrpSpPr>
        <p:grpSpPr bwMode="auto">
          <a:xfrm>
            <a:off x="1268413" y="4940300"/>
            <a:ext cx="6486525" cy="1555750"/>
            <a:chOff x="799" y="3112"/>
            <a:chExt cx="4086" cy="980"/>
          </a:xfrm>
        </p:grpSpPr>
        <p:sp>
          <p:nvSpPr>
            <p:cNvPr id="32782" name="Line 14"/>
            <p:cNvSpPr>
              <a:spLocks noChangeShapeType="1"/>
            </p:cNvSpPr>
            <p:nvPr/>
          </p:nvSpPr>
          <p:spPr bwMode="auto">
            <a:xfrm>
              <a:off x="799" y="3863"/>
              <a:ext cx="408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85" name="Line 17"/>
            <p:cNvSpPr>
              <a:spLocks noChangeShapeType="1"/>
            </p:cNvSpPr>
            <p:nvPr/>
          </p:nvSpPr>
          <p:spPr bwMode="auto">
            <a:xfrm flipV="1">
              <a:off x="2839" y="3131"/>
              <a:ext cx="0" cy="7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86" name="Freeform 18"/>
            <p:cNvSpPr>
              <a:spLocks/>
            </p:cNvSpPr>
            <p:nvPr/>
          </p:nvSpPr>
          <p:spPr bwMode="auto">
            <a:xfrm>
              <a:off x="2198" y="3299"/>
              <a:ext cx="1272" cy="496"/>
            </a:xfrm>
            <a:custGeom>
              <a:avLst/>
              <a:gdLst>
                <a:gd name="T0" fmla="*/ 0 w 1272"/>
                <a:gd name="T1" fmla="*/ 381 h 496"/>
                <a:gd name="T2" fmla="*/ 103 w 1272"/>
                <a:gd name="T3" fmla="*/ 352 h 496"/>
                <a:gd name="T4" fmla="*/ 379 w 1272"/>
                <a:gd name="T5" fmla="*/ 214 h 496"/>
                <a:gd name="T6" fmla="*/ 547 w 1272"/>
                <a:gd name="T7" fmla="*/ 106 h 496"/>
                <a:gd name="T8" fmla="*/ 727 w 1272"/>
                <a:gd name="T9" fmla="*/ 41 h 496"/>
                <a:gd name="T10" fmla="*/ 925 w 1272"/>
                <a:gd name="T11" fmla="*/ 310 h 496"/>
                <a:gd name="T12" fmla="*/ 1063 w 1272"/>
                <a:gd name="T13" fmla="*/ 424 h 496"/>
                <a:gd name="T14" fmla="*/ 1231 w 1272"/>
                <a:gd name="T15" fmla="*/ 484 h 496"/>
                <a:gd name="T16" fmla="*/ 1272 w 1272"/>
                <a:gd name="T17" fmla="*/ 495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2" h="496">
                  <a:moveTo>
                    <a:pt x="0" y="381"/>
                  </a:moveTo>
                  <a:cubicBezTo>
                    <a:pt x="17" y="376"/>
                    <a:pt x="40" y="380"/>
                    <a:pt x="103" y="352"/>
                  </a:cubicBezTo>
                  <a:cubicBezTo>
                    <a:pt x="255" y="300"/>
                    <a:pt x="305" y="255"/>
                    <a:pt x="379" y="214"/>
                  </a:cubicBezTo>
                  <a:cubicBezTo>
                    <a:pt x="453" y="173"/>
                    <a:pt x="507" y="123"/>
                    <a:pt x="547" y="106"/>
                  </a:cubicBezTo>
                  <a:cubicBezTo>
                    <a:pt x="587" y="89"/>
                    <a:pt x="665" y="0"/>
                    <a:pt x="727" y="41"/>
                  </a:cubicBezTo>
                  <a:cubicBezTo>
                    <a:pt x="790" y="75"/>
                    <a:pt x="869" y="246"/>
                    <a:pt x="925" y="310"/>
                  </a:cubicBezTo>
                  <a:cubicBezTo>
                    <a:pt x="1003" y="394"/>
                    <a:pt x="1012" y="396"/>
                    <a:pt x="1063" y="424"/>
                  </a:cubicBezTo>
                  <a:cubicBezTo>
                    <a:pt x="1114" y="452"/>
                    <a:pt x="1179" y="469"/>
                    <a:pt x="1231" y="484"/>
                  </a:cubicBezTo>
                  <a:cubicBezTo>
                    <a:pt x="1266" y="496"/>
                    <a:pt x="1265" y="493"/>
                    <a:pt x="1272" y="495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87" name="Freeform 19"/>
            <p:cNvSpPr>
              <a:spLocks/>
            </p:cNvSpPr>
            <p:nvPr/>
          </p:nvSpPr>
          <p:spPr bwMode="auto">
            <a:xfrm>
              <a:off x="927" y="3297"/>
              <a:ext cx="1272" cy="496"/>
            </a:xfrm>
            <a:custGeom>
              <a:avLst/>
              <a:gdLst>
                <a:gd name="T0" fmla="*/ 0 w 1272"/>
                <a:gd name="T1" fmla="*/ 381 h 496"/>
                <a:gd name="T2" fmla="*/ 103 w 1272"/>
                <a:gd name="T3" fmla="*/ 352 h 496"/>
                <a:gd name="T4" fmla="*/ 379 w 1272"/>
                <a:gd name="T5" fmla="*/ 214 h 496"/>
                <a:gd name="T6" fmla="*/ 547 w 1272"/>
                <a:gd name="T7" fmla="*/ 106 h 496"/>
                <a:gd name="T8" fmla="*/ 727 w 1272"/>
                <a:gd name="T9" fmla="*/ 41 h 496"/>
                <a:gd name="T10" fmla="*/ 925 w 1272"/>
                <a:gd name="T11" fmla="*/ 310 h 496"/>
                <a:gd name="T12" fmla="*/ 1063 w 1272"/>
                <a:gd name="T13" fmla="*/ 424 h 496"/>
                <a:gd name="T14" fmla="*/ 1231 w 1272"/>
                <a:gd name="T15" fmla="*/ 484 h 496"/>
                <a:gd name="T16" fmla="*/ 1272 w 1272"/>
                <a:gd name="T17" fmla="*/ 495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2" h="496">
                  <a:moveTo>
                    <a:pt x="0" y="381"/>
                  </a:moveTo>
                  <a:cubicBezTo>
                    <a:pt x="17" y="376"/>
                    <a:pt x="40" y="380"/>
                    <a:pt x="103" y="352"/>
                  </a:cubicBezTo>
                  <a:cubicBezTo>
                    <a:pt x="255" y="300"/>
                    <a:pt x="305" y="255"/>
                    <a:pt x="379" y="214"/>
                  </a:cubicBezTo>
                  <a:cubicBezTo>
                    <a:pt x="453" y="173"/>
                    <a:pt x="507" y="123"/>
                    <a:pt x="547" y="106"/>
                  </a:cubicBezTo>
                  <a:cubicBezTo>
                    <a:pt x="587" y="89"/>
                    <a:pt x="665" y="0"/>
                    <a:pt x="727" y="41"/>
                  </a:cubicBezTo>
                  <a:cubicBezTo>
                    <a:pt x="790" y="75"/>
                    <a:pt x="869" y="246"/>
                    <a:pt x="925" y="310"/>
                  </a:cubicBezTo>
                  <a:cubicBezTo>
                    <a:pt x="1003" y="394"/>
                    <a:pt x="1012" y="396"/>
                    <a:pt x="1063" y="424"/>
                  </a:cubicBezTo>
                  <a:cubicBezTo>
                    <a:pt x="1114" y="452"/>
                    <a:pt x="1179" y="469"/>
                    <a:pt x="1231" y="484"/>
                  </a:cubicBezTo>
                  <a:cubicBezTo>
                    <a:pt x="1266" y="496"/>
                    <a:pt x="1265" y="493"/>
                    <a:pt x="1272" y="495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32788" name="Freeform 20"/>
            <p:cNvSpPr>
              <a:spLocks/>
            </p:cNvSpPr>
            <p:nvPr/>
          </p:nvSpPr>
          <p:spPr bwMode="auto">
            <a:xfrm>
              <a:off x="3466" y="3295"/>
              <a:ext cx="1272" cy="496"/>
            </a:xfrm>
            <a:custGeom>
              <a:avLst/>
              <a:gdLst>
                <a:gd name="T0" fmla="*/ 0 w 1272"/>
                <a:gd name="T1" fmla="*/ 381 h 496"/>
                <a:gd name="T2" fmla="*/ 103 w 1272"/>
                <a:gd name="T3" fmla="*/ 352 h 496"/>
                <a:gd name="T4" fmla="*/ 379 w 1272"/>
                <a:gd name="T5" fmla="*/ 214 h 496"/>
                <a:gd name="T6" fmla="*/ 547 w 1272"/>
                <a:gd name="T7" fmla="*/ 106 h 496"/>
                <a:gd name="T8" fmla="*/ 727 w 1272"/>
                <a:gd name="T9" fmla="*/ 41 h 496"/>
                <a:gd name="T10" fmla="*/ 925 w 1272"/>
                <a:gd name="T11" fmla="*/ 310 h 496"/>
                <a:gd name="T12" fmla="*/ 1063 w 1272"/>
                <a:gd name="T13" fmla="*/ 424 h 496"/>
                <a:gd name="T14" fmla="*/ 1231 w 1272"/>
                <a:gd name="T15" fmla="*/ 484 h 496"/>
                <a:gd name="T16" fmla="*/ 1272 w 1272"/>
                <a:gd name="T17" fmla="*/ 495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2" h="496">
                  <a:moveTo>
                    <a:pt x="0" y="381"/>
                  </a:moveTo>
                  <a:cubicBezTo>
                    <a:pt x="17" y="376"/>
                    <a:pt x="40" y="380"/>
                    <a:pt x="103" y="352"/>
                  </a:cubicBezTo>
                  <a:cubicBezTo>
                    <a:pt x="255" y="300"/>
                    <a:pt x="305" y="255"/>
                    <a:pt x="379" y="214"/>
                  </a:cubicBezTo>
                  <a:cubicBezTo>
                    <a:pt x="453" y="173"/>
                    <a:pt x="507" y="123"/>
                    <a:pt x="547" y="106"/>
                  </a:cubicBezTo>
                  <a:cubicBezTo>
                    <a:pt x="587" y="89"/>
                    <a:pt x="665" y="0"/>
                    <a:pt x="727" y="41"/>
                  </a:cubicBezTo>
                  <a:cubicBezTo>
                    <a:pt x="790" y="75"/>
                    <a:pt x="869" y="246"/>
                    <a:pt x="925" y="310"/>
                  </a:cubicBezTo>
                  <a:cubicBezTo>
                    <a:pt x="1003" y="394"/>
                    <a:pt x="1012" y="396"/>
                    <a:pt x="1063" y="424"/>
                  </a:cubicBezTo>
                  <a:cubicBezTo>
                    <a:pt x="1114" y="452"/>
                    <a:pt x="1179" y="469"/>
                    <a:pt x="1231" y="484"/>
                  </a:cubicBezTo>
                  <a:cubicBezTo>
                    <a:pt x="1266" y="496"/>
                    <a:pt x="1265" y="493"/>
                    <a:pt x="1272" y="495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32794" name="Group 26"/>
            <p:cNvGrpSpPr>
              <a:grpSpLocks/>
            </p:cNvGrpSpPr>
            <p:nvPr/>
          </p:nvGrpSpPr>
          <p:grpSpPr bwMode="auto">
            <a:xfrm>
              <a:off x="2203" y="3673"/>
              <a:ext cx="1273" cy="187"/>
              <a:chOff x="2203" y="3877"/>
              <a:chExt cx="1273" cy="199"/>
            </a:xfrm>
          </p:grpSpPr>
          <p:sp>
            <p:nvSpPr>
              <p:cNvPr id="32795" name="Line 27"/>
              <p:cNvSpPr>
                <a:spLocks noChangeShapeType="1"/>
              </p:cNvSpPr>
              <p:nvPr/>
            </p:nvSpPr>
            <p:spPr bwMode="auto">
              <a:xfrm>
                <a:off x="2203" y="3877"/>
                <a:ext cx="0" cy="198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3476" y="3878"/>
                <a:ext cx="0" cy="198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32801" name="Object 33"/>
            <p:cNvGraphicFramePr>
              <a:graphicFrameLocks noChangeAspect="1"/>
            </p:cNvGraphicFramePr>
            <p:nvPr/>
          </p:nvGraphicFramePr>
          <p:xfrm>
            <a:off x="2878" y="3112"/>
            <a:ext cx="376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9" name="公式" r:id="rId12" imgW="698400" imgH="368280" progId="Equation.3">
                    <p:embed/>
                  </p:oleObj>
                </mc:Choice>
                <mc:Fallback>
                  <p:oleObj name="公式" r:id="rId12" imgW="698400" imgH="368280" progId="Equation.3">
                    <p:embed/>
                    <p:pic>
                      <p:nvPicPr>
                        <p:cNvPr id="32801" name="Object 33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8" y="3112"/>
                          <a:ext cx="376" cy="1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02" name="Object 34"/>
            <p:cNvGraphicFramePr>
              <a:graphicFrameLocks noChangeAspect="1"/>
            </p:cNvGraphicFramePr>
            <p:nvPr/>
          </p:nvGraphicFramePr>
          <p:xfrm>
            <a:off x="4796" y="3893"/>
            <a:ext cx="82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0" name="公式" r:id="rId13" imgW="152280" imgH="253800" progId="Equation.3">
                    <p:embed/>
                  </p:oleObj>
                </mc:Choice>
                <mc:Fallback>
                  <p:oleObj name="公式" r:id="rId13" imgW="152280" imgH="253800" progId="Equation.3">
                    <p:embed/>
                    <p:pic>
                      <p:nvPicPr>
                        <p:cNvPr id="32802" name="Object 3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6" y="3893"/>
                          <a:ext cx="82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03" name="Object 35"/>
            <p:cNvGraphicFramePr>
              <a:graphicFrameLocks noChangeAspect="1"/>
            </p:cNvGraphicFramePr>
            <p:nvPr/>
          </p:nvGraphicFramePr>
          <p:xfrm>
            <a:off x="1934" y="3900"/>
            <a:ext cx="397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1" name="公式" r:id="rId14" imgW="736560" imgH="342720" progId="Equation.3">
                    <p:embed/>
                  </p:oleObj>
                </mc:Choice>
                <mc:Fallback>
                  <p:oleObj name="公式" r:id="rId14" imgW="736560" imgH="342720" progId="Equation.3">
                    <p:embed/>
                    <p:pic>
                      <p:nvPicPr>
                        <p:cNvPr id="32803" name="Object 3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4" y="3900"/>
                          <a:ext cx="397" cy="1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04" name="Object 36"/>
            <p:cNvGraphicFramePr>
              <a:graphicFrameLocks noChangeAspect="1"/>
            </p:cNvGraphicFramePr>
            <p:nvPr/>
          </p:nvGraphicFramePr>
          <p:xfrm>
            <a:off x="3346" y="3907"/>
            <a:ext cx="274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2" name="公式" r:id="rId16" imgW="507960" imgH="342720" progId="Equation.3">
                    <p:embed/>
                  </p:oleObj>
                </mc:Choice>
                <mc:Fallback>
                  <p:oleObj name="公式" r:id="rId16" imgW="507960" imgH="342720" progId="Equation.3">
                    <p:embed/>
                    <p:pic>
                      <p:nvPicPr>
                        <p:cNvPr id="32804" name="Object 3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6" y="3907"/>
                          <a:ext cx="274" cy="1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806" name="Group 38"/>
          <p:cNvGrpSpPr>
            <a:grpSpLocks/>
          </p:cNvGrpSpPr>
          <p:nvPr/>
        </p:nvGrpSpPr>
        <p:grpSpPr bwMode="auto">
          <a:xfrm>
            <a:off x="1247775" y="2381250"/>
            <a:ext cx="2219325" cy="542925"/>
            <a:chOff x="786" y="1500"/>
            <a:chExt cx="1398" cy="342"/>
          </a:xfrm>
        </p:grpSpPr>
        <p:sp>
          <p:nvSpPr>
            <p:cNvPr id="32770" name="Rectangle 2"/>
            <p:cNvSpPr>
              <a:spLocks noChangeArrowheads="1"/>
            </p:cNvSpPr>
            <p:nvPr/>
          </p:nvSpPr>
          <p:spPr bwMode="auto">
            <a:xfrm>
              <a:off x="786" y="1500"/>
              <a:ext cx="1398" cy="34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805" name="Object 37"/>
            <p:cNvGraphicFramePr>
              <a:graphicFrameLocks/>
            </p:cNvGraphicFramePr>
            <p:nvPr/>
          </p:nvGraphicFramePr>
          <p:xfrm>
            <a:off x="811" y="1522"/>
            <a:ext cx="1360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3" name="公式" r:id="rId18" imgW="2158920" imgH="482400" progId="Equation.3">
                    <p:embed/>
                  </p:oleObj>
                </mc:Choice>
                <mc:Fallback>
                  <p:oleObj name="公式" r:id="rId18" imgW="2158920" imgH="482400" progId="Equation.3">
                    <p:embed/>
                    <p:pic>
                      <p:nvPicPr>
                        <p:cNvPr id="32805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1" y="1522"/>
                          <a:ext cx="1360" cy="3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283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000"/>
                                        <p:tgtEl>
                                          <p:spTgt spid="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2000"/>
                                        <p:tgtEl>
                                          <p:spTgt spid="32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2000"/>
                                        <p:tgtEl>
                                          <p:spTgt spid="32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13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14" name="Picture 2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15" name="Picture 2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16" name="Picture 2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17" name="Picture 2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18" name="Picture 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19" name="Picture 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0" name="Picture 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1" name="Picture 29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2" name="Picture 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3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4" name="Picture 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5" name="Picture 3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6" name="Picture 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7" name="Picture 3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8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9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30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31" name="Picture 3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32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3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1847850" y="3390900"/>
            <a:ext cx="6072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chemeClr val="hlink"/>
                </a:solidFill>
                <a:ea typeface="楷体_GB2312" pitchFamily="49" charset="-122"/>
              </a:rPr>
              <a:t>当 </a:t>
            </a:r>
            <a:r>
              <a:rPr kumimoji="1" lang="en-US" altLang="zh-CN" b="1" i="1">
                <a:solidFill>
                  <a:schemeClr val="hlink"/>
                </a:solidFill>
                <a:ea typeface="楷体_GB2312" pitchFamily="49" charset="-122"/>
              </a:rPr>
              <a:t>T </a:t>
            </a:r>
            <a:r>
              <a:rPr kumimoji="1" lang="zh-CN" altLang="en-US" b="1">
                <a:solidFill>
                  <a:schemeClr val="hlink"/>
                </a:solidFill>
                <a:ea typeface="楷体_GB2312" pitchFamily="49" charset="-122"/>
              </a:rPr>
              <a:t>越来越大时，取值间隔越来越小；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1847850" y="3919538"/>
            <a:ext cx="5935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chemeClr val="hlink"/>
                </a:solidFill>
                <a:ea typeface="楷体_GB2312" pitchFamily="49" charset="-122"/>
              </a:rPr>
              <a:t>当 </a:t>
            </a:r>
            <a:r>
              <a:rPr kumimoji="1" lang="en-US" altLang="zh-CN" b="1" i="1">
                <a:solidFill>
                  <a:schemeClr val="hlink"/>
                </a:solidFill>
                <a:ea typeface="楷体_GB2312" pitchFamily="49" charset="-122"/>
              </a:rPr>
              <a:t>T </a:t>
            </a:r>
            <a:r>
              <a:rPr kumimoji="1" lang="zh-CN" altLang="en-US" b="1">
                <a:solidFill>
                  <a:schemeClr val="hlink"/>
                </a:solidFill>
                <a:ea typeface="楷体_GB2312" pitchFamily="49" charset="-122"/>
              </a:rPr>
              <a:t>趋于无穷时，取值间隔趋向于零，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1368425" y="5035550"/>
            <a:ext cx="7161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因此，一个非周期函数将包含所有的频率成份。</a:t>
            </a:r>
          </a:p>
        </p:txBody>
      </p:sp>
      <p:grpSp>
        <p:nvGrpSpPr>
          <p:cNvPr id="33811" name="Group 19"/>
          <p:cNvGrpSpPr>
            <a:grpSpLocks/>
          </p:cNvGrpSpPr>
          <p:nvPr/>
        </p:nvGrpSpPr>
        <p:grpSpPr bwMode="auto">
          <a:xfrm>
            <a:off x="1382713" y="2779713"/>
            <a:ext cx="6611937" cy="457200"/>
            <a:chOff x="871" y="1751"/>
            <a:chExt cx="4165" cy="288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auto">
            <a:xfrm>
              <a:off x="871" y="1751"/>
              <a:ext cx="41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其频谱是以                   为间隔离散取值的。</a:t>
              </a:r>
            </a:p>
          </p:txBody>
        </p:sp>
        <p:graphicFrame>
          <p:nvGraphicFramePr>
            <p:cNvPr id="33800" name="Object 8"/>
            <p:cNvGraphicFramePr>
              <a:graphicFrameLocks/>
            </p:cNvGraphicFramePr>
            <p:nvPr/>
          </p:nvGraphicFramePr>
          <p:xfrm>
            <a:off x="1938" y="1783"/>
            <a:ext cx="83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29" name="公式" r:id="rId5" imgW="1333440" imgH="380880" progId="Equation.3">
                    <p:embed/>
                  </p:oleObj>
                </mc:Choice>
                <mc:Fallback>
                  <p:oleObj name="公式" r:id="rId5" imgW="1333440" imgH="380880" progId="Equation.3">
                    <p:embed/>
                    <p:pic>
                      <p:nvPicPr>
                        <p:cNvPr id="3380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8" y="1783"/>
                          <a:ext cx="83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4335463" y="4397375"/>
            <a:ext cx="3441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FF0000"/>
                </a:solidFill>
                <a:ea typeface="楷体_GB2312" pitchFamily="49" charset="-122"/>
              </a:rPr>
              <a:t>即频谱将连续取值。</a:t>
            </a:r>
          </a:p>
        </p:txBody>
      </p:sp>
      <p:grpSp>
        <p:nvGrpSpPr>
          <p:cNvPr id="33809" name="Group 17"/>
          <p:cNvGrpSpPr>
            <a:grpSpLocks/>
          </p:cNvGrpSpPr>
          <p:nvPr/>
        </p:nvGrpSpPr>
        <p:grpSpPr bwMode="auto">
          <a:xfrm>
            <a:off x="534988" y="1630363"/>
            <a:ext cx="7116762" cy="457200"/>
            <a:chOff x="337" y="1027"/>
            <a:chExt cx="4483" cy="288"/>
          </a:xfrm>
        </p:grpSpPr>
        <p:sp>
          <p:nvSpPr>
            <p:cNvPr id="33794" name="Rectangle 2"/>
            <p:cNvSpPr>
              <a:spLocks noChangeArrowheads="1"/>
            </p:cNvSpPr>
            <p:nvPr/>
          </p:nvSpPr>
          <p:spPr bwMode="auto">
            <a:xfrm>
              <a:off x="337" y="1027"/>
              <a:ext cx="44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339933"/>
                  </a:solidFill>
                  <a:ea typeface="楷体_GB2312" pitchFamily="49" charset="-122"/>
                </a:rPr>
                <a:t>(2) </a:t>
              </a:r>
              <a:r>
                <a:rPr kumimoji="1" lang="zh-CN" altLang="en-US" b="1">
                  <a:solidFill>
                    <a:srgbClr val="339933"/>
                  </a:solidFill>
                  <a:ea typeface="楷体_GB2312" pitchFamily="49" charset="-122"/>
                </a:rPr>
                <a:t>当               时，</a:t>
              </a:r>
              <a:r>
                <a:rPr kumimoji="1" lang="zh-CN" altLang="en-US" b="1">
                  <a:solidFill>
                    <a:srgbClr val="FF3300"/>
                  </a:solidFill>
                  <a:ea typeface="楷体_GB2312" pitchFamily="49" charset="-122"/>
                </a:rPr>
                <a:t>频率特性</a:t>
              </a:r>
              <a:r>
                <a:rPr kumimoji="1" lang="zh-CN" altLang="en-US" b="1">
                  <a:solidFill>
                    <a:srgbClr val="339933"/>
                  </a:solidFill>
                  <a:ea typeface="楷体_GB2312" pitchFamily="49" charset="-122"/>
                </a:rPr>
                <a:t>发生了什么变化？</a:t>
              </a:r>
            </a:p>
          </p:txBody>
        </p:sp>
        <p:graphicFrame>
          <p:nvGraphicFramePr>
            <p:cNvPr id="33802" name="Object 10"/>
            <p:cNvGraphicFramePr>
              <a:graphicFrameLocks/>
            </p:cNvGraphicFramePr>
            <p:nvPr/>
          </p:nvGraphicFramePr>
          <p:xfrm>
            <a:off x="883" y="1084"/>
            <a:ext cx="687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0" name="公式" r:id="rId7" imgW="1091880" imgH="342720" progId="Equation.3">
                    <p:embed/>
                  </p:oleObj>
                </mc:Choice>
                <mc:Fallback>
                  <p:oleObj name="公式" r:id="rId7" imgW="1091880" imgH="342720" progId="Equation.3">
                    <p:embed/>
                    <p:pic>
                      <p:nvPicPr>
                        <p:cNvPr id="33802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3" y="1084"/>
                          <a:ext cx="687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536575" y="530225"/>
            <a:ext cx="610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二、</a:t>
            </a:r>
            <a:r>
              <a:rPr lang="zh-CN" altLang="en-US" sz="2800" b="1">
                <a:solidFill>
                  <a:srgbClr val="000099"/>
                </a:solidFill>
              </a:rPr>
              <a:t>非</a:t>
            </a:r>
            <a:r>
              <a:rPr kumimoji="1" lang="zh-CN" altLang="en-US" sz="2800" b="1">
                <a:solidFill>
                  <a:srgbClr val="000099"/>
                </a:solidFill>
              </a:rPr>
              <a:t>周期函数的傅立叶变换</a:t>
            </a: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536575" y="1096963"/>
            <a:ext cx="2160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1. </a:t>
            </a:r>
            <a:r>
              <a:rPr kumimoji="1" lang="zh-CN" altLang="en-US" b="1">
                <a:solidFill>
                  <a:srgbClr val="000099"/>
                </a:solidFill>
              </a:rPr>
              <a:t>简单分析</a:t>
            </a:r>
          </a:p>
        </p:txBody>
      </p:sp>
      <p:grpSp>
        <p:nvGrpSpPr>
          <p:cNvPr id="33810" name="Group 18"/>
          <p:cNvGrpSpPr>
            <a:grpSpLocks/>
          </p:cNvGrpSpPr>
          <p:nvPr/>
        </p:nvGrpSpPr>
        <p:grpSpPr bwMode="auto">
          <a:xfrm>
            <a:off x="534988" y="2209800"/>
            <a:ext cx="8609012" cy="469900"/>
            <a:chOff x="337" y="1392"/>
            <a:chExt cx="5423" cy="296"/>
          </a:xfrm>
        </p:grpSpPr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869" y="1400"/>
              <a:ext cx="48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/>
                <a:t>Fourier</a:t>
              </a:r>
              <a:r>
                <a:rPr kumimoji="1" lang="en-US" altLang="zh-CN" b="1" baseline="-25000"/>
                <a:t> </a:t>
              </a:r>
              <a:r>
                <a:rPr kumimoji="1" lang="zh-CN" altLang="en-US" b="1"/>
                <a:t>级数表明周期函数仅包含离散的频率成份，</a:t>
              </a:r>
            </a:p>
          </p:txBody>
        </p:sp>
        <p:sp>
          <p:nvSpPr>
            <p:cNvPr id="33807" name="Rectangle 15"/>
            <p:cNvSpPr>
              <a:spLocks noChangeArrowheads="1"/>
            </p:cNvSpPr>
            <p:nvPr/>
          </p:nvSpPr>
          <p:spPr bwMode="auto">
            <a:xfrm>
              <a:off x="337" y="1392"/>
              <a:ext cx="7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3333FF"/>
                  </a:solidFill>
                </a:rPr>
                <a:t>分析</a:t>
              </a:r>
            </a:p>
          </p:txBody>
        </p:sp>
      </p:grpSp>
      <p:graphicFrame>
        <p:nvGraphicFramePr>
          <p:cNvPr id="33835" name="Object 43"/>
          <p:cNvGraphicFramePr>
            <a:graphicFrameLocks noChangeAspect="1"/>
          </p:cNvGraphicFramePr>
          <p:nvPr/>
        </p:nvGraphicFramePr>
        <p:xfrm>
          <a:off x="495300" y="5781675"/>
          <a:ext cx="510540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位图图像" r:id="rId9" imgW="5106113" imgH="1038370" progId="Paint.Picture">
                  <p:embed/>
                </p:oleObj>
              </mc:Choice>
              <mc:Fallback>
                <p:oleObj name="位图图像" r:id="rId9" imgW="5106113" imgH="1038370" progId="Paint.Picture">
                  <p:embed/>
                  <p:pic>
                    <p:nvPicPr>
                      <p:cNvPr id="33835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" y="5781675"/>
                        <a:ext cx="5105400" cy="103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33798" grpId="0"/>
      <p:bldP spid="33799" grpId="0"/>
      <p:bldP spid="3380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5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55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56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57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58" name="Picture 5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59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0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1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2" name="Picture 58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3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4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5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6" name="Picture 6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7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8" name="Picture 6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9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70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71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72" name="Picture 6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73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7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2753" name="Group 49"/>
          <p:cNvGrpSpPr>
            <a:grpSpLocks/>
          </p:cNvGrpSpPr>
          <p:nvPr/>
        </p:nvGrpSpPr>
        <p:grpSpPr bwMode="auto">
          <a:xfrm>
            <a:off x="534988" y="1630363"/>
            <a:ext cx="6840537" cy="457200"/>
            <a:chOff x="337" y="1027"/>
            <a:chExt cx="4309" cy="288"/>
          </a:xfrm>
        </p:grpSpPr>
        <p:sp>
          <p:nvSpPr>
            <p:cNvPr id="72706" name="Rectangle 2"/>
            <p:cNvSpPr>
              <a:spLocks noChangeArrowheads="1"/>
            </p:cNvSpPr>
            <p:nvPr/>
          </p:nvSpPr>
          <p:spPr bwMode="auto">
            <a:xfrm>
              <a:off x="337" y="1027"/>
              <a:ext cx="4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339933"/>
                  </a:solidFill>
                  <a:ea typeface="楷体_GB2312" pitchFamily="49" charset="-122"/>
                </a:rPr>
                <a:t>(3) </a:t>
              </a:r>
              <a:r>
                <a:rPr kumimoji="1" lang="zh-CN" altLang="en-US" b="1">
                  <a:solidFill>
                    <a:srgbClr val="339933"/>
                  </a:solidFill>
                  <a:ea typeface="楷体_GB2312" pitchFamily="49" charset="-122"/>
                </a:rPr>
                <a:t>当               时，</a:t>
              </a:r>
              <a:r>
                <a:rPr kumimoji="1" lang="zh-CN" altLang="en-US" b="1">
                  <a:solidFill>
                    <a:srgbClr val="FF3300"/>
                  </a:solidFill>
                  <a:ea typeface="楷体_GB2312" pitchFamily="49" charset="-122"/>
                </a:rPr>
                <a:t>级数求和</a:t>
              </a:r>
              <a:r>
                <a:rPr kumimoji="1" lang="zh-CN" altLang="en-US" b="1">
                  <a:solidFill>
                    <a:srgbClr val="339933"/>
                  </a:solidFill>
                  <a:ea typeface="楷体_GB2312" pitchFamily="49" charset="-122"/>
                </a:rPr>
                <a:t>发生了什么变化？</a:t>
              </a:r>
            </a:p>
          </p:txBody>
        </p:sp>
        <p:graphicFrame>
          <p:nvGraphicFramePr>
            <p:cNvPr id="72714" name="Object 10"/>
            <p:cNvGraphicFramePr>
              <a:graphicFrameLocks/>
            </p:cNvGraphicFramePr>
            <p:nvPr/>
          </p:nvGraphicFramePr>
          <p:xfrm>
            <a:off x="877" y="1084"/>
            <a:ext cx="687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3" name="公式" r:id="rId5" imgW="1091880" imgH="342720" progId="Equation.3">
                    <p:embed/>
                  </p:oleObj>
                </mc:Choice>
                <mc:Fallback>
                  <p:oleObj name="公式" r:id="rId5" imgW="1091880" imgH="342720" progId="Equation.3">
                    <p:embed/>
                    <p:pic>
                      <p:nvPicPr>
                        <p:cNvPr id="72714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7" y="1084"/>
                          <a:ext cx="687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2715" name="Rectangle 11"/>
          <p:cNvSpPr>
            <a:spLocks noChangeArrowheads="1"/>
          </p:cNvSpPr>
          <p:nvPr/>
        </p:nvSpPr>
        <p:spPr bwMode="auto">
          <a:xfrm>
            <a:off x="536575" y="530225"/>
            <a:ext cx="610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二、</a:t>
            </a:r>
            <a:r>
              <a:rPr lang="zh-CN" altLang="en-US" sz="2800" b="1">
                <a:solidFill>
                  <a:srgbClr val="000099"/>
                </a:solidFill>
              </a:rPr>
              <a:t>非</a:t>
            </a:r>
            <a:r>
              <a:rPr kumimoji="1" lang="zh-CN" altLang="en-US" sz="2800" b="1">
                <a:solidFill>
                  <a:srgbClr val="000099"/>
                </a:solidFill>
              </a:rPr>
              <a:t>周期函数的傅立叶变换</a:t>
            </a:r>
          </a:p>
        </p:txBody>
      </p:sp>
      <p:sp>
        <p:nvSpPr>
          <p:cNvPr id="72716" name="Rectangle 12"/>
          <p:cNvSpPr>
            <a:spLocks noChangeArrowheads="1"/>
          </p:cNvSpPr>
          <p:nvPr/>
        </p:nvSpPr>
        <p:spPr bwMode="auto">
          <a:xfrm>
            <a:off x="536575" y="1096963"/>
            <a:ext cx="238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1. </a:t>
            </a:r>
            <a:r>
              <a:rPr kumimoji="1" lang="zh-CN" altLang="en-US" b="1">
                <a:solidFill>
                  <a:srgbClr val="000099"/>
                </a:solidFill>
              </a:rPr>
              <a:t>简单分析</a:t>
            </a:r>
          </a:p>
        </p:txBody>
      </p:sp>
      <p:graphicFrame>
        <p:nvGraphicFramePr>
          <p:cNvPr id="72721" name="Object 17"/>
          <p:cNvGraphicFramePr>
            <a:graphicFrameLocks/>
          </p:cNvGraphicFramePr>
          <p:nvPr/>
        </p:nvGraphicFramePr>
        <p:xfrm>
          <a:off x="2236788" y="2978150"/>
          <a:ext cx="4635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公式" r:id="rId7" imgW="4635360" imgH="774360" progId="Equation.3">
                  <p:embed/>
                </p:oleObj>
              </mc:Choice>
              <mc:Fallback>
                <p:oleObj name="公式" r:id="rId7" imgW="4635360" imgH="774360" progId="Equation.3">
                  <p:embed/>
                  <p:pic>
                    <p:nvPicPr>
                      <p:cNvPr id="72721" name="Object 1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6788" y="2978150"/>
                        <a:ext cx="4635500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750" name="Group 46"/>
          <p:cNvGrpSpPr>
            <a:grpSpLocks/>
          </p:cNvGrpSpPr>
          <p:nvPr/>
        </p:nvGrpSpPr>
        <p:grpSpPr bwMode="auto">
          <a:xfrm>
            <a:off x="1392238" y="3887788"/>
            <a:ext cx="5183187" cy="460375"/>
            <a:chOff x="877" y="2449"/>
            <a:chExt cx="3265" cy="290"/>
          </a:xfrm>
        </p:grpSpPr>
        <p:graphicFrame>
          <p:nvGraphicFramePr>
            <p:cNvPr id="72726" name="Object 22"/>
            <p:cNvGraphicFramePr>
              <a:graphicFrameLocks/>
            </p:cNvGraphicFramePr>
            <p:nvPr/>
          </p:nvGraphicFramePr>
          <p:xfrm>
            <a:off x="3074" y="2492"/>
            <a:ext cx="32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5" name="公式" r:id="rId9" imgW="520560" imgH="380880" progId="Equation.3">
                    <p:embed/>
                  </p:oleObj>
                </mc:Choice>
                <mc:Fallback>
                  <p:oleObj name="公式" r:id="rId9" imgW="520560" imgH="380880" progId="Equation.3">
                    <p:embed/>
                    <p:pic>
                      <p:nvPicPr>
                        <p:cNvPr id="72726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4" y="2492"/>
                          <a:ext cx="32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27" name="Object 23"/>
            <p:cNvGraphicFramePr>
              <a:graphicFrameLocks/>
            </p:cNvGraphicFramePr>
            <p:nvPr/>
          </p:nvGraphicFramePr>
          <p:xfrm>
            <a:off x="3854" y="2491"/>
            <a:ext cx="28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6" name="公式" r:id="rId11" imgW="457200" imgH="380880" progId="Equation.3">
                    <p:embed/>
                  </p:oleObj>
                </mc:Choice>
                <mc:Fallback>
                  <p:oleObj name="公式" r:id="rId11" imgW="457200" imgH="380880" progId="Equation.3">
                    <p:embed/>
                    <p:pic>
                      <p:nvPicPr>
                        <p:cNvPr id="72727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4" y="2491"/>
                          <a:ext cx="28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730" name="Rectangle 26"/>
            <p:cNvSpPr>
              <a:spLocks noChangeArrowheads="1"/>
            </p:cNvSpPr>
            <p:nvPr/>
          </p:nvSpPr>
          <p:spPr bwMode="auto">
            <a:xfrm>
              <a:off x="3370" y="2451"/>
              <a:ext cx="7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记为</a:t>
              </a:r>
            </a:p>
          </p:txBody>
        </p:sp>
        <p:sp>
          <p:nvSpPr>
            <p:cNvPr id="72731" name="Rectangle 27"/>
            <p:cNvSpPr>
              <a:spLocks noChangeArrowheads="1"/>
            </p:cNvSpPr>
            <p:nvPr/>
          </p:nvSpPr>
          <p:spPr bwMode="auto">
            <a:xfrm>
              <a:off x="2584" y="2451"/>
              <a:ext cx="8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节点</a:t>
              </a:r>
            </a:p>
          </p:txBody>
        </p:sp>
        <p:graphicFrame>
          <p:nvGraphicFramePr>
            <p:cNvPr id="72724" name="Object 20"/>
            <p:cNvGraphicFramePr>
              <a:graphicFrameLocks/>
            </p:cNvGraphicFramePr>
            <p:nvPr/>
          </p:nvGraphicFramePr>
          <p:xfrm>
            <a:off x="1561" y="2489"/>
            <a:ext cx="21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7" name="公式" r:id="rId13" imgW="342720" imgH="380880" progId="Equation.3">
                    <p:embed/>
                  </p:oleObj>
                </mc:Choice>
                <mc:Fallback>
                  <p:oleObj name="公式" r:id="rId13" imgW="342720" imgH="380880" progId="Equation.3">
                    <p:embed/>
                    <p:pic>
                      <p:nvPicPr>
                        <p:cNvPr id="72724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1" y="2489"/>
                          <a:ext cx="21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25" name="Object 21"/>
            <p:cNvGraphicFramePr>
              <a:graphicFrameLocks/>
            </p:cNvGraphicFramePr>
            <p:nvPr/>
          </p:nvGraphicFramePr>
          <p:xfrm>
            <a:off x="2209" y="2508"/>
            <a:ext cx="343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8" name="公式" r:id="rId15" imgW="545760" imgH="342720" progId="Equation.3">
                    <p:embed/>
                  </p:oleObj>
                </mc:Choice>
                <mc:Fallback>
                  <p:oleObj name="公式" r:id="rId15" imgW="545760" imgH="342720" progId="Equation.3">
                    <p:embed/>
                    <p:pic>
                      <p:nvPicPr>
                        <p:cNvPr id="72725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9" y="2508"/>
                          <a:ext cx="343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729" name="Rectangle 25"/>
            <p:cNvSpPr>
              <a:spLocks noChangeArrowheads="1"/>
            </p:cNvSpPr>
            <p:nvPr/>
          </p:nvSpPr>
          <p:spPr bwMode="auto">
            <a:xfrm>
              <a:off x="877" y="2449"/>
              <a:ext cx="10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将间隔</a:t>
              </a:r>
            </a:p>
          </p:txBody>
        </p:sp>
        <p:sp>
          <p:nvSpPr>
            <p:cNvPr id="72732" name="Rectangle 28"/>
            <p:cNvSpPr>
              <a:spLocks noChangeArrowheads="1"/>
            </p:cNvSpPr>
            <p:nvPr/>
          </p:nvSpPr>
          <p:spPr bwMode="auto">
            <a:xfrm>
              <a:off x="1738" y="2450"/>
              <a:ext cx="6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记为</a:t>
              </a:r>
            </a:p>
          </p:txBody>
        </p:sp>
      </p:grpSp>
      <p:grpSp>
        <p:nvGrpSpPr>
          <p:cNvPr id="72751" name="Group 47"/>
          <p:cNvGrpSpPr>
            <a:grpSpLocks/>
          </p:cNvGrpSpPr>
          <p:nvPr/>
        </p:nvGrpSpPr>
        <p:grpSpPr bwMode="auto">
          <a:xfrm>
            <a:off x="1384300" y="4506913"/>
            <a:ext cx="3533775" cy="798512"/>
            <a:chOff x="872" y="2839"/>
            <a:chExt cx="2226" cy="503"/>
          </a:xfrm>
        </p:grpSpPr>
        <p:sp>
          <p:nvSpPr>
            <p:cNvPr id="72723" name="Rectangle 19"/>
            <p:cNvSpPr>
              <a:spLocks noChangeArrowheads="1"/>
            </p:cNvSpPr>
            <p:nvPr/>
          </p:nvSpPr>
          <p:spPr bwMode="auto">
            <a:xfrm>
              <a:off x="2414" y="2898"/>
              <a:ext cx="6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/>
              <a:r>
                <a:rPr kumimoji="1" lang="zh-CN" altLang="en-US" b="1"/>
                <a:t>得</a:t>
              </a:r>
            </a:p>
          </p:txBody>
        </p:sp>
        <p:graphicFrame>
          <p:nvGraphicFramePr>
            <p:cNvPr id="72728" name="Object 24"/>
            <p:cNvGraphicFramePr>
              <a:graphicFrameLocks/>
            </p:cNvGraphicFramePr>
            <p:nvPr/>
          </p:nvGraphicFramePr>
          <p:xfrm>
            <a:off x="1372" y="2839"/>
            <a:ext cx="1056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9" name="公式" r:id="rId17" imgW="1676160" imgH="799920" progId="Equation.3">
                    <p:embed/>
                  </p:oleObj>
                </mc:Choice>
                <mc:Fallback>
                  <p:oleObj name="公式" r:id="rId17" imgW="1676160" imgH="799920" progId="Equation.3">
                    <p:embed/>
                    <p:pic>
                      <p:nvPicPr>
                        <p:cNvPr id="72728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2" y="2839"/>
                          <a:ext cx="1056" cy="5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733" name="Rectangle 29"/>
            <p:cNvSpPr>
              <a:spLocks noChangeArrowheads="1"/>
            </p:cNvSpPr>
            <p:nvPr/>
          </p:nvSpPr>
          <p:spPr bwMode="auto">
            <a:xfrm>
              <a:off x="872" y="2895"/>
              <a:ext cx="7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/>
              <a:r>
                <a:rPr kumimoji="1" lang="zh-CN" altLang="en-US" b="1"/>
                <a:t>并由</a:t>
              </a:r>
            </a:p>
          </p:txBody>
        </p:sp>
      </p:grpSp>
      <p:graphicFrame>
        <p:nvGraphicFramePr>
          <p:cNvPr id="72735" name="Object 31"/>
          <p:cNvGraphicFramePr>
            <a:graphicFrameLocks noGrp="1"/>
          </p:cNvGraphicFramePr>
          <p:nvPr>
            <p:ph/>
          </p:nvPr>
        </p:nvGraphicFramePr>
        <p:xfrm>
          <a:off x="3979863" y="2143125"/>
          <a:ext cx="2170112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公式" r:id="rId19" imgW="2171520" imgH="774360" progId="Equation.3">
                  <p:embed/>
                </p:oleObj>
              </mc:Choice>
              <mc:Fallback>
                <p:oleObj name="公式" r:id="rId19" imgW="2171520" imgH="774360" progId="Equation.3">
                  <p:embed/>
                  <p:pic>
                    <p:nvPicPr>
                      <p:cNvPr id="72735" name="Object 31"/>
                      <p:cNvPicPr preferRelativeResize="0">
                        <a:picLocks noGrp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9863" y="2143125"/>
                        <a:ext cx="2170112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749" name="Group 45"/>
          <p:cNvGrpSpPr>
            <a:grpSpLocks/>
          </p:cNvGrpSpPr>
          <p:nvPr/>
        </p:nvGrpSpPr>
        <p:grpSpPr bwMode="auto">
          <a:xfrm>
            <a:off x="534988" y="2295525"/>
            <a:ext cx="3317875" cy="566738"/>
            <a:chOff x="337" y="1446"/>
            <a:chExt cx="2090" cy="357"/>
          </a:xfrm>
        </p:grpSpPr>
        <p:graphicFrame>
          <p:nvGraphicFramePr>
            <p:cNvPr id="72719" name="Object 15"/>
            <p:cNvGraphicFramePr>
              <a:graphicFrameLocks/>
            </p:cNvGraphicFramePr>
            <p:nvPr/>
          </p:nvGraphicFramePr>
          <p:xfrm>
            <a:off x="962" y="1501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1" name="公式" r:id="rId21" imgW="596880" imgH="342720" progId="Equation.3">
                    <p:embed/>
                  </p:oleObj>
                </mc:Choice>
                <mc:Fallback>
                  <p:oleObj name="公式" r:id="rId21" imgW="596880" imgH="342720" progId="Equation.3">
                    <p:embed/>
                    <p:pic>
                      <p:nvPicPr>
                        <p:cNvPr id="72719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2" y="1501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20" name="Object 16"/>
            <p:cNvGraphicFramePr>
              <a:graphicFrameLocks/>
            </p:cNvGraphicFramePr>
            <p:nvPr/>
          </p:nvGraphicFramePr>
          <p:xfrm>
            <a:off x="1403" y="1483"/>
            <a:ext cx="1024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2" name="公式" r:id="rId23" imgW="1625400" imgH="507960" progId="Equation.3">
                    <p:embed/>
                  </p:oleObj>
                </mc:Choice>
                <mc:Fallback>
                  <p:oleObj name="公式" r:id="rId23" imgW="1625400" imgH="507960" progId="Equation.3">
                    <p:embed/>
                    <p:pic>
                      <p:nvPicPr>
                        <p:cNvPr id="7272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3" y="1483"/>
                          <a:ext cx="1024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741" name="Rectangle 37"/>
            <p:cNvSpPr>
              <a:spLocks noChangeArrowheads="1"/>
            </p:cNvSpPr>
            <p:nvPr/>
          </p:nvSpPr>
          <p:spPr bwMode="auto">
            <a:xfrm>
              <a:off x="337" y="1446"/>
              <a:ext cx="7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3333FF"/>
                  </a:solidFill>
                </a:rPr>
                <a:t>分析</a:t>
              </a:r>
            </a:p>
          </p:txBody>
        </p:sp>
      </p:grpSp>
      <p:grpSp>
        <p:nvGrpSpPr>
          <p:cNvPr id="72752" name="Group 48"/>
          <p:cNvGrpSpPr>
            <a:grpSpLocks/>
          </p:cNvGrpSpPr>
          <p:nvPr/>
        </p:nvGrpSpPr>
        <p:grpSpPr bwMode="auto">
          <a:xfrm>
            <a:off x="1611313" y="5459413"/>
            <a:ext cx="7291387" cy="774700"/>
            <a:chOff x="1015" y="3439"/>
            <a:chExt cx="4593" cy="488"/>
          </a:xfrm>
        </p:grpSpPr>
        <p:grpSp>
          <p:nvGrpSpPr>
            <p:cNvPr id="72739" name="Group 35"/>
            <p:cNvGrpSpPr>
              <a:grpSpLocks/>
            </p:cNvGrpSpPr>
            <p:nvPr/>
          </p:nvGrpSpPr>
          <p:grpSpPr bwMode="auto">
            <a:xfrm>
              <a:off x="1015" y="3439"/>
              <a:ext cx="3692" cy="488"/>
              <a:chOff x="1242" y="3634"/>
              <a:chExt cx="3692" cy="488"/>
            </a:xfrm>
          </p:grpSpPr>
          <p:graphicFrame>
            <p:nvGraphicFramePr>
              <p:cNvPr id="72722" name="Object 18"/>
              <p:cNvGraphicFramePr>
                <a:graphicFrameLocks/>
              </p:cNvGraphicFramePr>
              <p:nvPr/>
            </p:nvGraphicFramePr>
            <p:xfrm>
              <a:off x="1671" y="3634"/>
              <a:ext cx="3263" cy="4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3" name="公式" r:id="rId25" imgW="5181480" imgH="774360" progId="Equation.3">
                      <p:embed/>
                    </p:oleObj>
                  </mc:Choice>
                  <mc:Fallback>
                    <p:oleObj name="公式" r:id="rId25" imgW="5181480" imgH="774360" progId="Equation.3">
                      <p:embed/>
                      <p:pic>
                        <p:nvPicPr>
                          <p:cNvPr id="72722" name="Object 1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71" y="3634"/>
                            <a:ext cx="3263" cy="4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2734" name="Object 30"/>
              <p:cNvGraphicFramePr>
                <a:graphicFrameLocks/>
              </p:cNvGraphicFramePr>
              <p:nvPr/>
            </p:nvGraphicFramePr>
            <p:xfrm>
              <a:off x="1242" y="3780"/>
              <a:ext cx="376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4" name="公式" r:id="rId27" imgW="596880" imgH="342720" progId="Equation.3">
                      <p:embed/>
                    </p:oleObj>
                  </mc:Choice>
                  <mc:Fallback>
                    <p:oleObj name="公式" r:id="rId27" imgW="596880" imgH="342720" progId="Equation.3">
                      <p:embed/>
                      <p:pic>
                        <p:nvPicPr>
                          <p:cNvPr id="72734" name="Object 3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42" y="3780"/>
                            <a:ext cx="376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72742" name="Line 38"/>
            <p:cNvSpPr>
              <a:spLocks noChangeShapeType="1"/>
            </p:cNvSpPr>
            <p:nvPr/>
          </p:nvSpPr>
          <p:spPr bwMode="auto">
            <a:xfrm>
              <a:off x="2514" y="3846"/>
              <a:ext cx="191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43" name="Rectangle 39"/>
            <p:cNvSpPr>
              <a:spLocks noChangeArrowheads="1"/>
            </p:cNvSpPr>
            <p:nvPr/>
          </p:nvSpPr>
          <p:spPr bwMode="auto">
            <a:xfrm>
              <a:off x="5037" y="3509"/>
              <a:ext cx="5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FF0000"/>
                  </a:solidFill>
                </a:rPr>
                <a:t>(C)</a:t>
              </a:r>
              <a:endParaRPr kumimoji="1" lang="zh-CN" altLang="en-US" b="1">
                <a:solidFill>
                  <a:srgbClr val="FF0000"/>
                </a:solidFill>
              </a:endParaRPr>
            </a:p>
          </p:txBody>
        </p:sp>
      </p:grpSp>
      <p:grpSp>
        <p:nvGrpSpPr>
          <p:cNvPr id="72775" name="Group 71"/>
          <p:cNvGrpSpPr>
            <a:grpSpLocks/>
          </p:cNvGrpSpPr>
          <p:nvPr/>
        </p:nvGrpSpPr>
        <p:grpSpPr bwMode="auto">
          <a:xfrm>
            <a:off x="588963" y="2795588"/>
            <a:ext cx="1009650" cy="366712"/>
            <a:chOff x="311" y="3873"/>
            <a:chExt cx="636" cy="231"/>
          </a:xfrm>
        </p:grpSpPr>
        <p:sp>
          <p:nvSpPr>
            <p:cNvPr id="72776" name="Rectangle 72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77" name="Rectangle 73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P187    </a:t>
              </a:r>
              <a:r>
                <a:rPr lang="en-US" altLang="zh-CN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72778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2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2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2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72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2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2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70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71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72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73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74" name="Picture 5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75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76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77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78" name="Picture 62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79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0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1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2" name="Picture 6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3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4" name="Picture 6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5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6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7" name="Picture 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8" name="Picture 7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89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90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55" name="Rectangle 39"/>
          <p:cNvSpPr>
            <a:spLocks noChangeArrowheads="1"/>
          </p:cNvSpPr>
          <p:nvPr/>
        </p:nvSpPr>
        <p:spPr bwMode="auto">
          <a:xfrm>
            <a:off x="534988" y="2295525"/>
            <a:ext cx="987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3333FF"/>
                </a:solidFill>
              </a:rPr>
              <a:t>分析</a:t>
            </a: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6040438" y="2295525"/>
            <a:ext cx="101282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kumimoji="1" lang="zh-CN" altLang="en-US" b="1"/>
              <a:t>则</a:t>
            </a: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1377950" y="3948113"/>
            <a:ext cx="7042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kumimoji="1" lang="zh-CN" altLang="en-US" b="1"/>
              <a:t>按照积分定义，在一定条件下，</a:t>
            </a:r>
            <a:r>
              <a:rPr kumimoji="1" lang="en-US" altLang="zh-CN" b="1">
                <a:solidFill>
                  <a:srgbClr val="FF0000"/>
                </a:solidFill>
              </a:rPr>
              <a:t>(C)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式可写为</a:t>
            </a:r>
          </a:p>
        </p:txBody>
      </p:sp>
      <p:grpSp>
        <p:nvGrpSpPr>
          <p:cNvPr id="34858" name="Group 42"/>
          <p:cNvGrpSpPr>
            <a:grpSpLocks/>
          </p:cNvGrpSpPr>
          <p:nvPr/>
        </p:nvGrpSpPr>
        <p:grpSpPr bwMode="auto">
          <a:xfrm>
            <a:off x="1376363" y="2227263"/>
            <a:ext cx="4559300" cy="596900"/>
            <a:chOff x="867" y="1438"/>
            <a:chExt cx="2872" cy="376"/>
          </a:xfrm>
        </p:grpSpPr>
        <p:graphicFrame>
          <p:nvGraphicFramePr>
            <p:cNvPr id="34824" name="Object 8"/>
            <p:cNvGraphicFramePr>
              <a:graphicFrameLocks/>
            </p:cNvGraphicFramePr>
            <p:nvPr/>
          </p:nvGraphicFramePr>
          <p:xfrm>
            <a:off x="1185" y="1514"/>
            <a:ext cx="664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7" name="公式" r:id="rId5" imgW="1054080" imgH="368280" progId="Equation.3">
                    <p:embed/>
                  </p:oleObj>
                </mc:Choice>
                <mc:Fallback>
                  <p:oleObj name="公式" r:id="rId5" imgW="1054080" imgH="368280" progId="Equation.3">
                    <p:embed/>
                    <p:pic>
                      <p:nvPicPr>
                        <p:cNvPr id="34824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5" y="1514"/>
                          <a:ext cx="664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39" name="Rectangle 23"/>
            <p:cNvSpPr>
              <a:spLocks noChangeArrowheads="1"/>
            </p:cNvSpPr>
            <p:nvPr/>
          </p:nvSpPr>
          <p:spPr bwMode="auto">
            <a:xfrm>
              <a:off x="867" y="1487"/>
              <a:ext cx="5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记</a:t>
              </a:r>
            </a:p>
          </p:txBody>
        </p:sp>
        <p:graphicFrame>
          <p:nvGraphicFramePr>
            <p:cNvPr id="34842" name="Object 26"/>
            <p:cNvGraphicFramePr>
              <a:graphicFrameLocks/>
            </p:cNvGraphicFramePr>
            <p:nvPr/>
          </p:nvGraphicFramePr>
          <p:xfrm>
            <a:off x="1853" y="1438"/>
            <a:ext cx="1886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8" name="公式" r:id="rId7" imgW="2997000" imgH="596880" progId="Equation.3">
                    <p:embed/>
                  </p:oleObj>
                </mc:Choice>
                <mc:Fallback>
                  <p:oleObj name="公式" r:id="rId7" imgW="2997000" imgH="596880" progId="Equation.3">
                    <p:embed/>
                    <p:pic>
                      <p:nvPicPr>
                        <p:cNvPr id="34842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3" y="1438"/>
                          <a:ext cx="1886" cy="3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859" name="Group 43"/>
          <p:cNvGrpSpPr>
            <a:grpSpLocks/>
          </p:cNvGrpSpPr>
          <p:nvPr/>
        </p:nvGrpSpPr>
        <p:grpSpPr bwMode="auto">
          <a:xfrm>
            <a:off x="2052638" y="2986088"/>
            <a:ext cx="3592512" cy="774700"/>
            <a:chOff x="1293" y="1902"/>
            <a:chExt cx="2263" cy="488"/>
          </a:xfrm>
        </p:grpSpPr>
        <p:graphicFrame>
          <p:nvGraphicFramePr>
            <p:cNvPr id="34825" name="Object 9"/>
            <p:cNvGraphicFramePr>
              <a:graphicFrameLocks/>
            </p:cNvGraphicFramePr>
            <p:nvPr/>
          </p:nvGraphicFramePr>
          <p:xfrm>
            <a:off x="1702" y="1902"/>
            <a:ext cx="1854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9" name="公式" r:id="rId9" imgW="2946240" imgH="774360" progId="Equation.3">
                    <p:embed/>
                  </p:oleObj>
                </mc:Choice>
                <mc:Fallback>
                  <p:oleObj name="公式" r:id="rId9" imgW="2946240" imgH="774360" progId="Equation.3">
                    <p:embed/>
                    <p:pic>
                      <p:nvPicPr>
                        <p:cNvPr id="34825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2" y="1902"/>
                          <a:ext cx="1854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43" name="Object 27"/>
            <p:cNvGraphicFramePr>
              <a:graphicFrameLocks/>
            </p:cNvGraphicFramePr>
            <p:nvPr/>
          </p:nvGraphicFramePr>
          <p:xfrm>
            <a:off x="1293" y="2044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0" name="公式" r:id="rId11" imgW="596880" imgH="342720" progId="Equation.3">
                    <p:embed/>
                  </p:oleObj>
                </mc:Choice>
                <mc:Fallback>
                  <p:oleObj name="公式" r:id="rId11" imgW="596880" imgH="342720" progId="Equation.3">
                    <p:embed/>
                    <p:pic>
                      <p:nvPicPr>
                        <p:cNvPr id="34843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3" y="2044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860" name="Group 44"/>
          <p:cNvGrpSpPr>
            <a:grpSpLocks/>
          </p:cNvGrpSpPr>
          <p:nvPr/>
        </p:nvGrpSpPr>
        <p:grpSpPr bwMode="auto">
          <a:xfrm>
            <a:off x="2043113" y="4578350"/>
            <a:ext cx="4784725" cy="719138"/>
            <a:chOff x="1287" y="2884"/>
            <a:chExt cx="3014" cy="453"/>
          </a:xfrm>
        </p:grpSpPr>
        <p:graphicFrame>
          <p:nvGraphicFramePr>
            <p:cNvPr id="34827" name="Object 11"/>
            <p:cNvGraphicFramePr>
              <a:graphicFrameLocks noChangeAspect="1"/>
            </p:cNvGraphicFramePr>
            <p:nvPr/>
          </p:nvGraphicFramePr>
          <p:xfrm>
            <a:off x="1701" y="2884"/>
            <a:ext cx="2600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1" name="公式" r:id="rId13" imgW="4127400" imgH="723600" progId="Equation.3">
                    <p:embed/>
                  </p:oleObj>
                </mc:Choice>
                <mc:Fallback>
                  <p:oleObj name="公式" r:id="rId13" imgW="4127400" imgH="723600" progId="Equation.3">
                    <p:embed/>
                    <p:pic>
                      <p:nvPicPr>
                        <p:cNvPr id="34827" name="Object 11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1" y="2884"/>
                          <a:ext cx="2600" cy="4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44" name="Object 28"/>
            <p:cNvGraphicFramePr>
              <a:graphicFrameLocks/>
            </p:cNvGraphicFramePr>
            <p:nvPr/>
          </p:nvGraphicFramePr>
          <p:xfrm>
            <a:off x="1287" y="3010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2" name="公式" r:id="rId15" imgW="596880" imgH="342720" progId="Equation.3">
                    <p:embed/>
                  </p:oleObj>
                </mc:Choice>
                <mc:Fallback>
                  <p:oleObj name="公式" r:id="rId15" imgW="596880" imgH="342720" progId="Equation.3">
                    <p:embed/>
                    <p:pic>
                      <p:nvPicPr>
                        <p:cNvPr id="34844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7" y="3010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845" name="Rectangle 29"/>
          <p:cNvSpPr>
            <a:spLocks noChangeArrowheads="1"/>
          </p:cNvSpPr>
          <p:nvPr/>
        </p:nvSpPr>
        <p:spPr bwMode="auto">
          <a:xfrm>
            <a:off x="534988" y="1630363"/>
            <a:ext cx="7256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339933"/>
                </a:solidFill>
                <a:ea typeface="楷体_GB2312" pitchFamily="49" charset="-122"/>
              </a:rPr>
              <a:t>(3) </a:t>
            </a:r>
            <a:r>
              <a:rPr kumimoji="1" lang="zh-CN" altLang="en-US" b="1">
                <a:solidFill>
                  <a:srgbClr val="339933"/>
                </a:solidFill>
                <a:ea typeface="楷体_GB2312" pitchFamily="49" charset="-122"/>
              </a:rPr>
              <a:t>当               时，</a:t>
            </a:r>
            <a:r>
              <a:rPr kumimoji="1" lang="zh-CN" altLang="en-US" b="1">
                <a:solidFill>
                  <a:srgbClr val="FF3300"/>
                </a:solidFill>
                <a:ea typeface="楷体_GB2312" pitchFamily="49" charset="-122"/>
              </a:rPr>
              <a:t>级数求和</a:t>
            </a:r>
            <a:r>
              <a:rPr kumimoji="1" lang="zh-CN" altLang="en-US" b="1">
                <a:solidFill>
                  <a:srgbClr val="339933"/>
                </a:solidFill>
                <a:ea typeface="楷体_GB2312" pitchFamily="49" charset="-122"/>
              </a:rPr>
              <a:t>发生了什么变化？</a:t>
            </a:r>
          </a:p>
        </p:txBody>
      </p:sp>
      <p:graphicFrame>
        <p:nvGraphicFramePr>
          <p:cNvPr id="34846" name="Object 30"/>
          <p:cNvGraphicFramePr>
            <a:graphicFrameLocks/>
          </p:cNvGraphicFramePr>
          <p:nvPr/>
        </p:nvGraphicFramePr>
        <p:xfrm>
          <a:off x="1392238" y="1720850"/>
          <a:ext cx="1090612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公式" r:id="rId16" imgW="1091880" imgH="342720" progId="Equation.3">
                  <p:embed/>
                </p:oleObj>
              </mc:Choice>
              <mc:Fallback>
                <p:oleObj name="公式" r:id="rId16" imgW="1091880" imgH="342720" progId="Equation.3">
                  <p:embed/>
                  <p:pic>
                    <p:nvPicPr>
                      <p:cNvPr id="34846" name="Object 3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2238" y="1720850"/>
                        <a:ext cx="1090612" cy="34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7" name="Rectangle 31"/>
          <p:cNvSpPr>
            <a:spLocks noChangeArrowheads="1"/>
          </p:cNvSpPr>
          <p:nvPr/>
        </p:nvSpPr>
        <p:spPr bwMode="auto">
          <a:xfrm>
            <a:off x="536575" y="530225"/>
            <a:ext cx="610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二、</a:t>
            </a:r>
            <a:r>
              <a:rPr lang="zh-CN" altLang="en-US" sz="2800" b="1">
                <a:solidFill>
                  <a:srgbClr val="000099"/>
                </a:solidFill>
              </a:rPr>
              <a:t>非</a:t>
            </a:r>
            <a:r>
              <a:rPr kumimoji="1" lang="zh-CN" altLang="en-US" sz="2800" b="1">
                <a:solidFill>
                  <a:srgbClr val="000099"/>
                </a:solidFill>
              </a:rPr>
              <a:t>周期函数的傅立叶变换</a:t>
            </a:r>
          </a:p>
        </p:txBody>
      </p:sp>
      <p:sp>
        <p:nvSpPr>
          <p:cNvPr id="34848" name="Rectangle 32"/>
          <p:cNvSpPr>
            <a:spLocks noChangeArrowheads="1"/>
          </p:cNvSpPr>
          <p:nvPr/>
        </p:nvSpPr>
        <p:spPr bwMode="auto">
          <a:xfrm>
            <a:off x="536575" y="1096963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1. </a:t>
            </a:r>
            <a:r>
              <a:rPr kumimoji="1" lang="zh-CN" altLang="en-US" b="1">
                <a:solidFill>
                  <a:srgbClr val="000099"/>
                </a:solidFill>
              </a:rPr>
              <a:t>简单分析</a:t>
            </a:r>
          </a:p>
        </p:txBody>
      </p:sp>
      <p:graphicFrame>
        <p:nvGraphicFramePr>
          <p:cNvPr id="34892" name="Object 76"/>
          <p:cNvGraphicFramePr>
            <a:graphicFrameLocks noChangeAspect="1"/>
          </p:cNvGraphicFramePr>
          <p:nvPr/>
        </p:nvGraphicFramePr>
        <p:xfrm>
          <a:off x="490538" y="5657850"/>
          <a:ext cx="5057775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4" name="位图图像" r:id="rId18" imgW="5057143" imgH="1162212" progId="Paint.Picture">
                  <p:embed/>
                </p:oleObj>
              </mc:Choice>
              <mc:Fallback>
                <p:oleObj name="位图图像" r:id="rId18" imgW="5057143" imgH="1162212" progId="Paint.Picture">
                  <p:embed/>
                  <p:pic>
                    <p:nvPicPr>
                      <p:cNvPr id="34892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5657850"/>
                        <a:ext cx="5057775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4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3" grpId="0"/>
      <p:bldP spid="348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0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8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83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84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85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86" name="Picture 4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87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88" name="Picture 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89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0" name="Picture 50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1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2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3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4" name="Picture 5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5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6" name="Picture 5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7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8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99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00" name="Picture 6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01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0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871" name="Group 31"/>
          <p:cNvGrpSpPr>
            <a:grpSpLocks/>
          </p:cNvGrpSpPr>
          <p:nvPr/>
        </p:nvGrpSpPr>
        <p:grpSpPr bwMode="auto">
          <a:xfrm>
            <a:off x="1349375" y="2163763"/>
            <a:ext cx="7794625" cy="1093787"/>
            <a:chOff x="850" y="1363"/>
            <a:chExt cx="4910" cy="689"/>
          </a:xfrm>
        </p:grpSpPr>
        <p:graphicFrame>
          <p:nvGraphicFramePr>
            <p:cNvPr id="35845" name="Object 5"/>
            <p:cNvGraphicFramePr>
              <a:graphicFrameLocks/>
            </p:cNvGraphicFramePr>
            <p:nvPr/>
          </p:nvGraphicFramePr>
          <p:xfrm>
            <a:off x="2378" y="1708"/>
            <a:ext cx="145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1" name="公式" r:id="rId5" imgW="2311200" imgH="545760" progId="Equation.3">
                    <p:embed/>
                  </p:oleObj>
                </mc:Choice>
                <mc:Fallback>
                  <p:oleObj name="公式" r:id="rId5" imgW="2311200" imgH="545760" progId="Equation.3">
                    <p:embed/>
                    <p:pic>
                      <p:nvPicPr>
                        <p:cNvPr id="35845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78" y="1708"/>
                          <a:ext cx="1456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846" name="Rectangle 6"/>
            <p:cNvSpPr>
              <a:spLocks noChangeArrowheads="1"/>
            </p:cNvSpPr>
            <p:nvPr/>
          </p:nvSpPr>
          <p:spPr bwMode="auto">
            <a:xfrm>
              <a:off x="854" y="1751"/>
              <a:ext cx="18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0000"/>
                  </a:solidFill>
                </a:rPr>
                <a:t>(2) </a:t>
              </a:r>
              <a:r>
                <a:rPr kumimoji="1" lang="zh-CN" altLang="en-US" b="1">
                  <a:solidFill>
                    <a:srgbClr val="000000"/>
                  </a:solidFill>
                </a:rPr>
                <a:t>绝对可积，即</a:t>
              </a:r>
            </a:p>
          </p:txBody>
        </p:sp>
        <p:graphicFrame>
          <p:nvGraphicFramePr>
            <p:cNvPr id="35847" name="Object 7"/>
            <p:cNvGraphicFramePr>
              <a:graphicFrameLocks/>
            </p:cNvGraphicFramePr>
            <p:nvPr/>
          </p:nvGraphicFramePr>
          <p:xfrm>
            <a:off x="1388" y="1415"/>
            <a:ext cx="7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2" name="公式" r:id="rId7" imgW="1231560" imgH="342720" progId="Equation.3">
                    <p:embed/>
                  </p:oleObj>
                </mc:Choice>
                <mc:Fallback>
                  <p:oleObj name="公式" r:id="rId7" imgW="1231560" imgH="342720" progId="Equation.3">
                    <p:embed/>
                    <p:pic>
                      <p:nvPicPr>
                        <p:cNvPr id="35847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8" y="1415"/>
                          <a:ext cx="7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848" name="Rectangle 8"/>
            <p:cNvSpPr>
              <a:spLocks noChangeArrowheads="1"/>
            </p:cNvSpPr>
            <p:nvPr/>
          </p:nvSpPr>
          <p:spPr bwMode="auto">
            <a:xfrm>
              <a:off x="2110" y="1363"/>
              <a:ext cx="36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上的任一有限区间内满足</a:t>
              </a:r>
              <a:r>
                <a:rPr kumimoji="1" lang="zh-CN" altLang="en-US" b="1" baseline="-25000">
                  <a:solidFill>
                    <a:srgbClr val="000000"/>
                  </a:solidFill>
                </a:rPr>
                <a:t> </a:t>
              </a:r>
              <a:r>
                <a:rPr kumimoji="1" lang="en-US" altLang="zh-CN" b="1">
                  <a:solidFill>
                    <a:srgbClr val="000000"/>
                  </a:solidFill>
                </a:rPr>
                <a:t>Dirichlet</a:t>
              </a:r>
              <a:r>
                <a:rPr kumimoji="1" lang="en-US" altLang="zh-CN" b="1" baseline="-25000">
                  <a:solidFill>
                    <a:srgbClr val="000000"/>
                  </a:solidFill>
                </a:rPr>
                <a:t> </a:t>
              </a:r>
              <a:r>
                <a:rPr kumimoji="1" lang="zh-CN" altLang="en-US" b="1">
                  <a:solidFill>
                    <a:srgbClr val="000000"/>
                  </a:solidFill>
                </a:rPr>
                <a:t>条件；</a:t>
              </a:r>
            </a:p>
          </p:txBody>
        </p:sp>
        <p:sp>
          <p:nvSpPr>
            <p:cNvPr id="35849" name="Rectangle 9"/>
            <p:cNvSpPr>
              <a:spLocks noChangeArrowheads="1"/>
            </p:cNvSpPr>
            <p:nvPr/>
          </p:nvSpPr>
          <p:spPr bwMode="auto">
            <a:xfrm>
              <a:off x="850" y="1363"/>
              <a:ext cx="9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0000"/>
                  </a:solidFill>
                </a:rPr>
                <a:t>(1) </a:t>
              </a:r>
              <a:r>
                <a:rPr kumimoji="1" lang="zh-CN" altLang="en-US" b="1">
                  <a:solidFill>
                    <a:srgbClr val="000000"/>
                  </a:solidFill>
                </a:rPr>
                <a:t>在</a:t>
              </a:r>
            </a:p>
          </p:txBody>
        </p:sp>
      </p:grp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536575" y="530225"/>
            <a:ext cx="610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二、</a:t>
            </a:r>
            <a:r>
              <a:rPr lang="zh-CN" altLang="en-US" sz="2800" b="1">
                <a:solidFill>
                  <a:srgbClr val="000099"/>
                </a:solidFill>
              </a:rPr>
              <a:t>非</a:t>
            </a:r>
            <a:r>
              <a:rPr kumimoji="1" lang="zh-CN" altLang="en-US" sz="2800" b="1">
                <a:solidFill>
                  <a:srgbClr val="000099"/>
                </a:solidFill>
              </a:rPr>
              <a:t>周期函数的傅立叶变换</a:t>
            </a:r>
          </a:p>
        </p:txBody>
      </p:sp>
      <p:grpSp>
        <p:nvGrpSpPr>
          <p:cNvPr id="35870" name="Group 30"/>
          <p:cNvGrpSpPr>
            <a:grpSpLocks/>
          </p:cNvGrpSpPr>
          <p:nvPr/>
        </p:nvGrpSpPr>
        <p:grpSpPr bwMode="auto">
          <a:xfrm>
            <a:off x="531813" y="1598613"/>
            <a:ext cx="3913187" cy="477837"/>
            <a:chOff x="335" y="1007"/>
            <a:chExt cx="2465" cy="301"/>
          </a:xfrm>
        </p:grpSpPr>
        <p:sp>
          <p:nvSpPr>
            <p:cNvPr id="35844" name="Rectangle 4"/>
            <p:cNvSpPr>
              <a:spLocks noChangeArrowheads="1"/>
            </p:cNvSpPr>
            <p:nvPr/>
          </p:nvSpPr>
          <p:spPr bwMode="auto">
            <a:xfrm>
              <a:off x="335" y="1007"/>
              <a:ext cx="8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定理</a:t>
              </a:r>
            </a:p>
          </p:txBody>
        </p:sp>
        <p:sp>
          <p:nvSpPr>
            <p:cNvPr id="35851" name="Rectangle 11"/>
            <p:cNvSpPr>
              <a:spLocks noChangeArrowheads="1"/>
            </p:cNvSpPr>
            <p:nvPr/>
          </p:nvSpPr>
          <p:spPr bwMode="auto">
            <a:xfrm>
              <a:off x="844" y="1008"/>
              <a:ext cx="9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设函数</a:t>
              </a:r>
            </a:p>
          </p:txBody>
        </p:sp>
        <p:sp>
          <p:nvSpPr>
            <p:cNvPr id="35852" name="Rectangle 12"/>
            <p:cNvSpPr>
              <a:spLocks noChangeArrowheads="1"/>
            </p:cNvSpPr>
            <p:nvPr/>
          </p:nvSpPr>
          <p:spPr bwMode="auto">
            <a:xfrm>
              <a:off x="1796" y="1020"/>
              <a:ext cx="10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 满足</a:t>
              </a:r>
            </a:p>
          </p:txBody>
        </p:sp>
        <p:graphicFrame>
          <p:nvGraphicFramePr>
            <p:cNvPr id="35860" name="Object 20"/>
            <p:cNvGraphicFramePr>
              <a:graphicFrameLocks/>
            </p:cNvGraphicFramePr>
            <p:nvPr/>
          </p:nvGraphicFramePr>
          <p:xfrm>
            <a:off x="1496" y="1077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3" name="公式" r:id="rId9" imgW="596880" imgH="342720" progId="Equation.3">
                    <p:embed/>
                  </p:oleObj>
                </mc:Choice>
                <mc:Fallback>
                  <p:oleObj name="公式" r:id="rId9" imgW="596880" imgH="342720" progId="Equation.3">
                    <p:embed/>
                    <p:pic>
                      <p:nvPicPr>
                        <p:cNvPr id="3586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6" y="1077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877" name="Group 37"/>
          <p:cNvGrpSpPr>
            <a:grpSpLocks/>
          </p:cNvGrpSpPr>
          <p:nvPr/>
        </p:nvGrpSpPr>
        <p:grpSpPr bwMode="auto">
          <a:xfrm>
            <a:off x="1355725" y="4899025"/>
            <a:ext cx="7518400" cy="712788"/>
            <a:chOff x="854" y="3086"/>
            <a:chExt cx="4736" cy="449"/>
          </a:xfrm>
        </p:grpSpPr>
        <p:graphicFrame>
          <p:nvGraphicFramePr>
            <p:cNvPr id="35842" name="Object 2"/>
            <p:cNvGraphicFramePr>
              <a:graphicFrameLocks/>
            </p:cNvGraphicFramePr>
            <p:nvPr/>
          </p:nvGraphicFramePr>
          <p:xfrm>
            <a:off x="3847" y="3086"/>
            <a:ext cx="1743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4" name="公式" r:id="rId11" imgW="2768400" imgH="711000" progId="Equation.3">
                    <p:embed/>
                  </p:oleObj>
                </mc:Choice>
                <mc:Fallback>
                  <p:oleObj name="公式" r:id="rId11" imgW="2768400" imgH="711000" progId="Equation.3">
                    <p:embed/>
                    <p:pic>
                      <p:nvPicPr>
                        <p:cNvPr id="35842" name="Object 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7" y="3086"/>
                          <a:ext cx="1743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856" name="Rectangle 16"/>
            <p:cNvSpPr>
              <a:spLocks noChangeArrowheads="1"/>
            </p:cNvSpPr>
            <p:nvPr/>
          </p:nvSpPr>
          <p:spPr bwMode="auto">
            <a:xfrm>
              <a:off x="1452" y="3144"/>
              <a:ext cx="29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的间断处，公式的左端应为</a:t>
              </a:r>
            </a:p>
          </p:txBody>
        </p:sp>
        <p:sp>
          <p:nvSpPr>
            <p:cNvPr id="35857" name="Rectangle 17"/>
            <p:cNvSpPr>
              <a:spLocks noChangeArrowheads="1"/>
            </p:cNvSpPr>
            <p:nvPr/>
          </p:nvSpPr>
          <p:spPr bwMode="auto">
            <a:xfrm>
              <a:off x="854" y="3131"/>
              <a:ext cx="7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在</a:t>
              </a:r>
            </a:p>
          </p:txBody>
        </p:sp>
        <p:graphicFrame>
          <p:nvGraphicFramePr>
            <p:cNvPr id="35862" name="Object 22"/>
            <p:cNvGraphicFramePr>
              <a:graphicFrameLocks/>
            </p:cNvGraphicFramePr>
            <p:nvPr/>
          </p:nvGraphicFramePr>
          <p:xfrm>
            <a:off x="1125" y="3198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5" name="公式" r:id="rId13" imgW="596880" imgH="342720" progId="Equation.3">
                    <p:embed/>
                  </p:oleObj>
                </mc:Choice>
                <mc:Fallback>
                  <p:oleObj name="公式" r:id="rId13" imgW="596880" imgH="342720" progId="Equation.3">
                    <p:embed/>
                    <p:pic>
                      <p:nvPicPr>
                        <p:cNvPr id="35862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5" y="3198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863" name="Rectangle 23"/>
          <p:cNvSpPr>
            <a:spLocks noChangeArrowheads="1"/>
          </p:cNvSpPr>
          <p:nvPr/>
        </p:nvSpPr>
        <p:spPr bwMode="auto">
          <a:xfrm>
            <a:off x="536575" y="1096963"/>
            <a:ext cx="334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2.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积分公式</a:t>
            </a:r>
          </a:p>
        </p:txBody>
      </p:sp>
      <p:grpSp>
        <p:nvGrpSpPr>
          <p:cNvPr id="35878" name="Group 38"/>
          <p:cNvGrpSpPr>
            <a:grpSpLocks/>
          </p:cNvGrpSpPr>
          <p:nvPr/>
        </p:nvGrpSpPr>
        <p:grpSpPr bwMode="auto">
          <a:xfrm>
            <a:off x="530225" y="5753100"/>
            <a:ext cx="5668963" cy="490538"/>
            <a:chOff x="334" y="3624"/>
            <a:chExt cx="3571" cy="309"/>
          </a:xfrm>
        </p:grpSpPr>
        <p:sp>
          <p:nvSpPr>
            <p:cNvPr id="35850" name="Rectangle 10"/>
            <p:cNvSpPr>
              <a:spLocks noChangeArrowheads="1"/>
            </p:cNvSpPr>
            <p:nvPr/>
          </p:nvSpPr>
          <p:spPr bwMode="auto">
            <a:xfrm>
              <a:off x="853" y="3645"/>
              <a:ext cx="30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称</a:t>
              </a:r>
              <a:r>
                <a:rPr kumimoji="1" lang="zh-CN" altLang="en-US" b="1" baseline="-25000">
                  <a:solidFill>
                    <a:srgbClr val="000000"/>
                  </a:solidFill>
                </a:rPr>
                <a:t> </a:t>
              </a:r>
              <a:r>
                <a:rPr kumimoji="1" lang="en-US" altLang="zh-CN" b="1">
                  <a:solidFill>
                    <a:srgbClr val="FF0000"/>
                  </a:solidFill>
                </a:rPr>
                <a:t>(D)</a:t>
              </a:r>
              <a:r>
                <a:rPr kumimoji="1" lang="en-US" altLang="zh-CN" b="1" baseline="-25000">
                  <a:solidFill>
                    <a:srgbClr val="FF0000"/>
                  </a:solidFill>
                </a:rPr>
                <a:t> </a:t>
              </a:r>
              <a:r>
                <a:rPr kumimoji="1" lang="zh-CN" altLang="en-US" b="1"/>
                <a:t>式</a:t>
              </a:r>
              <a:r>
                <a:rPr kumimoji="1" lang="zh-CN" altLang="en-US" b="1">
                  <a:solidFill>
                    <a:srgbClr val="000000"/>
                  </a:solidFill>
                </a:rPr>
                <a:t>为</a:t>
              </a:r>
              <a:r>
                <a:rPr kumimoji="1" lang="zh-CN" altLang="en-US" b="1" baseline="-25000">
                  <a:solidFill>
                    <a:srgbClr val="000000"/>
                  </a:solidFill>
                </a:rPr>
                <a:t> </a:t>
              </a:r>
              <a:r>
                <a:rPr kumimoji="1" lang="en-US" altLang="zh-CN" b="1" u="sng">
                  <a:solidFill>
                    <a:schemeClr val="folHlink"/>
                  </a:solidFill>
                  <a:ea typeface="楷体_GB2312" pitchFamily="49" charset="-122"/>
                </a:rPr>
                <a:t>Fourier</a:t>
              </a:r>
              <a:r>
                <a:rPr kumimoji="1" lang="en-US" altLang="zh-CN" sz="1600" b="1" u="sng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积分公式</a:t>
              </a:r>
              <a:r>
                <a:rPr kumimoji="1" lang="zh-CN" altLang="en-US" b="1">
                  <a:solidFill>
                    <a:srgbClr val="000000"/>
                  </a:solidFill>
                </a:rPr>
                <a:t>。</a:t>
              </a:r>
            </a:p>
          </p:txBody>
        </p:sp>
        <p:sp>
          <p:nvSpPr>
            <p:cNvPr id="35869" name="Rectangle 29"/>
            <p:cNvSpPr>
              <a:spLocks noChangeArrowheads="1"/>
            </p:cNvSpPr>
            <p:nvPr/>
          </p:nvSpPr>
          <p:spPr bwMode="auto">
            <a:xfrm>
              <a:off x="334" y="3624"/>
              <a:ext cx="8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定义</a:t>
              </a:r>
            </a:p>
          </p:txBody>
        </p:sp>
      </p:grpSp>
      <p:grpSp>
        <p:nvGrpSpPr>
          <p:cNvPr id="35875" name="Group 35"/>
          <p:cNvGrpSpPr>
            <a:grpSpLocks/>
          </p:cNvGrpSpPr>
          <p:nvPr/>
        </p:nvGrpSpPr>
        <p:grpSpPr bwMode="auto">
          <a:xfrm>
            <a:off x="1352550" y="3384550"/>
            <a:ext cx="4227513" cy="460375"/>
            <a:chOff x="852" y="2132"/>
            <a:chExt cx="2663" cy="290"/>
          </a:xfrm>
        </p:grpSpPr>
        <p:sp>
          <p:nvSpPr>
            <p:cNvPr id="35854" name="Rectangle 14"/>
            <p:cNvSpPr>
              <a:spLocks noChangeArrowheads="1"/>
            </p:cNvSpPr>
            <p:nvPr/>
          </p:nvSpPr>
          <p:spPr bwMode="auto">
            <a:xfrm>
              <a:off x="852" y="2134"/>
              <a:ext cx="9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则在</a:t>
              </a:r>
            </a:p>
          </p:txBody>
        </p:sp>
        <p:sp>
          <p:nvSpPr>
            <p:cNvPr id="35855" name="Rectangle 15"/>
            <p:cNvSpPr>
              <a:spLocks noChangeArrowheads="1"/>
            </p:cNvSpPr>
            <p:nvPr/>
          </p:nvSpPr>
          <p:spPr bwMode="auto">
            <a:xfrm>
              <a:off x="1654" y="2132"/>
              <a:ext cx="18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的连续点处，有</a:t>
              </a:r>
            </a:p>
          </p:txBody>
        </p:sp>
        <p:graphicFrame>
          <p:nvGraphicFramePr>
            <p:cNvPr id="35874" name="Object 34"/>
            <p:cNvGraphicFramePr>
              <a:graphicFrameLocks/>
            </p:cNvGraphicFramePr>
            <p:nvPr/>
          </p:nvGraphicFramePr>
          <p:xfrm>
            <a:off x="1319" y="2189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6" name="公式" r:id="rId15" imgW="596880" imgH="342720" progId="Equation.3">
                    <p:embed/>
                  </p:oleObj>
                </mc:Choice>
                <mc:Fallback>
                  <p:oleObj name="公式" r:id="rId15" imgW="596880" imgH="342720" progId="Equation.3">
                    <p:embed/>
                    <p:pic>
                      <p:nvPicPr>
                        <p:cNvPr id="35874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9" y="2189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881" name="Group 41"/>
          <p:cNvGrpSpPr>
            <a:grpSpLocks/>
          </p:cNvGrpSpPr>
          <p:nvPr/>
        </p:nvGrpSpPr>
        <p:grpSpPr bwMode="auto">
          <a:xfrm>
            <a:off x="2138363" y="4051300"/>
            <a:ext cx="6811962" cy="719138"/>
            <a:chOff x="1347" y="2552"/>
            <a:chExt cx="4291" cy="453"/>
          </a:xfrm>
        </p:grpSpPr>
        <p:grpSp>
          <p:nvGrpSpPr>
            <p:cNvPr id="35879" name="Group 39"/>
            <p:cNvGrpSpPr>
              <a:grpSpLocks/>
            </p:cNvGrpSpPr>
            <p:nvPr/>
          </p:nvGrpSpPr>
          <p:grpSpPr bwMode="auto">
            <a:xfrm>
              <a:off x="1347" y="2552"/>
              <a:ext cx="4291" cy="453"/>
              <a:chOff x="1347" y="2552"/>
              <a:chExt cx="4291" cy="453"/>
            </a:xfrm>
          </p:grpSpPr>
          <p:graphicFrame>
            <p:nvGraphicFramePr>
              <p:cNvPr id="35867" name="Object 27"/>
              <p:cNvGraphicFramePr>
                <a:graphicFrameLocks/>
              </p:cNvGraphicFramePr>
              <p:nvPr/>
            </p:nvGraphicFramePr>
            <p:xfrm>
              <a:off x="1347" y="2678"/>
              <a:ext cx="376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607" name="公式" r:id="rId16" imgW="596880" imgH="342720" progId="Equation.3">
                      <p:embed/>
                    </p:oleObj>
                  </mc:Choice>
                  <mc:Fallback>
                    <p:oleObj name="公式" r:id="rId16" imgW="596880" imgH="342720" progId="Equation.3">
                      <p:embed/>
                      <p:pic>
                        <p:nvPicPr>
                          <p:cNvPr id="35867" name="Object 2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47" y="2678"/>
                            <a:ext cx="376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35876" name="Group 36"/>
              <p:cNvGrpSpPr>
                <a:grpSpLocks/>
              </p:cNvGrpSpPr>
              <p:nvPr/>
            </p:nvGrpSpPr>
            <p:grpSpPr bwMode="auto">
              <a:xfrm>
                <a:off x="1761" y="2552"/>
                <a:ext cx="3877" cy="453"/>
                <a:chOff x="1761" y="2552"/>
                <a:chExt cx="3877" cy="453"/>
              </a:xfrm>
            </p:grpSpPr>
            <p:graphicFrame>
              <p:nvGraphicFramePr>
                <p:cNvPr id="35866" name="Object 26"/>
                <p:cNvGraphicFramePr>
                  <a:graphicFrameLocks noChangeAspect="1"/>
                </p:cNvGraphicFramePr>
                <p:nvPr/>
              </p:nvGraphicFramePr>
              <p:xfrm>
                <a:off x="1761" y="2552"/>
                <a:ext cx="2600" cy="45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608" name="公式" r:id="rId17" imgW="4127400" imgH="723600" progId="Equation.3">
                        <p:embed/>
                      </p:oleObj>
                    </mc:Choice>
                    <mc:Fallback>
                      <p:oleObj name="公式" r:id="rId17" imgW="4127400" imgH="723600" progId="Equation.3">
                        <p:embed/>
                        <p:pic>
                          <p:nvPicPr>
                            <p:cNvPr id="35866" name="Object 26"/>
                            <p:cNvPicPr preferRelativeResize="0"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761" y="2552"/>
                              <a:ext cx="2600" cy="45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5868" name="Rectangle 28"/>
                <p:cNvSpPr>
                  <a:spLocks noChangeArrowheads="1"/>
                </p:cNvSpPr>
                <p:nvPr/>
              </p:nvSpPr>
              <p:spPr bwMode="auto">
                <a:xfrm>
                  <a:off x="5041" y="2612"/>
                  <a:ext cx="59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kumimoji="1" lang="en-US" altLang="zh-CN" b="1">
                      <a:solidFill>
                        <a:srgbClr val="FF0000"/>
                      </a:solidFill>
                    </a:rPr>
                    <a:t>(D)</a:t>
                  </a:r>
                  <a:endParaRPr kumimoji="1" lang="zh-CN" altLang="en-US" b="1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35880" name="Line 40"/>
            <p:cNvSpPr>
              <a:spLocks noChangeShapeType="1"/>
            </p:cNvSpPr>
            <p:nvPr/>
          </p:nvSpPr>
          <p:spPr bwMode="auto">
            <a:xfrm flipV="1">
              <a:off x="2465" y="2970"/>
              <a:ext cx="128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03" name="Group 63"/>
          <p:cNvGrpSpPr>
            <a:grpSpLocks/>
          </p:cNvGrpSpPr>
          <p:nvPr/>
        </p:nvGrpSpPr>
        <p:grpSpPr bwMode="auto">
          <a:xfrm>
            <a:off x="606425" y="2136775"/>
            <a:ext cx="787400" cy="915988"/>
            <a:chOff x="371" y="1047"/>
            <a:chExt cx="496" cy="577"/>
          </a:xfrm>
        </p:grpSpPr>
        <p:sp>
          <p:nvSpPr>
            <p:cNvPr id="35904" name="Rectangle 64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05" name="Rectangle 65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P187</a:t>
              </a:r>
            </a:p>
            <a:p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 b="1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8.2  </a:t>
              </a:r>
              <a:r>
                <a:rPr lang="en-US" altLang="zh-CN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5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5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5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5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6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2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9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0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1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2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3" name="Picture 3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4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5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6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7" name="Picture 43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8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09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0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1" name="Picture 4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2" name="Picture 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3" name="Picture 4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4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5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6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7" name="Picture 5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8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1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1350963" y="2906713"/>
            <a:ext cx="5684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/>
              <a:t>(2) Fourier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逆变换</a:t>
            </a:r>
            <a:r>
              <a:rPr kumimoji="1" lang="en-US" altLang="zh-CN" b="1">
                <a:latin typeface="宋体" panose="02010600030101010101" pitchFamily="2" charset="-122"/>
              </a:rPr>
              <a:t>(</a:t>
            </a:r>
            <a:r>
              <a:rPr kumimoji="1" lang="zh-CN" altLang="en-US" b="1"/>
              <a:t>简称</a:t>
            </a:r>
            <a:r>
              <a:rPr kumimoji="1" lang="zh-CN" altLang="en-US" b="1" u="sng">
                <a:solidFill>
                  <a:schemeClr val="folHlink"/>
                </a:solidFill>
                <a:ea typeface="楷体_GB2312" pitchFamily="49" charset="-122"/>
              </a:rPr>
              <a:t>傅氏逆变换</a:t>
            </a:r>
            <a:r>
              <a:rPr kumimoji="1" lang="en-US" altLang="zh-CN" b="1">
                <a:latin typeface="宋体" panose="02010600030101010101" pitchFamily="2" charset="-122"/>
              </a:rPr>
              <a:t>)</a:t>
            </a:r>
          </a:p>
        </p:txBody>
      </p:sp>
      <p:grpSp>
        <p:nvGrpSpPr>
          <p:cNvPr id="36896" name="Group 32"/>
          <p:cNvGrpSpPr>
            <a:grpSpLocks/>
          </p:cNvGrpSpPr>
          <p:nvPr/>
        </p:nvGrpSpPr>
        <p:grpSpPr bwMode="auto">
          <a:xfrm>
            <a:off x="2319338" y="4886325"/>
            <a:ext cx="6618287" cy="463550"/>
            <a:chOff x="1461" y="3078"/>
            <a:chExt cx="4169" cy="292"/>
          </a:xfrm>
        </p:grpSpPr>
        <p:graphicFrame>
          <p:nvGraphicFramePr>
            <p:cNvPr id="36879" name="Object 15"/>
            <p:cNvGraphicFramePr>
              <a:graphicFrameLocks/>
            </p:cNvGraphicFramePr>
            <p:nvPr/>
          </p:nvGraphicFramePr>
          <p:xfrm>
            <a:off x="1461" y="3132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5" name="公式" r:id="rId5" imgW="596880" imgH="342720" progId="Equation.3">
                    <p:embed/>
                  </p:oleObj>
                </mc:Choice>
                <mc:Fallback>
                  <p:oleObj name="公式" r:id="rId5" imgW="596880" imgH="342720" progId="Equation.3">
                    <p:embed/>
                    <p:pic>
                      <p:nvPicPr>
                        <p:cNvPr id="36879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1" y="3132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880" name="Object 16"/>
            <p:cNvGraphicFramePr>
              <a:graphicFrameLocks/>
            </p:cNvGraphicFramePr>
            <p:nvPr/>
          </p:nvGraphicFramePr>
          <p:xfrm>
            <a:off x="2060" y="3150"/>
            <a:ext cx="45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6" name="公式" r:id="rId7" imgW="723600" imgH="342720" progId="Equation.3">
                    <p:embed/>
                  </p:oleObj>
                </mc:Choice>
                <mc:Fallback>
                  <p:oleObj name="公式" r:id="rId7" imgW="723600" imgH="342720" progId="Equation.3">
                    <p:embed/>
                    <p:pic>
                      <p:nvPicPr>
                        <p:cNvPr id="3688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0" y="3150"/>
                          <a:ext cx="45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881" name="Rectangle 17"/>
            <p:cNvSpPr>
              <a:spLocks noChangeArrowheads="1"/>
            </p:cNvSpPr>
            <p:nvPr/>
          </p:nvSpPr>
          <p:spPr bwMode="auto">
            <a:xfrm>
              <a:off x="2472" y="3082"/>
              <a:ext cx="24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称为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傅氏变换对</a:t>
              </a:r>
              <a:r>
                <a:rPr kumimoji="1" lang="zh-CN" altLang="en-US" b="1"/>
                <a:t>，记为</a:t>
              </a:r>
            </a:p>
          </p:txBody>
        </p:sp>
        <p:sp>
          <p:nvSpPr>
            <p:cNvPr id="36882" name="Rectangle 18"/>
            <p:cNvSpPr>
              <a:spLocks noChangeArrowheads="1"/>
            </p:cNvSpPr>
            <p:nvPr/>
          </p:nvSpPr>
          <p:spPr bwMode="auto">
            <a:xfrm>
              <a:off x="1794" y="3078"/>
              <a:ext cx="7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与</a:t>
              </a:r>
            </a:p>
          </p:txBody>
        </p:sp>
        <p:graphicFrame>
          <p:nvGraphicFramePr>
            <p:cNvPr id="36883" name="Object 19"/>
            <p:cNvGraphicFramePr>
              <a:graphicFrameLocks/>
            </p:cNvGraphicFramePr>
            <p:nvPr/>
          </p:nvGraphicFramePr>
          <p:xfrm>
            <a:off x="4471" y="3143"/>
            <a:ext cx="115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7" name="公式" r:id="rId9" imgW="1841400" imgH="342720" progId="Equation.3">
                    <p:embed/>
                  </p:oleObj>
                </mc:Choice>
                <mc:Fallback>
                  <p:oleObj name="公式" r:id="rId9" imgW="1841400" imgH="342720" progId="Equation.3">
                    <p:embed/>
                    <p:pic>
                      <p:nvPicPr>
                        <p:cNvPr id="36883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1" y="3143"/>
                          <a:ext cx="115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885" name="Rectangle 21"/>
          <p:cNvSpPr>
            <a:spLocks noChangeArrowheads="1"/>
          </p:cNvSpPr>
          <p:nvPr/>
        </p:nvSpPr>
        <p:spPr bwMode="auto">
          <a:xfrm>
            <a:off x="536575" y="530225"/>
            <a:ext cx="610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二、</a:t>
            </a:r>
            <a:r>
              <a:rPr lang="zh-CN" altLang="en-US" sz="2800" b="1">
                <a:solidFill>
                  <a:srgbClr val="000099"/>
                </a:solidFill>
              </a:rPr>
              <a:t>非</a:t>
            </a:r>
            <a:r>
              <a:rPr kumimoji="1" lang="zh-CN" altLang="en-US" sz="2800" b="1">
                <a:solidFill>
                  <a:srgbClr val="000099"/>
                </a:solidFill>
              </a:rPr>
              <a:t>周期函数的傅立叶变换</a:t>
            </a:r>
          </a:p>
        </p:txBody>
      </p:sp>
      <p:grpSp>
        <p:nvGrpSpPr>
          <p:cNvPr id="36897" name="Group 33"/>
          <p:cNvGrpSpPr>
            <a:grpSpLocks/>
          </p:cNvGrpSpPr>
          <p:nvPr/>
        </p:nvGrpSpPr>
        <p:grpSpPr bwMode="auto">
          <a:xfrm>
            <a:off x="2065338" y="2216150"/>
            <a:ext cx="4291012" cy="546100"/>
            <a:chOff x="1301" y="1396"/>
            <a:chExt cx="2703" cy="344"/>
          </a:xfrm>
        </p:grpSpPr>
        <p:graphicFrame>
          <p:nvGraphicFramePr>
            <p:cNvPr id="36866" name="Object 2"/>
            <p:cNvGraphicFramePr>
              <a:graphicFrameLocks/>
            </p:cNvGraphicFramePr>
            <p:nvPr/>
          </p:nvGraphicFramePr>
          <p:xfrm>
            <a:off x="1301" y="1396"/>
            <a:ext cx="1959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8" name="公式" r:id="rId11" imgW="3111480" imgH="545760" progId="Equation.3">
                    <p:embed/>
                  </p:oleObj>
                </mc:Choice>
                <mc:Fallback>
                  <p:oleObj name="公式" r:id="rId11" imgW="3111480" imgH="545760" progId="Equation.3">
                    <p:embed/>
                    <p:pic>
                      <p:nvPicPr>
                        <p:cNvPr id="36866" name="Object 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01" y="1396"/>
                          <a:ext cx="1959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6892" name="Group 28"/>
            <p:cNvGrpSpPr>
              <a:grpSpLocks/>
            </p:cNvGrpSpPr>
            <p:nvPr/>
          </p:nvGrpSpPr>
          <p:grpSpPr bwMode="auto">
            <a:xfrm>
              <a:off x="3339" y="1488"/>
              <a:ext cx="665" cy="215"/>
              <a:chOff x="3387" y="1392"/>
              <a:chExt cx="665" cy="215"/>
            </a:xfrm>
          </p:grpSpPr>
          <p:graphicFrame>
            <p:nvGraphicFramePr>
              <p:cNvPr id="36868" name="Object 4"/>
              <p:cNvGraphicFramePr>
                <a:graphicFrameLocks/>
              </p:cNvGraphicFramePr>
              <p:nvPr/>
            </p:nvGraphicFramePr>
            <p:xfrm>
              <a:off x="3571" y="1392"/>
              <a:ext cx="481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629" name="公式" r:id="rId13" imgW="761760" imgH="342720" progId="Equation.3">
                      <p:embed/>
                    </p:oleObj>
                  </mc:Choice>
                  <mc:Fallback>
                    <p:oleObj name="公式" r:id="rId13" imgW="761760" imgH="342720" progId="Equation.3">
                      <p:embed/>
                      <p:pic>
                        <p:nvPicPr>
                          <p:cNvPr id="36868" name="Object 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71" y="1392"/>
                            <a:ext cx="481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36886" name="Picture 22" descr="F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87" y="1419"/>
                <a:ext cx="150" cy="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6898" name="Group 34"/>
          <p:cNvGrpSpPr>
            <a:grpSpLocks/>
          </p:cNvGrpSpPr>
          <p:nvPr/>
        </p:nvGrpSpPr>
        <p:grpSpPr bwMode="auto">
          <a:xfrm>
            <a:off x="1944688" y="3422650"/>
            <a:ext cx="5006975" cy="723900"/>
            <a:chOff x="1225" y="2156"/>
            <a:chExt cx="3154" cy="456"/>
          </a:xfrm>
        </p:grpSpPr>
        <p:graphicFrame>
          <p:nvGraphicFramePr>
            <p:cNvPr id="36867" name="Object 3"/>
            <p:cNvGraphicFramePr>
              <a:graphicFrameLocks/>
            </p:cNvGraphicFramePr>
            <p:nvPr/>
          </p:nvGraphicFramePr>
          <p:xfrm>
            <a:off x="1225" y="2156"/>
            <a:ext cx="2215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0" name="公式" r:id="rId16" imgW="3517560" imgH="723600" progId="Equation.3">
                    <p:embed/>
                  </p:oleObj>
                </mc:Choice>
                <mc:Fallback>
                  <p:oleObj name="公式" r:id="rId16" imgW="3517560" imgH="723600" progId="Equation.3">
                    <p:embed/>
                    <p:pic>
                      <p:nvPicPr>
                        <p:cNvPr id="36867" name="Object 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5" y="2156"/>
                          <a:ext cx="2215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6893" name="Group 29"/>
            <p:cNvGrpSpPr>
              <a:grpSpLocks/>
            </p:cNvGrpSpPr>
            <p:nvPr/>
          </p:nvGrpSpPr>
          <p:grpSpPr bwMode="auto">
            <a:xfrm>
              <a:off x="3502" y="2208"/>
              <a:ext cx="877" cy="304"/>
              <a:chOff x="3502" y="2070"/>
              <a:chExt cx="877" cy="304"/>
            </a:xfrm>
          </p:grpSpPr>
          <p:graphicFrame>
            <p:nvGraphicFramePr>
              <p:cNvPr id="36869" name="Object 5"/>
              <p:cNvGraphicFramePr>
                <a:graphicFrameLocks/>
              </p:cNvGraphicFramePr>
              <p:nvPr/>
            </p:nvGraphicFramePr>
            <p:xfrm>
              <a:off x="3819" y="2159"/>
              <a:ext cx="560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631" name="公式" r:id="rId18" imgW="888840" imgH="342720" progId="Equation.3">
                      <p:embed/>
                    </p:oleObj>
                  </mc:Choice>
                  <mc:Fallback>
                    <p:oleObj name="公式" r:id="rId18" imgW="888840" imgH="342720" progId="Equation.3">
                      <p:embed/>
                      <p:pic>
                        <p:nvPicPr>
                          <p:cNvPr id="36869" name="Object 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9" y="2159"/>
                            <a:ext cx="560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6873" name="Rectangle 9"/>
              <p:cNvSpPr>
                <a:spLocks noChangeArrowheads="1"/>
              </p:cNvSpPr>
              <p:nvPr/>
            </p:nvSpPr>
            <p:spPr bwMode="auto">
              <a:xfrm>
                <a:off x="3605" y="2070"/>
                <a:ext cx="2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b="1" baseline="30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-</a:t>
                </a:r>
                <a:r>
                  <a:rPr kumimoji="1" lang="en-US" altLang="zh-CN" b="1" baseline="30000">
                    <a:solidFill>
                      <a:srgbClr val="000000"/>
                    </a:solidFill>
                  </a:rPr>
                  <a:t>1</a:t>
                </a:r>
                <a:endParaRPr kumimoji="1" lang="en-US" altLang="zh-CN" b="1"/>
              </a:p>
            </p:txBody>
          </p:sp>
          <p:pic>
            <p:nvPicPr>
              <p:cNvPr id="36887" name="Picture 23" descr="F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2" y="2164"/>
                <a:ext cx="150" cy="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6894" name="Group 30"/>
          <p:cNvGrpSpPr>
            <a:grpSpLocks/>
          </p:cNvGrpSpPr>
          <p:nvPr/>
        </p:nvGrpSpPr>
        <p:grpSpPr bwMode="auto">
          <a:xfrm>
            <a:off x="534988" y="1628775"/>
            <a:ext cx="6702425" cy="458788"/>
            <a:chOff x="337" y="1026"/>
            <a:chExt cx="4222" cy="289"/>
          </a:xfrm>
        </p:grpSpPr>
        <p:sp>
          <p:nvSpPr>
            <p:cNvPr id="36871" name="Rectangle 7"/>
            <p:cNvSpPr>
              <a:spLocks noChangeArrowheads="1"/>
            </p:cNvSpPr>
            <p:nvPr/>
          </p:nvSpPr>
          <p:spPr bwMode="auto">
            <a:xfrm>
              <a:off x="851" y="1027"/>
              <a:ext cx="37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/>
                <a:t>(1) Fourier</a:t>
              </a:r>
              <a:r>
                <a:rPr kumimoji="1" lang="en-US" altLang="zh-CN" b="1" baseline="-25000"/>
                <a:t> </a:t>
              </a:r>
              <a:r>
                <a:rPr kumimoji="1" lang="zh-CN" altLang="en-US" b="1"/>
                <a:t>正变换</a:t>
              </a:r>
              <a:r>
                <a:rPr kumimoji="1" lang="en-US" altLang="zh-CN" b="1">
                  <a:latin typeface="宋体" panose="02010600030101010101" pitchFamily="2" charset="-122"/>
                </a:rPr>
                <a:t>(</a:t>
              </a:r>
              <a:r>
                <a:rPr kumimoji="1" lang="zh-CN" altLang="en-US" b="1"/>
                <a:t>简称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傅氏正变换</a:t>
              </a:r>
              <a:r>
                <a:rPr kumimoji="1" lang="en-US" altLang="zh-CN" b="1">
                  <a:latin typeface="宋体" panose="02010600030101010101" pitchFamily="2" charset="-122"/>
                </a:rPr>
                <a:t>)</a:t>
              </a:r>
            </a:p>
          </p:txBody>
        </p:sp>
        <p:sp>
          <p:nvSpPr>
            <p:cNvPr id="36888" name="Rectangle 24"/>
            <p:cNvSpPr>
              <a:spLocks noChangeArrowheads="1"/>
            </p:cNvSpPr>
            <p:nvPr/>
          </p:nvSpPr>
          <p:spPr bwMode="auto">
            <a:xfrm>
              <a:off x="337" y="1026"/>
              <a:ext cx="8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定义</a:t>
              </a:r>
            </a:p>
          </p:txBody>
        </p:sp>
      </p:grpSp>
      <p:grpSp>
        <p:nvGrpSpPr>
          <p:cNvPr id="36895" name="Group 31"/>
          <p:cNvGrpSpPr>
            <a:grpSpLocks/>
          </p:cNvGrpSpPr>
          <p:nvPr/>
        </p:nvGrpSpPr>
        <p:grpSpPr bwMode="auto">
          <a:xfrm>
            <a:off x="1347788" y="4291013"/>
            <a:ext cx="6926262" cy="463550"/>
            <a:chOff x="849" y="2703"/>
            <a:chExt cx="4363" cy="292"/>
          </a:xfrm>
        </p:grpSpPr>
        <p:sp>
          <p:nvSpPr>
            <p:cNvPr id="36874" name="Rectangle 10"/>
            <p:cNvSpPr>
              <a:spLocks noChangeArrowheads="1"/>
            </p:cNvSpPr>
            <p:nvPr/>
          </p:nvSpPr>
          <p:spPr bwMode="auto">
            <a:xfrm>
              <a:off x="849" y="2703"/>
              <a:ext cx="10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其中，</a:t>
              </a:r>
            </a:p>
          </p:txBody>
        </p:sp>
        <p:sp>
          <p:nvSpPr>
            <p:cNvPr id="36875" name="Rectangle 11"/>
            <p:cNvSpPr>
              <a:spLocks noChangeArrowheads="1"/>
            </p:cNvSpPr>
            <p:nvPr/>
          </p:nvSpPr>
          <p:spPr bwMode="auto">
            <a:xfrm>
              <a:off x="3417" y="2705"/>
              <a:ext cx="17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kumimoji="1" lang="zh-CN" altLang="en-US" b="1"/>
                <a:t>称为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象原函数</a:t>
              </a:r>
              <a:r>
                <a:rPr kumimoji="1" lang="zh-CN" altLang="en-US" b="1"/>
                <a:t>．</a:t>
              </a:r>
            </a:p>
          </p:txBody>
        </p:sp>
        <p:sp>
          <p:nvSpPr>
            <p:cNvPr id="36877" name="Rectangle 13"/>
            <p:cNvSpPr>
              <a:spLocks noChangeArrowheads="1"/>
            </p:cNvSpPr>
            <p:nvPr/>
          </p:nvSpPr>
          <p:spPr bwMode="auto">
            <a:xfrm>
              <a:off x="1868" y="2707"/>
              <a:ext cx="1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称为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象函数</a:t>
              </a:r>
              <a:r>
                <a:rPr kumimoji="1" lang="zh-CN" altLang="en-US" b="1"/>
                <a:t>，</a:t>
              </a:r>
            </a:p>
          </p:txBody>
        </p:sp>
        <p:graphicFrame>
          <p:nvGraphicFramePr>
            <p:cNvPr id="36889" name="Object 25"/>
            <p:cNvGraphicFramePr>
              <a:graphicFrameLocks/>
            </p:cNvGraphicFramePr>
            <p:nvPr/>
          </p:nvGraphicFramePr>
          <p:xfrm>
            <a:off x="3064" y="2769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2" name="公式" r:id="rId20" imgW="596880" imgH="342720" progId="Equation.3">
                    <p:embed/>
                  </p:oleObj>
                </mc:Choice>
                <mc:Fallback>
                  <p:oleObj name="公式" r:id="rId20" imgW="596880" imgH="342720" progId="Equation.3">
                    <p:embed/>
                    <p:pic>
                      <p:nvPicPr>
                        <p:cNvPr id="36889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4" y="2769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890" name="Object 26"/>
            <p:cNvGraphicFramePr>
              <a:graphicFrameLocks/>
            </p:cNvGraphicFramePr>
            <p:nvPr/>
          </p:nvGraphicFramePr>
          <p:xfrm>
            <a:off x="1455" y="2773"/>
            <a:ext cx="45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3" name="公式" r:id="rId22" imgW="723600" imgH="342720" progId="Equation.3">
                    <p:embed/>
                  </p:oleObj>
                </mc:Choice>
                <mc:Fallback>
                  <p:oleObj name="公式" r:id="rId22" imgW="723600" imgH="342720" progId="Equation.3">
                    <p:embed/>
                    <p:pic>
                      <p:nvPicPr>
                        <p:cNvPr id="3689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5" y="2773"/>
                          <a:ext cx="45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891" name="Rectangle 27"/>
          <p:cNvSpPr>
            <a:spLocks noChangeArrowheads="1"/>
          </p:cNvSpPr>
          <p:nvPr/>
        </p:nvSpPr>
        <p:spPr bwMode="auto">
          <a:xfrm>
            <a:off x="536575" y="1096963"/>
            <a:ext cx="3741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3.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变换的定义</a:t>
            </a:r>
          </a:p>
        </p:txBody>
      </p:sp>
      <p:grpSp>
        <p:nvGrpSpPr>
          <p:cNvPr id="36920" name="Group 56"/>
          <p:cNvGrpSpPr>
            <a:grpSpLocks/>
          </p:cNvGrpSpPr>
          <p:nvPr/>
        </p:nvGrpSpPr>
        <p:grpSpPr bwMode="auto">
          <a:xfrm>
            <a:off x="587375" y="2174875"/>
            <a:ext cx="787400" cy="915988"/>
            <a:chOff x="371" y="1047"/>
            <a:chExt cx="496" cy="577"/>
          </a:xfrm>
        </p:grpSpPr>
        <p:sp>
          <p:nvSpPr>
            <p:cNvPr id="36921" name="Rectangle 57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922" name="Rectangle 58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P188</a:t>
              </a:r>
            </a:p>
            <a:p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 b="1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8.1  </a:t>
              </a:r>
              <a:r>
                <a:rPr lang="en-US" altLang="zh-CN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sp>
        <p:nvSpPr>
          <p:cNvPr id="36925" name="Rectangle 61"/>
          <p:cNvSpPr>
            <a:spLocks noChangeArrowheads="1"/>
          </p:cNvSpPr>
          <p:nvPr/>
        </p:nvSpPr>
        <p:spPr bwMode="auto">
          <a:xfrm>
            <a:off x="536575" y="5697538"/>
            <a:ext cx="5849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b="1">
                <a:solidFill>
                  <a:srgbClr val="FF0000"/>
                </a:solidFill>
              </a:rPr>
              <a:t>注 </a:t>
            </a:r>
            <a:r>
              <a:rPr kumimoji="1" lang="zh-CN" altLang="en-US" b="1"/>
              <a:t>  </a:t>
            </a:r>
            <a:r>
              <a:rPr kumimoji="1" lang="zh-CN" altLang="en-US" b="1">
                <a:solidFill>
                  <a:srgbClr val="660066"/>
                </a:solidFill>
                <a:ea typeface="楷体_GB2312" pitchFamily="49" charset="-122"/>
              </a:rPr>
              <a:t>上述变换中的广义积分为柯西主值。</a:t>
            </a:r>
            <a:r>
              <a:rPr kumimoji="1" lang="zh-CN" altLang="en-US" b="1"/>
              <a:t> 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6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6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6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91" grpId="0"/>
      <p:bldP spid="369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79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5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55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56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57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58" name="Picture 7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59" name="Picture 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0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1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2" name="Picture 74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3" name="Picture 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4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5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6" name="Picture 7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7" name="Picture 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8" name="Picture 8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69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70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71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72" name="Picture 8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73" name="Picture 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74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7899" name="Object 11"/>
          <p:cNvGraphicFramePr>
            <a:graphicFrameLocks noChangeAspect="1"/>
          </p:cNvGraphicFramePr>
          <p:nvPr/>
        </p:nvGraphicFramePr>
        <p:xfrm>
          <a:off x="3209925" y="4462463"/>
          <a:ext cx="2997200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9" name="公式" r:id="rId5" imgW="2997000" imgH="406080" progId="Equation.3">
                  <p:embed/>
                </p:oleObj>
              </mc:Choice>
              <mc:Fallback>
                <p:oleObj name="公式" r:id="rId5" imgW="2997000" imgH="406080" progId="Equation.3">
                  <p:embed/>
                  <p:pic>
                    <p:nvPicPr>
                      <p:cNvPr id="378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9925" y="4462463"/>
                        <a:ext cx="2997200" cy="411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6" name="Rectangle 18"/>
          <p:cNvSpPr>
            <a:spLocks noChangeArrowheads="1"/>
          </p:cNvSpPr>
          <p:nvPr/>
        </p:nvSpPr>
        <p:spPr bwMode="auto">
          <a:xfrm>
            <a:off x="536575" y="530225"/>
            <a:ext cx="610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二、</a:t>
            </a:r>
            <a:r>
              <a:rPr lang="zh-CN" altLang="en-US" sz="2800" b="1">
                <a:solidFill>
                  <a:srgbClr val="000099"/>
                </a:solidFill>
              </a:rPr>
              <a:t>非</a:t>
            </a:r>
            <a:r>
              <a:rPr kumimoji="1" lang="zh-CN" altLang="en-US" sz="2800" b="1">
                <a:solidFill>
                  <a:srgbClr val="000099"/>
                </a:solidFill>
              </a:rPr>
              <a:t>周期函数的傅立叶变换</a:t>
            </a:r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536575" y="1096963"/>
            <a:ext cx="4364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4.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变换的物理意义</a:t>
            </a:r>
          </a:p>
        </p:txBody>
      </p:sp>
      <p:sp>
        <p:nvSpPr>
          <p:cNvPr id="37908" name="Rectangle 20"/>
          <p:cNvSpPr>
            <a:spLocks noChangeArrowheads="1"/>
          </p:cNvSpPr>
          <p:nvPr/>
        </p:nvSpPr>
        <p:spPr bwMode="auto">
          <a:xfrm>
            <a:off x="1666875" y="1638300"/>
            <a:ext cx="7477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kumimoji="1" lang="zh-CN" altLang="en-US" b="1"/>
              <a:t>与</a:t>
            </a:r>
            <a:r>
              <a:rPr kumimoji="1" lang="zh-CN" altLang="en-US" b="1" baseline="-25000"/>
              <a:t> </a:t>
            </a:r>
            <a:r>
              <a:rPr kumimoji="1" lang="en-US" altLang="zh-CN" b="1"/>
              <a:t>Fourier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级数的物理意义一样，</a:t>
            </a:r>
            <a:r>
              <a:rPr kumimoji="1" lang="en-US" altLang="zh-CN" b="1"/>
              <a:t>Fourier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变换同样</a:t>
            </a:r>
          </a:p>
        </p:txBody>
      </p:sp>
      <p:grpSp>
        <p:nvGrpSpPr>
          <p:cNvPr id="37952" name="Group 64"/>
          <p:cNvGrpSpPr>
            <a:grpSpLocks/>
          </p:cNvGrpSpPr>
          <p:nvPr/>
        </p:nvGrpSpPr>
        <p:grpSpPr bwMode="auto">
          <a:xfrm>
            <a:off x="1355725" y="5772150"/>
            <a:ext cx="6821488" cy="457200"/>
            <a:chOff x="854" y="3636"/>
            <a:chExt cx="4297" cy="288"/>
          </a:xfrm>
        </p:grpSpPr>
        <p:sp>
          <p:nvSpPr>
            <p:cNvPr id="37902" name="Rectangle 14"/>
            <p:cNvSpPr>
              <a:spLocks noChangeArrowheads="1"/>
            </p:cNvSpPr>
            <p:nvPr/>
          </p:nvSpPr>
          <p:spPr bwMode="auto">
            <a:xfrm>
              <a:off x="854" y="3636"/>
              <a:ext cx="22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kumimoji="1" lang="zh-CN" altLang="en-US" b="1"/>
                <a:t>称            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振幅谱</a:t>
              </a:r>
              <a:r>
                <a:rPr kumimoji="1" lang="zh-CN" altLang="en-US" b="1"/>
                <a:t>；</a:t>
              </a:r>
            </a:p>
          </p:txBody>
        </p:sp>
        <p:sp>
          <p:nvSpPr>
            <p:cNvPr id="37904" name="Rectangle 16"/>
            <p:cNvSpPr>
              <a:spLocks noChangeArrowheads="1"/>
            </p:cNvSpPr>
            <p:nvPr/>
          </p:nvSpPr>
          <p:spPr bwMode="auto">
            <a:xfrm>
              <a:off x="2606" y="3636"/>
              <a:ext cx="25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kumimoji="1" lang="zh-CN" altLang="en-US" b="1"/>
                <a:t>称                 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相位谱</a:t>
              </a:r>
              <a:r>
                <a:rPr kumimoji="1" lang="zh-CN" altLang="en-US" b="1"/>
                <a:t>。</a:t>
              </a:r>
            </a:p>
          </p:txBody>
        </p:sp>
        <p:graphicFrame>
          <p:nvGraphicFramePr>
            <p:cNvPr id="37929" name="Object 41"/>
            <p:cNvGraphicFramePr>
              <a:graphicFrameLocks/>
            </p:cNvGraphicFramePr>
            <p:nvPr/>
          </p:nvGraphicFramePr>
          <p:xfrm>
            <a:off x="1128" y="3688"/>
            <a:ext cx="54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0" name="公式" r:id="rId7" imgW="863280" imgH="342720" progId="Equation.3">
                    <p:embed/>
                  </p:oleObj>
                </mc:Choice>
                <mc:Fallback>
                  <p:oleObj name="公式" r:id="rId7" imgW="863280" imgH="342720" progId="Equation.3">
                    <p:embed/>
                    <p:pic>
                      <p:nvPicPr>
                        <p:cNvPr id="37929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8" y="3688"/>
                          <a:ext cx="54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939" name="Object 51"/>
            <p:cNvGraphicFramePr>
              <a:graphicFrameLocks/>
            </p:cNvGraphicFramePr>
            <p:nvPr/>
          </p:nvGraphicFramePr>
          <p:xfrm>
            <a:off x="2908" y="3679"/>
            <a:ext cx="753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1" name="公式" r:id="rId9" imgW="1193760" imgH="342720" progId="Equation.3">
                    <p:embed/>
                  </p:oleObj>
                </mc:Choice>
                <mc:Fallback>
                  <p:oleObj name="公式" r:id="rId9" imgW="1193760" imgH="342720" progId="Equation.3">
                    <p:embed/>
                    <p:pic>
                      <p:nvPicPr>
                        <p:cNvPr id="37939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8" y="3679"/>
                          <a:ext cx="753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940" name="Rectangle 52"/>
          <p:cNvSpPr>
            <a:spLocks noChangeArrowheads="1"/>
          </p:cNvSpPr>
          <p:nvPr/>
        </p:nvSpPr>
        <p:spPr bwMode="auto">
          <a:xfrm>
            <a:off x="1031875" y="2152650"/>
            <a:ext cx="7972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kumimoji="1" lang="zh-CN" altLang="en-US" b="1"/>
              <a:t>刻画了一个非周期函数的频谱特性，不同的是，非周期</a:t>
            </a:r>
          </a:p>
        </p:txBody>
      </p:sp>
      <p:sp>
        <p:nvSpPr>
          <p:cNvPr id="37941" name="Rectangle 53"/>
          <p:cNvSpPr>
            <a:spLocks noChangeArrowheads="1"/>
          </p:cNvSpPr>
          <p:nvPr/>
        </p:nvSpPr>
        <p:spPr bwMode="auto">
          <a:xfrm>
            <a:off x="1028700" y="2686050"/>
            <a:ext cx="443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kumimoji="1" lang="zh-CN" altLang="en-US" b="1"/>
              <a:t>函数的频谱是连续取值的。</a:t>
            </a:r>
          </a:p>
        </p:txBody>
      </p:sp>
      <p:sp>
        <p:nvSpPr>
          <p:cNvPr id="37946" name="Rectangle 58"/>
          <p:cNvSpPr>
            <a:spLocks noChangeArrowheads="1"/>
          </p:cNvSpPr>
          <p:nvPr/>
        </p:nvSpPr>
        <p:spPr bwMode="auto">
          <a:xfrm>
            <a:off x="1028700" y="3838575"/>
            <a:ext cx="5056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一般为复值函数，故可表示为</a:t>
            </a:r>
          </a:p>
        </p:txBody>
      </p:sp>
      <p:grpSp>
        <p:nvGrpSpPr>
          <p:cNvPr id="37953" name="Group 65"/>
          <p:cNvGrpSpPr>
            <a:grpSpLocks/>
          </p:cNvGrpSpPr>
          <p:nvPr/>
        </p:nvGrpSpPr>
        <p:grpSpPr bwMode="auto">
          <a:xfrm>
            <a:off x="534988" y="5172075"/>
            <a:ext cx="8609012" cy="488950"/>
            <a:chOff x="337" y="3258"/>
            <a:chExt cx="5423" cy="308"/>
          </a:xfrm>
        </p:grpSpPr>
        <p:grpSp>
          <p:nvGrpSpPr>
            <p:cNvPr id="37951" name="Group 63"/>
            <p:cNvGrpSpPr>
              <a:grpSpLocks/>
            </p:cNvGrpSpPr>
            <p:nvPr/>
          </p:nvGrpSpPr>
          <p:grpSpPr bwMode="auto">
            <a:xfrm>
              <a:off x="854" y="3278"/>
              <a:ext cx="4906" cy="288"/>
              <a:chOff x="854" y="3278"/>
              <a:chExt cx="4906" cy="288"/>
            </a:xfrm>
          </p:grpSpPr>
          <p:sp>
            <p:nvSpPr>
              <p:cNvPr id="37896" name="Rectangle 8"/>
              <p:cNvSpPr>
                <a:spLocks noChangeArrowheads="1"/>
              </p:cNvSpPr>
              <p:nvPr/>
            </p:nvSpPr>
            <p:spPr bwMode="auto">
              <a:xfrm>
                <a:off x="854" y="3278"/>
                <a:ext cx="490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r>
                  <a:rPr kumimoji="1" lang="zh-CN" altLang="en-US" b="1"/>
                  <a:t>称          为</a:t>
                </a:r>
                <a:r>
                  <a:rPr kumimoji="1" lang="zh-CN" altLang="en-US" b="1" u="sng">
                    <a:solidFill>
                      <a:schemeClr val="folHlink"/>
                    </a:solidFill>
                    <a:ea typeface="楷体_GB2312" pitchFamily="49" charset="-122"/>
                  </a:rPr>
                  <a:t>频谱密度函数</a:t>
                </a:r>
                <a:r>
                  <a:rPr kumimoji="1" lang="en-US" altLang="zh-CN" b="1">
                    <a:latin typeface="宋体" panose="02010600030101010101" pitchFamily="2" charset="-122"/>
                  </a:rPr>
                  <a:t>(</a:t>
                </a:r>
                <a:r>
                  <a:rPr kumimoji="1" lang="zh-CN" altLang="en-US" b="1"/>
                  <a:t>简称为</a:t>
                </a:r>
                <a:r>
                  <a:rPr kumimoji="1" lang="zh-CN" altLang="en-US" b="1" u="sng">
                    <a:solidFill>
                      <a:schemeClr val="folHlink"/>
                    </a:solidFill>
                    <a:ea typeface="楷体_GB2312" pitchFamily="49" charset="-122"/>
                  </a:rPr>
                  <a:t>连续频谱</a:t>
                </a:r>
                <a:r>
                  <a:rPr kumimoji="1" lang="zh-CN" altLang="en-US" b="1" u="sng"/>
                  <a:t>或者</a:t>
                </a:r>
                <a:r>
                  <a:rPr kumimoji="1" lang="zh-CN" altLang="en-US" b="1" u="sng">
                    <a:solidFill>
                      <a:schemeClr val="folHlink"/>
                    </a:solidFill>
                    <a:ea typeface="楷体_GB2312" pitchFamily="49" charset="-122"/>
                  </a:rPr>
                  <a:t>频谱</a:t>
                </a:r>
                <a:r>
                  <a:rPr kumimoji="1" lang="en-US" altLang="zh-CN" b="1">
                    <a:latin typeface="宋体" panose="02010600030101010101" pitchFamily="2" charset="-122"/>
                  </a:rPr>
                  <a:t>)</a:t>
                </a:r>
                <a:r>
                  <a:rPr kumimoji="1" lang="zh-CN" altLang="en-US" b="1"/>
                  <a:t>；</a:t>
                </a:r>
              </a:p>
            </p:txBody>
          </p:sp>
          <p:graphicFrame>
            <p:nvGraphicFramePr>
              <p:cNvPr id="37936" name="Object 48"/>
              <p:cNvGraphicFramePr>
                <a:graphicFrameLocks/>
              </p:cNvGraphicFramePr>
              <p:nvPr/>
            </p:nvGraphicFramePr>
            <p:xfrm>
              <a:off x="1122" y="3341"/>
              <a:ext cx="456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652" name="公式" r:id="rId11" imgW="723600" imgH="342720" progId="Equation.3">
                      <p:embed/>
                    </p:oleObj>
                  </mc:Choice>
                  <mc:Fallback>
                    <p:oleObj name="公式" r:id="rId11" imgW="723600" imgH="342720" progId="Equation.3">
                      <p:embed/>
                      <p:pic>
                        <p:nvPicPr>
                          <p:cNvPr id="37936" name="Object 4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22" y="3341"/>
                            <a:ext cx="456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7947" name="Rectangle 59"/>
            <p:cNvSpPr>
              <a:spLocks noChangeArrowheads="1"/>
            </p:cNvSpPr>
            <p:nvPr/>
          </p:nvSpPr>
          <p:spPr bwMode="auto">
            <a:xfrm>
              <a:off x="337" y="3258"/>
              <a:ext cx="9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定义</a:t>
              </a:r>
            </a:p>
          </p:txBody>
        </p:sp>
      </p:grpSp>
      <p:grpSp>
        <p:nvGrpSpPr>
          <p:cNvPr id="37950" name="Group 62"/>
          <p:cNvGrpSpPr>
            <a:grpSpLocks/>
          </p:cNvGrpSpPr>
          <p:nvPr/>
        </p:nvGrpSpPr>
        <p:grpSpPr bwMode="auto">
          <a:xfrm>
            <a:off x="1754188" y="3319463"/>
            <a:ext cx="7226300" cy="457200"/>
            <a:chOff x="1105" y="2091"/>
            <a:chExt cx="4552" cy="288"/>
          </a:xfrm>
        </p:grpSpPr>
        <p:graphicFrame>
          <p:nvGraphicFramePr>
            <p:cNvPr id="37891" name="Object 3"/>
            <p:cNvGraphicFramePr>
              <a:graphicFrameLocks noChangeAspect="1"/>
            </p:cNvGraphicFramePr>
            <p:nvPr/>
          </p:nvGraphicFramePr>
          <p:xfrm>
            <a:off x="1105" y="2142"/>
            <a:ext cx="452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3" name="公式" r:id="rId13" imgW="723600" imgH="342720" progId="Equation.3">
                    <p:embed/>
                  </p:oleObj>
                </mc:Choice>
                <mc:Fallback>
                  <p:oleObj name="公式" r:id="rId13" imgW="723600" imgH="342720" progId="Equation.3">
                    <p:embed/>
                    <p:pic>
                      <p:nvPicPr>
                        <p:cNvPr id="37891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5" y="2142"/>
                          <a:ext cx="452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894" name="Rectangle 6"/>
            <p:cNvSpPr>
              <a:spLocks noChangeArrowheads="1"/>
            </p:cNvSpPr>
            <p:nvPr/>
          </p:nvSpPr>
          <p:spPr bwMode="auto">
            <a:xfrm>
              <a:off x="1526" y="2091"/>
              <a:ext cx="41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kumimoji="1" lang="zh-CN" altLang="en-US" b="1"/>
                <a:t>反映的是         中各频率分量的分布密度，它</a:t>
              </a:r>
            </a:p>
          </p:txBody>
        </p:sp>
        <p:graphicFrame>
          <p:nvGraphicFramePr>
            <p:cNvPr id="37949" name="Object 61"/>
            <p:cNvGraphicFramePr>
              <a:graphicFrameLocks/>
            </p:cNvGraphicFramePr>
            <p:nvPr/>
          </p:nvGraphicFramePr>
          <p:xfrm>
            <a:off x="2387" y="2133"/>
            <a:ext cx="37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4" name="公式" r:id="rId15" imgW="596880" imgH="342720" progId="Equation.3">
                    <p:embed/>
                  </p:oleObj>
                </mc:Choice>
                <mc:Fallback>
                  <p:oleObj name="公式" r:id="rId15" imgW="596880" imgH="342720" progId="Equation.3">
                    <p:embed/>
                    <p:pic>
                      <p:nvPicPr>
                        <p:cNvPr id="37949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7" y="2133"/>
                          <a:ext cx="376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7975" name="Picture 8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976" name="Group 88"/>
          <p:cNvGrpSpPr>
            <a:grpSpLocks/>
          </p:cNvGrpSpPr>
          <p:nvPr/>
        </p:nvGrpSpPr>
        <p:grpSpPr bwMode="auto">
          <a:xfrm>
            <a:off x="588963" y="5681663"/>
            <a:ext cx="952500" cy="366712"/>
            <a:chOff x="311" y="3873"/>
            <a:chExt cx="600" cy="231"/>
          </a:xfrm>
        </p:grpSpPr>
        <p:sp>
          <p:nvSpPr>
            <p:cNvPr id="37977" name="Rectangle 89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78" name="Rectangle 90"/>
            <p:cNvSpPr>
              <a:spLocks noChangeArrowheads="1"/>
            </p:cNvSpPr>
            <p:nvPr/>
          </p:nvSpPr>
          <p:spPr bwMode="auto">
            <a:xfrm>
              <a:off x="311" y="3873"/>
              <a:ext cx="6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P188   </a:t>
              </a:r>
              <a:r>
                <a:rPr lang="en-US" altLang="zh-CN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7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7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7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7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7" grpId="0"/>
      <p:bldP spid="37908" grpId="0"/>
      <p:bldP spid="37940" grpId="0"/>
      <p:bldP spid="37941" grpId="0"/>
      <p:bldP spid="379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3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5" name="Picture 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7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9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0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1" name="Picture 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2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531813" y="717550"/>
            <a:ext cx="75565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altLang="zh-CN" sz="3200" b="1">
                <a:solidFill>
                  <a:srgbClr val="000099"/>
                </a:solidFill>
              </a:rPr>
              <a:t>§8.1  </a:t>
            </a:r>
            <a:r>
              <a:rPr kumimoji="1" lang="en-US" altLang="zh-CN" sz="3200" b="1">
                <a:solidFill>
                  <a:srgbClr val="000099"/>
                </a:solidFill>
              </a:rPr>
              <a:t>Fourier</a:t>
            </a:r>
            <a:r>
              <a:rPr kumimoji="1" lang="en-US" altLang="zh-CN" sz="32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3200" b="1">
                <a:solidFill>
                  <a:srgbClr val="000099"/>
                </a:solidFill>
              </a:rPr>
              <a:t>变换的概念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955675" y="150018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955675" y="2111375"/>
            <a:ext cx="610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二、</a:t>
            </a:r>
            <a:r>
              <a:rPr lang="zh-CN" altLang="en-US" sz="2800" b="1">
                <a:solidFill>
                  <a:srgbClr val="000099"/>
                </a:solidFill>
              </a:rPr>
              <a:t>非</a:t>
            </a:r>
            <a:r>
              <a:rPr kumimoji="1" lang="zh-CN" altLang="en-US" sz="2800" b="1">
                <a:solidFill>
                  <a:srgbClr val="000099"/>
                </a:solidFill>
              </a:rPr>
              <a:t>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变换</a:t>
            </a:r>
          </a:p>
        </p:txBody>
      </p:sp>
      <p:pic>
        <p:nvPicPr>
          <p:cNvPr id="7194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7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74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75" name="Picture 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76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77" name="Picture 4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78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79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0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1" name="Picture 45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2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3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4" name="Picture 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5" name="Picture 4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6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7" name="Picture 5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8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89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90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91" name="Picture 5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9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9972" name="Object 36"/>
          <p:cNvGraphicFramePr>
            <a:graphicFrameLocks/>
          </p:cNvGraphicFramePr>
          <p:nvPr/>
        </p:nvGraphicFramePr>
        <p:xfrm>
          <a:off x="2370138" y="5127625"/>
          <a:ext cx="2336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3" name="公式" r:id="rId5" imgW="2336760" imgH="825480" progId="Equation.3">
                  <p:embed/>
                </p:oleObj>
              </mc:Choice>
              <mc:Fallback>
                <p:oleObj name="公式" r:id="rId5" imgW="2336760" imgH="825480" progId="Equation.3">
                  <p:embed/>
                  <p:pic>
                    <p:nvPicPr>
                      <p:cNvPr id="39972" name="Object 3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0138" y="5127625"/>
                        <a:ext cx="23368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2" name="Object 6"/>
          <p:cNvGraphicFramePr>
            <a:graphicFrameLocks/>
          </p:cNvGraphicFramePr>
          <p:nvPr/>
        </p:nvGraphicFramePr>
        <p:xfrm>
          <a:off x="2371725" y="3190875"/>
          <a:ext cx="149860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公式" r:id="rId7" imgW="1498320" imgH="558720" progId="Equation.3">
                  <p:embed/>
                </p:oleObj>
              </mc:Choice>
              <mc:Fallback>
                <p:oleObj name="公式" r:id="rId7" imgW="1498320" imgH="558720" progId="Equation.3">
                  <p:embed/>
                  <p:pic>
                    <p:nvPicPr>
                      <p:cNvPr id="39942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1725" y="3190875"/>
                        <a:ext cx="1498600" cy="557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Object 7"/>
          <p:cNvGraphicFramePr>
            <a:graphicFrameLocks/>
          </p:cNvGraphicFramePr>
          <p:nvPr/>
        </p:nvGraphicFramePr>
        <p:xfrm>
          <a:off x="3967163" y="3106738"/>
          <a:ext cx="18018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公式" r:id="rId9" imgW="1803240" imgH="787320" progId="Equation.3">
                  <p:embed/>
                </p:oleObj>
              </mc:Choice>
              <mc:Fallback>
                <p:oleObj name="公式" r:id="rId9" imgW="1803240" imgH="787320" progId="Equation.3">
                  <p:embed/>
                  <p:pic>
                    <p:nvPicPr>
                      <p:cNvPr id="39943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7163" y="3106738"/>
                        <a:ext cx="1801812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Object 8"/>
          <p:cNvGraphicFramePr>
            <a:graphicFrameLocks/>
          </p:cNvGraphicFramePr>
          <p:nvPr/>
        </p:nvGraphicFramePr>
        <p:xfrm>
          <a:off x="2376488" y="4067175"/>
          <a:ext cx="2463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name="公式" r:id="rId11" imgW="2463480" imgH="787320" progId="Equation.3">
                  <p:embed/>
                </p:oleObj>
              </mc:Choice>
              <mc:Fallback>
                <p:oleObj name="公式" r:id="rId11" imgW="2463480" imgH="787320" progId="Equation.3">
                  <p:embed/>
                  <p:pic>
                    <p:nvPicPr>
                      <p:cNvPr id="39944" name="Object 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6488" y="4067175"/>
                        <a:ext cx="24638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6" name="Object 10"/>
          <p:cNvGraphicFramePr>
            <a:graphicFrameLocks/>
          </p:cNvGraphicFramePr>
          <p:nvPr/>
        </p:nvGraphicFramePr>
        <p:xfrm>
          <a:off x="4775200" y="5156200"/>
          <a:ext cx="15494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7" name="公式" r:id="rId13" imgW="1549080" imgH="723600" progId="Equation.3">
                  <p:embed/>
                </p:oleObj>
              </mc:Choice>
              <mc:Fallback>
                <p:oleObj name="公式" r:id="rId13" imgW="1549080" imgH="723600" progId="Equation.3">
                  <p:embed/>
                  <p:pic>
                    <p:nvPicPr>
                      <p:cNvPr id="39946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200" y="5156200"/>
                        <a:ext cx="15494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971" name="Group 35"/>
          <p:cNvGrpSpPr>
            <a:grpSpLocks/>
          </p:cNvGrpSpPr>
          <p:nvPr/>
        </p:nvGrpSpPr>
        <p:grpSpPr bwMode="auto">
          <a:xfrm>
            <a:off x="536575" y="2212975"/>
            <a:ext cx="5376863" cy="596900"/>
            <a:chOff x="338" y="1274"/>
            <a:chExt cx="3387" cy="376"/>
          </a:xfrm>
        </p:grpSpPr>
        <p:graphicFrame>
          <p:nvGraphicFramePr>
            <p:cNvPr id="39940" name="Object 4"/>
            <p:cNvGraphicFramePr>
              <a:graphicFrameLocks/>
            </p:cNvGraphicFramePr>
            <p:nvPr/>
          </p:nvGraphicFramePr>
          <p:xfrm>
            <a:off x="1017" y="1383"/>
            <a:ext cx="60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8" name="公式" r:id="rId15" imgW="965160" imgH="342720" progId="Equation.3">
                    <p:embed/>
                  </p:oleObj>
                </mc:Choice>
                <mc:Fallback>
                  <p:oleObj name="公式" r:id="rId15" imgW="965160" imgH="342720" progId="Equation.3">
                    <p:embed/>
                    <p:pic>
                      <p:nvPicPr>
                        <p:cNvPr id="39940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7" y="1383"/>
                          <a:ext cx="60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1" name="Object 5"/>
            <p:cNvGraphicFramePr>
              <a:graphicFrameLocks/>
            </p:cNvGraphicFramePr>
            <p:nvPr/>
          </p:nvGraphicFramePr>
          <p:xfrm>
            <a:off x="2374" y="1274"/>
            <a:ext cx="1351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9" name="公式" r:id="rId17" imgW="2145960" imgH="596880" progId="Equation.3">
                    <p:embed/>
                  </p:oleObj>
                </mc:Choice>
                <mc:Fallback>
                  <p:oleObj name="公式" r:id="rId17" imgW="2145960" imgH="596880" progId="Equation.3">
                    <p:embed/>
                    <p:pic>
                      <p:nvPicPr>
                        <p:cNvPr id="39941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74" y="1274"/>
                          <a:ext cx="1351" cy="3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50" name="Rectangle 14"/>
            <p:cNvSpPr>
              <a:spLocks noChangeArrowheads="1"/>
            </p:cNvSpPr>
            <p:nvPr/>
          </p:nvSpPr>
          <p:spPr bwMode="auto">
            <a:xfrm>
              <a:off x="338" y="1292"/>
              <a:ext cx="5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3333FF"/>
                  </a:solidFill>
                </a:rPr>
                <a:t>解</a:t>
              </a:r>
            </a:p>
          </p:txBody>
        </p:sp>
        <p:grpSp>
          <p:nvGrpSpPr>
            <p:cNvPr id="39967" name="Group 31"/>
            <p:cNvGrpSpPr>
              <a:grpSpLocks/>
            </p:cNvGrpSpPr>
            <p:nvPr/>
          </p:nvGrpSpPr>
          <p:grpSpPr bwMode="auto">
            <a:xfrm>
              <a:off x="1677" y="1378"/>
              <a:ext cx="657" cy="215"/>
              <a:chOff x="1731" y="1390"/>
              <a:chExt cx="657" cy="215"/>
            </a:xfrm>
          </p:grpSpPr>
          <p:graphicFrame>
            <p:nvGraphicFramePr>
              <p:cNvPr id="39938" name="Object 2"/>
              <p:cNvGraphicFramePr>
                <a:graphicFrameLocks/>
              </p:cNvGraphicFramePr>
              <p:nvPr/>
            </p:nvGraphicFramePr>
            <p:xfrm>
              <a:off x="1907" y="1390"/>
              <a:ext cx="481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80" name="公式" r:id="rId19" imgW="761760" imgH="342720" progId="Equation.3">
                      <p:embed/>
                    </p:oleObj>
                  </mc:Choice>
                  <mc:Fallback>
                    <p:oleObj name="公式" r:id="rId19" imgW="761760" imgH="342720" progId="Equation.3">
                      <p:embed/>
                      <p:pic>
                        <p:nvPicPr>
                          <p:cNvPr id="39938" name="Object 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07" y="1390"/>
                            <a:ext cx="481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39951" name="Picture 15" descr="F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31" y="1413"/>
                <a:ext cx="150" cy="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966" name="Rectangle 30"/>
            <p:cNvSpPr>
              <a:spLocks noChangeArrowheads="1"/>
            </p:cNvSpPr>
            <p:nvPr/>
          </p:nvSpPr>
          <p:spPr bwMode="auto">
            <a:xfrm>
              <a:off x="661" y="1304"/>
              <a:ext cx="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0000"/>
                  </a:solidFill>
                </a:rPr>
                <a:t>(1)</a:t>
              </a:r>
            </a:p>
          </p:txBody>
        </p:sp>
      </p:grpSp>
      <p:grpSp>
        <p:nvGrpSpPr>
          <p:cNvPr id="39970" name="Group 34"/>
          <p:cNvGrpSpPr>
            <a:grpSpLocks/>
          </p:cNvGrpSpPr>
          <p:nvPr/>
        </p:nvGrpSpPr>
        <p:grpSpPr bwMode="auto">
          <a:xfrm>
            <a:off x="6446838" y="2155825"/>
            <a:ext cx="2308225" cy="2608263"/>
            <a:chOff x="4061" y="1358"/>
            <a:chExt cx="1454" cy="1643"/>
          </a:xfrm>
        </p:grpSpPr>
        <p:graphicFrame>
          <p:nvGraphicFramePr>
            <p:cNvPr id="39952" name="Object 16"/>
            <p:cNvGraphicFramePr>
              <a:graphicFrameLocks noChangeAspect="1"/>
            </p:cNvGraphicFramePr>
            <p:nvPr/>
          </p:nvGraphicFramePr>
          <p:xfrm>
            <a:off x="4737" y="1358"/>
            <a:ext cx="32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1" name="公式" r:id="rId22" imgW="596880" imgH="342720" progId="Equation.3">
                    <p:embed/>
                  </p:oleObj>
                </mc:Choice>
                <mc:Fallback>
                  <p:oleObj name="公式" r:id="rId22" imgW="596880" imgH="342720" progId="Equation.3">
                    <p:embed/>
                    <p:pic>
                      <p:nvPicPr>
                        <p:cNvPr id="39952" name="Object 1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7" y="1358"/>
                          <a:ext cx="32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53" name="Line 17"/>
            <p:cNvSpPr>
              <a:spLocks noChangeAspect="1" noChangeShapeType="1"/>
            </p:cNvSpPr>
            <p:nvPr/>
          </p:nvSpPr>
          <p:spPr bwMode="auto">
            <a:xfrm>
              <a:off x="4061" y="2601"/>
              <a:ext cx="127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4" name="Line 18"/>
            <p:cNvSpPr>
              <a:spLocks noChangeAspect="1" noChangeShapeType="1"/>
            </p:cNvSpPr>
            <p:nvPr/>
          </p:nvSpPr>
          <p:spPr bwMode="auto">
            <a:xfrm flipV="1">
              <a:off x="4699" y="1371"/>
              <a:ext cx="0" cy="163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5" name="Line 19"/>
            <p:cNvSpPr>
              <a:spLocks noChangeAspect="1" noChangeShapeType="1"/>
            </p:cNvSpPr>
            <p:nvPr/>
          </p:nvSpPr>
          <p:spPr bwMode="auto">
            <a:xfrm flipV="1">
              <a:off x="4344" y="1894"/>
              <a:ext cx="719" cy="0"/>
            </a:xfrm>
            <a:prstGeom prst="line">
              <a:avLst/>
            </a:prstGeom>
            <a:noFill/>
            <a:ln w="1905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6" name="Line 20"/>
            <p:cNvSpPr>
              <a:spLocks noChangeAspect="1" noChangeShapeType="1"/>
            </p:cNvSpPr>
            <p:nvPr/>
          </p:nvSpPr>
          <p:spPr bwMode="auto">
            <a:xfrm>
              <a:off x="4338" y="1894"/>
              <a:ext cx="0" cy="701"/>
            </a:xfrm>
            <a:prstGeom prst="line">
              <a:avLst/>
            </a:prstGeom>
            <a:noFill/>
            <a:ln w="9525" cap="rnd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7" name="Text Box 21"/>
            <p:cNvSpPr txBox="1">
              <a:spLocks noChangeAspect="1" noChangeArrowheads="1"/>
            </p:cNvSpPr>
            <p:nvPr/>
          </p:nvSpPr>
          <p:spPr bwMode="auto">
            <a:xfrm>
              <a:off x="4958" y="2544"/>
              <a:ext cx="346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 i="1"/>
                <a:t>a</a:t>
              </a:r>
              <a:endParaRPr kumimoji="1" lang="en-US" altLang="zh-CN" sz="2000" b="1"/>
            </a:p>
            <a:p>
              <a:pPr eaLnBrk="0" hangingPunct="0"/>
              <a:endParaRPr kumimoji="1" lang="zh-CN" altLang="en-US"/>
            </a:p>
          </p:txBody>
        </p:sp>
        <p:sp>
          <p:nvSpPr>
            <p:cNvPr id="39958" name="Text Box 22"/>
            <p:cNvSpPr txBox="1">
              <a:spLocks noChangeAspect="1" noChangeArrowheads="1"/>
            </p:cNvSpPr>
            <p:nvPr/>
          </p:nvSpPr>
          <p:spPr bwMode="auto">
            <a:xfrm>
              <a:off x="4178" y="2537"/>
              <a:ext cx="411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>
                  <a:latin typeface="Symbol" panose="05050102010706020507" pitchFamily="18" charset="2"/>
                </a:rPr>
                <a:t>-</a:t>
              </a:r>
              <a:r>
                <a:rPr kumimoji="1" lang="en-US" altLang="zh-CN" sz="800" b="1">
                  <a:latin typeface="Symbol" panose="05050102010706020507" pitchFamily="18" charset="2"/>
                </a:rPr>
                <a:t> </a:t>
              </a:r>
              <a:r>
                <a:rPr kumimoji="1" lang="en-US" altLang="zh-CN" sz="2000" b="1" i="1"/>
                <a:t>a</a:t>
              </a:r>
              <a:endParaRPr kumimoji="1" lang="en-US" altLang="zh-CN" sz="2000" b="1"/>
            </a:p>
            <a:p>
              <a:pPr eaLnBrk="0" hangingPunct="0"/>
              <a:endParaRPr kumimoji="1" lang="zh-CN" altLang="en-US"/>
            </a:p>
          </p:txBody>
        </p:sp>
        <p:sp>
          <p:nvSpPr>
            <p:cNvPr id="39959" name="Text Box 23"/>
            <p:cNvSpPr txBox="1">
              <a:spLocks noChangeAspect="1" noChangeArrowheads="1"/>
            </p:cNvSpPr>
            <p:nvPr/>
          </p:nvSpPr>
          <p:spPr bwMode="auto">
            <a:xfrm>
              <a:off x="5164" y="2537"/>
              <a:ext cx="313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endParaRPr kumimoji="1" lang="en-US" altLang="zh-CN" sz="2000" b="1"/>
            </a:p>
            <a:p>
              <a:pPr eaLnBrk="0" hangingPunct="0"/>
              <a:endParaRPr kumimoji="1" lang="zh-CN" altLang="en-US" sz="2000" b="1"/>
            </a:p>
          </p:txBody>
        </p:sp>
        <p:sp>
          <p:nvSpPr>
            <p:cNvPr id="39960" name="Text Box 24"/>
            <p:cNvSpPr txBox="1">
              <a:spLocks noChangeAspect="1" noChangeArrowheads="1"/>
            </p:cNvSpPr>
            <p:nvPr/>
          </p:nvSpPr>
          <p:spPr bwMode="auto">
            <a:xfrm>
              <a:off x="4683" y="1671"/>
              <a:ext cx="41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/>
                <a:t>1</a:t>
              </a:r>
            </a:p>
            <a:p>
              <a:pPr eaLnBrk="0" hangingPunct="0"/>
              <a:endParaRPr kumimoji="1" lang="zh-CN" altLang="en-US" sz="2000" b="1"/>
            </a:p>
          </p:txBody>
        </p:sp>
        <p:sp>
          <p:nvSpPr>
            <p:cNvPr id="39961" name="Line 25"/>
            <p:cNvSpPr>
              <a:spLocks noChangeAspect="1" noChangeShapeType="1"/>
            </p:cNvSpPr>
            <p:nvPr/>
          </p:nvSpPr>
          <p:spPr bwMode="auto">
            <a:xfrm>
              <a:off x="5064" y="1900"/>
              <a:ext cx="0" cy="701"/>
            </a:xfrm>
            <a:prstGeom prst="line">
              <a:avLst/>
            </a:prstGeom>
            <a:noFill/>
            <a:ln w="9525" cap="rnd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2" name="Text Box 26"/>
            <p:cNvSpPr txBox="1">
              <a:spLocks noChangeAspect="1" noChangeArrowheads="1"/>
            </p:cNvSpPr>
            <p:nvPr/>
          </p:nvSpPr>
          <p:spPr bwMode="auto">
            <a:xfrm>
              <a:off x="4495" y="2559"/>
              <a:ext cx="437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 i="1"/>
                <a:t>O</a:t>
              </a:r>
              <a:endParaRPr kumimoji="1" lang="en-US" altLang="zh-CN" sz="2000"/>
            </a:p>
            <a:p>
              <a:pPr eaLnBrk="0" hangingPunct="0"/>
              <a:endParaRPr kumimoji="1" lang="zh-CN" altLang="en-US" sz="2000"/>
            </a:p>
          </p:txBody>
        </p:sp>
        <p:sp>
          <p:nvSpPr>
            <p:cNvPr id="39968" name="Rectangle 32"/>
            <p:cNvSpPr>
              <a:spLocks noChangeArrowheads="1"/>
            </p:cNvSpPr>
            <p:nvPr/>
          </p:nvSpPr>
          <p:spPr bwMode="auto">
            <a:xfrm>
              <a:off x="5214" y="2562"/>
              <a:ext cx="30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b="1" i="1"/>
                <a:t>t</a:t>
              </a:r>
              <a:endParaRPr kumimoji="1" lang="zh-CN" altLang="en-US" sz="2000" b="1" i="1"/>
            </a:p>
          </p:txBody>
        </p:sp>
      </p:grpSp>
      <p:pic>
        <p:nvPicPr>
          <p:cNvPr id="39998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9999" name="Object 63"/>
          <p:cNvGraphicFramePr>
            <a:graphicFrameLocks noChangeAspect="1"/>
          </p:cNvGraphicFramePr>
          <p:nvPr/>
        </p:nvGraphicFramePr>
        <p:xfrm>
          <a:off x="490538" y="495300"/>
          <a:ext cx="8659812" cy="161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2" name="位图图像" r:id="rId24" imgW="8659434" imgH="1619476" progId="Paint.Picture">
                  <p:embed/>
                </p:oleObj>
              </mc:Choice>
              <mc:Fallback>
                <p:oleObj name="位图图像" r:id="rId24" imgW="8659434" imgH="1619476" progId="Paint.Picture">
                  <p:embed/>
                  <p:pic>
                    <p:nvPicPr>
                      <p:cNvPr id="39999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495300"/>
                        <a:ext cx="8659812" cy="161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994" name="Group 58"/>
          <p:cNvGrpSpPr>
            <a:grpSpLocks/>
          </p:cNvGrpSpPr>
          <p:nvPr/>
        </p:nvGrpSpPr>
        <p:grpSpPr bwMode="auto">
          <a:xfrm>
            <a:off x="4389438" y="1700213"/>
            <a:ext cx="1638300" cy="366712"/>
            <a:chOff x="2759" y="3105"/>
            <a:chExt cx="1032" cy="231"/>
          </a:xfrm>
        </p:grpSpPr>
        <p:sp>
          <p:nvSpPr>
            <p:cNvPr id="39995" name="Rectangle 59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96" name="Rectangle 60"/>
            <p:cNvSpPr>
              <a:spLocks noChangeArrowheads="1"/>
            </p:cNvSpPr>
            <p:nvPr/>
          </p:nvSpPr>
          <p:spPr bwMode="auto">
            <a:xfrm>
              <a:off x="2759" y="3105"/>
              <a:ext cx="10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P188 </a:t>
              </a:r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8.2 </a:t>
              </a:r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9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9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9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1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2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3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4" name="Picture 5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5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6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7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8" name="Picture 58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9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0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1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2" name="Picture 6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3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4" name="Picture 6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5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6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7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8" name="Picture 6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9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06" name="Group 46"/>
          <p:cNvGrpSpPr>
            <a:grpSpLocks/>
          </p:cNvGrpSpPr>
          <p:nvPr/>
        </p:nvGrpSpPr>
        <p:grpSpPr bwMode="auto">
          <a:xfrm>
            <a:off x="1044575" y="590550"/>
            <a:ext cx="4151313" cy="787400"/>
            <a:chOff x="658" y="372"/>
            <a:chExt cx="2615" cy="496"/>
          </a:xfrm>
        </p:grpSpPr>
        <p:graphicFrame>
          <p:nvGraphicFramePr>
            <p:cNvPr id="40998" name="Object 38"/>
            <p:cNvGraphicFramePr>
              <a:graphicFrameLocks/>
            </p:cNvGraphicFramePr>
            <p:nvPr/>
          </p:nvGraphicFramePr>
          <p:xfrm>
            <a:off x="1809" y="491"/>
            <a:ext cx="655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7" name="公式" r:id="rId5" imgW="1041120" imgH="393480" progId="Equation.3">
                    <p:embed/>
                  </p:oleObj>
                </mc:Choice>
                <mc:Fallback>
                  <p:oleObj name="公式" r:id="rId5" imgW="1041120" imgH="393480" progId="Equation.3">
                    <p:embed/>
                    <p:pic>
                      <p:nvPicPr>
                        <p:cNvPr id="40998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9" y="491"/>
                          <a:ext cx="655" cy="2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005" name="Group 45"/>
            <p:cNvGrpSpPr>
              <a:grpSpLocks/>
            </p:cNvGrpSpPr>
            <p:nvPr/>
          </p:nvGrpSpPr>
          <p:grpSpPr bwMode="auto">
            <a:xfrm>
              <a:off x="658" y="372"/>
              <a:ext cx="2615" cy="496"/>
              <a:chOff x="658" y="372"/>
              <a:chExt cx="2615" cy="496"/>
            </a:xfrm>
          </p:grpSpPr>
          <p:sp>
            <p:nvSpPr>
              <p:cNvPr id="40997" name="Rectangle 37"/>
              <p:cNvSpPr>
                <a:spLocks noChangeArrowheads="1"/>
              </p:cNvSpPr>
              <p:nvPr/>
            </p:nvSpPr>
            <p:spPr bwMode="auto">
              <a:xfrm>
                <a:off x="658" y="465"/>
                <a:ext cx="153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b="1"/>
                  <a:t>(2) </a:t>
                </a:r>
                <a:r>
                  <a:rPr kumimoji="1" lang="zh-CN" altLang="en-US" b="1"/>
                  <a:t>振幅谱为</a:t>
                </a:r>
              </a:p>
            </p:txBody>
          </p:sp>
          <p:graphicFrame>
            <p:nvGraphicFramePr>
              <p:cNvPr id="40999" name="Object 39"/>
              <p:cNvGraphicFramePr>
                <a:graphicFrameLocks/>
              </p:cNvGraphicFramePr>
              <p:nvPr/>
            </p:nvGraphicFramePr>
            <p:xfrm>
              <a:off x="2489" y="372"/>
              <a:ext cx="784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698" name="公式" r:id="rId7" imgW="1244520" imgH="787320" progId="Equation.3">
                      <p:embed/>
                    </p:oleObj>
                  </mc:Choice>
                  <mc:Fallback>
                    <p:oleObj name="公式" r:id="rId7" imgW="1244520" imgH="787320" progId="Equation.3">
                      <p:embed/>
                      <p:pic>
                        <p:nvPicPr>
                          <p:cNvPr id="40999" name="Object 3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89" y="372"/>
                            <a:ext cx="784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1007" name="Group 47"/>
          <p:cNvGrpSpPr>
            <a:grpSpLocks/>
          </p:cNvGrpSpPr>
          <p:nvPr/>
        </p:nvGrpSpPr>
        <p:grpSpPr bwMode="auto">
          <a:xfrm>
            <a:off x="1500188" y="1608138"/>
            <a:ext cx="7153275" cy="1460500"/>
            <a:chOff x="945" y="1013"/>
            <a:chExt cx="4506" cy="920"/>
          </a:xfrm>
        </p:grpSpPr>
        <p:graphicFrame>
          <p:nvGraphicFramePr>
            <p:cNvPr id="40962" name="Object 2"/>
            <p:cNvGraphicFramePr>
              <a:graphicFrameLocks/>
            </p:cNvGraphicFramePr>
            <p:nvPr/>
          </p:nvGraphicFramePr>
          <p:xfrm>
            <a:off x="1827" y="1366"/>
            <a:ext cx="753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9" name="公式" r:id="rId9" imgW="1193760" imgH="342720" progId="Equation.3">
                    <p:embed/>
                  </p:oleObj>
                </mc:Choice>
                <mc:Fallback>
                  <p:oleObj name="公式" r:id="rId9" imgW="1193760" imgH="342720" progId="Equation.3">
                    <p:embed/>
                    <p:pic>
                      <p:nvPicPr>
                        <p:cNvPr id="40962" name="Object 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7" y="1366"/>
                          <a:ext cx="753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63" name="Object 3"/>
            <p:cNvGraphicFramePr>
              <a:graphicFrameLocks/>
            </p:cNvGraphicFramePr>
            <p:nvPr/>
          </p:nvGraphicFramePr>
          <p:xfrm>
            <a:off x="2613" y="1013"/>
            <a:ext cx="2838" cy="9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0" name="公式" r:id="rId11" imgW="4508280" imgH="1460160" progId="Equation.3">
                    <p:embed/>
                  </p:oleObj>
                </mc:Choice>
                <mc:Fallback>
                  <p:oleObj name="公式" r:id="rId11" imgW="4508280" imgH="1460160" progId="Equation.3">
                    <p:embed/>
                    <p:pic>
                      <p:nvPicPr>
                        <p:cNvPr id="40963" name="Object 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3" y="1013"/>
                          <a:ext cx="2838" cy="9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00" name="Rectangle 40"/>
            <p:cNvSpPr>
              <a:spLocks noChangeArrowheads="1"/>
            </p:cNvSpPr>
            <p:nvPr/>
          </p:nvSpPr>
          <p:spPr bwMode="auto">
            <a:xfrm>
              <a:off x="945" y="1305"/>
              <a:ext cx="14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相位谱为</a:t>
              </a:r>
            </a:p>
          </p:txBody>
        </p:sp>
      </p:grpSp>
      <p:sp>
        <p:nvSpPr>
          <p:cNvPr id="41003" name="Rectangle 43"/>
          <p:cNvSpPr>
            <a:spLocks noChangeArrowheads="1"/>
          </p:cNvSpPr>
          <p:nvPr/>
        </p:nvSpPr>
        <p:spPr bwMode="auto">
          <a:xfrm>
            <a:off x="536575" y="717550"/>
            <a:ext cx="927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3333FF"/>
                </a:solidFill>
              </a:rPr>
              <a:t>解</a:t>
            </a:r>
          </a:p>
        </p:txBody>
      </p:sp>
      <p:grpSp>
        <p:nvGrpSpPr>
          <p:cNvPr id="41058" name="Group 98"/>
          <p:cNvGrpSpPr>
            <a:grpSpLocks/>
          </p:cNvGrpSpPr>
          <p:nvPr/>
        </p:nvGrpSpPr>
        <p:grpSpPr bwMode="auto">
          <a:xfrm>
            <a:off x="1163638" y="3536950"/>
            <a:ext cx="2786062" cy="2655888"/>
            <a:chOff x="733" y="2228"/>
            <a:chExt cx="1755" cy="1673"/>
          </a:xfrm>
        </p:grpSpPr>
        <p:grpSp>
          <p:nvGrpSpPr>
            <p:cNvPr id="41008" name="Group 48"/>
            <p:cNvGrpSpPr>
              <a:grpSpLocks/>
            </p:cNvGrpSpPr>
            <p:nvPr/>
          </p:nvGrpSpPr>
          <p:grpSpPr bwMode="auto">
            <a:xfrm>
              <a:off x="733" y="2228"/>
              <a:ext cx="1755" cy="1673"/>
              <a:chOff x="733" y="2228"/>
              <a:chExt cx="1755" cy="1673"/>
            </a:xfrm>
          </p:grpSpPr>
          <p:graphicFrame>
            <p:nvGraphicFramePr>
              <p:cNvPr id="40964" name="Object 4"/>
              <p:cNvGraphicFramePr>
                <a:graphicFrameLocks noChangeAspect="1"/>
              </p:cNvGraphicFramePr>
              <p:nvPr/>
            </p:nvGraphicFramePr>
            <p:xfrm>
              <a:off x="1694" y="2265"/>
              <a:ext cx="472" cy="1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1" name="公式" r:id="rId13" imgW="876240" imgH="342720" progId="Equation.3">
                      <p:embed/>
                    </p:oleObj>
                  </mc:Choice>
                  <mc:Fallback>
                    <p:oleObj name="公式" r:id="rId13" imgW="876240" imgH="342720" progId="Equation.3">
                      <p:embed/>
                      <p:pic>
                        <p:nvPicPr>
                          <p:cNvPr id="40964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94" y="2265"/>
                            <a:ext cx="472" cy="18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967" name="Text Box 7"/>
              <p:cNvSpPr txBox="1">
                <a:spLocks noChangeAspect="1" noChangeArrowheads="1"/>
              </p:cNvSpPr>
              <p:nvPr/>
            </p:nvSpPr>
            <p:spPr bwMode="auto">
              <a:xfrm>
                <a:off x="1551" y="2228"/>
                <a:ext cx="769" cy="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68" name="Text Box 8"/>
              <p:cNvSpPr txBox="1">
                <a:spLocks noChangeAspect="1" noChangeArrowheads="1"/>
              </p:cNvSpPr>
              <p:nvPr/>
            </p:nvSpPr>
            <p:spPr bwMode="auto">
              <a:xfrm>
                <a:off x="1587" y="2495"/>
                <a:ext cx="468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just"/>
                <a:r>
                  <a:rPr kumimoji="1" lang="en-US" altLang="zh-CN" sz="2000" b="1"/>
                  <a:t>2</a:t>
                </a:r>
                <a:r>
                  <a:rPr kumimoji="1" lang="en-US" altLang="zh-CN" sz="2000" b="1" i="1"/>
                  <a:t>a</a:t>
                </a:r>
                <a:endParaRPr kumimoji="1" lang="en-US" altLang="zh-CN" sz="2000" b="1"/>
              </a:p>
              <a:p>
                <a:pPr eaLnBrk="0" hangingPunct="0"/>
                <a:endParaRPr kumimoji="1" lang="zh-CN" altLang="en-US" sz="2000" b="1"/>
              </a:p>
            </p:txBody>
          </p:sp>
          <p:sp>
            <p:nvSpPr>
              <p:cNvPr id="40969" name="Freeform 9"/>
              <p:cNvSpPr>
                <a:spLocks noChangeAspect="1"/>
              </p:cNvSpPr>
              <p:nvPr/>
            </p:nvSpPr>
            <p:spPr bwMode="auto">
              <a:xfrm rot="16200000">
                <a:off x="1195" y="2856"/>
                <a:ext cx="797" cy="492"/>
              </a:xfrm>
              <a:custGeom>
                <a:avLst/>
                <a:gdLst>
                  <a:gd name="T0" fmla="*/ 11 w 2472"/>
                  <a:gd name="T1" fmla="*/ 0 h 3475"/>
                  <a:gd name="T2" fmla="*/ 1000 w 2472"/>
                  <a:gd name="T3" fmla="*/ 378 h 3475"/>
                  <a:gd name="T4" fmla="*/ 1965 w 2472"/>
                  <a:gd name="T5" fmla="*/ 985 h 3475"/>
                  <a:gd name="T6" fmla="*/ 2472 w 2472"/>
                  <a:gd name="T7" fmla="*/ 1755 h 3475"/>
                  <a:gd name="T8" fmla="*/ 1965 w 2472"/>
                  <a:gd name="T9" fmla="*/ 2499 h 3475"/>
                  <a:gd name="T10" fmla="*/ 1000 w 2472"/>
                  <a:gd name="T11" fmla="*/ 3138 h 3475"/>
                  <a:gd name="T12" fmla="*/ 0 w 2472"/>
                  <a:gd name="T13" fmla="*/ 3475 h 3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72" h="3475">
                    <a:moveTo>
                      <a:pt x="11" y="0"/>
                    </a:moveTo>
                    <a:cubicBezTo>
                      <a:pt x="382" y="100"/>
                      <a:pt x="674" y="214"/>
                      <a:pt x="1000" y="378"/>
                    </a:cubicBezTo>
                    <a:cubicBezTo>
                      <a:pt x="1326" y="542"/>
                      <a:pt x="1720" y="755"/>
                      <a:pt x="1965" y="985"/>
                    </a:cubicBezTo>
                    <a:cubicBezTo>
                      <a:pt x="2210" y="1215"/>
                      <a:pt x="2472" y="1504"/>
                      <a:pt x="2472" y="1755"/>
                    </a:cubicBezTo>
                    <a:cubicBezTo>
                      <a:pt x="2472" y="2007"/>
                      <a:pt x="2210" y="2268"/>
                      <a:pt x="1965" y="2499"/>
                    </a:cubicBezTo>
                    <a:cubicBezTo>
                      <a:pt x="1720" y="2730"/>
                      <a:pt x="1328" y="2975"/>
                      <a:pt x="1000" y="3138"/>
                    </a:cubicBezTo>
                    <a:cubicBezTo>
                      <a:pt x="672" y="3301"/>
                      <a:pt x="208" y="3405"/>
                      <a:pt x="0" y="3475"/>
                    </a:cubicBezTo>
                  </a:path>
                </a:pathLst>
              </a:custGeom>
              <a:noFill/>
              <a:ln w="1905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70" name="Freeform 10"/>
              <p:cNvSpPr>
                <a:spLocks noChangeAspect="1"/>
              </p:cNvSpPr>
              <p:nvPr/>
            </p:nvSpPr>
            <p:spPr bwMode="auto">
              <a:xfrm rot="16200000">
                <a:off x="1844" y="3222"/>
                <a:ext cx="278" cy="277"/>
              </a:xfrm>
              <a:custGeom>
                <a:avLst/>
                <a:gdLst>
                  <a:gd name="T0" fmla="*/ 11 w 2472"/>
                  <a:gd name="T1" fmla="*/ 0 h 3475"/>
                  <a:gd name="T2" fmla="*/ 1000 w 2472"/>
                  <a:gd name="T3" fmla="*/ 378 h 3475"/>
                  <a:gd name="T4" fmla="*/ 1965 w 2472"/>
                  <a:gd name="T5" fmla="*/ 985 h 3475"/>
                  <a:gd name="T6" fmla="*/ 2472 w 2472"/>
                  <a:gd name="T7" fmla="*/ 1755 h 3475"/>
                  <a:gd name="T8" fmla="*/ 1965 w 2472"/>
                  <a:gd name="T9" fmla="*/ 2499 h 3475"/>
                  <a:gd name="T10" fmla="*/ 1000 w 2472"/>
                  <a:gd name="T11" fmla="*/ 3138 h 3475"/>
                  <a:gd name="T12" fmla="*/ 0 w 2472"/>
                  <a:gd name="T13" fmla="*/ 3475 h 3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72" h="3475">
                    <a:moveTo>
                      <a:pt x="11" y="0"/>
                    </a:moveTo>
                    <a:cubicBezTo>
                      <a:pt x="382" y="100"/>
                      <a:pt x="674" y="214"/>
                      <a:pt x="1000" y="378"/>
                    </a:cubicBezTo>
                    <a:cubicBezTo>
                      <a:pt x="1326" y="542"/>
                      <a:pt x="1720" y="755"/>
                      <a:pt x="1965" y="985"/>
                    </a:cubicBezTo>
                    <a:cubicBezTo>
                      <a:pt x="2210" y="1215"/>
                      <a:pt x="2472" y="1504"/>
                      <a:pt x="2472" y="1755"/>
                    </a:cubicBezTo>
                    <a:cubicBezTo>
                      <a:pt x="2472" y="2007"/>
                      <a:pt x="2210" y="2268"/>
                      <a:pt x="1965" y="2499"/>
                    </a:cubicBezTo>
                    <a:cubicBezTo>
                      <a:pt x="1720" y="2730"/>
                      <a:pt x="1328" y="2975"/>
                      <a:pt x="1000" y="3138"/>
                    </a:cubicBezTo>
                    <a:cubicBezTo>
                      <a:pt x="672" y="3301"/>
                      <a:pt x="208" y="3405"/>
                      <a:pt x="0" y="3475"/>
                    </a:cubicBezTo>
                  </a:path>
                </a:pathLst>
              </a:custGeom>
              <a:noFill/>
              <a:ln w="1905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71" name="Freeform 11"/>
              <p:cNvSpPr>
                <a:spLocks noChangeAspect="1"/>
              </p:cNvSpPr>
              <p:nvPr/>
            </p:nvSpPr>
            <p:spPr bwMode="auto">
              <a:xfrm rot="16200000">
                <a:off x="1067" y="3222"/>
                <a:ext cx="278" cy="277"/>
              </a:xfrm>
              <a:custGeom>
                <a:avLst/>
                <a:gdLst>
                  <a:gd name="T0" fmla="*/ 11 w 2472"/>
                  <a:gd name="T1" fmla="*/ 0 h 3475"/>
                  <a:gd name="T2" fmla="*/ 1000 w 2472"/>
                  <a:gd name="T3" fmla="*/ 378 h 3475"/>
                  <a:gd name="T4" fmla="*/ 1965 w 2472"/>
                  <a:gd name="T5" fmla="*/ 985 h 3475"/>
                  <a:gd name="T6" fmla="*/ 2472 w 2472"/>
                  <a:gd name="T7" fmla="*/ 1755 h 3475"/>
                  <a:gd name="T8" fmla="*/ 1965 w 2472"/>
                  <a:gd name="T9" fmla="*/ 2499 h 3475"/>
                  <a:gd name="T10" fmla="*/ 1000 w 2472"/>
                  <a:gd name="T11" fmla="*/ 3138 h 3475"/>
                  <a:gd name="T12" fmla="*/ 0 w 2472"/>
                  <a:gd name="T13" fmla="*/ 3475 h 3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72" h="3475">
                    <a:moveTo>
                      <a:pt x="11" y="0"/>
                    </a:moveTo>
                    <a:cubicBezTo>
                      <a:pt x="382" y="100"/>
                      <a:pt x="674" y="214"/>
                      <a:pt x="1000" y="378"/>
                    </a:cubicBezTo>
                    <a:cubicBezTo>
                      <a:pt x="1326" y="542"/>
                      <a:pt x="1720" y="755"/>
                      <a:pt x="1965" y="985"/>
                    </a:cubicBezTo>
                    <a:cubicBezTo>
                      <a:pt x="2210" y="1215"/>
                      <a:pt x="2472" y="1504"/>
                      <a:pt x="2472" y="1755"/>
                    </a:cubicBezTo>
                    <a:cubicBezTo>
                      <a:pt x="2472" y="2007"/>
                      <a:pt x="2210" y="2268"/>
                      <a:pt x="1965" y="2499"/>
                    </a:cubicBezTo>
                    <a:cubicBezTo>
                      <a:pt x="1720" y="2730"/>
                      <a:pt x="1328" y="2975"/>
                      <a:pt x="1000" y="3138"/>
                    </a:cubicBezTo>
                    <a:cubicBezTo>
                      <a:pt x="672" y="3301"/>
                      <a:pt x="208" y="3405"/>
                      <a:pt x="0" y="3475"/>
                    </a:cubicBezTo>
                  </a:path>
                </a:pathLst>
              </a:custGeom>
              <a:noFill/>
              <a:ln w="1905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72" name="Line 12"/>
              <p:cNvSpPr>
                <a:spLocks noChangeAspect="1" noChangeShapeType="1"/>
              </p:cNvSpPr>
              <p:nvPr/>
            </p:nvSpPr>
            <p:spPr bwMode="auto">
              <a:xfrm flipV="1">
                <a:off x="733" y="3502"/>
                <a:ext cx="174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73" name="Line 13"/>
              <p:cNvSpPr>
                <a:spLocks noChangeAspect="1" noChangeShapeType="1"/>
              </p:cNvSpPr>
              <p:nvPr/>
            </p:nvSpPr>
            <p:spPr bwMode="auto">
              <a:xfrm flipV="1">
                <a:off x="1596" y="2271"/>
                <a:ext cx="0" cy="16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74" name="Freeform 14"/>
              <p:cNvSpPr>
                <a:spLocks noChangeAspect="1"/>
              </p:cNvSpPr>
              <p:nvPr/>
            </p:nvSpPr>
            <p:spPr bwMode="auto">
              <a:xfrm>
                <a:off x="2125" y="3434"/>
                <a:ext cx="258" cy="68"/>
              </a:xfrm>
              <a:custGeom>
                <a:avLst/>
                <a:gdLst>
                  <a:gd name="T0" fmla="*/ 0 w 360"/>
                  <a:gd name="T1" fmla="*/ 139 h 139"/>
                  <a:gd name="T2" fmla="*/ 90 w 360"/>
                  <a:gd name="T3" fmla="*/ 49 h 139"/>
                  <a:gd name="T4" fmla="*/ 184 w 360"/>
                  <a:gd name="T5" fmla="*/ 0 h 139"/>
                  <a:gd name="T6" fmla="*/ 270 w 360"/>
                  <a:gd name="T7" fmla="*/ 49 h 139"/>
                  <a:gd name="T8" fmla="*/ 360 w 360"/>
                  <a:gd name="T9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0" h="139">
                    <a:moveTo>
                      <a:pt x="0" y="139"/>
                    </a:moveTo>
                    <a:cubicBezTo>
                      <a:pt x="15" y="124"/>
                      <a:pt x="59" y="72"/>
                      <a:pt x="90" y="49"/>
                    </a:cubicBezTo>
                    <a:cubicBezTo>
                      <a:pt x="121" y="26"/>
                      <a:pt x="154" y="0"/>
                      <a:pt x="184" y="0"/>
                    </a:cubicBezTo>
                    <a:cubicBezTo>
                      <a:pt x="214" y="0"/>
                      <a:pt x="241" y="26"/>
                      <a:pt x="270" y="49"/>
                    </a:cubicBezTo>
                    <a:cubicBezTo>
                      <a:pt x="299" y="72"/>
                      <a:pt x="341" y="120"/>
                      <a:pt x="360" y="139"/>
                    </a:cubicBezTo>
                  </a:path>
                </a:pathLst>
              </a:custGeom>
              <a:noFill/>
              <a:ln w="1905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75" name="Freeform 15"/>
              <p:cNvSpPr>
                <a:spLocks noChangeAspect="1"/>
              </p:cNvSpPr>
              <p:nvPr/>
            </p:nvSpPr>
            <p:spPr bwMode="auto">
              <a:xfrm>
                <a:off x="809" y="3434"/>
                <a:ext cx="258" cy="68"/>
              </a:xfrm>
              <a:custGeom>
                <a:avLst/>
                <a:gdLst>
                  <a:gd name="T0" fmla="*/ 0 w 360"/>
                  <a:gd name="T1" fmla="*/ 139 h 139"/>
                  <a:gd name="T2" fmla="*/ 90 w 360"/>
                  <a:gd name="T3" fmla="*/ 49 h 139"/>
                  <a:gd name="T4" fmla="*/ 184 w 360"/>
                  <a:gd name="T5" fmla="*/ 0 h 139"/>
                  <a:gd name="T6" fmla="*/ 270 w 360"/>
                  <a:gd name="T7" fmla="*/ 49 h 139"/>
                  <a:gd name="T8" fmla="*/ 360 w 360"/>
                  <a:gd name="T9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0" h="139">
                    <a:moveTo>
                      <a:pt x="0" y="139"/>
                    </a:moveTo>
                    <a:cubicBezTo>
                      <a:pt x="15" y="124"/>
                      <a:pt x="59" y="72"/>
                      <a:pt x="90" y="49"/>
                    </a:cubicBezTo>
                    <a:cubicBezTo>
                      <a:pt x="121" y="26"/>
                      <a:pt x="154" y="0"/>
                      <a:pt x="184" y="0"/>
                    </a:cubicBezTo>
                    <a:cubicBezTo>
                      <a:pt x="214" y="0"/>
                      <a:pt x="241" y="26"/>
                      <a:pt x="270" y="49"/>
                    </a:cubicBezTo>
                    <a:cubicBezTo>
                      <a:pt x="299" y="72"/>
                      <a:pt x="341" y="120"/>
                      <a:pt x="360" y="139"/>
                    </a:cubicBezTo>
                  </a:path>
                </a:pathLst>
              </a:custGeom>
              <a:noFill/>
              <a:ln w="1905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76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1392" y="3454"/>
                <a:ext cx="381" cy="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kumimoji="1" lang="en-US" altLang="zh-CN" sz="2000" b="1" i="1"/>
                  <a:t>O</a:t>
                </a:r>
                <a:endParaRPr kumimoji="1" lang="en-US" altLang="zh-CN" sz="2000" b="1"/>
              </a:p>
              <a:p>
                <a:pPr eaLnBrk="0" hangingPunct="0"/>
                <a:endParaRPr kumimoji="1" lang="zh-CN" altLang="en-US" sz="2000" b="1"/>
              </a:p>
            </p:txBody>
          </p:sp>
          <p:graphicFrame>
            <p:nvGraphicFramePr>
              <p:cNvPr id="41002" name="Object 42"/>
              <p:cNvGraphicFramePr>
                <a:graphicFrameLocks noChangeAspect="1"/>
              </p:cNvGraphicFramePr>
              <p:nvPr/>
            </p:nvGraphicFramePr>
            <p:xfrm>
              <a:off x="2352" y="3534"/>
              <a:ext cx="136" cy="1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2" name="公式" r:id="rId15" imgW="253800" imgH="215640" progId="Equation.3">
                      <p:embed/>
                    </p:oleObj>
                  </mc:Choice>
                  <mc:Fallback>
                    <p:oleObj name="公式" r:id="rId15" imgW="253800" imgH="215640" progId="Equation.3">
                      <p:embed/>
                      <p:pic>
                        <p:nvPicPr>
                          <p:cNvPr id="41002" name="Object 4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52" y="3534"/>
                            <a:ext cx="136" cy="1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1042" name="Group 82"/>
            <p:cNvGrpSpPr>
              <a:grpSpLocks/>
            </p:cNvGrpSpPr>
            <p:nvPr/>
          </p:nvGrpSpPr>
          <p:grpSpPr bwMode="auto">
            <a:xfrm>
              <a:off x="1776" y="3546"/>
              <a:ext cx="136" cy="241"/>
              <a:chOff x="1770" y="3558"/>
              <a:chExt cx="136" cy="241"/>
            </a:xfrm>
          </p:grpSpPr>
          <p:graphicFrame>
            <p:nvGraphicFramePr>
              <p:cNvPr id="41031" name="Object 71"/>
              <p:cNvGraphicFramePr>
                <a:graphicFrameLocks noChangeAspect="1"/>
              </p:cNvGraphicFramePr>
              <p:nvPr/>
            </p:nvGraphicFramePr>
            <p:xfrm>
              <a:off x="1790" y="3558"/>
              <a:ext cx="113" cy="1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3" name="公式" r:id="rId17" imgW="215640" imgH="203040" progId="Equation.3">
                      <p:embed/>
                    </p:oleObj>
                  </mc:Choice>
                  <mc:Fallback>
                    <p:oleObj name="公式" r:id="rId17" imgW="215640" imgH="203040" progId="Equation.3">
                      <p:embed/>
                      <p:pic>
                        <p:nvPicPr>
                          <p:cNvPr id="41031" name="Object 7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90" y="3558"/>
                            <a:ext cx="113" cy="10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032" name="Object 72"/>
              <p:cNvGraphicFramePr>
                <a:graphicFrameLocks noChangeAspect="1"/>
              </p:cNvGraphicFramePr>
              <p:nvPr/>
            </p:nvGraphicFramePr>
            <p:xfrm>
              <a:off x="1792" y="3686"/>
              <a:ext cx="107" cy="1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4" name="公式" r:id="rId19" imgW="203040" imgH="215640" progId="Equation.3">
                      <p:embed/>
                    </p:oleObj>
                  </mc:Choice>
                  <mc:Fallback>
                    <p:oleObj name="公式" r:id="rId19" imgW="203040" imgH="215640" progId="Equation.3">
                      <p:embed/>
                      <p:pic>
                        <p:nvPicPr>
                          <p:cNvPr id="41032" name="Object 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92" y="3686"/>
                            <a:ext cx="107" cy="1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033" name="Line 73"/>
              <p:cNvSpPr>
                <a:spLocks noChangeShapeType="1"/>
              </p:cNvSpPr>
              <p:nvPr/>
            </p:nvSpPr>
            <p:spPr bwMode="auto">
              <a:xfrm>
                <a:off x="1770" y="3678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041" name="Group 81"/>
            <p:cNvGrpSpPr>
              <a:grpSpLocks/>
            </p:cNvGrpSpPr>
            <p:nvPr/>
          </p:nvGrpSpPr>
          <p:grpSpPr bwMode="auto">
            <a:xfrm>
              <a:off x="1174" y="3551"/>
              <a:ext cx="239" cy="241"/>
              <a:chOff x="2446" y="3935"/>
              <a:chExt cx="239" cy="241"/>
            </a:xfrm>
          </p:grpSpPr>
          <p:graphicFrame>
            <p:nvGraphicFramePr>
              <p:cNvPr id="41036" name="Object 76"/>
              <p:cNvGraphicFramePr>
                <a:graphicFrameLocks noChangeAspect="1"/>
              </p:cNvGraphicFramePr>
              <p:nvPr/>
            </p:nvGraphicFramePr>
            <p:xfrm>
              <a:off x="2569" y="3935"/>
              <a:ext cx="113" cy="1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5" name="公式" r:id="rId21" imgW="215640" imgH="203040" progId="Equation.3">
                      <p:embed/>
                    </p:oleObj>
                  </mc:Choice>
                  <mc:Fallback>
                    <p:oleObj name="公式" r:id="rId21" imgW="215640" imgH="203040" progId="Equation.3">
                      <p:embed/>
                      <p:pic>
                        <p:nvPicPr>
                          <p:cNvPr id="41036" name="Object 7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9" y="3935"/>
                            <a:ext cx="113" cy="10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037" name="Object 77"/>
              <p:cNvGraphicFramePr>
                <a:graphicFrameLocks noChangeAspect="1"/>
              </p:cNvGraphicFramePr>
              <p:nvPr/>
            </p:nvGraphicFramePr>
            <p:xfrm>
              <a:off x="2571" y="4063"/>
              <a:ext cx="107" cy="1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6" name="公式" r:id="rId23" imgW="203040" imgH="215640" progId="Equation.3">
                      <p:embed/>
                    </p:oleObj>
                  </mc:Choice>
                  <mc:Fallback>
                    <p:oleObj name="公式" r:id="rId23" imgW="203040" imgH="215640" progId="Equation.3">
                      <p:embed/>
                      <p:pic>
                        <p:nvPicPr>
                          <p:cNvPr id="41037" name="Object 7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71" y="4063"/>
                            <a:ext cx="107" cy="1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038" name="Line 78"/>
              <p:cNvSpPr>
                <a:spLocks noChangeShapeType="1"/>
              </p:cNvSpPr>
              <p:nvPr/>
            </p:nvSpPr>
            <p:spPr bwMode="auto">
              <a:xfrm>
                <a:off x="2549" y="4055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40" name="Line 80"/>
              <p:cNvSpPr>
                <a:spLocks noChangeShapeType="1"/>
              </p:cNvSpPr>
              <p:nvPr/>
            </p:nvSpPr>
            <p:spPr bwMode="auto">
              <a:xfrm>
                <a:off x="2446" y="4054"/>
                <a:ext cx="6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1059" name="Group 99"/>
          <p:cNvGrpSpPr>
            <a:grpSpLocks/>
          </p:cNvGrpSpPr>
          <p:nvPr/>
        </p:nvGrpSpPr>
        <p:grpSpPr bwMode="auto">
          <a:xfrm>
            <a:off x="4418013" y="3502025"/>
            <a:ext cx="4106862" cy="2727325"/>
            <a:chOff x="2783" y="2206"/>
            <a:chExt cx="2587" cy="1718"/>
          </a:xfrm>
        </p:grpSpPr>
        <p:grpSp>
          <p:nvGrpSpPr>
            <p:cNvPr id="41009" name="Group 49"/>
            <p:cNvGrpSpPr>
              <a:grpSpLocks/>
            </p:cNvGrpSpPr>
            <p:nvPr/>
          </p:nvGrpSpPr>
          <p:grpSpPr bwMode="auto">
            <a:xfrm>
              <a:off x="2783" y="2206"/>
              <a:ext cx="2587" cy="1718"/>
              <a:chOff x="2783" y="2206"/>
              <a:chExt cx="2587" cy="1718"/>
            </a:xfrm>
          </p:grpSpPr>
          <p:graphicFrame>
            <p:nvGraphicFramePr>
              <p:cNvPr id="40965" name="Object 5"/>
              <p:cNvGraphicFramePr>
                <a:graphicFrameLocks noChangeAspect="1"/>
              </p:cNvGraphicFramePr>
              <p:nvPr/>
            </p:nvGraphicFramePr>
            <p:xfrm>
              <a:off x="5008" y="3536"/>
              <a:ext cx="136" cy="1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7" name="公式" r:id="rId25" imgW="253800" imgH="215640" progId="Equation.3">
                      <p:embed/>
                    </p:oleObj>
                  </mc:Choice>
                  <mc:Fallback>
                    <p:oleObj name="公式" r:id="rId25" imgW="253800" imgH="215640" progId="Equation.3">
                      <p:embed/>
                      <p:pic>
                        <p:nvPicPr>
                          <p:cNvPr id="40965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08" y="3536"/>
                            <a:ext cx="136" cy="1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66" name="Object 6"/>
              <p:cNvGraphicFramePr>
                <a:graphicFrameLocks noChangeAspect="1"/>
              </p:cNvGraphicFramePr>
              <p:nvPr/>
            </p:nvGraphicFramePr>
            <p:xfrm>
              <a:off x="4006" y="2267"/>
              <a:ext cx="639" cy="1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8" name="公式" r:id="rId27" imgW="1193760" imgH="342720" progId="Equation.3">
                      <p:embed/>
                    </p:oleObj>
                  </mc:Choice>
                  <mc:Fallback>
                    <p:oleObj name="公式" r:id="rId27" imgW="1193760" imgH="342720" progId="Equation.3">
                      <p:embed/>
                      <p:pic>
                        <p:nvPicPr>
                          <p:cNvPr id="40966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06" y="2267"/>
                            <a:ext cx="639" cy="18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977" name="Line 17"/>
              <p:cNvSpPr>
                <a:spLocks noChangeAspect="1" noChangeShapeType="1"/>
              </p:cNvSpPr>
              <p:nvPr/>
            </p:nvSpPr>
            <p:spPr bwMode="auto">
              <a:xfrm flipV="1">
                <a:off x="2783" y="3502"/>
                <a:ext cx="23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78" name="Line 18"/>
              <p:cNvSpPr>
                <a:spLocks noChangeAspect="1" noChangeShapeType="1"/>
              </p:cNvSpPr>
              <p:nvPr/>
            </p:nvSpPr>
            <p:spPr bwMode="auto">
              <a:xfrm flipV="1">
                <a:off x="3938" y="2271"/>
                <a:ext cx="0" cy="16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79" name="Text Box 19"/>
              <p:cNvSpPr txBox="1">
                <a:spLocks noChangeAspect="1" noChangeArrowheads="1"/>
              </p:cNvSpPr>
              <p:nvPr/>
            </p:nvSpPr>
            <p:spPr bwMode="auto">
              <a:xfrm>
                <a:off x="4043" y="3437"/>
                <a:ext cx="446" cy="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0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4928" y="3469"/>
                <a:ext cx="442" cy="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981" name="Text Box 21"/>
              <p:cNvSpPr txBox="1">
                <a:spLocks noChangeAspect="1" noChangeArrowheads="1"/>
              </p:cNvSpPr>
              <p:nvPr/>
            </p:nvSpPr>
            <p:spPr bwMode="auto">
              <a:xfrm>
                <a:off x="3914" y="2206"/>
                <a:ext cx="863" cy="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983" name="Line 23"/>
              <p:cNvSpPr>
                <a:spLocks noChangeAspect="1" noChangeShapeType="1"/>
              </p:cNvSpPr>
              <p:nvPr/>
            </p:nvSpPr>
            <p:spPr bwMode="auto">
              <a:xfrm>
                <a:off x="4196" y="2767"/>
                <a:ext cx="0" cy="735"/>
              </a:xfrm>
              <a:prstGeom prst="line">
                <a:avLst/>
              </a:prstGeom>
              <a:noFill/>
              <a:ln w="9525" cap="rnd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4" name="Line 24"/>
              <p:cNvSpPr>
                <a:spLocks noChangeAspect="1" noChangeShapeType="1"/>
              </p:cNvSpPr>
              <p:nvPr/>
            </p:nvSpPr>
            <p:spPr bwMode="auto">
              <a:xfrm>
                <a:off x="4196" y="2767"/>
                <a:ext cx="292" cy="0"/>
              </a:xfrm>
              <a:prstGeom prst="line">
                <a:avLst/>
              </a:prstGeom>
              <a:noFill/>
              <a:ln w="1905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5" name="Line 25"/>
              <p:cNvSpPr>
                <a:spLocks noChangeAspect="1" noChangeShapeType="1"/>
              </p:cNvSpPr>
              <p:nvPr/>
            </p:nvSpPr>
            <p:spPr bwMode="auto">
              <a:xfrm>
                <a:off x="4489" y="2767"/>
                <a:ext cx="0" cy="735"/>
              </a:xfrm>
              <a:prstGeom prst="line">
                <a:avLst/>
              </a:prstGeom>
              <a:noFill/>
              <a:ln w="9525" cap="rnd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6" name="Line 26"/>
              <p:cNvSpPr>
                <a:spLocks noChangeAspect="1" noChangeShapeType="1"/>
              </p:cNvSpPr>
              <p:nvPr/>
            </p:nvSpPr>
            <p:spPr bwMode="auto">
              <a:xfrm>
                <a:off x="3409" y="2767"/>
                <a:ext cx="0" cy="735"/>
              </a:xfrm>
              <a:prstGeom prst="line">
                <a:avLst/>
              </a:prstGeom>
              <a:noFill/>
              <a:ln w="9525" cap="rnd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7" name="Line 27"/>
              <p:cNvSpPr>
                <a:spLocks noChangeAspect="1" noChangeShapeType="1"/>
              </p:cNvSpPr>
              <p:nvPr/>
            </p:nvSpPr>
            <p:spPr bwMode="auto">
              <a:xfrm>
                <a:off x="3409" y="2767"/>
                <a:ext cx="291" cy="0"/>
              </a:xfrm>
              <a:prstGeom prst="line">
                <a:avLst/>
              </a:prstGeom>
              <a:noFill/>
              <a:ln w="1905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8" name="Line 28"/>
              <p:cNvSpPr>
                <a:spLocks noChangeAspect="1" noChangeShapeType="1"/>
              </p:cNvSpPr>
              <p:nvPr/>
            </p:nvSpPr>
            <p:spPr bwMode="auto">
              <a:xfrm>
                <a:off x="3701" y="2767"/>
                <a:ext cx="0" cy="735"/>
              </a:xfrm>
              <a:prstGeom prst="line">
                <a:avLst/>
              </a:prstGeom>
              <a:noFill/>
              <a:ln w="9525" cap="rnd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9" name="Line 29"/>
              <p:cNvSpPr>
                <a:spLocks noChangeAspect="1" noChangeShapeType="1"/>
              </p:cNvSpPr>
              <p:nvPr/>
            </p:nvSpPr>
            <p:spPr bwMode="auto">
              <a:xfrm>
                <a:off x="2848" y="2767"/>
                <a:ext cx="291" cy="0"/>
              </a:xfrm>
              <a:prstGeom prst="line">
                <a:avLst/>
              </a:prstGeom>
              <a:noFill/>
              <a:ln w="1905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0" name="Line 30"/>
              <p:cNvSpPr>
                <a:spLocks noChangeAspect="1" noChangeShapeType="1"/>
              </p:cNvSpPr>
              <p:nvPr/>
            </p:nvSpPr>
            <p:spPr bwMode="auto">
              <a:xfrm>
                <a:off x="3141" y="2767"/>
                <a:ext cx="0" cy="735"/>
              </a:xfrm>
              <a:prstGeom prst="line">
                <a:avLst/>
              </a:prstGeom>
              <a:noFill/>
              <a:ln w="9525" cap="rnd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1" name="Line 31"/>
              <p:cNvSpPr>
                <a:spLocks noChangeAspect="1" noChangeShapeType="1"/>
              </p:cNvSpPr>
              <p:nvPr/>
            </p:nvSpPr>
            <p:spPr bwMode="auto">
              <a:xfrm>
                <a:off x="4736" y="2767"/>
                <a:ext cx="0" cy="735"/>
              </a:xfrm>
              <a:prstGeom prst="line">
                <a:avLst/>
              </a:prstGeom>
              <a:noFill/>
              <a:ln w="9525" cap="rnd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2" name="Line 32"/>
              <p:cNvSpPr>
                <a:spLocks noChangeAspect="1" noChangeShapeType="1"/>
              </p:cNvSpPr>
              <p:nvPr/>
            </p:nvSpPr>
            <p:spPr bwMode="auto">
              <a:xfrm>
                <a:off x="4736" y="2767"/>
                <a:ext cx="291" cy="0"/>
              </a:xfrm>
              <a:prstGeom prst="line">
                <a:avLst/>
              </a:prstGeom>
              <a:noFill/>
              <a:ln w="1905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3" name="Line 33"/>
              <p:cNvSpPr>
                <a:spLocks noChangeAspect="1" noChangeShapeType="1"/>
              </p:cNvSpPr>
              <p:nvPr/>
            </p:nvSpPr>
            <p:spPr bwMode="auto">
              <a:xfrm flipV="1">
                <a:off x="3938" y="2756"/>
                <a:ext cx="4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4" name="Text Box 34"/>
              <p:cNvSpPr txBox="1">
                <a:spLocks noChangeAspect="1" noChangeArrowheads="1"/>
              </p:cNvSpPr>
              <p:nvPr/>
            </p:nvSpPr>
            <p:spPr bwMode="auto">
              <a:xfrm>
                <a:off x="3736" y="3459"/>
                <a:ext cx="409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kumimoji="1" lang="en-US" altLang="zh-CN" sz="2000" b="1" i="1"/>
                  <a:t>O</a:t>
                </a:r>
                <a:endParaRPr kumimoji="1" lang="en-US" altLang="zh-CN" sz="2000" b="1"/>
              </a:p>
              <a:p>
                <a:pPr eaLnBrk="0" hangingPunct="0"/>
                <a:endParaRPr kumimoji="1" lang="zh-CN" altLang="en-US" sz="2000" b="1"/>
              </a:p>
            </p:txBody>
          </p:sp>
          <p:sp>
            <p:nvSpPr>
              <p:cNvPr id="40995" name="Line 35"/>
              <p:cNvSpPr>
                <a:spLocks noChangeAspect="1" noChangeShapeType="1"/>
              </p:cNvSpPr>
              <p:nvPr/>
            </p:nvSpPr>
            <p:spPr bwMode="auto">
              <a:xfrm>
                <a:off x="5028" y="2767"/>
                <a:ext cx="0" cy="735"/>
              </a:xfrm>
              <a:prstGeom prst="line">
                <a:avLst/>
              </a:prstGeom>
              <a:noFill/>
              <a:ln w="9525" cap="rnd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6" name="Line 36"/>
              <p:cNvSpPr>
                <a:spLocks noChangeAspect="1" noChangeShapeType="1"/>
              </p:cNvSpPr>
              <p:nvPr/>
            </p:nvSpPr>
            <p:spPr bwMode="auto">
              <a:xfrm>
                <a:off x="2848" y="2767"/>
                <a:ext cx="0" cy="735"/>
              </a:xfrm>
              <a:prstGeom prst="line">
                <a:avLst/>
              </a:prstGeom>
              <a:noFill/>
              <a:ln w="9525" cap="rnd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41004" name="Object 44"/>
              <p:cNvGraphicFramePr>
                <a:graphicFrameLocks noChangeAspect="1"/>
              </p:cNvGraphicFramePr>
              <p:nvPr/>
            </p:nvGraphicFramePr>
            <p:xfrm>
              <a:off x="3997" y="2704"/>
              <a:ext cx="115" cy="1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9" name="公式" r:id="rId29" imgW="215640" imgH="203040" progId="Equation.3">
                      <p:embed/>
                    </p:oleObj>
                  </mc:Choice>
                  <mc:Fallback>
                    <p:oleObj name="公式" r:id="rId29" imgW="215640" imgH="203040" progId="Equation.3">
                      <p:embed/>
                      <p:pic>
                        <p:nvPicPr>
                          <p:cNvPr id="41004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97" y="2704"/>
                            <a:ext cx="115" cy="11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1043" name="Group 83"/>
            <p:cNvGrpSpPr>
              <a:grpSpLocks/>
            </p:cNvGrpSpPr>
            <p:nvPr/>
          </p:nvGrpSpPr>
          <p:grpSpPr bwMode="auto">
            <a:xfrm>
              <a:off x="4115" y="3545"/>
              <a:ext cx="136" cy="241"/>
              <a:chOff x="1770" y="3558"/>
              <a:chExt cx="136" cy="241"/>
            </a:xfrm>
          </p:grpSpPr>
          <p:graphicFrame>
            <p:nvGraphicFramePr>
              <p:cNvPr id="41044" name="Object 84"/>
              <p:cNvGraphicFramePr>
                <a:graphicFrameLocks noChangeAspect="1"/>
              </p:cNvGraphicFramePr>
              <p:nvPr/>
            </p:nvGraphicFramePr>
            <p:xfrm>
              <a:off x="1790" y="3558"/>
              <a:ext cx="113" cy="1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0" name="公式" r:id="rId31" imgW="215640" imgH="203040" progId="Equation.3">
                      <p:embed/>
                    </p:oleObj>
                  </mc:Choice>
                  <mc:Fallback>
                    <p:oleObj name="公式" r:id="rId31" imgW="215640" imgH="203040" progId="Equation.3">
                      <p:embed/>
                      <p:pic>
                        <p:nvPicPr>
                          <p:cNvPr id="41044" name="Object 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90" y="3558"/>
                            <a:ext cx="113" cy="10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045" name="Object 85"/>
              <p:cNvGraphicFramePr>
                <a:graphicFrameLocks noChangeAspect="1"/>
              </p:cNvGraphicFramePr>
              <p:nvPr/>
            </p:nvGraphicFramePr>
            <p:xfrm>
              <a:off x="1792" y="3686"/>
              <a:ext cx="107" cy="1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1" name="公式" r:id="rId32" imgW="203040" imgH="215640" progId="Equation.3">
                      <p:embed/>
                    </p:oleObj>
                  </mc:Choice>
                  <mc:Fallback>
                    <p:oleObj name="公式" r:id="rId32" imgW="203040" imgH="215640" progId="Equation.3">
                      <p:embed/>
                      <p:pic>
                        <p:nvPicPr>
                          <p:cNvPr id="41045" name="Object 8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92" y="3686"/>
                            <a:ext cx="107" cy="1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046" name="Line 86"/>
              <p:cNvSpPr>
                <a:spLocks noChangeShapeType="1"/>
              </p:cNvSpPr>
              <p:nvPr/>
            </p:nvSpPr>
            <p:spPr bwMode="auto">
              <a:xfrm>
                <a:off x="1770" y="3678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047" name="Group 87"/>
            <p:cNvGrpSpPr>
              <a:grpSpLocks/>
            </p:cNvGrpSpPr>
            <p:nvPr/>
          </p:nvGrpSpPr>
          <p:grpSpPr bwMode="auto">
            <a:xfrm>
              <a:off x="3513" y="3550"/>
              <a:ext cx="239" cy="241"/>
              <a:chOff x="2446" y="3935"/>
              <a:chExt cx="239" cy="241"/>
            </a:xfrm>
          </p:grpSpPr>
          <p:graphicFrame>
            <p:nvGraphicFramePr>
              <p:cNvPr id="41048" name="Object 88"/>
              <p:cNvGraphicFramePr>
                <a:graphicFrameLocks noChangeAspect="1"/>
              </p:cNvGraphicFramePr>
              <p:nvPr/>
            </p:nvGraphicFramePr>
            <p:xfrm>
              <a:off x="2569" y="3935"/>
              <a:ext cx="113" cy="1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2" name="公式" r:id="rId33" imgW="215640" imgH="203040" progId="Equation.3">
                      <p:embed/>
                    </p:oleObj>
                  </mc:Choice>
                  <mc:Fallback>
                    <p:oleObj name="公式" r:id="rId33" imgW="215640" imgH="203040" progId="Equation.3">
                      <p:embed/>
                      <p:pic>
                        <p:nvPicPr>
                          <p:cNvPr id="41048" name="Object 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9" y="3935"/>
                            <a:ext cx="113" cy="10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049" name="Object 89"/>
              <p:cNvGraphicFramePr>
                <a:graphicFrameLocks noChangeAspect="1"/>
              </p:cNvGraphicFramePr>
              <p:nvPr/>
            </p:nvGraphicFramePr>
            <p:xfrm>
              <a:off x="2571" y="4063"/>
              <a:ext cx="107" cy="1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3" name="公式" r:id="rId34" imgW="203040" imgH="215640" progId="Equation.3">
                      <p:embed/>
                    </p:oleObj>
                  </mc:Choice>
                  <mc:Fallback>
                    <p:oleObj name="公式" r:id="rId34" imgW="203040" imgH="215640" progId="Equation.3">
                      <p:embed/>
                      <p:pic>
                        <p:nvPicPr>
                          <p:cNvPr id="41049" name="Object 8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71" y="4063"/>
                            <a:ext cx="107" cy="1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050" name="Line 90"/>
              <p:cNvSpPr>
                <a:spLocks noChangeShapeType="1"/>
              </p:cNvSpPr>
              <p:nvPr/>
            </p:nvSpPr>
            <p:spPr bwMode="auto">
              <a:xfrm>
                <a:off x="2549" y="4055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51" name="Line 91"/>
              <p:cNvSpPr>
                <a:spLocks noChangeShapeType="1"/>
              </p:cNvSpPr>
              <p:nvPr/>
            </p:nvSpPr>
            <p:spPr bwMode="auto">
              <a:xfrm>
                <a:off x="2446" y="4054"/>
                <a:ext cx="6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1060" name="Group 100"/>
          <p:cNvGrpSpPr>
            <a:grpSpLocks/>
          </p:cNvGrpSpPr>
          <p:nvPr/>
        </p:nvGrpSpPr>
        <p:grpSpPr bwMode="auto">
          <a:xfrm>
            <a:off x="2781300" y="4100513"/>
            <a:ext cx="1212850" cy="1127125"/>
            <a:chOff x="1752" y="2583"/>
            <a:chExt cx="764" cy="710"/>
          </a:xfrm>
        </p:grpSpPr>
        <p:sp>
          <p:nvSpPr>
            <p:cNvPr id="41052" name="Rectangle 92"/>
            <p:cNvSpPr>
              <a:spLocks noChangeArrowheads="1"/>
            </p:cNvSpPr>
            <p:nvPr/>
          </p:nvSpPr>
          <p:spPr bwMode="auto">
            <a:xfrm>
              <a:off x="2078" y="2583"/>
              <a:ext cx="4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000" b="1">
                  <a:solidFill>
                    <a:srgbClr val="006600"/>
                  </a:solidFill>
                  <a:ea typeface="楷体_GB2312" pitchFamily="49" charset="-122"/>
                </a:rPr>
                <a:t>主瓣</a:t>
              </a:r>
            </a:p>
          </p:txBody>
        </p:sp>
        <p:sp>
          <p:nvSpPr>
            <p:cNvPr id="41053" name="Rectangle 93"/>
            <p:cNvSpPr>
              <a:spLocks noChangeArrowheads="1"/>
            </p:cNvSpPr>
            <p:nvPr/>
          </p:nvSpPr>
          <p:spPr bwMode="auto">
            <a:xfrm>
              <a:off x="2077" y="2864"/>
              <a:ext cx="4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000" b="1">
                  <a:solidFill>
                    <a:srgbClr val="006600"/>
                  </a:solidFill>
                  <a:ea typeface="楷体_GB2312" pitchFamily="49" charset="-122"/>
                </a:rPr>
                <a:t>旁瓣</a:t>
              </a:r>
            </a:p>
          </p:txBody>
        </p:sp>
        <p:sp>
          <p:nvSpPr>
            <p:cNvPr id="41054" name="Line 94"/>
            <p:cNvSpPr>
              <a:spLocks noChangeShapeType="1"/>
            </p:cNvSpPr>
            <p:nvPr/>
          </p:nvSpPr>
          <p:spPr bwMode="auto">
            <a:xfrm flipH="1">
              <a:off x="1752" y="2730"/>
              <a:ext cx="366" cy="28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5" name="Line 95"/>
            <p:cNvSpPr>
              <a:spLocks noChangeShapeType="1"/>
            </p:cNvSpPr>
            <p:nvPr/>
          </p:nvSpPr>
          <p:spPr bwMode="auto">
            <a:xfrm flipH="1">
              <a:off x="2051" y="3089"/>
              <a:ext cx="240" cy="20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6" name="Rectangle 96"/>
            <p:cNvSpPr>
              <a:spLocks noChangeArrowheads="1"/>
            </p:cNvSpPr>
            <p:nvPr/>
          </p:nvSpPr>
          <p:spPr bwMode="auto">
            <a:xfrm>
              <a:off x="2118" y="2616"/>
              <a:ext cx="360" cy="186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7" name="Rectangle 97"/>
            <p:cNvSpPr>
              <a:spLocks noChangeArrowheads="1"/>
            </p:cNvSpPr>
            <p:nvPr/>
          </p:nvSpPr>
          <p:spPr bwMode="auto">
            <a:xfrm>
              <a:off x="2123" y="2903"/>
              <a:ext cx="360" cy="186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41061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4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1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14" name="Picture 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15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16" name="Picture 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17" name="Picture 3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18" name="Picture 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19" name="Picture 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0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1" name="Picture 37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2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3" name="Picture 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4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5" name="Picture 4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6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7" name="Picture 4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8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29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30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31" name="Picture 4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32" name="Picture 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3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5" name="Rectangle 11"/>
          <p:cNvSpPr>
            <a:spLocks noChangeArrowheads="1"/>
          </p:cNvSpPr>
          <p:nvPr/>
        </p:nvSpPr>
        <p:spPr bwMode="auto">
          <a:xfrm>
            <a:off x="1049338" y="558800"/>
            <a:ext cx="7929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/>
              <a:t>(3) </a:t>
            </a:r>
            <a:r>
              <a:rPr kumimoji="1" lang="zh-CN" altLang="en-US" b="1"/>
              <a:t>求</a:t>
            </a:r>
            <a:r>
              <a:rPr kumimoji="1" lang="zh-CN" altLang="en-US" b="1" baseline="-25000"/>
              <a:t> </a:t>
            </a:r>
            <a:r>
              <a:rPr kumimoji="1" lang="en-US" altLang="zh-CN" b="1">
                <a:solidFill>
                  <a:srgbClr val="000000"/>
                </a:solidFill>
              </a:rPr>
              <a:t>Fourier</a:t>
            </a:r>
            <a:r>
              <a:rPr kumimoji="1" lang="en-US" altLang="zh-CN" b="1" baseline="-25000">
                <a:solidFill>
                  <a:srgbClr val="000000"/>
                </a:solidFill>
              </a:rPr>
              <a:t> </a:t>
            </a:r>
            <a:r>
              <a:rPr kumimoji="1"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逆变换，即可得到的</a:t>
            </a:r>
            <a:r>
              <a:rPr kumimoji="1" lang="zh-CN" altLang="en-US" b="1" baseline="-25000">
                <a:solidFill>
                  <a:srgbClr val="000000"/>
                </a:solidFill>
              </a:rPr>
              <a:t> </a:t>
            </a:r>
            <a:r>
              <a:rPr kumimoji="1" lang="en-US" altLang="zh-CN" b="1"/>
              <a:t>Fourier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积分表达式。</a:t>
            </a:r>
          </a:p>
        </p:txBody>
      </p:sp>
      <p:sp>
        <p:nvSpPr>
          <p:cNvPr id="41998" name="Rectangle 14"/>
          <p:cNvSpPr>
            <a:spLocks noChangeArrowheads="1"/>
          </p:cNvSpPr>
          <p:nvPr/>
        </p:nvSpPr>
        <p:spPr bwMode="auto">
          <a:xfrm>
            <a:off x="536575" y="536575"/>
            <a:ext cx="947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3333FF"/>
                </a:solidFill>
              </a:rPr>
              <a:t>解</a:t>
            </a:r>
          </a:p>
        </p:txBody>
      </p:sp>
      <p:grpSp>
        <p:nvGrpSpPr>
          <p:cNvPr id="42011" name="Group 27"/>
          <p:cNvGrpSpPr>
            <a:grpSpLocks/>
          </p:cNvGrpSpPr>
          <p:nvPr/>
        </p:nvGrpSpPr>
        <p:grpSpPr bwMode="auto">
          <a:xfrm>
            <a:off x="2293938" y="2174875"/>
            <a:ext cx="6545262" cy="719138"/>
            <a:chOff x="1445" y="1370"/>
            <a:chExt cx="4123" cy="453"/>
          </a:xfrm>
        </p:grpSpPr>
        <p:graphicFrame>
          <p:nvGraphicFramePr>
            <p:cNvPr id="42000" name="Object 16"/>
            <p:cNvGraphicFramePr>
              <a:graphicFrameLocks noChangeAspect="1"/>
            </p:cNvGraphicFramePr>
            <p:nvPr/>
          </p:nvGraphicFramePr>
          <p:xfrm>
            <a:off x="1445" y="1371"/>
            <a:ext cx="2064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1" name="公式" r:id="rId5" imgW="3390840" imgH="723600" progId="Equation.3">
                    <p:embed/>
                  </p:oleObj>
                </mc:Choice>
                <mc:Fallback>
                  <p:oleObj name="公式" r:id="rId5" imgW="3390840" imgH="723600" progId="Equation.3">
                    <p:embed/>
                    <p:pic>
                      <p:nvPicPr>
                        <p:cNvPr id="4200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5" y="1371"/>
                          <a:ext cx="2064" cy="4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01" name="Object 17"/>
            <p:cNvGraphicFramePr>
              <a:graphicFrameLocks noChangeAspect="1"/>
            </p:cNvGraphicFramePr>
            <p:nvPr/>
          </p:nvGraphicFramePr>
          <p:xfrm>
            <a:off x="3526" y="1370"/>
            <a:ext cx="2042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2" name="公式" r:id="rId7" imgW="3340080" imgH="723600" progId="Equation.3">
                    <p:embed/>
                  </p:oleObj>
                </mc:Choice>
                <mc:Fallback>
                  <p:oleObj name="公式" r:id="rId7" imgW="3340080" imgH="723600" progId="Equation.3">
                    <p:embed/>
                    <p:pic>
                      <p:nvPicPr>
                        <p:cNvPr id="42001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6" y="1370"/>
                          <a:ext cx="2042" cy="4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2002" name="Object 18"/>
          <p:cNvGraphicFramePr>
            <a:graphicFrameLocks noChangeAspect="1"/>
          </p:cNvGraphicFramePr>
          <p:nvPr/>
        </p:nvGraphicFramePr>
        <p:xfrm>
          <a:off x="2293938" y="3497263"/>
          <a:ext cx="32385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公式" r:id="rId9" imgW="3238200" imgH="723600" progId="Equation.3">
                  <p:embed/>
                </p:oleObj>
              </mc:Choice>
              <mc:Fallback>
                <p:oleObj name="公式" r:id="rId9" imgW="3238200" imgH="723600" progId="Equation.3">
                  <p:embed/>
                  <p:pic>
                    <p:nvPicPr>
                      <p:cNvPr id="4200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938" y="3497263"/>
                        <a:ext cx="3238500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3" name="Object 19"/>
          <p:cNvGraphicFramePr>
            <a:graphicFrameLocks noChangeAspect="1"/>
          </p:cNvGraphicFramePr>
          <p:nvPr/>
        </p:nvGraphicFramePr>
        <p:xfrm>
          <a:off x="5595938" y="3216275"/>
          <a:ext cx="1998662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4" name="公式" r:id="rId11" imgW="2006280" imgH="1307880" progId="Equation.3">
                  <p:embed/>
                </p:oleObj>
              </mc:Choice>
              <mc:Fallback>
                <p:oleObj name="公式" r:id="rId11" imgW="2006280" imgH="1307880" progId="Equation.3">
                  <p:embed/>
                  <p:pic>
                    <p:nvPicPr>
                      <p:cNvPr id="4200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5938" y="3216275"/>
                        <a:ext cx="1998662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4" name="Object 20"/>
          <p:cNvGraphicFramePr>
            <a:graphicFrameLocks noChangeAspect="1"/>
          </p:cNvGraphicFramePr>
          <p:nvPr/>
        </p:nvGraphicFramePr>
        <p:xfrm>
          <a:off x="2208213" y="5549900"/>
          <a:ext cx="3543300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公式" r:id="rId13" imgW="3543120" imgH="723600" progId="Equation.3">
                  <p:embed/>
                </p:oleObj>
              </mc:Choice>
              <mc:Fallback>
                <p:oleObj name="公式" r:id="rId13" imgW="3543120" imgH="723600" progId="Equation.3">
                  <p:embed/>
                  <p:pic>
                    <p:nvPicPr>
                      <p:cNvPr id="4200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5549900"/>
                        <a:ext cx="3543300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010" name="Group 26"/>
          <p:cNvGrpSpPr>
            <a:grpSpLocks/>
          </p:cNvGrpSpPr>
          <p:nvPr/>
        </p:nvGrpSpPr>
        <p:grpSpPr bwMode="auto">
          <a:xfrm>
            <a:off x="1657350" y="1120775"/>
            <a:ext cx="5453063" cy="723900"/>
            <a:chOff x="1044" y="706"/>
            <a:chExt cx="3435" cy="456"/>
          </a:xfrm>
        </p:grpSpPr>
        <p:graphicFrame>
          <p:nvGraphicFramePr>
            <p:cNvPr id="41999" name="Object 15"/>
            <p:cNvGraphicFramePr>
              <a:graphicFrameLocks/>
            </p:cNvGraphicFramePr>
            <p:nvPr/>
          </p:nvGraphicFramePr>
          <p:xfrm>
            <a:off x="2528" y="706"/>
            <a:ext cx="1951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6" name="公式" r:id="rId15" imgW="3098520" imgH="723600" progId="Equation.3">
                    <p:embed/>
                  </p:oleObj>
                </mc:Choice>
                <mc:Fallback>
                  <p:oleObj name="公式" r:id="rId15" imgW="3098520" imgH="723600" progId="Equation.3">
                    <p:embed/>
                    <p:pic>
                      <p:nvPicPr>
                        <p:cNvPr id="41999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8" y="706"/>
                          <a:ext cx="1951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005" name="Group 21"/>
            <p:cNvGrpSpPr>
              <a:grpSpLocks/>
            </p:cNvGrpSpPr>
            <p:nvPr/>
          </p:nvGrpSpPr>
          <p:grpSpPr bwMode="auto">
            <a:xfrm>
              <a:off x="1612" y="750"/>
              <a:ext cx="877" cy="304"/>
              <a:chOff x="3502" y="2070"/>
              <a:chExt cx="877" cy="304"/>
            </a:xfrm>
          </p:grpSpPr>
          <p:graphicFrame>
            <p:nvGraphicFramePr>
              <p:cNvPr id="42006" name="Object 22"/>
              <p:cNvGraphicFramePr>
                <a:graphicFrameLocks/>
              </p:cNvGraphicFramePr>
              <p:nvPr/>
            </p:nvGraphicFramePr>
            <p:xfrm>
              <a:off x="3819" y="2159"/>
              <a:ext cx="560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27" name="公式" r:id="rId17" imgW="888840" imgH="342720" progId="Equation.3">
                      <p:embed/>
                    </p:oleObj>
                  </mc:Choice>
                  <mc:Fallback>
                    <p:oleObj name="公式" r:id="rId17" imgW="888840" imgH="342720" progId="Equation.3">
                      <p:embed/>
                      <p:pic>
                        <p:nvPicPr>
                          <p:cNvPr id="42006" name="Object 2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9" y="2159"/>
                            <a:ext cx="560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007" name="Rectangle 23"/>
              <p:cNvSpPr>
                <a:spLocks noChangeArrowheads="1"/>
              </p:cNvSpPr>
              <p:nvPr/>
            </p:nvSpPr>
            <p:spPr bwMode="auto">
              <a:xfrm>
                <a:off x="3605" y="2070"/>
                <a:ext cx="2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b="1" baseline="30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-</a:t>
                </a:r>
                <a:r>
                  <a:rPr kumimoji="1" lang="en-US" altLang="zh-CN" b="1" baseline="30000">
                    <a:solidFill>
                      <a:srgbClr val="000000"/>
                    </a:solidFill>
                  </a:rPr>
                  <a:t>1</a:t>
                </a:r>
                <a:endParaRPr kumimoji="1" lang="en-US" altLang="zh-CN" b="1"/>
              </a:p>
            </p:txBody>
          </p:sp>
          <p:pic>
            <p:nvPicPr>
              <p:cNvPr id="42008" name="Picture 24" descr="F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2" y="2164"/>
                <a:ext cx="150" cy="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aphicFrame>
          <p:nvGraphicFramePr>
            <p:cNvPr id="42009" name="Object 25"/>
            <p:cNvGraphicFramePr>
              <a:graphicFrameLocks/>
            </p:cNvGraphicFramePr>
            <p:nvPr/>
          </p:nvGraphicFramePr>
          <p:xfrm>
            <a:off x="1044" y="821"/>
            <a:ext cx="52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8" name="公式" r:id="rId20" imgW="838080" imgH="342720" progId="Equation.3">
                    <p:embed/>
                  </p:oleObj>
                </mc:Choice>
                <mc:Fallback>
                  <p:oleObj name="公式" r:id="rId20" imgW="838080" imgH="342720" progId="Equation.3">
                    <p:embed/>
                    <p:pic>
                      <p:nvPicPr>
                        <p:cNvPr id="42009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4" y="821"/>
                          <a:ext cx="52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036" name="Group 52"/>
          <p:cNvGrpSpPr>
            <a:grpSpLocks/>
          </p:cNvGrpSpPr>
          <p:nvPr/>
        </p:nvGrpSpPr>
        <p:grpSpPr bwMode="auto">
          <a:xfrm>
            <a:off x="534988" y="4868863"/>
            <a:ext cx="6713537" cy="485775"/>
            <a:chOff x="337" y="3067"/>
            <a:chExt cx="4229" cy="306"/>
          </a:xfrm>
        </p:grpSpPr>
        <p:grpSp>
          <p:nvGrpSpPr>
            <p:cNvPr id="42012" name="Group 28"/>
            <p:cNvGrpSpPr>
              <a:grpSpLocks/>
            </p:cNvGrpSpPr>
            <p:nvPr/>
          </p:nvGrpSpPr>
          <p:grpSpPr bwMode="auto">
            <a:xfrm>
              <a:off x="725" y="3083"/>
              <a:ext cx="3841" cy="290"/>
              <a:chOff x="923" y="3101"/>
              <a:chExt cx="3841" cy="290"/>
            </a:xfrm>
          </p:grpSpPr>
          <p:graphicFrame>
            <p:nvGraphicFramePr>
              <p:cNvPr id="41993" name="Object 9"/>
              <p:cNvGraphicFramePr>
                <a:graphicFrameLocks/>
              </p:cNvGraphicFramePr>
              <p:nvPr/>
            </p:nvGraphicFramePr>
            <p:xfrm>
              <a:off x="2165" y="3161"/>
              <a:ext cx="449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29" name="公式" r:id="rId22" imgW="711000" imgH="342720" progId="Equation.3">
                      <p:embed/>
                    </p:oleObj>
                  </mc:Choice>
                  <mc:Fallback>
                    <p:oleObj name="公式" r:id="rId22" imgW="711000" imgH="342720" progId="Equation.3">
                      <p:embed/>
                      <p:pic>
                        <p:nvPicPr>
                          <p:cNvPr id="41993" name="Object 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5" y="3161"/>
                            <a:ext cx="449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996" name="Rectangle 12"/>
              <p:cNvSpPr>
                <a:spLocks noChangeArrowheads="1"/>
              </p:cNvSpPr>
              <p:nvPr/>
            </p:nvSpPr>
            <p:spPr bwMode="auto">
              <a:xfrm>
                <a:off x="2623" y="3103"/>
                <a:ext cx="214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/>
                  <a:t>可得重要积分公式 </a:t>
                </a:r>
                <a:r>
                  <a:rPr kumimoji="1" lang="en-US" altLang="zh-CN" b="1"/>
                  <a:t>:</a:t>
                </a:r>
              </a:p>
            </p:txBody>
          </p:sp>
          <p:sp>
            <p:nvSpPr>
              <p:cNvPr id="41997" name="Rectangle 13"/>
              <p:cNvSpPr>
                <a:spLocks noChangeArrowheads="1"/>
              </p:cNvSpPr>
              <p:nvPr/>
            </p:nvSpPr>
            <p:spPr bwMode="auto">
              <a:xfrm>
                <a:off x="923" y="3101"/>
                <a:ext cx="15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buSzPct val="90000"/>
                  <a:buFontTx/>
                  <a:buBlip>
                    <a:blip r:embed="rId24"/>
                  </a:buBlip>
                </a:pPr>
                <a:r>
                  <a:rPr kumimoji="1" lang="zh-CN" altLang="en-US" b="1"/>
                  <a:t> 在上式中令</a:t>
                </a:r>
              </a:p>
            </p:txBody>
          </p:sp>
        </p:grpSp>
        <p:sp>
          <p:nvSpPr>
            <p:cNvPr id="42034" name="Rectangle 50"/>
            <p:cNvSpPr>
              <a:spLocks noChangeArrowheads="1"/>
            </p:cNvSpPr>
            <p:nvPr/>
          </p:nvSpPr>
          <p:spPr bwMode="auto">
            <a:xfrm>
              <a:off x="337" y="3067"/>
              <a:ext cx="5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FF0000"/>
                  </a:solidFill>
                </a:rPr>
                <a:t>注</a:t>
              </a:r>
            </a:p>
          </p:txBody>
        </p:sp>
      </p:grpSp>
      <p:pic>
        <p:nvPicPr>
          <p:cNvPr id="4203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1" name="Picture 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3" name="Picture 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5" name="Picture 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6" name="Picture 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7" name="Picture 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8" name="Picture 10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9" name="Picture 1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0" name="Picture 1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1" name="Picture 1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1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3" name="Picture 1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4" name="Picture 1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5" name="Picture 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6" name="Picture 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7" name="Picture 1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8" name="Picture 2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9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10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9135" name="Group 47"/>
          <p:cNvGrpSpPr>
            <a:grpSpLocks/>
          </p:cNvGrpSpPr>
          <p:nvPr/>
        </p:nvGrpSpPr>
        <p:grpSpPr bwMode="auto">
          <a:xfrm>
            <a:off x="1168400" y="758825"/>
            <a:ext cx="6097588" cy="1374775"/>
            <a:chOff x="544" y="478"/>
            <a:chExt cx="3841" cy="866"/>
          </a:xfrm>
        </p:grpSpPr>
        <p:grpSp>
          <p:nvGrpSpPr>
            <p:cNvPr id="89130" name="Group 42"/>
            <p:cNvGrpSpPr>
              <a:grpSpLocks/>
            </p:cNvGrpSpPr>
            <p:nvPr/>
          </p:nvGrpSpPr>
          <p:grpSpPr bwMode="auto">
            <a:xfrm>
              <a:off x="544" y="478"/>
              <a:ext cx="3841" cy="290"/>
              <a:chOff x="923" y="3101"/>
              <a:chExt cx="3841" cy="290"/>
            </a:xfrm>
          </p:grpSpPr>
          <p:graphicFrame>
            <p:nvGraphicFramePr>
              <p:cNvPr id="89131" name="Object 43"/>
              <p:cNvGraphicFramePr>
                <a:graphicFrameLocks/>
              </p:cNvGraphicFramePr>
              <p:nvPr/>
            </p:nvGraphicFramePr>
            <p:xfrm>
              <a:off x="2165" y="3161"/>
              <a:ext cx="449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45" name="公式" r:id="rId5" imgW="711000" imgH="342720" progId="Equation.3">
                      <p:embed/>
                    </p:oleObj>
                  </mc:Choice>
                  <mc:Fallback>
                    <p:oleObj name="公式" r:id="rId5" imgW="711000" imgH="342720" progId="Equation.3">
                      <p:embed/>
                      <p:pic>
                        <p:nvPicPr>
                          <p:cNvPr id="89131" name="Object 4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5" y="3161"/>
                            <a:ext cx="449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9132" name="Rectangle 44"/>
              <p:cNvSpPr>
                <a:spLocks noChangeArrowheads="1"/>
              </p:cNvSpPr>
              <p:nvPr/>
            </p:nvSpPr>
            <p:spPr bwMode="auto">
              <a:xfrm>
                <a:off x="2623" y="3103"/>
                <a:ext cx="214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/>
                  <a:t>可得重要积分公式 </a:t>
                </a:r>
                <a:r>
                  <a:rPr kumimoji="1" lang="en-US" altLang="zh-CN" b="1"/>
                  <a:t>:</a:t>
                </a:r>
              </a:p>
            </p:txBody>
          </p:sp>
          <p:sp>
            <p:nvSpPr>
              <p:cNvPr id="89133" name="Rectangle 45"/>
              <p:cNvSpPr>
                <a:spLocks noChangeArrowheads="1"/>
              </p:cNvSpPr>
              <p:nvPr/>
            </p:nvSpPr>
            <p:spPr bwMode="auto">
              <a:xfrm>
                <a:off x="923" y="3101"/>
                <a:ext cx="15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buSzPct val="90000"/>
                  <a:buFontTx/>
                  <a:buBlip>
                    <a:blip r:embed="rId7"/>
                  </a:buBlip>
                </a:pPr>
                <a:r>
                  <a:rPr kumimoji="1" lang="zh-CN" altLang="en-US" b="1"/>
                  <a:t> 在上式中令</a:t>
                </a:r>
              </a:p>
            </p:txBody>
          </p:sp>
        </p:grpSp>
        <p:graphicFrame>
          <p:nvGraphicFramePr>
            <p:cNvPr id="89134" name="Object 46"/>
            <p:cNvGraphicFramePr>
              <a:graphicFrameLocks noChangeAspect="1"/>
            </p:cNvGraphicFramePr>
            <p:nvPr/>
          </p:nvGraphicFramePr>
          <p:xfrm>
            <a:off x="1210" y="891"/>
            <a:ext cx="2232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6" name="公式" r:id="rId8" imgW="3543120" imgH="723600" progId="Equation.3">
                    <p:embed/>
                  </p:oleObj>
                </mc:Choice>
                <mc:Fallback>
                  <p:oleObj name="公式" r:id="rId8" imgW="3543120" imgH="723600" progId="Equation.3">
                    <p:embed/>
                    <p:pic>
                      <p:nvPicPr>
                        <p:cNvPr id="89134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0" y="891"/>
                          <a:ext cx="2232" cy="4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9139" name="Rectangle 51"/>
          <p:cNvSpPr>
            <a:spLocks noChangeArrowheads="1"/>
          </p:cNvSpPr>
          <p:nvPr/>
        </p:nvSpPr>
        <p:spPr bwMode="auto">
          <a:xfrm>
            <a:off x="1168400" y="2540000"/>
            <a:ext cx="2460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7"/>
              </a:buBlip>
            </a:pPr>
            <a:r>
              <a:rPr kumimoji="1" lang="zh-CN" altLang="en-US" b="1"/>
              <a:t> 一般地，有</a:t>
            </a:r>
          </a:p>
        </p:txBody>
      </p:sp>
      <p:graphicFrame>
        <p:nvGraphicFramePr>
          <p:cNvPr id="89140" name="Object 52"/>
          <p:cNvGraphicFramePr>
            <a:graphicFrameLocks noChangeAspect="1"/>
          </p:cNvGraphicFramePr>
          <p:nvPr/>
        </p:nvGraphicFramePr>
        <p:xfrm>
          <a:off x="2228850" y="3097213"/>
          <a:ext cx="3898900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7" name="公式" r:id="rId10" imgW="3898800" imgH="1307880" progId="Equation.3">
                  <p:embed/>
                </p:oleObj>
              </mc:Choice>
              <mc:Fallback>
                <p:oleObj name="公式" r:id="rId10" imgW="3898800" imgH="1307880" progId="Equation.3">
                  <p:embed/>
                  <p:pic>
                    <p:nvPicPr>
                      <p:cNvPr id="8914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850" y="3097213"/>
                        <a:ext cx="3898900" cy="1298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41" name="Rectangle 53"/>
          <p:cNvSpPr>
            <a:spLocks noChangeArrowheads="1"/>
          </p:cNvSpPr>
          <p:nvPr/>
        </p:nvSpPr>
        <p:spPr bwMode="auto">
          <a:xfrm>
            <a:off x="1166813" y="4557713"/>
            <a:ext cx="2460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7"/>
              </a:buBlip>
            </a:pPr>
            <a:r>
              <a:rPr kumimoji="1" lang="zh-CN" altLang="en-US" b="1"/>
              <a:t> 特别地，有</a:t>
            </a:r>
          </a:p>
        </p:txBody>
      </p:sp>
      <p:graphicFrame>
        <p:nvGraphicFramePr>
          <p:cNvPr id="89142" name="Object 54"/>
          <p:cNvGraphicFramePr>
            <a:graphicFrameLocks noChangeAspect="1"/>
          </p:cNvGraphicFramePr>
          <p:nvPr/>
        </p:nvGraphicFramePr>
        <p:xfrm>
          <a:off x="2243138" y="5299075"/>
          <a:ext cx="2514600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8" name="公式" r:id="rId12" imgW="2514600" imgH="723600" progId="Equation.3">
                  <p:embed/>
                </p:oleObj>
              </mc:Choice>
              <mc:Fallback>
                <p:oleObj name="公式" r:id="rId12" imgW="2514600" imgH="723600" progId="Equation.3">
                  <p:embed/>
                  <p:pic>
                    <p:nvPicPr>
                      <p:cNvPr id="89142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5299075"/>
                        <a:ext cx="2514600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43" name="Rectangle 55"/>
          <p:cNvSpPr>
            <a:spLocks noChangeArrowheads="1"/>
          </p:cNvSpPr>
          <p:nvPr/>
        </p:nvSpPr>
        <p:spPr bwMode="auto">
          <a:xfrm>
            <a:off x="534988" y="735013"/>
            <a:ext cx="947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FF0000"/>
                </a:solidFill>
              </a:rPr>
              <a:t>注</a:t>
            </a:r>
          </a:p>
        </p:txBody>
      </p:sp>
      <p:pic>
        <p:nvPicPr>
          <p:cNvPr id="89146" name="Picture 5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4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59583 L 0.0007 3.7037E-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7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5963 L 0.00035 0.0004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89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9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9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39" grpId="0"/>
      <p:bldP spid="89141" grpId="0"/>
      <p:bldP spid="8914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7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75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76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77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78" name="Picture 4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79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0" name="Picture 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1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2" name="Picture 50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3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4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5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6" name="Picture 5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7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8" name="Picture 5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89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90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91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92" name="Picture 6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9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4043" name="Object 11"/>
          <p:cNvGraphicFramePr>
            <a:graphicFrameLocks noChangeAspect="1"/>
          </p:cNvGraphicFramePr>
          <p:nvPr/>
        </p:nvGraphicFramePr>
        <p:xfrm>
          <a:off x="2311400" y="2911475"/>
          <a:ext cx="197485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69" name="公式" r:id="rId5" imgW="1968480" imgH="609480" progId="Equation.3">
                  <p:embed/>
                </p:oleObj>
              </mc:Choice>
              <mc:Fallback>
                <p:oleObj name="公式" r:id="rId5" imgW="1968480" imgH="609480" progId="Equation.3">
                  <p:embed/>
                  <p:pic>
                    <p:nvPicPr>
                      <p:cNvPr id="440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2911475"/>
                        <a:ext cx="1974850" cy="615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5" name="Object 13"/>
          <p:cNvGraphicFramePr>
            <a:graphicFrameLocks noChangeAspect="1"/>
          </p:cNvGraphicFramePr>
          <p:nvPr/>
        </p:nvGraphicFramePr>
        <p:xfrm>
          <a:off x="2309813" y="5000625"/>
          <a:ext cx="127476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公式" r:id="rId7" imgW="1282680" imgH="787320" progId="Equation.3">
                  <p:embed/>
                </p:oleObj>
              </mc:Choice>
              <mc:Fallback>
                <p:oleObj name="公式" r:id="rId7" imgW="1282680" imgH="787320" progId="Equation.3">
                  <p:embed/>
                  <p:pic>
                    <p:nvPicPr>
                      <p:cNvPr id="440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9813" y="5000625"/>
                        <a:ext cx="1274762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7" name="Object 15"/>
          <p:cNvGraphicFramePr>
            <a:graphicFrameLocks noChangeAspect="1"/>
          </p:cNvGraphicFramePr>
          <p:nvPr/>
        </p:nvGraphicFramePr>
        <p:xfrm>
          <a:off x="3641725" y="5010150"/>
          <a:ext cx="1392238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1" name="公式" r:id="rId9" imgW="1384200" imgH="723600" progId="Equation.3">
                  <p:embed/>
                </p:oleObj>
              </mc:Choice>
              <mc:Fallback>
                <p:oleObj name="公式" r:id="rId9" imgW="1384200" imgH="723600" progId="Equation.3">
                  <p:embed/>
                  <p:pic>
                    <p:nvPicPr>
                      <p:cNvPr id="4404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5010150"/>
                        <a:ext cx="1392238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9" name="Object 27"/>
          <p:cNvGraphicFramePr>
            <a:graphicFrameLocks noChangeAspect="1"/>
          </p:cNvGraphicFramePr>
          <p:nvPr/>
        </p:nvGraphicFramePr>
        <p:xfrm>
          <a:off x="2305050" y="3689350"/>
          <a:ext cx="291782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2" name="公式" r:id="rId11" imgW="2908080" imgH="914400" progId="Equation.3">
                  <p:embed/>
                </p:oleObj>
              </mc:Choice>
              <mc:Fallback>
                <p:oleObj name="公式" r:id="rId11" imgW="2908080" imgH="914400" progId="Equation.3">
                  <p:embed/>
                  <p:pic>
                    <p:nvPicPr>
                      <p:cNvPr id="4405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3689350"/>
                        <a:ext cx="2917825" cy="923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072" name="Group 40"/>
          <p:cNvGrpSpPr>
            <a:grpSpLocks/>
          </p:cNvGrpSpPr>
          <p:nvPr/>
        </p:nvGrpSpPr>
        <p:grpSpPr bwMode="auto">
          <a:xfrm>
            <a:off x="6223000" y="2170113"/>
            <a:ext cx="2693988" cy="2773362"/>
            <a:chOff x="3920" y="1367"/>
            <a:chExt cx="1697" cy="1747"/>
          </a:xfrm>
        </p:grpSpPr>
        <p:sp>
          <p:nvSpPr>
            <p:cNvPr id="44061" name="Line 29"/>
            <p:cNvSpPr>
              <a:spLocks noChangeAspect="1" noChangeShapeType="1"/>
            </p:cNvSpPr>
            <p:nvPr/>
          </p:nvSpPr>
          <p:spPr bwMode="auto">
            <a:xfrm>
              <a:off x="3920" y="2786"/>
              <a:ext cx="158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2" name="Line 30"/>
            <p:cNvSpPr>
              <a:spLocks noChangeAspect="1" noChangeShapeType="1"/>
            </p:cNvSpPr>
            <p:nvPr/>
          </p:nvSpPr>
          <p:spPr bwMode="auto">
            <a:xfrm flipH="1" flipV="1">
              <a:off x="4167" y="1427"/>
              <a:ext cx="0" cy="16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3" name="Freeform 31"/>
            <p:cNvSpPr>
              <a:spLocks noChangeAspect="1"/>
            </p:cNvSpPr>
            <p:nvPr/>
          </p:nvSpPr>
          <p:spPr bwMode="auto">
            <a:xfrm>
              <a:off x="4167" y="2166"/>
              <a:ext cx="1188" cy="572"/>
            </a:xfrm>
            <a:custGeom>
              <a:avLst/>
              <a:gdLst>
                <a:gd name="T0" fmla="*/ 0 w 1155"/>
                <a:gd name="T1" fmla="*/ 0 h 720"/>
                <a:gd name="T2" fmla="*/ 300 w 1155"/>
                <a:gd name="T3" fmla="*/ 300 h 720"/>
                <a:gd name="T4" fmla="*/ 720 w 1155"/>
                <a:gd name="T5" fmla="*/ 585 h 720"/>
                <a:gd name="T6" fmla="*/ 1155 w 1155"/>
                <a:gd name="T7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720">
                  <a:moveTo>
                    <a:pt x="0" y="0"/>
                  </a:moveTo>
                  <a:cubicBezTo>
                    <a:pt x="50" y="50"/>
                    <a:pt x="180" y="202"/>
                    <a:pt x="300" y="300"/>
                  </a:cubicBezTo>
                  <a:cubicBezTo>
                    <a:pt x="420" y="398"/>
                    <a:pt x="578" y="515"/>
                    <a:pt x="720" y="585"/>
                  </a:cubicBezTo>
                  <a:cubicBezTo>
                    <a:pt x="862" y="655"/>
                    <a:pt x="1002" y="682"/>
                    <a:pt x="1155" y="720"/>
                  </a:cubicBezTo>
                </a:path>
              </a:pathLst>
            </a:custGeom>
            <a:noFill/>
            <a:ln w="19050" cmpd="sng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4" name="Text Box 32"/>
            <p:cNvSpPr txBox="1">
              <a:spLocks noChangeAspect="1" noChangeArrowheads="1"/>
            </p:cNvSpPr>
            <p:nvPr/>
          </p:nvSpPr>
          <p:spPr bwMode="auto">
            <a:xfrm>
              <a:off x="4158" y="1969"/>
              <a:ext cx="50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/>
                <a:t>1</a:t>
              </a:r>
              <a:endParaRPr kumimoji="1" lang="en-US" altLang="zh-CN" sz="2000" b="1" u="sng"/>
            </a:p>
          </p:txBody>
        </p:sp>
        <p:sp>
          <p:nvSpPr>
            <p:cNvPr id="44066" name="Text Box 34"/>
            <p:cNvSpPr txBox="1">
              <a:spLocks noChangeAspect="1" noChangeArrowheads="1"/>
            </p:cNvSpPr>
            <p:nvPr/>
          </p:nvSpPr>
          <p:spPr bwMode="auto">
            <a:xfrm>
              <a:off x="4106" y="1367"/>
              <a:ext cx="83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kumimoji="1" lang="zh-CN" altLang="en-US" u="sng"/>
            </a:p>
          </p:txBody>
        </p:sp>
        <p:sp>
          <p:nvSpPr>
            <p:cNvPr id="44067" name="Text Box 35"/>
            <p:cNvSpPr txBox="1">
              <a:spLocks noChangeAspect="1" noChangeArrowheads="1"/>
            </p:cNvSpPr>
            <p:nvPr/>
          </p:nvSpPr>
          <p:spPr bwMode="auto">
            <a:xfrm>
              <a:off x="3960" y="2745"/>
              <a:ext cx="585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 i="1"/>
                <a:t>O</a:t>
              </a:r>
              <a:endParaRPr kumimoji="1" lang="en-US" altLang="zh-CN" sz="2000" b="1" u="sng"/>
            </a:p>
          </p:txBody>
        </p:sp>
        <p:graphicFrame>
          <p:nvGraphicFramePr>
            <p:cNvPr id="44068" name="Object 36"/>
            <p:cNvGraphicFramePr>
              <a:graphicFrameLocks noChangeAspect="1"/>
            </p:cNvGraphicFramePr>
            <p:nvPr/>
          </p:nvGraphicFramePr>
          <p:xfrm>
            <a:off x="4227" y="1430"/>
            <a:ext cx="32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3" name="公式" r:id="rId13" imgW="596880" imgH="342720" progId="Equation.3">
                    <p:embed/>
                  </p:oleObj>
                </mc:Choice>
                <mc:Fallback>
                  <p:oleObj name="公式" r:id="rId13" imgW="596880" imgH="342720" progId="Equation.3">
                    <p:embed/>
                    <p:pic>
                      <p:nvPicPr>
                        <p:cNvPr id="44068" name="Object 3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7" y="1430"/>
                          <a:ext cx="32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69" name="Rectangle 37"/>
            <p:cNvSpPr>
              <a:spLocks noChangeArrowheads="1"/>
            </p:cNvSpPr>
            <p:nvPr/>
          </p:nvSpPr>
          <p:spPr bwMode="auto">
            <a:xfrm>
              <a:off x="5376" y="2754"/>
              <a:ext cx="24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b="1" i="1"/>
                <a:t>t</a:t>
              </a:r>
              <a:endParaRPr kumimoji="1" lang="zh-CN" altLang="en-US" sz="2000" b="1" i="1"/>
            </a:p>
          </p:txBody>
        </p:sp>
      </p:grpSp>
      <p:grpSp>
        <p:nvGrpSpPr>
          <p:cNvPr id="44073" name="Group 41"/>
          <p:cNvGrpSpPr>
            <a:grpSpLocks/>
          </p:cNvGrpSpPr>
          <p:nvPr/>
        </p:nvGrpSpPr>
        <p:grpSpPr bwMode="auto">
          <a:xfrm>
            <a:off x="533400" y="2141538"/>
            <a:ext cx="5260975" cy="615950"/>
            <a:chOff x="336" y="1289"/>
            <a:chExt cx="3314" cy="388"/>
          </a:xfrm>
        </p:grpSpPr>
        <p:graphicFrame>
          <p:nvGraphicFramePr>
            <p:cNvPr id="44037" name="Object 5"/>
            <p:cNvGraphicFramePr>
              <a:graphicFrameLocks noChangeAspect="1"/>
            </p:cNvGraphicFramePr>
            <p:nvPr/>
          </p:nvGraphicFramePr>
          <p:xfrm>
            <a:off x="997" y="1391"/>
            <a:ext cx="602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4" name="公式" r:id="rId15" imgW="965160" imgH="342720" progId="Equation.3">
                    <p:embed/>
                  </p:oleObj>
                </mc:Choice>
                <mc:Fallback>
                  <p:oleObj name="公式" r:id="rId15" imgW="965160" imgH="342720" progId="Equation.3">
                    <p:embed/>
                    <p:pic>
                      <p:nvPicPr>
                        <p:cNvPr id="44037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7" y="1391"/>
                          <a:ext cx="602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041" name="Object 9"/>
            <p:cNvGraphicFramePr>
              <a:graphicFrameLocks noChangeAspect="1"/>
            </p:cNvGraphicFramePr>
            <p:nvPr/>
          </p:nvGraphicFramePr>
          <p:xfrm>
            <a:off x="2366" y="1289"/>
            <a:ext cx="1284" cy="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5" name="公式" r:id="rId17" imgW="2044440" imgH="609480" progId="Equation.3">
                    <p:embed/>
                  </p:oleObj>
                </mc:Choice>
                <mc:Fallback>
                  <p:oleObj name="公式" r:id="rId17" imgW="2044440" imgH="609480" progId="Equation.3">
                    <p:embed/>
                    <p:pic>
                      <p:nvPicPr>
                        <p:cNvPr id="44041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6" y="1289"/>
                          <a:ext cx="1284" cy="3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55" name="Rectangle 23"/>
            <p:cNvSpPr>
              <a:spLocks noChangeArrowheads="1"/>
            </p:cNvSpPr>
            <p:nvPr/>
          </p:nvSpPr>
          <p:spPr bwMode="auto">
            <a:xfrm>
              <a:off x="336" y="1320"/>
              <a:ext cx="6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3333FF"/>
                  </a:solidFill>
                </a:rPr>
                <a:t>解</a:t>
              </a:r>
            </a:p>
          </p:txBody>
        </p:sp>
        <p:grpSp>
          <p:nvGrpSpPr>
            <p:cNvPr id="44056" name="Group 24"/>
            <p:cNvGrpSpPr>
              <a:grpSpLocks/>
            </p:cNvGrpSpPr>
            <p:nvPr/>
          </p:nvGrpSpPr>
          <p:grpSpPr bwMode="auto">
            <a:xfrm>
              <a:off x="1665" y="1386"/>
              <a:ext cx="665" cy="215"/>
              <a:chOff x="3387" y="1392"/>
              <a:chExt cx="665" cy="215"/>
            </a:xfrm>
          </p:grpSpPr>
          <p:graphicFrame>
            <p:nvGraphicFramePr>
              <p:cNvPr id="44057" name="Object 25"/>
              <p:cNvGraphicFramePr>
                <a:graphicFrameLocks/>
              </p:cNvGraphicFramePr>
              <p:nvPr/>
            </p:nvGraphicFramePr>
            <p:xfrm>
              <a:off x="3571" y="1392"/>
              <a:ext cx="481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776" name="公式" r:id="rId19" imgW="761760" imgH="342720" progId="Equation.3">
                      <p:embed/>
                    </p:oleObj>
                  </mc:Choice>
                  <mc:Fallback>
                    <p:oleObj name="公式" r:id="rId19" imgW="761760" imgH="342720" progId="Equation.3">
                      <p:embed/>
                      <p:pic>
                        <p:nvPicPr>
                          <p:cNvPr id="44057" name="Object 2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71" y="1392"/>
                            <a:ext cx="481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44058" name="Picture 26" descr="F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87" y="1419"/>
                <a:ext cx="150" cy="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4070" name="Rectangle 38"/>
            <p:cNvSpPr>
              <a:spLocks noChangeArrowheads="1"/>
            </p:cNvSpPr>
            <p:nvPr/>
          </p:nvSpPr>
          <p:spPr bwMode="auto">
            <a:xfrm>
              <a:off x="659" y="1326"/>
              <a:ext cx="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b="1"/>
                <a:t>(1)</a:t>
              </a:r>
            </a:p>
          </p:txBody>
        </p:sp>
      </p:grpSp>
      <p:pic>
        <p:nvPicPr>
          <p:cNvPr id="4409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4100" name="Object 68"/>
          <p:cNvGraphicFramePr>
            <a:graphicFrameLocks noChangeAspect="1"/>
          </p:cNvGraphicFramePr>
          <p:nvPr/>
        </p:nvGraphicFramePr>
        <p:xfrm>
          <a:off x="493713" y="495300"/>
          <a:ext cx="8659812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name="位图图像" r:id="rId22" imgW="8659434" imgH="1523810" progId="Paint.Picture">
                  <p:embed/>
                </p:oleObj>
              </mc:Choice>
              <mc:Fallback>
                <p:oleObj name="位图图像" r:id="rId22" imgW="8659434" imgH="1523810" progId="Paint.Picture">
                  <p:embed/>
                  <p:pic>
                    <p:nvPicPr>
                      <p:cNvPr id="4410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3" y="495300"/>
                        <a:ext cx="8659812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095" name="Group 63"/>
          <p:cNvGrpSpPr>
            <a:grpSpLocks/>
          </p:cNvGrpSpPr>
          <p:nvPr/>
        </p:nvGrpSpPr>
        <p:grpSpPr bwMode="auto">
          <a:xfrm>
            <a:off x="4275138" y="1624013"/>
            <a:ext cx="1638300" cy="366712"/>
            <a:chOff x="2759" y="3105"/>
            <a:chExt cx="1032" cy="231"/>
          </a:xfrm>
        </p:grpSpPr>
        <p:sp>
          <p:nvSpPr>
            <p:cNvPr id="44096" name="Rectangle 64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97" name="Rectangle 65"/>
            <p:cNvSpPr>
              <a:spLocks noChangeArrowheads="1"/>
            </p:cNvSpPr>
            <p:nvPr/>
          </p:nvSpPr>
          <p:spPr bwMode="auto">
            <a:xfrm>
              <a:off x="2759" y="3105"/>
              <a:ext cx="10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P190 </a:t>
              </a:r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8.4 </a:t>
              </a:r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4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4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1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14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15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16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17" name="Picture 6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18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19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0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1" name="Picture 65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2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3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4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5" name="Picture 6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6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7" name="Picture 7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8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29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30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31" name="Picture 7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32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33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95" name="Rectangle 39"/>
          <p:cNvSpPr>
            <a:spLocks noChangeArrowheads="1"/>
          </p:cNvSpPr>
          <p:nvPr/>
        </p:nvSpPr>
        <p:spPr bwMode="auto">
          <a:xfrm>
            <a:off x="533400" y="685800"/>
            <a:ext cx="788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3333FF"/>
                </a:solidFill>
              </a:rPr>
              <a:t>解</a:t>
            </a:r>
          </a:p>
        </p:txBody>
      </p:sp>
      <p:grpSp>
        <p:nvGrpSpPr>
          <p:cNvPr id="45109" name="Group 53"/>
          <p:cNvGrpSpPr>
            <a:grpSpLocks/>
          </p:cNvGrpSpPr>
          <p:nvPr/>
        </p:nvGrpSpPr>
        <p:grpSpPr bwMode="auto">
          <a:xfrm>
            <a:off x="1046163" y="582613"/>
            <a:ext cx="4421187" cy="817562"/>
            <a:chOff x="659" y="367"/>
            <a:chExt cx="2785" cy="515"/>
          </a:xfrm>
        </p:grpSpPr>
        <p:sp>
          <p:nvSpPr>
            <p:cNvPr id="45058" name="Rectangle 2"/>
            <p:cNvSpPr>
              <a:spLocks noChangeArrowheads="1"/>
            </p:cNvSpPr>
            <p:nvPr/>
          </p:nvSpPr>
          <p:spPr bwMode="auto">
            <a:xfrm>
              <a:off x="941" y="457"/>
              <a:ext cx="12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kumimoji="1" lang="zh-CN" altLang="en-US" b="1"/>
                <a:t>振幅谱为 </a:t>
              </a:r>
            </a:p>
          </p:txBody>
        </p:sp>
        <p:graphicFrame>
          <p:nvGraphicFramePr>
            <p:cNvPr id="45059" name="Object 3"/>
            <p:cNvGraphicFramePr>
              <a:graphicFrameLocks noChangeAspect="1"/>
            </p:cNvGraphicFramePr>
            <p:nvPr/>
          </p:nvGraphicFramePr>
          <p:xfrm>
            <a:off x="1840" y="367"/>
            <a:ext cx="1604" cy="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3" name="公式" r:id="rId5" imgW="2539800" imgH="812520" progId="Equation.3">
                    <p:embed/>
                  </p:oleObj>
                </mc:Choice>
                <mc:Fallback>
                  <p:oleObj name="公式" r:id="rId5" imgW="2539800" imgH="812520" progId="Equation.3">
                    <p:embed/>
                    <p:pic>
                      <p:nvPicPr>
                        <p:cNvPr id="45059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0" y="367"/>
                          <a:ext cx="1604" cy="5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096" name="Rectangle 40"/>
            <p:cNvSpPr>
              <a:spLocks noChangeArrowheads="1"/>
            </p:cNvSpPr>
            <p:nvPr/>
          </p:nvSpPr>
          <p:spPr bwMode="auto">
            <a:xfrm>
              <a:off x="659" y="438"/>
              <a:ext cx="6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/>
                <a:t>(2)</a:t>
              </a:r>
            </a:p>
          </p:txBody>
        </p:sp>
      </p:grpSp>
      <p:grpSp>
        <p:nvGrpSpPr>
          <p:cNvPr id="45110" name="Group 54"/>
          <p:cNvGrpSpPr>
            <a:grpSpLocks/>
          </p:cNvGrpSpPr>
          <p:nvPr/>
        </p:nvGrpSpPr>
        <p:grpSpPr bwMode="auto">
          <a:xfrm>
            <a:off x="1495425" y="1485900"/>
            <a:ext cx="4864100" cy="457200"/>
            <a:chOff x="942" y="936"/>
            <a:chExt cx="3064" cy="288"/>
          </a:xfrm>
        </p:grpSpPr>
        <p:graphicFrame>
          <p:nvGraphicFramePr>
            <p:cNvPr id="45061" name="Object 5"/>
            <p:cNvGraphicFramePr>
              <a:graphicFrameLocks noChangeAspect="1"/>
            </p:cNvGraphicFramePr>
            <p:nvPr/>
          </p:nvGraphicFramePr>
          <p:xfrm>
            <a:off x="1818" y="992"/>
            <a:ext cx="2188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4" name="公式" r:id="rId7" imgW="3479760" imgH="342720" progId="Equation.3">
                    <p:embed/>
                  </p:oleObj>
                </mc:Choice>
                <mc:Fallback>
                  <p:oleObj name="公式" r:id="rId7" imgW="3479760" imgH="342720" progId="Equation.3">
                    <p:embed/>
                    <p:pic>
                      <p:nvPicPr>
                        <p:cNvPr id="45061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8" y="992"/>
                          <a:ext cx="2188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097" name="Rectangle 41"/>
            <p:cNvSpPr>
              <a:spLocks noChangeArrowheads="1"/>
            </p:cNvSpPr>
            <p:nvPr/>
          </p:nvSpPr>
          <p:spPr bwMode="auto">
            <a:xfrm>
              <a:off x="942" y="936"/>
              <a:ext cx="12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相位谱为</a:t>
              </a:r>
            </a:p>
          </p:txBody>
        </p:sp>
      </p:grpSp>
      <p:grpSp>
        <p:nvGrpSpPr>
          <p:cNvPr id="45111" name="Group 55"/>
          <p:cNvGrpSpPr>
            <a:grpSpLocks/>
          </p:cNvGrpSpPr>
          <p:nvPr/>
        </p:nvGrpSpPr>
        <p:grpSpPr bwMode="auto">
          <a:xfrm>
            <a:off x="1706563" y="2643188"/>
            <a:ext cx="2271712" cy="2395537"/>
            <a:chOff x="1075" y="1665"/>
            <a:chExt cx="1431" cy="1509"/>
          </a:xfrm>
        </p:grpSpPr>
        <p:sp>
          <p:nvSpPr>
            <p:cNvPr id="45075" name="Freeform 19"/>
            <p:cNvSpPr>
              <a:spLocks noChangeAspect="1"/>
            </p:cNvSpPr>
            <p:nvPr/>
          </p:nvSpPr>
          <p:spPr bwMode="auto">
            <a:xfrm>
              <a:off x="1776" y="2178"/>
              <a:ext cx="653" cy="630"/>
            </a:xfrm>
            <a:custGeom>
              <a:avLst/>
              <a:gdLst>
                <a:gd name="T0" fmla="*/ 0 w 653"/>
                <a:gd name="T1" fmla="*/ 0 h 630"/>
                <a:gd name="T2" fmla="*/ 71 w 653"/>
                <a:gd name="T3" fmla="*/ 30 h 630"/>
                <a:gd name="T4" fmla="*/ 112 w 653"/>
                <a:gd name="T5" fmla="*/ 125 h 630"/>
                <a:gd name="T6" fmla="*/ 164 w 653"/>
                <a:gd name="T7" fmla="*/ 381 h 630"/>
                <a:gd name="T8" fmla="*/ 268 w 653"/>
                <a:gd name="T9" fmla="*/ 517 h 630"/>
                <a:gd name="T10" fmla="*/ 434 w 653"/>
                <a:gd name="T11" fmla="*/ 599 h 630"/>
                <a:gd name="T12" fmla="*/ 653 w 653"/>
                <a:gd name="T13" fmla="*/ 630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3" h="630">
                  <a:moveTo>
                    <a:pt x="0" y="0"/>
                  </a:moveTo>
                  <a:cubicBezTo>
                    <a:pt x="12" y="5"/>
                    <a:pt x="51" y="4"/>
                    <a:pt x="71" y="30"/>
                  </a:cubicBezTo>
                  <a:cubicBezTo>
                    <a:pt x="90" y="57"/>
                    <a:pt x="94" y="63"/>
                    <a:pt x="112" y="125"/>
                  </a:cubicBezTo>
                  <a:cubicBezTo>
                    <a:pt x="129" y="187"/>
                    <a:pt x="139" y="318"/>
                    <a:pt x="164" y="381"/>
                  </a:cubicBezTo>
                  <a:cubicBezTo>
                    <a:pt x="190" y="444"/>
                    <a:pt x="224" y="477"/>
                    <a:pt x="268" y="517"/>
                  </a:cubicBezTo>
                  <a:cubicBezTo>
                    <a:pt x="311" y="557"/>
                    <a:pt x="370" y="581"/>
                    <a:pt x="434" y="599"/>
                  </a:cubicBezTo>
                  <a:cubicBezTo>
                    <a:pt x="498" y="618"/>
                    <a:pt x="608" y="624"/>
                    <a:pt x="653" y="630"/>
                  </a:cubicBezTo>
                </a:path>
              </a:pathLst>
            </a:custGeom>
            <a:noFill/>
            <a:ln w="19050" cmpd="sng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0" name="Line 24"/>
            <p:cNvSpPr>
              <a:spLocks noChangeAspect="1" noChangeShapeType="1"/>
            </p:cNvSpPr>
            <p:nvPr/>
          </p:nvSpPr>
          <p:spPr bwMode="auto">
            <a:xfrm>
              <a:off x="1075" y="2847"/>
              <a:ext cx="14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1" name="Line 25"/>
            <p:cNvSpPr>
              <a:spLocks noChangeAspect="1" noChangeShapeType="1"/>
            </p:cNvSpPr>
            <p:nvPr/>
          </p:nvSpPr>
          <p:spPr bwMode="auto">
            <a:xfrm flipH="1" flipV="1">
              <a:off x="1772" y="1673"/>
              <a:ext cx="0" cy="14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5099" name="Object 43"/>
            <p:cNvGraphicFramePr>
              <a:graphicFrameLocks noChangeAspect="1"/>
            </p:cNvGraphicFramePr>
            <p:nvPr/>
          </p:nvGraphicFramePr>
          <p:xfrm>
            <a:off x="1837" y="1665"/>
            <a:ext cx="499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5" name="公式" r:id="rId9" imgW="927000" imgH="342720" progId="Equation.3">
                    <p:embed/>
                  </p:oleObj>
                </mc:Choice>
                <mc:Fallback>
                  <p:oleObj name="公式" r:id="rId9" imgW="927000" imgH="342720" progId="Equation.3">
                    <p:embed/>
                    <p:pic>
                      <p:nvPicPr>
                        <p:cNvPr id="45099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7" y="1665"/>
                          <a:ext cx="499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102" name="Object 46"/>
            <p:cNvGraphicFramePr>
              <a:graphicFrameLocks noChangeAspect="1"/>
            </p:cNvGraphicFramePr>
            <p:nvPr/>
          </p:nvGraphicFramePr>
          <p:xfrm>
            <a:off x="2370" y="2892"/>
            <a:ext cx="13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6" name="公式" r:id="rId11" imgW="253800" imgH="215640" progId="Equation.3">
                    <p:embed/>
                  </p:oleObj>
                </mc:Choice>
                <mc:Fallback>
                  <p:oleObj name="公式" r:id="rId11" imgW="253800" imgH="215640" progId="Equation.3">
                    <p:embed/>
                    <p:pic>
                      <p:nvPicPr>
                        <p:cNvPr id="45102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70" y="2892"/>
                          <a:ext cx="13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103" name="Freeform 47"/>
            <p:cNvSpPr>
              <a:spLocks noChangeAspect="1"/>
            </p:cNvSpPr>
            <p:nvPr/>
          </p:nvSpPr>
          <p:spPr bwMode="auto">
            <a:xfrm flipH="1">
              <a:off x="1115" y="2177"/>
              <a:ext cx="653" cy="630"/>
            </a:xfrm>
            <a:custGeom>
              <a:avLst/>
              <a:gdLst>
                <a:gd name="T0" fmla="*/ 0 w 653"/>
                <a:gd name="T1" fmla="*/ 0 h 630"/>
                <a:gd name="T2" fmla="*/ 71 w 653"/>
                <a:gd name="T3" fmla="*/ 30 h 630"/>
                <a:gd name="T4" fmla="*/ 112 w 653"/>
                <a:gd name="T5" fmla="*/ 125 h 630"/>
                <a:gd name="T6" fmla="*/ 164 w 653"/>
                <a:gd name="T7" fmla="*/ 381 h 630"/>
                <a:gd name="T8" fmla="*/ 268 w 653"/>
                <a:gd name="T9" fmla="*/ 517 h 630"/>
                <a:gd name="T10" fmla="*/ 434 w 653"/>
                <a:gd name="T11" fmla="*/ 599 h 630"/>
                <a:gd name="T12" fmla="*/ 653 w 653"/>
                <a:gd name="T13" fmla="*/ 630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3" h="630">
                  <a:moveTo>
                    <a:pt x="0" y="0"/>
                  </a:moveTo>
                  <a:cubicBezTo>
                    <a:pt x="12" y="5"/>
                    <a:pt x="51" y="4"/>
                    <a:pt x="71" y="30"/>
                  </a:cubicBezTo>
                  <a:cubicBezTo>
                    <a:pt x="90" y="57"/>
                    <a:pt x="94" y="63"/>
                    <a:pt x="112" y="125"/>
                  </a:cubicBezTo>
                  <a:cubicBezTo>
                    <a:pt x="129" y="187"/>
                    <a:pt x="139" y="318"/>
                    <a:pt x="164" y="381"/>
                  </a:cubicBezTo>
                  <a:cubicBezTo>
                    <a:pt x="190" y="444"/>
                    <a:pt x="224" y="477"/>
                    <a:pt x="268" y="517"/>
                  </a:cubicBezTo>
                  <a:cubicBezTo>
                    <a:pt x="311" y="557"/>
                    <a:pt x="370" y="581"/>
                    <a:pt x="434" y="599"/>
                  </a:cubicBezTo>
                  <a:cubicBezTo>
                    <a:pt x="498" y="618"/>
                    <a:pt x="608" y="624"/>
                    <a:pt x="653" y="630"/>
                  </a:cubicBezTo>
                </a:path>
              </a:pathLst>
            </a:custGeom>
            <a:noFill/>
            <a:ln w="19050" cmpd="sng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5104" name="Object 48"/>
            <p:cNvGraphicFramePr>
              <a:graphicFrameLocks noChangeAspect="1"/>
            </p:cNvGraphicFramePr>
            <p:nvPr/>
          </p:nvGraphicFramePr>
          <p:xfrm>
            <a:off x="1811" y="2026"/>
            <a:ext cx="231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7" name="公式" r:id="rId13" imgW="431640" imgH="342720" progId="Equation.3">
                    <p:embed/>
                  </p:oleObj>
                </mc:Choice>
                <mc:Fallback>
                  <p:oleObj name="公式" r:id="rId13" imgW="431640" imgH="342720" progId="Equation.3">
                    <p:embed/>
                    <p:pic>
                      <p:nvPicPr>
                        <p:cNvPr id="45104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1" y="2026"/>
                          <a:ext cx="231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107" name="Text Box 51"/>
            <p:cNvSpPr txBox="1">
              <a:spLocks noChangeAspect="1" noChangeArrowheads="1"/>
            </p:cNvSpPr>
            <p:nvPr/>
          </p:nvSpPr>
          <p:spPr bwMode="auto">
            <a:xfrm>
              <a:off x="1566" y="2805"/>
              <a:ext cx="585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 i="1"/>
                <a:t>O</a:t>
              </a:r>
              <a:endParaRPr kumimoji="1" lang="en-US" altLang="zh-CN" sz="2000" b="1" u="sng"/>
            </a:p>
          </p:txBody>
        </p:sp>
      </p:grpSp>
      <p:grpSp>
        <p:nvGrpSpPr>
          <p:cNvPr id="45112" name="Group 56"/>
          <p:cNvGrpSpPr>
            <a:grpSpLocks/>
          </p:cNvGrpSpPr>
          <p:nvPr/>
        </p:nvGrpSpPr>
        <p:grpSpPr bwMode="auto">
          <a:xfrm>
            <a:off x="4529138" y="2636838"/>
            <a:ext cx="3332162" cy="2241550"/>
            <a:chOff x="2853" y="1661"/>
            <a:chExt cx="2099" cy="1412"/>
          </a:xfrm>
        </p:grpSpPr>
        <p:sp>
          <p:nvSpPr>
            <p:cNvPr id="45083" name="Line 27"/>
            <p:cNvSpPr>
              <a:spLocks noChangeAspect="1" noChangeShapeType="1"/>
            </p:cNvSpPr>
            <p:nvPr/>
          </p:nvSpPr>
          <p:spPr bwMode="auto">
            <a:xfrm>
              <a:off x="2853" y="2434"/>
              <a:ext cx="208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4" name="Freeform 28"/>
            <p:cNvSpPr>
              <a:spLocks noChangeAspect="1"/>
            </p:cNvSpPr>
            <p:nvPr/>
          </p:nvSpPr>
          <p:spPr bwMode="auto">
            <a:xfrm>
              <a:off x="2909" y="2050"/>
              <a:ext cx="978" cy="380"/>
            </a:xfrm>
            <a:custGeom>
              <a:avLst/>
              <a:gdLst>
                <a:gd name="T0" fmla="*/ 0 w 1410"/>
                <a:gd name="T1" fmla="*/ 0 h 555"/>
                <a:gd name="T2" fmla="*/ 405 w 1410"/>
                <a:gd name="T3" fmla="*/ 75 h 555"/>
                <a:gd name="T4" fmla="*/ 780 w 1410"/>
                <a:gd name="T5" fmla="*/ 180 h 555"/>
                <a:gd name="T6" fmla="*/ 1065 w 1410"/>
                <a:gd name="T7" fmla="*/ 300 h 555"/>
                <a:gd name="T8" fmla="*/ 1245 w 1410"/>
                <a:gd name="T9" fmla="*/ 420 h 555"/>
                <a:gd name="T10" fmla="*/ 1410 w 1410"/>
                <a:gd name="T11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10" h="555">
                  <a:moveTo>
                    <a:pt x="0" y="0"/>
                  </a:moveTo>
                  <a:cubicBezTo>
                    <a:pt x="67" y="12"/>
                    <a:pt x="275" y="45"/>
                    <a:pt x="405" y="75"/>
                  </a:cubicBezTo>
                  <a:cubicBezTo>
                    <a:pt x="535" y="107"/>
                    <a:pt x="673" y="143"/>
                    <a:pt x="780" y="180"/>
                  </a:cubicBezTo>
                  <a:cubicBezTo>
                    <a:pt x="887" y="217"/>
                    <a:pt x="987" y="258"/>
                    <a:pt x="1065" y="300"/>
                  </a:cubicBezTo>
                  <a:cubicBezTo>
                    <a:pt x="1143" y="342"/>
                    <a:pt x="1185" y="380"/>
                    <a:pt x="1245" y="420"/>
                  </a:cubicBezTo>
                  <a:cubicBezTo>
                    <a:pt x="1305" y="460"/>
                    <a:pt x="1376" y="527"/>
                    <a:pt x="1410" y="555"/>
                  </a:cubicBezTo>
                </a:path>
              </a:pathLst>
            </a:custGeom>
            <a:noFill/>
            <a:ln w="19050" cmpd="sng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5" name="Line 29"/>
            <p:cNvSpPr>
              <a:spLocks noChangeAspect="1" noChangeShapeType="1"/>
            </p:cNvSpPr>
            <p:nvPr/>
          </p:nvSpPr>
          <p:spPr bwMode="auto">
            <a:xfrm flipH="1" flipV="1">
              <a:off x="3893" y="1673"/>
              <a:ext cx="0" cy="14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6" name="Line 30"/>
            <p:cNvSpPr>
              <a:spLocks noChangeAspect="1" noChangeShapeType="1"/>
            </p:cNvSpPr>
            <p:nvPr/>
          </p:nvSpPr>
          <p:spPr bwMode="auto">
            <a:xfrm>
              <a:off x="3893" y="2846"/>
              <a:ext cx="1031" cy="0"/>
            </a:xfrm>
            <a:prstGeom prst="line">
              <a:avLst/>
            </a:prstGeom>
            <a:noFill/>
            <a:ln w="9525" cap="rnd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7" name="Line 31"/>
            <p:cNvSpPr>
              <a:spLocks noChangeAspect="1" noChangeShapeType="1"/>
            </p:cNvSpPr>
            <p:nvPr/>
          </p:nvSpPr>
          <p:spPr bwMode="auto">
            <a:xfrm>
              <a:off x="2863" y="2012"/>
              <a:ext cx="1031" cy="0"/>
            </a:xfrm>
            <a:prstGeom prst="line">
              <a:avLst/>
            </a:prstGeom>
            <a:noFill/>
            <a:ln w="9525" cap="rnd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8" name="Freeform 32"/>
            <p:cNvSpPr>
              <a:spLocks noChangeAspect="1"/>
            </p:cNvSpPr>
            <p:nvPr/>
          </p:nvSpPr>
          <p:spPr bwMode="auto">
            <a:xfrm rot="10800000">
              <a:off x="3887" y="2430"/>
              <a:ext cx="978" cy="382"/>
            </a:xfrm>
            <a:custGeom>
              <a:avLst/>
              <a:gdLst>
                <a:gd name="T0" fmla="*/ 0 w 1410"/>
                <a:gd name="T1" fmla="*/ 0 h 555"/>
                <a:gd name="T2" fmla="*/ 405 w 1410"/>
                <a:gd name="T3" fmla="*/ 75 h 555"/>
                <a:gd name="T4" fmla="*/ 780 w 1410"/>
                <a:gd name="T5" fmla="*/ 180 h 555"/>
                <a:gd name="T6" fmla="*/ 1065 w 1410"/>
                <a:gd name="T7" fmla="*/ 300 h 555"/>
                <a:gd name="T8" fmla="*/ 1245 w 1410"/>
                <a:gd name="T9" fmla="*/ 420 h 555"/>
                <a:gd name="T10" fmla="*/ 1410 w 1410"/>
                <a:gd name="T11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10" h="555">
                  <a:moveTo>
                    <a:pt x="0" y="0"/>
                  </a:moveTo>
                  <a:cubicBezTo>
                    <a:pt x="67" y="12"/>
                    <a:pt x="275" y="45"/>
                    <a:pt x="405" y="75"/>
                  </a:cubicBezTo>
                  <a:cubicBezTo>
                    <a:pt x="535" y="107"/>
                    <a:pt x="673" y="143"/>
                    <a:pt x="780" y="180"/>
                  </a:cubicBezTo>
                  <a:cubicBezTo>
                    <a:pt x="887" y="217"/>
                    <a:pt x="987" y="258"/>
                    <a:pt x="1065" y="300"/>
                  </a:cubicBezTo>
                  <a:cubicBezTo>
                    <a:pt x="1143" y="342"/>
                    <a:pt x="1185" y="380"/>
                    <a:pt x="1245" y="420"/>
                  </a:cubicBezTo>
                  <a:cubicBezTo>
                    <a:pt x="1305" y="460"/>
                    <a:pt x="1376" y="527"/>
                    <a:pt x="1410" y="555"/>
                  </a:cubicBezTo>
                </a:path>
              </a:pathLst>
            </a:custGeom>
            <a:noFill/>
            <a:ln w="19050" cmpd="sng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5100" name="Object 44"/>
            <p:cNvGraphicFramePr>
              <a:graphicFrameLocks noChangeAspect="1"/>
            </p:cNvGraphicFramePr>
            <p:nvPr/>
          </p:nvGraphicFramePr>
          <p:xfrm>
            <a:off x="4816" y="2480"/>
            <a:ext cx="13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8" name="公式" r:id="rId15" imgW="253800" imgH="215640" progId="Equation.3">
                    <p:embed/>
                  </p:oleObj>
                </mc:Choice>
                <mc:Fallback>
                  <p:oleObj name="公式" r:id="rId15" imgW="253800" imgH="215640" progId="Equation.3">
                    <p:embed/>
                    <p:pic>
                      <p:nvPicPr>
                        <p:cNvPr id="4510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6" y="2480"/>
                          <a:ext cx="13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101" name="Object 45"/>
            <p:cNvGraphicFramePr>
              <a:graphicFrameLocks noChangeAspect="1"/>
            </p:cNvGraphicFramePr>
            <p:nvPr/>
          </p:nvGraphicFramePr>
          <p:xfrm>
            <a:off x="3964" y="1661"/>
            <a:ext cx="639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9" name="公式" r:id="rId17" imgW="1193760" imgH="342720" progId="Equation.3">
                    <p:embed/>
                  </p:oleObj>
                </mc:Choice>
                <mc:Fallback>
                  <p:oleObj name="公式" r:id="rId17" imgW="1193760" imgH="342720" progId="Equation.3">
                    <p:embed/>
                    <p:pic>
                      <p:nvPicPr>
                        <p:cNvPr id="45101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4" y="1661"/>
                          <a:ext cx="639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105" name="Object 49"/>
            <p:cNvGraphicFramePr>
              <a:graphicFrameLocks noChangeAspect="1"/>
            </p:cNvGraphicFramePr>
            <p:nvPr/>
          </p:nvGraphicFramePr>
          <p:xfrm>
            <a:off x="3941" y="1923"/>
            <a:ext cx="265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00" name="公式" r:id="rId19" imgW="495000" imgH="342720" progId="Equation.3">
                    <p:embed/>
                  </p:oleObj>
                </mc:Choice>
                <mc:Fallback>
                  <p:oleObj name="公式" r:id="rId19" imgW="495000" imgH="342720" progId="Equation.3">
                    <p:embed/>
                    <p:pic>
                      <p:nvPicPr>
                        <p:cNvPr id="45105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1" y="1923"/>
                          <a:ext cx="265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106" name="Object 50"/>
            <p:cNvGraphicFramePr>
              <a:graphicFrameLocks noChangeAspect="1"/>
            </p:cNvGraphicFramePr>
            <p:nvPr/>
          </p:nvGraphicFramePr>
          <p:xfrm>
            <a:off x="3465" y="2774"/>
            <a:ext cx="387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01" name="公式" r:id="rId21" imgW="723600" imgH="342720" progId="Equation.3">
                    <p:embed/>
                  </p:oleObj>
                </mc:Choice>
                <mc:Fallback>
                  <p:oleObj name="公式" r:id="rId21" imgW="723600" imgH="342720" progId="Equation.3">
                    <p:embed/>
                    <p:pic>
                      <p:nvPicPr>
                        <p:cNvPr id="45106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5" y="2774"/>
                          <a:ext cx="387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108" name="Text Box 52"/>
            <p:cNvSpPr txBox="1">
              <a:spLocks noChangeAspect="1" noChangeArrowheads="1"/>
            </p:cNvSpPr>
            <p:nvPr/>
          </p:nvSpPr>
          <p:spPr bwMode="auto">
            <a:xfrm>
              <a:off x="3684" y="2391"/>
              <a:ext cx="585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 i="1"/>
                <a:t>O</a:t>
              </a:r>
              <a:endParaRPr kumimoji="1" lang="en-US" altLang="zh-CN" sz="2000" b="1" u="sng"/>
            </a:p>
          </p:txBody>
        </p:sp>
      </p:grpSp>
      <p:pic>
        <p:nvPicPr>
          <p:cNvPr id="45134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5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2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26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27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28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29" name="Picture 6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0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1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2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3" name="Picture 65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4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5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6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7" name="Picture 6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8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39" name="Picture 7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40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41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42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43" name="Picture 7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45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8383" name="Object 15"/>
          <p:cNvGraphicFramePr>
            <a:graphicFrameLocks noChangeAspect="1"/>
          </p:cNvGraphicFramePr>
          <p:nvPr/>
        </p:nvGraphicFramePr>
        <p:xfrm>
          <a:off x="1708150" y="2363788"/>
          <a:ext cx="27051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7" name="公式" r:id="rId5" imgW="2705040" imgH="723600" progId="Equation.3">
                  <p:embed/>
                </p:oleObj>
              </mc:Choice>
              <mc:Fallback>
                <p:oleObj name="公式" r:id="rId5" imgW="2705040" imgH="723600" progId="Equation.3">
                  <p:embed/>
                  <p:pic>
                    <p:nvPicPr>
                      <p:cNvPr id="5838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150" y="2363788"/>
                        <a:ext cx="2705100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5" name="Object 17"/>
          <p:cNvGraphicFramePr>
            <a:graphicFrameLocks noChangeAspect="1"/>
          </p:cNvGraphicFramePr>
          <p:nvPr/>
        </p:nvGraphicFramePr>
        <p:xfrm>
          <a:off x="4505325" y="2355850"/>
          <a:ext cx="200660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name="公式" r:id="rId7" imgW="2006280" imgH="736560" progId="Equation.3">
                  <p:embed/>
                </p:oleObj>
              </mc:Choice>
              <mc:Fallback>
                <p:oleObj name="公式" r:id="rId7" imgW="2006280" imgH="736560" progId="Equation.3">
                  <p:embed/>
                  <p:pic>
                    <p:nvPicPr>
                      <p:cNvPr id="583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5325" y="2355850"/>
                        <a:ext cx="2006600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7" name="Object 19"/>
          <p:cNvGraphicFramePr>
            <a:graphicFrameLocks noChangeAspect="1"/>
          </p:cNvGraphicFramePr>
          <p:nvPr/>
        </p:nvGraphicFramePr>
        <p:xfrm>
          <a:off x="1603375" y="4900613"/>
          <a:ext cx="1344613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9" name="公式" r:id="rId9" imgW="1333440" imgH="825480" progId="Equation.3">
                  <p:embed/>
                </p:oleObj>
              </mc:Choice>
              <mc:Fallback>
                <p:oleObj name="公式" r:id="rId9" imgW="1333440" imgH="825480" progId="Equation.3">
                  <p:embed/>
                  <p:pic>
                    <p:nvPicPr>
                      <p:cNvPr id="5838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75" y="4900613"/>
                        <a:ext cx="1344613" cy="82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9" name="Object 21"/>
          <p:cNvGraphicFramePr>
            <a:graphicFrameLocks noChangeAspect="1"/>
          </p:cNvGraphicFramePr>
          <p:nvPr/>
        </p:nvGraphicFramePr>
        <p:xfrm>
          <a:off x="3008313" y="4860925"/>
          <a:ext cx="192405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0" name="公式" r:id="rId11" imgW="1917360" imgH="939600" progId="Equation.3">
                  <p:embed/>
                </p:oleObj>
              </mc:Choice>
              <mc:Fallback>
                <p:oleObj name="公式" r:id="rId11" imgW="1917360" imgH="939600" progId="Equation.3">
                  <p:embed/>
                  <p:pic>
                    <p:nvPicPr>
                      <p:cNvPr id="5838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8313" y="4860925"/>
                        <a:ext cx="1924050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421" name="Group 53"/>
          <p:cNvGrpSpPr>
            <a:grpSpLocks/>
          </p:cNvGrpSpPr>
          <p:nvPr/>
        </p:nvGrpSpPr>
        <p:grpSpPr bwMode="auto">
          <a:xfrm>
            <a:off x="533400" y="1631950"/>
            <a:ext cx="2865438" cy="482600"/>
            <a:chOff x="336" y="1028"/>
            <a:chExt cx="1805" cy="304"/>
          </a:xfrm>
        </p:grpSpPr>
        <p:graphicFrame>
          <p:nvGraphicFramePr>
            <p:cNvPr id="58379" name="Object 11"/>
            <p:cNvGraphicFramePr>
              <a:graphicFrameLocks noChangeAspect="1"/>
            </p:cNvGraphicFramePr>
            <p:nvPr/>
          </p:nvGraphicFramePr>
          <p:xfrm>
            <a:off x="680" y="1107"/>
            <a:ext cx="528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1" name="公式" r:id="rId13" imgW="838080" imgH="342720" progId="Equation.3">
                    <p:embed/>
                  </p:oleObj>
                </mc:Choice>
                <mc:Fallback>
                  <p:oleObj name="公式" r:id="rId13" imgW="838080" imgH="342720" progId="Equation.3">
                    <p:embed/>
                    <p:pic>
                      <p:nvPicPr>
                        <p:cNvPr id="58379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0" y="1107"/>
                          <a:ext cx="528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394" name="Rectangle 26"/>
            <p:cNvSpPr>
              <a:spLocks noChangeArrowheads="1"/>
            </p:cNvSpPr>
            <p:nvPr/>
          </p:nvSpPr>
          <p:spPr bwMode="auto">
            <a:xfrm>
              <a:off x="336" y="1044"/>
              <a:ext cx="7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3333FF"/>
                  </a:solidFill>
                </a:rPr>
                <a:t>解</a:t>
              </a:r>
            </a:p>
          </p:txBody>
        </p:sp>
        <p:grpSp>
          <p:nvGrpSpPr>
            <p:cNvPr id="58395" name="Group 27"/>
            <p:cNvGrpSpPr>
              <a:grpSpLocks/>
            </p:cNvGrpSpPr>
            <p:nvPr/>
          </p:nvGrpSpPr>
          <p:grpSpPr bwMode="auto">
            <a:xfrm>
              <a:off x="1264" y="1028"/>
              <a:ext cx="877" cy="304"/>
              <a:chOff x="3502" y="2070"/>
              <a:chExt cx="877" cy="304"/>
            </a:xfrm>
          </p:grpSpPr>
          <p:graphicFrame>
            <p:nvGraphicFramePr>
              <p:cNvPr id="58396" name="Object 28"/>
              <p:cNvGraphicFramePr>
                <a:graphicFrameLocks/>
              </p:cNvGraphicFramePr>
              <p:nvPr/>
            </p:nvGraphicFramePr>
            <p:xfrm>
              <a:off x="3819" y="2159"/>
              <a:ext cx="560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4822" name="公式" r:id="rId15" imgW="888840" imgH="342720" progId="Equation.3">
                      <p:embed/>
                    </p:oleObj>
                  </mc:Choice>
                  <mc:Fallback>
                    <p:oleObj name="公式" r:id="rId15" imgW="888840" imgH="342720" progId="Equation.3">
                      <p:embed/>
                      <p:pic>
                        <p:nvPicPr>
                          <p:cNvPr id="58396" name="Object 2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9" y="2159"/>
                            <a:ext cx="560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397" name="Rectangle 29"/>
              <p:cNvSpPr>
                <a:spLocks noChangeArrowheads="1"/>
              </p:cNvSpPr>
              <p:nvPr/>
            </p:nvSpPr>
            <p:spPr bwMode="auto">
              <a:xfrm>
                <a:off x="3605" y="2070"/>
                <a:ext cx="2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b="1" baseline="30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-</a:t>
                </a:r>
                <a:r>
                  <a:rPr kumimoji="1" lang="en-US" altLang="zh-CN" b="1" baseline="30000">
                    <a:solidFill>
                      <a:srgbClr val="000000"/>
                    </a:solidFill>
                  </a:rPr>
                  <a:t>1</a:t>
                </a:r>
                <a:endParaRPr kumimoji="1" lang="en-US" altLang="zh-CN" b="1"/>
              </a:p>
            </p:txBody>
          </p:sp>
          <p:pic>
            <p:nvPicPr>
              <p:cNvPr id="58398" name="Picture 30" descr="F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2" y="2164"/>
                <a:ext cx="150" cy="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aphicFrame>
        <p:nvGraphicFramePr>
          <p:cNvPr id="58399" name="Object 31"/>
          <p:cNvGraphicFramePr>
            <a:graphicFrameLocks noChangeAspect="1"/>
          </p:cNvGraphicFramePr>
          <p:nvPr/>
        </p:nvGraphicFramePr>
        <p:xfrm>
          <a:off x="1700213" y="3459163"/>
          <a:ext cx="191770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3" name="公式" r:id="rId18" imgW="1917360" imgH="990360" progId="Equation.3">
                  <p:embed/>
                </p:oleObj>
              </mc:Choice>
              <mc:Fallback>
                <p:oleObj name="公式" r:id="rId18" imgW="1917360" imgH="990360" progId="Equation.3">
                  <p:embed/>
                  <p:pic>
                    <p:nvPicPr>
                      <p:cNvPr id="5839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0213" y="3459163"/>
                        <a:ext cx="1917700" cy="981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00" name="Object 32"/>
          <p:cNvGraphicFramePr>
            <a:graphicFrameLocks noChangeAspect="1"/>
          </p:cNvGraphicFramePr>
          <p:nvPr/>
        </p:nvGraphicFramePr>
        <p:xfrm>
          <a:off x="3689350" y="3489325"/>
          <a:ext cx="24130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4" name="公式" r:id="rId20" imgW="2412720" imgH="863280" progId="Equation.3">
                  <p:embed/>
                </p:oleObj>
              </mc:Choice>
              <mc:Fallback>
                <p:oleObj name="公式" r:id="rId20" imgW="2412720" imgH="863280" progId="Equation.3">
                  <p:embed/>
                  <p:pic>
                    <p:nvPicPr>
                      <p:cNvPr id="5840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9350" y="3489325"/>
                        <a:ext cx="241300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420" name="Group 52"/>
          <p:cNvGrpSpPr>
            <a:grpSpLocks/>
          </p:cNvGrpSpPr>
          <p:nvPr/>
        </p:nvGrpSpPr>
        <p:grpSpPr bwMode="auto">
          <a:xfrm>
            <a:off x="6723063" y="2109788"/>
            <a:ext cx="2247900" cy="2587625"/>
            <a:chOff x="4235" y="1329"/>
            <a:chExt cx="1416" cy="1630"/>
          </a:xfrm>
        </p:grpSpPr>
        <p:sp>
          <p:nvSpPr>
            <p:cNvPr id="58402" name="Line 34"/>
            <p:cNvSpPr>
              <a:spLocks noChangeAspect="1" noChangeShapeType="1"/>
            </p:cNvSpPr>
            <p:nvPr/>
          </p:nvSpPr>
          <p:spPr bwMode="auto">
            <a:xfrm>
              <a:off x="4235" y="2559"/>
              <a:ext cx="128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3" name="Line 35"/>
            <p:cNvSpPr>
              <a:spLocks noChangeAspect="1" noChangeShapeType="1"/>
            </p:cNvSpPr>
            <p:nvPr/>
          </p:nvSpPr>
          <p:spPr bwMode="auto">
            <a:xfrm flipV="1">
              <a:off x="4873" y="1329"/>
              <a:ext cx="0" cy="163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4" name="Line 36"/>
            <p:cNvSpPr>
              <a:spLocks noChangeAspect="1" noChangeShapeType="1"/>
            </p:cNvSpPr>
            <p:nvPr/>
          </p:nvSpPr>
          <p:spPr bwMode="auto">
            <a:xfrm flipV="1">
              <a:off x="4518" y="1852"/>
              <a:ext cx="719" cy="0"/>
            </a:xfrm>
            <a:prstGeom prst="line">
              <a:avLst/>
            </a:prstGeom>
            <a:noFill/>
            <a:ln w="1905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5" name="Line 37"/>
            <p:cNvSpPr>
              <a:spLocks noChangeAspect="1" noChangeShapeType="1"/>
            </p:cNvSpPr>
            <p:nvPr/>
          </p:nvSpPr>
          <p:spPr bwMode="auto">
            <a:xfrm>
              <a:off x="4512" y="1852"/>
              <a:ext cx="0" cy="701"/>
            </a:xfrm>
            <a:prstGeom prst="line">
              <a:avLst/>
            </a:prstGeom>
            <a:noFill/>
            <a:ln w="9525" cap="rnd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8" name="Text Box 40"/>
            <p:cNvSpPr txBox="1">
              <a:spLocks noChangeAspect="1" noChangeArrowheads="1"/>
            </p:cNvSpPr>
            <p:nvPr/>
          </p:nvSpPr>
          <p:spPr bwMode="auto">
            <a:xfrm>
              <a:off x="5338" y="2495"/>
              <a:ext cx="313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endParaRPr kumimoji="1" lang="en-US" altLang="zh-CN" sz="2000" b="1"/>
            </a:p>
            <a:p>
              <a:pPr eaLnBrk="0" hangingPunct="0"/>
              <a:endParaRPr kumimoji="1" lang="zh-CN" altLang="en-US" sz="2000" b="1"/>
            </a:p>
          </p:txBody>
        </p:sp>
        <p:sp>
          <p:nvSpPr>
            <p:cNvPr id="58409" name="Text Box 41"/>
            <p:cNvSpPr txBox="1">
              <a:spLocks noChangeAspect="1" noChangeArrowheads="1"/>
            </p:cNvSpPr>
            <p:nvPr/>
          </p:nvSpPr>
          <p:spPr bwMode="auto">
            <a:xfrm>
              <a:off x="4857" y="1629"/>
              <a:ext cx="323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/>
                <a:t>1</a:t>
              </a:r>
            </a:p>
            <a:p>
              <a:pPr eaLnBrk="0" hangingPunct="0"/>
              <a:endParaRPr kumimoji="1" lang="zh-CN" altLang="en-US" sz="2000" b="1"/>
            </a:p>
          </p:txBody>
        </p:sp>
        <p:sp>
          <p:nvSpPr>
            <p:cNvPr id="58410" name="Line 42"/>
            <p:cNvSpPr>
              <a:spLocks noChangeAspect="1" noChangeShapeType="1"/>
            </p:cNvSpPr>
            <p:nvPr/>
          </p:nvSpPr>
          <p:spPr bwMode="auto">
            <a:xfrm>
              <a:off x="5238" y="1858"/>
              <a:ext cx="0" cy="701"/>
            </a:xfrm>
            <a:prstGeom prst="line">
              <a:avLst/>
            </a:prstGeom>
            <a:noFill/>
            <a:ln w="9525" cap="rnd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1" name="Text Box 43"/>
            <p:cNvSpPr txBox="1">
              <a:spLocks noChangeAspect="1" noChangeArrowheads="1"/>
            </p:cNvSpPr>
            <p:nvPr/>
          </p:nvSpPr>
          <p:spPr bwMode="auto">
            <a:xfrm>
              <a:off x="4669" y="2517"/>
              <a:ext cx="357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kumimoji="1" lang="en-US" altLang="zh-CN" sz="2000" b="1" i="1"/>
                <a:t>O</a:t>
              </a:r>
              <a:endParaRPr kumimoji="1" lang="en-US" altLang="zh-CN" sz="2000"/>
            </a:p>
            <a:p>
              <a:pPr eaLnBrk="0" hangingPunct="0"/>
              <a:endParaRPr kumimoji="1" lang="zh-CN" altLang="en-US" sz="2000"/>
            </a:p>
          </p:txBody>
        </p:sp>
        <p:graphicFrame>
          <p:nvGraphicFramePr>
            <p:cNvPr id="58413" name="Object 45"/>
            <p:cNvGraphicFramePr>
              <a:graphicFrameLocks noChangeAspect="1"/>
            </p:cNvGraphicFramePr>
            <p:nvPr/>
          </p:nvGraphicFramePr>
          <p:xfrm>
            <a:off x="4951" y="1329"/>
            <a:ext cx="390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5" name="公式" r:id="rId22" imgW="723600" imgH="342720" progId="Equation.3">
                    <p:embed/>
                  </p:oleObj>
                </mc:Choice>
                <mc:Fallback>
                  <p:oleObj name="公式" r:id="rId22" imgW="723600" imgH="342720" progId="Equation.3">
                    <p:embed/>
                    <p:pic>
                      <p:nvPicPr>
                        <p:cNvPr id="58413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1" y="1329"/>
                          <a:ext cx="390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414" name="Object 46"/>
            <p:cNvGraphicFramePr>
              <a:graphicFrameLocks noChangeAspect="1"/>
            </p:cNvGraphicFramePr>
            <p:nvPr/>
          </p:nvGraphicFramePr>
          <p:xfrm>
            <a:off x="5406" y="2598"/>
            <a:ext cx="13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6" name="公式" r:id="rId24" imgW="253800" imgH="215640" progId="Equation.3">
                    <p:embed/>
                  </p:oleObj>
                </mc:Choice>
                <mc:Fallback>
                  <p:oleObj name="公式" r:id="rId24" imgW="253800" imgH="215640" progId="Equation.3">
                    <p:embed/>
                    <p:pic>
                      <p:nvPicPr>
                        <p:cNvPr id="58414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06" y="2598"/>
                          <a:ext cx="13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416" name="Object 48"/>
            <p:cNvGraphicFramePr>
              <a:graphicFrameLocks noChangeAspect="1"/>
            </p:cNvGraphicFramePr>
            <p:nvPr/>
          </p:nvGraphicFramePr>
          <p:xfrm>
            <a:off x="5148" y="2541"/>
            <a:ext cx="183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7" name="公式" r:id="rId26" imgW="342720" imgH="380880" progId="Equation.3">
                    <p:embed/>
                  </p:oleObj>
                </mc:Choice>
                <mc:Fallback>
                  <p:oleObj name="公式" r:id="rId26" imgW="342720" imgH="380880" progId="Equation.3">
                    <p:embed/>
                    <p:pic>
                      <p:nvPicPr>
                        <p:cNvPr id="58416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48" y="2541"/>
                          <a:ext cx="183" cy="2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417" name="Object 49"/>
            <p:cNvGraphicFramePr>
              <a:graphicFrameLocks noChangeAspect="1"/>
            </p:cNvGraphicFramePr>
            <p:nvPr/>
          </p:nvGraphicFramePr>
          <p:xfrm>
            <a:off x="4348" y="2546"/>
            <a:ext cx="305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8" name="公式" r:id="rId28" imgW="571320" imgH="380880" progId="Equation.3">
                    <p:embed/>
                  </p:oleObj>
                </mc:Choice>
                <mc:Fallback>
                  <p:oleObj name="公式" r:id="rId28" imgW="571320" imgH="380880" progId="Equation.3">
                    <p:embed/>
                    <p:pic>
                      <p:nvPicPr>
                        <p:cNvPr id="58417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8" y="2546"/>
                          <a:ext cx="305" cy="2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8418" name="Object 50"/>
          <p:cNvGraphicFramePr>
            <a:graphicFrameLocks noChangeAspect="1"/>
          </p:cNvGraphicFramePr>
          <p:nvPr/>
        </p:nvGraphicFramePr>
        <p:xfrm>
          <a:off x="5022850" y="4887913"/>
          <a:ext cx="1833563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公式" r:id="rId30" imgW="1828800" imgH="825480" progId="Equation.3">
                  <p:embed/>
                </p:oleObj>
              </mc:Choice>
              <mc:Fallback>
                <p:oleObj name="公式" r:id="rId30" imgW="1828800" imgH="825480" progId="Equation.3">
                  <p:embed/>
                  <p:pic>
                    <p:nvPicPr>
                      <p:cNvPr id="58418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2850" y="4887913"/>
                        <a:ext cx="1833563" cy="81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424" name="Group 56"/>
          <p:cNvGrpSpPr>
            <a:grpSpLocks/>
          </p:cNvGrpSpPr>
          <p:nvPr/>
        </p:nvGrpSpPr>
        <p:grpSpPr bwMode="auto">
          <a:xfrm>
            <a:off x="5730875" y="5480050"/>
            <a:ext cx="1058863" cy="457200"/>
            <a:chOff x="3610" y="3452"/>
            <a:chExt cx="667" cy="288"/>
          </a:xfrm>
        </p:grpSpPr>
        <p:sp>
          <p:nvSpPr>
            <p:cNvPr id="58422" name="Rectangle 54"/>
            <p:cNvSpPr>
              <a:spLocks noChangeArrowheads="1"/>
            </p:cNvSpPr>
            <p:nvPr/>
          </p:nvSpPr>
          <p:spPr bwMode="auto">
            <a:xfrm>
              <a:off x="3783" y="3452"/>
              <a:ext cx="4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FF0000"/>
                  </a:solidFill>
                </a:rPr>
                <a:t>(?)</a:t>
              </a:r>
            </a:p>
          </p:txBody>
        </p:sp>
        <p:sp>
          <p:nvSpPr>
            <p:cNvPr id="58423" name="Line 55"/>
            <p:cNvSpPr>
              <a:spLocks noChangeShapeType="1"/>
            </p:cNvSpPr>
            <p:nvPr/>
          </p:nvSpPr>
          <p:spPr bwMode="auto">
            <a:xfrm>
              <a:off x="3610" y="3484"/>
              <a:ext cx="62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8450" name="Group 82"/>
          <p:cNvGrpSpPr>
            <a:grpSpLocks/>
          </p:cNvGrpSpPr>
          <p:nvPr/>
        </p:nvGrpSpPr>
        <p:grpSpPr bwMode="auto">
          <a:xfrm>
            <a:off x="6869113" y="5194300"/>
            <a:ext cx="1619250" cy="627063"/>
            <a:chOff x="1934" y="3321"/>
            <a:chExt cx="1020" cy="395"/>
          </a:xfrm>
        </p:grpSpPr>
        <p:sp>
          <p:nvSpPr>
            <p:cNvPr id="58451" name="AutoShape 83">
              <a:hlinkClick r:id="rId3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52" name="Text Box 84"/>
            <p:cNvSpPr txBox="1">
              <a:spLocks noChangeArrowheads="1"/>
            </p:cNvSpPr>
            <p:nvPr/>
          </p:nvSpPr>
          <p:spPr bwMode="auto">
            <a:xfrm>
              <a:off x="1934" y="3504"/>
              <a:ext cx="102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关于抽样信号</a:t>
              </a:r>
              <a:r>
                <a:rPr lang="en-US" altLang="zh-CN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 b="1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58453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8454" name="Object 86"/>
          <p:cNvGraphicFramePr>
            <a:graphicFrameLocks noChangeAspect="1"/>
          </p:cNvGraphicFramePr>
          <p:nvPr/>
        </p:nvGraphicFramePr>
        <p:xfrm>
          <a:off x="496888" y="490538"/>
          <a:ext cx="8609012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位图图像" r:id="rId33" imgW="8609524" imgH="1019048" progId="Paint.Picture">
                  <p:embed/>
                </p:oleObj>
              </mc:Choice>
              <mc:Fallback>
                <p:oleObj name="位图图像" r:id="rId33" imgW="8609524" imgH="1019048" progId="Paint.Picture">
                  <p:embed/>
                  <p:pic>
                    <p:nvPicPr>
                      <p:cNvPr id="58454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447" name="Group 79"/>
          <p:cNvGrpSpPr>
            <a:grpSpLocks/>
          </p:cNvGrpSpPr>
          <p:nvPr/>
        </p:nvGrpSpPr>
        <p:grpSpPr bwMode="auto">
          <a:xfrm>
            <a:off x="608013" y="1252538"/>
            <a:ext cx="1638300" cy="366712"/>
            <a:chOff x="2759" y="3105"/>
            <a:chExt cx="1032" cy="231"/>
          </a:xfrm>
        </p:grpSpPr>
        <p:sp>
          <p:nvSpPr>
            <p:cNvPr id="58448" name="Rectangle 80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49" name="Rectangle 81"/>
            <p:cNvSpPr>
              <a:spLocks noChangeArrowheads="1"/>
            </p:cNvSpPr>
            <p:nvPr/>
          </p:nvSpPr>
          <p:spPr bwMode="auto">
            <a:xfrm>
              <a:off x="2759" y="3105"/>
              <a:ext cx="10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P189 </a:t>
              </a:r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8.3 </a:t>
              </a:r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5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8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5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584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29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30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4" name="Picture 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5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6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7" name="Picture 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8" name="Picture 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9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0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1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2" name="Picture 1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3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4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5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6" name="Picture 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7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8" name="Picture 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31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32" name="Picture 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34" name="Picture 2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0136" name="Object 24"/>
          <p:cNvGraphicFramePr>
            <a:graphicFrameLocks noChangeAspect="1"/>
          </p:cNvGraphicFramePr>
          <p:nvPr/>
        </p:nvGraphicFramePr>
        <p:xfrm>
          <a:off x="3482975" y="1531938"/>
          <a:ext cx="2641600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1" name="公式" r:id="rId5" imgW="2641320" imgH="787320" progId="Equation.3">
                  <p:embed/>
                </p:oleObj>
              </mc:Choice>
              <mc:Fallback>
                <p:oleObj name="公式" r:id="rId5" imgW="2641320" imgH="787320" progId="Equation.3">
                  <p:embed/>
                  <p:pic>
                    <p:nvPicPr>
                      <p:cNvPr id="9013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2975" y="1531938"/>
                        <a:ext cx="2641600" cy="779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0194" name="Group 82"/>
          <p:cNvGrpSpPr>
            <a:grpSpLocks/>
          </p:cNvGrpSpPr>
          <p:nvPr/>
        </p:nvGrpSpPr>
        <p:grpSpPr bwMode="auto">
          <a:xfrm>
            <a:off x="533400" y="1603375"/>
            <a:ext cx="2865438" cy="501650"/>
            <a:chOff x="336" y="1010"/>
            <a:chExt cx="1805" cy="316"/>
          </a:xfrm>
        </p:grpSpPr>
        <p:graphicFrame>
          <p:nvGraphicFramePr>
            <p:cNvPr id="90148" name="Object 36"/>
            <p:cNvGraphicFramePr>
              <a:graphicFrameLocks noChangeAspect="1"/>
            </p:cNvGraphicFramePr>
            <p:nvPr/>
          </p:nvGraphicFramePr>
          <p:xfrm>
            <a:off x="734" y="1089"/>
            <a:ext cx="528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2" name="公式" r:id="rId7" imgW="838080" imgH="342720" progId="Equation.3">
                    <p:embed/>
                  </p:oleObj>
                </mc:Choice>
                <mc:Fallback>
                  <p:oleObj name="公式" r:id="rId7" imgW="838080" imgH="342720" progId="Equation.3">
                    <p:embed/>
                    <p:pic>
                      <p:nvPicPr>
                        <p:cNvPr id="90148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4" y="1089"/>
                          <a:ext cx="528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49" name="Rectangle 37"/>
            <p:cNvSpPr>
              <a:spLocks noChangeArrowheads="1"/>
            </p:cNvSpPr>
            <p:nvPr/>
          </p:nvSpPr>
          <p:spPr bwMode="auto">
            <a:xfrm>
              <a:off x="336" y="1038"/>
              <a:ext cx="7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3333FF"/>
                  </a:solidFill>
                </a:rPr>
                <a:t>解   </a:t>
              </a:r>
            </a:p>
          </p:txBody>
        </p:sp>
        <p:grpSp>
          <p:nvGrpSpPr>
            <p:cNvPr id="90150" name="Group 38"/>
            <p:cNvGrpSpPr>
              <a:grpSpLocks/>
            </p:cNvGrpSpPr>
            <p:nvPr/>
          </p:nvGrpSpPr>
          <p:grpSpPr bwMode="auto">
            <a:xfrm>
              <a:off x="1264" y="1010"/>
              <a:ext cx="877" cy="304"/>
              <a:chOff x="3502" y="2070"/>
              <a:chExt cx="877" cy="304"/>
            </a:xfrm>
          </p:grpSpPr>
          <p:graphicFrame>
            <p:nvGraphicFramePr>
              <p:cNvPr id="90151" name="Object 39"/>
              <p:cNvGraphicFramePr>
                <a:graphicFrameLocks/>
              </p:cNvGraphicFramePr>
              <p:nvPr/>
            </p:nvGraphicFramePr>
            <p:xfrm>
              <a:off x="3819" y="2159"/>
              <a:ext cx="560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843" name="公式" r:id="rId9" imgW="888840" imgH="342720" progId="Equation.3">
                      <p:embed/>
                    </p:oleObj>
                  </mc:Choice>
                  <mc:Fallback>
                    <p:oleObj name="公式" r:id="rId9" imgW="888840" imgH="342720" progId="Equation.3">
                      <p:embed/>
                      <p:pic>
                        <p:nvPicPr>
                          <p:cNvPr id="90151" name="Object 3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9" y="2159"/>
                            <a:ext cx="560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0152" name="Rectangle 40"/>
              <p:cNvSpPr>
                <a:spLocks noChangeArrowheads="1"/>
              </p:cNvSpPr>
              <p:nvPr/>
            </p:nvSpPr>
            <p:spPr bwMode="auto">
              <a:xfrm>
                <a:off x="3605" y="2070"/>
                <a:ext cx="2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b="1" baseline="30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-</a:t>
                </a:r>
                <a:r>
                  <a:rPr kumimoji="1" lang="en-US" altLang="zh-CN" b="1" baseline="30000">
                    <a:solidFill>
                      <a:srgbClr val="000000"/>
                    </a:solidFill>
                  </a:rPr>
                  <a:t>1</a:t>
                </a:r>
                <a:endParaRPr kumimoji="1" lang="en-US" altLang="zh-CN" b="1"/>
              </a:p>
            </p:txBody>
          </p:sp>
          <p:pic>
            <p:nvPicPr>
              <p:cNvPr id="90153" name="Picture 41" descr="F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2" y="2164"/>
                <a:ext cx="150" cy="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90161" name="Text Box 49"/>
          <p:cNvSpPr txBox="1">
            <a:spLocks noChangeAspect="1" noChangeArrowheads="1"/>
          </p:cNvSpPr>
          <p:nvPr/>
        </p:nvSpPr>
        <p:spPr bwMode="auto">
          <a:xfrm>
            <a:off x="7265988" y="5922963"/>
            <a:ext cx="49688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endParaRPr kumimoji="1" lang="en-US" altLang="zh-CN" sz="2000" b="1"/>
          </a:p>
          <a:p>
            <a:pPr eaLnBrk="0" hangingPunct="0"/>
            <a:endParaRPr kumimoji="1" lang="zh-CN" altLang="en-US" sz="2000" b="1"/>
          </a:p>
        </p:txBody>
      </p:sp>
      <p:sp>
        <p:nvSpPr>
          <p:cNvPr id="90162" name="Text Box 50"/>
          <p:cNvSpPr txBox="1">
            <a:spLocks noChangeAspect="1" noChangeArrowheads="1"/>
          </p:cNvSpPr>
          <p:nvPr/>
        </p:nvSpPr>
        <p:spPr bwMode="auto">
          <a:xfrm>
            <a:off x="6273800" y="5262563"/>
            <a:ext cx="51276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endParaRPr kumimoji="1" lang="en-US" altLang="zh-CN" sz="2000" b="1"/>
          </a:p>
          <a:p>
            <a:pPr eaLnBrk="0" hangingPunct="0"/>
            <a:endParaRPr kumimoji="1" lang="zh-CN" altLang="en-US" sz="2000" b="1"/>
          </a:p>
        </p:txBody>
      </p:sp>
      <p:graphicFrame>
        <p:nvGraphicFramePr>
          <p:cNvPr id="90176" name="Object 64"/>
          <p:cNvGraphicFramePr>
            <a:graphicFrameLocks noChangeAspect="1"/>
          </p:cNvGraphicFramePr>
          <p:nvPr/>
        </p:nvGraphicFramePr>
        <p:xfrm>
          <a:off x="1789113" y="2606675"/>
          <a:ext cx="5054600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" name="公式" r:id="rId12" imgW="5054400" imgH="787320" progId="Equation.3">
                  <p:embed/>
                </p:oleObj>
              </mc:Choice>
              <mc:Fallback>
                <p:oleObj name="公式" r:id="rId12" imgW="5054400" imgH="787320" progId="Equation.3">
                  <p:embed/>
                  <p:pic>
                    <p:nvPicPr>
                      <p:cNvPr id="90176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2606675"/>
                        <a:ext cx="5054600" cy="779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77" name="Object 65"/>
          <p:cNvGraphicFramePr>
            <a:graphicFrameLocks noChangeAspect="1"/>
          </p:cNvGraphicFramePr>
          <p:nvPr/>
        </p:nvGraphicFramePr>
        <p:xfrm>
          <a:off x="1793875" y="3929063"/>
          <a:ext cx="2425700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" name="公式" r:id="rId14" imgW="2425680" imgH="787320" progId="Equation.3">
                  <p:embed/>
                </p:oleObj>
              </mc:Choice>
              <mc:Fallback>
                <p:oleObj name="公式" r:id="rId14" imgW="2425680" imgH="787320" progId="Equation.3">
                  <p:embed/>
                  <p:pic>
                    <p:nvPicPr>
                      <p:cNvPr id="90177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75" y="3929063"/>
                        <a:ext cx="2425700" cy="779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78" name="Object 66"/>
          <p:cNvGraphicFramePr>
            <a:graphicFrameLocks noChangeAspect="1"/>
          </p:cNvGraphicFramePr>
          <p:nvPr/>
        </p:nvGraphicFramePr>
        <p:xfrm>
          <a:off x="4295775" y="3654425"/>
          <a:ext cx="1765300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6" name="公式" r:id="rId16" imgW="1765080" imgH="1307880" progId="Equation.3">
                  <p:embed/>
                </p:oleObj>
              </mc:Choice>
              <mc:Fallback>
                <p:oleObj name="公式" r:id="rId16" imgW="1765080" imgH="1307880" progId="Equation.3">
                  <p:embed/>
                  <p:pic>
                    <p:nvPicPr>
                      <p:cNvPr id="90178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5775" y="3654425"/>
                        <a:ext cx="1765300" cy="1298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81" name="Text Box 69"/>
          <p:cNvSpPr txBox="1">
            <a:spLocks noChangeAspect="1" noChangeArrowheads="1"/>
          </p:cNvSpPr>
          <p:nvPr/>
        </p:nvSpPr>
        <p:spPr bwMode="auto">
          <a:xfrm>
            <a:off x="6824663" y="6361113"/>
            <a:ext cx="512762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kumimoji="1" lang="zh-CN" altLang="en-US" sz="2000" b="1"/>
          </a:p>
        </p:txBody>
      </p:sp>
      <p:grpSp>
        <p:nvGrpSpPr>
          <p:cNvPr id="90188" name="Group 76"/>
          <p:cNvGrpSpPr>
            <a:grpSpLocks/>
          </p:cNvGrpSpPr>
          <p:nvPr/>
        </p:nvGrpSpPr>
        <p:grpSpPr bwMode="auto">
          <a:xfrm>
            <a:off x="5638800" y="4891088"/>
            <a:ext cx="2574925" cy="1444625"/>
            <a:chOff x="3348" y="3213"/>
            <a:chExt cx="1622" cy="910"/>
          </a:xfrm>
        </p:grpSpPr>
        <p:sp>
          <p:nvSpPr>
            <p:cNvPr id="90157" name="Line 45"/>
            <p:cNvSpPr>
              <a:spLocks noChangeAspect="1" noChangeShapeType="1"/>
            </p:cNvSpPr>
            <p:nvPr/>
          </p:nvSpPr>
          <p:spPr bwMode="auto">
            <a:xfrm>
              <a:off x="3348" y="3765"/>
              <a:ext cx="160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58" name="Line 46"/>
            <p:cNvSpPr>
              <a:spLocks noChangeAspect="1" noChangeShapeType="1"/>
            </p:cNvSpPr>
            <p:nvPr/>
          </p:nvSpPr>
          <p:spPr bwMode="auto">
            <a:xfrm flipV="1">
              <a:off x="4112" y="3231"/>
              <a:ext cx="0" cy="8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59" name="Line 47"/>
            <p:cNvSpPr>
              <a:spLocks noChangeAspect="1" noChangeShapeType="1"/>
            </p:cNvSpPr>
            <p:nvPr/>
          </p:nvSpPr>
          <p:spPr bwMode="auto">
            <a:xfrm flipV="1">
              <a:off x="4111" y="3550"/>
              <a:ext cx="719" cy="0"/>
            </a:xfrm>
            <a:prstGeom prst="line">
              <a:avLst/>
            </a:prstGeom>
            <a:noFill/>
            <a:ln w="1905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90165" name="Object 53"/>
            <p:cNvGraphicFramePr>
              <a:graphicFrameLocks noChangeAspect="1"/>
            </p:cNvGraphicFramePr>
            <p:nvPr/>
          </p:nvGraphicFramePr>
          <p:xfrm>
            <a:off x="4158" y="3213"/>
            <a:ext cx="321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7" name="公式" r:id="rId18" imgW="596880" imgH="342720" progId="Equation.3">
                    <p:embed/>
                  </p:oleObj>
                </mc:Choice>
                <mc:Fallback>
                  <p:oleObj name="公式" r:id="rId18" imgW="596880" imgH="342720" progId="Equation.3">
                    <p:embed/>
                    <p:pic>
                      <p:nvPicPr>
                        <p:cNvPr id="90165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8" y="3213"/>
                          <a:ext cx="321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66" name="Object 54"/>
            <p:cNvGraphicFramePr>
              <a:graphicFrameLocks noChangeAspect="1"/>
            </p:cNvGraphicFramePr>
            <p:nvPr/>
          </p:nvGraphicFramePr>
          <p:xfrm>
            <a:off x="4888" y="3812"/>
            <a:ext cx="8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8" name="公式" r:id="rId20" imgW="152280" imgH="253800" progId="Equation.3">
                    <p:embed/>
                  </p:oleObj>
                </mc:Choice>
                <mc:Fallback>
                  <p:oleObj name="公式" r:id="rId20" imgW="152280" imgH="253800" progId="Equation.3">
                    <p:embed/>
                    <p:pic>
                      <p:nvPicPr>
                        <p:cNvPr id="90166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8" y="3812"/>
                          <a:ext cx="8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80" name="Line 68"/>
            <p:cNvSpPr>
              <a:spLocks noChangeAspect="1" noChangeShapeType="1"/>
            </p:cNvSpPr>
            <p:nvPr/>
          </p:nvSpPr>
          <p:spPr bwMode="auto">
            <a:xfrm flipV="1">
              <a:off x="3390" y="3981"/>
              <a:ext cx="719" cy="0"/>
            </a:xfrm>
            <a:prstGeom prst="line">
              <a:avLst/>
            </a:prstGeom>
            <a:noFill/>
            <a:ln w="1905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82" name="Rectangle 70"/>
            <p:cNvSpPr>
              <a:spLocks noChangeArrowheads="1"/>
            </p:cNvSpPr>
            <p:nvPr/>
          </p:nvSpPr>
          <p:spPr bwMode="auto">
            <a:xfrm>
              <a:off x="4134" y="3831"/>
              <a:ext cx="40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000" b="1">
                  <a:latin typeface="Symbol" panose="05050102010706020507" pitchFamily="18" charset="2"/>
                </a:rPr>
                <a:t>-</a:t>
              </a:r>
              <a:r>
                <a:rPr kumimoji="1" lang="en-US" altLang="zh-CN" sz="2000" b="1"/>
                <a:t>1   </a:t>
              </a:r>
            </a:p>
          </p:txBody>
        </p:sp>
        <p:sp>
          <p:nvSpPr>
            <p:cNvPr id="90183" name="Rectangle 71"/>
            <p:cNvSpPr>
              <a:spLocks noChangeArrowheads="1"/>
            </p:cNvSpPr>
            <p:nvPr/>
          </p:nvSpPr>
          <p:spPr bwMode="auto">
            <a:xfrm>
              <a:off x="3918" y="3427"/>
              <a:ext cx="3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000" b="1"/>
                <a:t>1     </a:t>
              </a:r>
              <a:endParaRPr kumimoji="1" lang="zh-CN" altLang="en-US" sz="2000" b="1"/>
            </a:p>
          </p:txBody>
        </p:sp>
        <p:sp>
          <p:nvSpPr>
            <p:cNvPr id="90184" name="Oval 72"/>
            <p:cNvSpPr>
              <a:spLocks noChangeArrowheads="1"/>
            </p:cNvSpPr>
            <p:nvPr/>
          </p:nvSpPr>
          <p:spPr bwMode="auto">
            <a:xfrm>
              <a:off x="4098" y="3534"/>
              <a:ext cx="34" cy="34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5" name="Oval 73"/>
            <p:cNvSpPr>
              <a:spLocks noChangeArrowheads="1"/>
            </p:cNvSpPr>
            <p:nvPr/>
          </p:nvSpPr>
          <p:spPr bwMode="auto">
            <a:xfrm>
              <a:off x="4097" y="3965"/>
              <a:ext cx="34" cy="34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86" name="Oval 74"/>
            <p:cNvSpPr>
              <a:spLocks noChangeArrowheads="1"/>
            </p:cNvSpPr>
            <p:nvPr/>
          </p:nvSpPr>
          <p:spPr bwMode="auto">
            <a:xfrm>
              <a:off x="4097" y="3749"/>
              <a:ext cx="34" cy="34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196" name="Group 84"/>
          <p:cNvGrpSpPr>
            <a:grpSpLocks/>
          </p:cNvGrpSpPr>
          <p:nvPr/>
        </p:nvGrpSpPr>
        <p:grpSpPr bwMode="auto">
          <a:xfrm>
            <a:off x="2476500" y="5372100"/>
            <a:ext cx="2181225" cy="828675"/>
            <a:chOff x="1560" y="3384"/>
            <a:chExt cx="1374" cy="522"/>
          </a:xfrm>
        </p:grpSpPr>
        <p:sp>
          <p:nvSpPr>
            <p:cNvPr id="90192" name="Rectangle 80"/>
            <p:cNvSpPr>
              <a:spLocks noChangeArrowheads="1"/>
            </p:cNvSpPr>
            <p:nvPr/>
          </p:nvSpPr>
          <p:spPr bwMode="auto">
            <a:xfrm>
              <a:off x="1560" y="3384"/>
              <a:ext cx="1374" cy="52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90187" name="Object 75"/>
            <p:cNvGraphicFramePr>
              <a:graphicFrameLocks noChangeAspect="1"/>
            </p:cNvGraphicFramePr>
            <p:nvPr/>
          </p:nvGraphicFramePr>
          <p:xfrm>
            <a:off x="1614" y="3398"/>
            <a:ext cx="1312" cy="4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9" name="公式" r:id="rId22" imgW="2082600" imgH="787320" progId="Equation.3">
                    <p:embed/>
                  </p:oleObj>
                </mc:Choice>
                <mc:Fallback>
                  <p:oleObj name="公式" r:id="rId22" imgW="2082600" imgH="787320" progId="Equation.3">
                    <p:embed/>
                    <p:pic>
                      <p:nvPicPr>
                        <p:cNvPr id="90187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4" y="3398"/>
                          <a:ext cx="1312" cy="4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0195" name="Group 83"/>
          <p:cNvGrpSpPr>
            <a:grpSpLocks/>
          </p:cNvGrpSpPr>
          <p:nvPr/>
        </p:nvGrpSpPr>
        <p:grpSpPr bwMode="auto">
          <a:xfrm>
            <a:off x="6237288" y="3865563"/>
            <a:ext cx="1511300" cy="603250"/>
            <a:chOff x="3929" y="2435"/>
            <a:chExt cx="952" cy="380"/>
          </a:xfrm>
        </p:grpSpPr>
        <p:graphicFrame>
          <p:nvGraphicFramePr>
            <p:cNvPr id="90179" name="Object 67"/>
            <p:cNvGraphicFramePr>
              <a:graphicFrameLocks noChangeAspect="1"/>
            </p:cNvGraphicFramePr>
            <p:nvPr/>
          </p:nvGraphicFramePr>
          <p:xfrm>
            <a:off x="4425" y="2616"/>
            <a:ext cx="456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50" name="公式" r:id="rId24" imgW="723600" imgH="317160" progId="Equation.3">
                    <p:embed/>
                  </p:oleObj>
                </mc:Choice>
                <mc:Fallback>
                  <p:oleObj name="公式" r:id="rId24" imgW="723600" imgH="317160" progId="Equation.3">
                    <p:embed/>
                    <p:pic>
                      <p:nvPicPr>
                        <p:cNvPr id="90179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5" y="2616"/>
                          <a:ext cx="456" cy="1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89" name="Line 77"/>
            <p:cNvSpPr>
              <a:spLocks noChangeShapeType="1"/>
            </p:cNvSpPr>
            <p:nvPr/>
          </p:nvSpPr>
          <p:spPr bwMode="auto">
            <a:xfrm>
              <a:off x="3948" y="2688"/>
              <a:ext cx="3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90" name="Rectangle 78"/>
            <p:cNvSpPr>
              <a:spLocks noChangeArrowheads="1"/>
            </p:cNvSpPr>
            <p:nvPr/>
          </p:nvSpPr>
          <p:spPr bwMode="auto">
            <a:xfrm>
              <a:off x="3929" y="2435"/>
              <a:ext cx="5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 b="1">
                  <a:solidFill>
                    <a:schemeClr val="hlink"/>
                  </a:solidFill>
                  <a:ea typeface="楷体_GB2312" pitchFamily="49" charset="-122"/>
                </a:rPr>
                <a:t>记为   </a:t>
              </a:r>
            </a:p>
          </p:txBody>
        </p:sp>
        <p:sp>
          <p:nvSpPr>
            <p:cNvPr id="90191" name="Line 79"/>
            <p:cNvSpPr>
              <a:spLocks noChangeShapeType="1"/>
            </p:cNvSpPr>
            <p:nvPr/>
          </p:nvSpPr>
          <p:spPr bwMode="auto">
            <a:xfrm>
              <a:off x="3948" y="2729"/>
              <a:ext cx="3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0197" name="Picture 85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98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0199" name="Object 87"/>
          <p:cNvGraphicFramePr>
            <a:graphicFrameLocks noChangeAspect="1"/>
          </p:cNvGraphicFramePr>
          <p:nvPr/>
        </p:nvGraphicFramePr>
        <p:xfrm>
          <a:off x="496888" y="495300"/>
          <a:ext cx="8609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1" name="位图图像" r:id="rId27" imgW="8609524" imgH="838095" progId="Paint.Picture">
                  <p:embed/>
                </p:oleObj>
              </mc:Choice>
              <mc:Fallback>
                <p:oleObj name="位图图像" r:id="rId27" imgW="8609524" imgH="838095" progId="Paint.Picture">
                  <p:embed/>
                  <p:pic>
                    <p:nvPicPr>
                      <p:cNvPr id="90199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9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1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22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898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899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0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1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2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3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4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5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6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7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1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2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3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4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5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6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7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918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80919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>
                  <a:solidFill>
                    <a:srgbClr val="FFA449"/>
                  </a:solidFill>
                  <a:ea typeface="华文行楷" panose="02010800040101010101" pitchFamily="2" charset="-122"/>
                </a:rPr>
                <a:t>      轻松一下</a:t>
              </a:r>
            </a:p>
          </p:txBody>
        </p:sp>
        <p:sp>
          <p:nvSpPr>
            <p:cNvPr id="80920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400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lang="en-US" altLang="zh-CN" sz="4000">
                <a:solidFill>
                  <a:srgbClr val="FFA449"/>
                </a:solidFill>
              </a:endParaRPr>
            </a:p>
          </p:txBody>
        </p:sp>
        <p:pic>
          <p:nvPicPr>
            <p:cNvPr id="80921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7" name="Group 37"/>
          <p:cNvGrpSpPr>
            <a:grpSpLocks/>
          </p:cNvGrpSpPr>
          <p:nvPr/>
        </p:nvGrpSpPr>
        <p:grpSpPr bwMode="auto">
          <a:xfrm>
            <a:off x="528638" y="531813"/>
            <a:ext cx="5322887" cy="519112"/>
            <a:chOff x="333" y="335"/>
            <a:chExt cx="3353" cy="327"/>
          </a:xfrm>
        </p:grpSpPr>
        <p:sp>
          <p:nvSpPr>
            <p:cNvPr id="81954" name="Rectangle 34"/>
            <p:cNvSpPr>
              <a:spLocks noChangeArrowheads="1"/>
            </p:cNvSpPr>
            <p:nvPr/>
          </p:nvSpPr>
          <p:spPr bwMode="auto">
            <a:xfrm>
              <a:off x="759" y="335"/>
              <a:ext cx="292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历史回顾</a:t>
              </a:r>
              <a:r>
                <a:rPr kumimoji="1" lang="en-US" altLang="zh-CN" sz="2800" b="1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kumimoji="1" lang="en-US" altLang="zh-CN" sz="2800" b="1" u="sng">
                  <a:solidFill>
                    <a:srgbClr val="006600"/>
                  </a:solidFill>
                  <a:ea typeface="楷体_GB2312" pitchFamily="49" charset="-122"/>
                </a:rPr>
                <a:t>Fourier</a:t>
              </a:r>
              <a:r>
                <a:rPr kumimoji="1" lang="zh-CN" altLang="en-US" sz="2800" b="1" u="sng">
                  <a:solidFill>
                    <a:srgbClr val="006600"/>
                  </a:solidFill>
                  <a:ea typeface="楷体_GB2312" pitchFamily="49" charset="-122"/>
                </a:rPr>
                <a:t>级数</a:t>
              </a:r>
              <a:r>
                <a:rPr kumimoji="1"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   </a:t>
              </a:r>
            </a:p>
          </p:txBody>
        </p:sp>
        <p:sp>
          <p:nvSpPr>
            <p:cNvPr id="81955" name="Rectangle 35"/>
            <p:cNvSpPr>
              <a:spLocks noChangeArrowheads="1"/>
            </p:cNvSpPr>
            <p:nvPr/>
          </p:nvSpPr>
          <p:spPr bwMode="auto">
            <a:xfrm>
              <a:off x="333" y="335"/>
              <a:ext cx="9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 b="1">
                  <a:solidFill>
                    <a:srgbClr val="FF0000"/>
                  </a:solidFill>
                </a:rPr>
                <a:t>附：   </a:t>
              </a:r>
              <a:endParaRPr kumimoji="1" lang="zh-CN" altLang="en-US" sz="2800" b="1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</p:grpSp>
      <p:pic>
        <p:nvPicPr>
          <p:cNvPr id="81922" name="Picture 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3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4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5" name="Picture 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6" name="Picture 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7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8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9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0" name="Picture 1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1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2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3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4" name="Picture 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5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6" name="Picture 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7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8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9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0" name="Picture 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1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2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958" name="Group 38"/>
          <p:cNvGrpSpPr>
            <a:grpSpLocks/>
          </p:cNvGrpSpPr>
          <p:nvPr/>
        </p:nvGrpSpPr>
        <p:grpSpPr bwMode="auto">
          <a:xfrm>
            <a:off x="833438" y="1352550"/>
            <a:ext cx="8310562" cy="2476500"/>
            <a:chOff x="525" y="852"/>
            <a:chExt cx="5235" cy="1560"/>
          </a:xfrm>
        </p:grpSpPr>
        <p:sp>
          <p:nvSpPr>
            <p:cNvPr id="81944" name="Rectangle 24"/>
            <p:cNvSpPr>
              <a:spLocks noChangeArrowheads="1"/>
            </p:cNvSpPr>
            <p:nvPr/>
          </p:nvSpPr>
          <p:spPr bwMode="auto">
            <a:xfrm>
              <a:off x="525" y="852"/>
              <a:ext cx="52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1807 </a:t>
              </a:r>
              <a:r>
                <a:rPr kumimoji="1" lang="zh-CN" altLang="en-US" b="1"/>
                <a:t>年 </a:t>
              </a:r>
              <a:r>
                <a:rPr kumimoji="1" lang="en-US" altLang="zh-CN" b="1"/>
                <a:t>12 </a:t>
              </a:r>
              <a:r>
                <a:rPr kumimoji="1" lang="zh-CN" altLang="en-US" b="1"/>
                <a:t>月 </a:t>
              </a:r>
              <a:r>
                <a:rPr kumimoji="1" lang="en-US" altLang="zh-CN" b="1"/>
                <a:t>12 </a:t>
              </a:r>
              <a:r>
                <a:rPr kumimoji="1" lang="zh-CN" altLang="en-US" b="1"/>
                <a:t>日，在法国科学院举行的一次会议上，</a:t>
              </a:r>
            </a:p>
          </p:txBody>
        </p:sp>
        <p:sp>
          <p:nvSpPr>
            <p:cNvPr id="81946" name="Rectangle 26"/>
            <p:cNvSpPr>
              <a:spLocks noChangeArrowheads="1"/>
            </p:cNvSpPr>
            <p:nvPr/>
          </p:nvSpPr>
          <p:spPr bwMode="auto">
            <a:xfrm>
              <a:off x="696" y="1225"/>
              <a:ext cx="48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/>
                <a:t>Fourier</a:t>
              </a:r>
              <a:r>
                <a:rPr kumimoji="1" lang="en-US" altLang="zh-CN" b="1" baseline="-25000"/>
                <a:t> </a:t>
              </a:r>
              <a:r>
                <a:rPr kumimoji="1" lang="zh-CN" altLang="en-US" b="1"/>
                <a:t>宣读了他的一篇关于热传导的论文，宣称：</a:t>
              </a:r>
            </a:p>
          </p:txBody>
        </p:sp>
        <p:grpSp>
          <p:nvGrpSpPr>
            <p:cNvPr id="81947" name="Group 27"/>
            <p:cNvGrpSpPr>
              <a:grpSpLocks/>
            </p:cNvGrpSpPr>
            <p:nvPr/>
          </p:nvGrpSpPr>
          <p:grpSpPr bwMode="auto">
            <a:xfrm>
              <a:off x="1194" y="1668"/>
              <a:ext cx="4011" cy="744"/>
              <a:chOff x="1194" y="1848"/>
              <a:chExt cx="4011" cy="744"/>
            </a:xfrm>
          </p:grpSpPr>
          <p:sp>
            <p:nvSpPr>
              <p:cNvPr id="81948" name="Rectangle 28"/>
              <p:cNvSpPr>
                <a:spLocks noChangeArrowheads="1"/>
              </p:cNvSpPr>
              <p:nvPr/>
            </p:nvSpPr>
            <p:spPr bwMode="auto">
              <a:xfrm>
                <a:off x="1212" y="1848"/>
                <a:ext cx="3642" cy="744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49" name="Rectangle 29"/>
              <p:cNvSpPr>
                <a:spLocks noChangeArrowheads="1"/>
              </p:cNvSpPr>
              <p:nvPr/>
            </p:nvSpPr>
            <p:spPr bwMode="auto">
              <a:xfrm>
                <a:off x="1195" y="1879"/>
                <a:ext cx="39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>
                    <a:ea typeface="楷体_GB2312" pitchFamily="49" charset="-122"/>
                  </a:rPr>
                  <a:t>在有限区间上由</a:t>
                </a:r>
                <a:r>
                  <a:rPr kumimoji="1" lang="zh-CN" altLang="en-US" b="1">
                    <a:solidFill>
                      <a:srgbClr val="FF0000"/>
                    </a:solidFill>
                    <a:ea typeface="楷体_GB2312" pitchFamily="49" charset="-122"/>
                  </a:rPr>
                  <a:t>任意</a:t>
                </a:r>
                <a:r>
                  <a:rPr kumimoji="1" lang="zh-CN" altLang="en-US" b="1">
                    <a:ea typeface="楷体_GB2312" pitchFamily="49" charset="-122"/>
                  </a:rPr>
                  <a:t>图形定义的</a:t>
                </a:r>
                <a:r>
                  <a:rPr kumimoji="1" lang="zh-CN" altLang="en-US" b="1">
                    <a:solidFill>
                      <a:srgbClr val="FF0000"/>
                    </a:solidFill>
                    <a:ea typeface="楷体_GB2312" pitchFamily="49" charset="-122"/>
                  </a:rPr>
                  <a:t>任何</a:t>
                </a:r>
                <a:r>
                  <a:rPr kumimoji="1" lang="zh-CN" altLang="en-US" b="1">
                    <a:ea typeface="楷体_GB2312" pitchFamily="49" charset="-122"/>
                  </a:rPr>
                  <a:t>函数</a:t>
                </a:r>
              </a:p>
            </p:txBody>
          </p:sp>
          <p:sp>
            <p:nvSpPr>
              <p:cNvPr id="81950" name="Rectangle 30"/>
              <p:cNvSpPr>
                <a:spLocks noChangeArrowheads="1"/>
              </p:cNvSpPr>
              <p:nvPr/>
            </p:nvSpPr>
            <p:spPr bwMode="auto">
              <a:xfrm>
                <a:off x="1194" y="2256"/>
                <a:ext cx="40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>
                    <a:ea typeface="楷体_GB2312" pitchFamily="49" charset="-122"/>
                  </a:rPr>
                  <a:t>都可以表示为单纯的正弦与余弦函数之和。</a:t>
                </a:r>
              </a:p>
            </p:txBody>
          </p:sp>
        </p:grpSp>
      </p:grpSp>
      <p:grpSp>
        <p:nvGrpSpPr>
          <p:cNvPr id="81959" name="Group 39"/>
          <p:cNvGrpSpPr>
            <a:grpSpLocks/>
          </p:cNvGrpSpPr>
          <p:nvPr/>
        </p:nvGrpSpPr>
        <p:grpSpPr bwMode="auto">
          <a:xfrm>
            <a:off x="1100138" y="4192588"/>
            <a:ext cx="8043862" cy="989012"/>
            <a:chOff x="693" y="2641"/>
            <a:chExt cx="5067" cy="623"/>
          </a:xfrm>
        </p:grpSpPr>
        <p:sp>
          <p:nvSpPr>
            <p:cNvPr id="81945" name="Rectangle 25"/>
            <p:cNvSpPr>
              <a:spLocks noChangeArrowheads="1"/>
            </p:cNvSpPr>
            <p:nvPr/>
          </p:nvSpPr>
          <p:spPr bwMode="auto">
            <a:xfrm>
              <a:off x="693" y="2641"/>
              <a:ext cx="50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经拉格朗日、拉普拉斯和勒让德三人</a:t>
              </a:r>
              <a:r>
                <a:rPr kumimoji="1" lang="en-US" altLang="zh-CN" b="1">
                  <a:latin typeface="宋体" panose="02010600030101010101" pitchFamily="2" charset="-122"/>
                </a:rPr>
                <a:t>(</a:t>
              </a:r>
              <a:r>
                <a:rPr kumimoji="1" lang="zh-CN" altLang="en-US" b="1">
                  <a:solidFill>
                    <a:schemeClr val="hlink"/>
                  </a:solidFill>
                  <a:ea typeface="楷体_GB2312" pitchFamily="49" charset="-122"/>
                </a:rPr>
                <a:t>号称 </a:t>
              </a:r>
              <a:r>
                <a:rPr kumimoji="1" lang="en-US" altLang="zh-CN" b="1">
                  <a:solidFill>
                    <a:schemeClr val="hlink"/>
                  </a:solidFill>
                  <a:ea typeface="楷体_GB2312" pitchFamily="49" charset="-122"/>
                </a:rPr>
                <a:t>3L</a:t>
              </a:r>
              <a:r>
                <a:rPr kumimoji="1" lang="en-US" altLang="zh-CN" b="1">
                  <a:latin typeface="宋体" panose="02010600030101010101" pitchFamily="2" charset="-122"/>
                </a:rPr>
                <a:t>)</a:t>
              </a:r>
              <a:r>
                <a:rPr kumimoji="1" lang="zh-CN" altLang="en-US" b="1"/>
                <a:t>审阅后，</a:t>
              </a:r>
            </a:p>
          </p:txBody>
        </p:sp>
        <p:sp>
          <p:nvSpPr>
            <p:cNvPr id="81951" name="Rectangle 31"/>
            <p:cNvSpPr>
              <a:spLocks noChangeArrowheads="1"/>
            </p:cNvSpPr>
            <p:nvPr/>
          </p:nvSpPr>
          <p:spPr bwMode="auto">
            <a:xfrm>
              <a:off x="696" y="2976"/>
              <a:ext cx="37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认为其推导极不严密，被拒</a:t>
              </a:r>
              <a:r>
                <a:rPr kumimoji="1" lang="en-US" altLang="zh-CN" b="1">
                  <a:latin typeface="宋体" panose="02010600030101010101" pitchFamily="2" charset="-122"/>
                </a:rPr>
                <a:t>(</a:t>
              </a:r>
              <a:r>
                <a:rPr kumimoji="1" lang="zh-CN" altLang="en-US" b="1"/>
                <a:t>锯</a:t>
              </a:r>
              <a:r>
                <a:rPr kumimoji="1" lang="en-US" altLang="zh-CN" b="1">
                  <a:latin typeface="宋体" panose="02010600030101010101" pitchFamily="2" charset="-122"/>
                </a:rPr>
                <a:t>)</a:t>
              </a:r>
              <a:r>
                <a:rPr kumimoji="1" lang="zh-CN" altLang="en-US" b="1">
                  <a:latin typeface="宋体" panose="02010600030101010101" pitchFamily="2" charset="-122"/>
                </a:rPr>
                <a:t>收</a:t>
              </a:r>
              <a:r>
                <a:rPr kumimoji="1" lang="zh-CN" altLang="en-US" b="1"/>
                <a:t>。</a:t>
              </a:r>
            </a:p>
          </p:txBody>
        </p:sp>
      </p:grpSp>
      <p:pic>
        <p:nvPicPr>
          <p:cNvPr id="81960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1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0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1" name="Picture 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2" name="Picture 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3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4" name="Picture 3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5" name="Picture 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6" name="Picture 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7" name="Picture 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8" name="Picture 36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9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0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1" name="Picture 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2" name="Picture 4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3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4" name="Picture 4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5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6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7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8" name="Picture 4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39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4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36575" y="1096963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1. </a:t>
            </a:r>
            <a:r>
              <a:rPr kumimoji="1" lang="zh-CN" altLang="en-US" b="1">
                <a:solidFill>
                  <a:srgbClr val="000099"/>
                </a:solidFill>
              </a:rPr>
              <a:t>简谐波的基本概念</a:t>
            </a:r>
          </a:p>
        </p:txBody>
      </p: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536575" y="1676400"/>
            <a:ext cx="3921125" cy="457200"/>
            <a:chOff x="338" y="1056"/>
            <a:chExt cx="2470" cy="288"/>
          </a:xfrm>
        </p:grpSpPr>
        <p:graphicFrame>
          <p:nvGraphicFramePr>
            <p:cNvPr id="8197" name="Object 5"/>
            <p:cNvGraphicFramePr>
              <a:graphicFrameLocks/>
            </p:cNvGraphicFramePr>
            <p:nvPr/>
          </p:nvGraphicFramePr>
          <p:xfrm>
            <a:off x="1136" y="1097"/>
            <a:ext cx="167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" name="公式" r:id="rId5" imgW="2654280" imgH="380880" progId="Equation.3">
                    <p:embed/>
                  </p:oleObj>
                </mc:Choice>
                <mc:Fallback>
                  <p:oleObj name="公式" r:id="rId5" imgW="2654280" imgH="380880" progId="Equation.3">
                    <p:embed/>
                    <p:pic>
                      <p:nvPicPr>
                        <p:cNvPr id="8197" name="Object 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6" y="1097"/>
                          <a:ext cx="1672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>
              <a:off x="338" y="1056"/>
              <a:ext cx="10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简谐波</a:t>
              </a:r>
            </a:p>
          </p:txBody>
        </p:sp>
      </p:grpSp>
      <p:grpSp>
        <p:nvGrpSpPr>
          <p:cNvPr id="8217" name="Group 25"/>
          <p:cNvGrpSpPr>
            <a:grpSpLocks/>
          </p:cNvGrpSpPr>
          <p:nvPr/>
        </p:nvGrpSpPr>
        <p:grpSpPr bwMode="auto">
          <a:xfrm>
            <a:off x="2740025" y="4478338"/>
            <a:ext cx="3614738" cy="800100"/>
            <a:chOff x="1726" y="2821"/>
            <a:chExt cx="2277" cy="504"/>
          </a:xfrm>
        </p:grpSpPr>
        <p:sp>
          <p:nvSpPr>
            <p:cNvPr id="8202" name="Rectangle 10"/>
            <p:cNvSpPr>
              <a:spLocks noChangeArrowheads="1"/>
            </p:cNvSpPr>
            <p:nvPr/>
          </p:nvSpPr>
          <p:spPr bwMode="auto">
            <a:xfrm>
              <a:off x="2351" y="2905"/>
              <a:ext cx="16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chemeClr val="tx2"/>
                  </a:solidFill>
                </a:rPr>
                <a:t>为基本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周期</a:t>
              </a:r>
              <a:r>
                <a:rPr kumimoji="1" lang="zh-CN" altLang="en-US" b="1">
                  <a:solidFill>
                    <a:schemeClr val="tx2"/>
                  </a:solidFill>
                </a:rPr>
                <a:t>；</a:t>
              </a:r>
            </a:p>
          </p:txBody>
        </p:sp>
        <p:graphicFrame>
          <p:nvGraphicFramePr>
            <p:cNvPr id="8203" name="Object 11"/>
            <p:cNvGraphicFramePr>
              <a:graphicFrameLocks/>
            </p:cNvGraphicFramePr>
            <p:nvPr/>
          </p:nvGraphicFramePr>
          <p:xfrm>
            <a:off x="1726" y="2821"/>
            <a:ext cx="66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name="公式" r:id="rId7" imgW="1054080" imgH="799920" progId="Equation.3">
                    <p:embed/>
                  </p:oleObj>
                </mc:Choice>
                <mc:Fallback>
                  <p:oleObj name="公式" r:id="rId7" imgW="1054080" imgH="799920" progId="Equation.3">
                    <p:embed/>
                    <p:pic>
                      <p:nvPicPr>
                        <p:cNvPr id="8203" name="Object 1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6" y="2821"/>
                          <a:ext cx="664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218" name="Group 26"/>
          <p:cNvGrpSpPr>
            <a:grpSpLocks/>
          </p:cNvGrpSpPr>
          <p:nvPr/>
        </p:nvGrpSpPr>
        <p:grpSpPr bwMode="auto">
          <a:xfrm>
            <a:off x="2697163" y="5543550"/>
            <a:ext cx="3302000" cy="787400"/>
            <a:chOff x="1699" y="3492"/>
            <a:chExt cx="2080" cy="496"/>
          </a:xfrm>
        </p:grpSpPr>
        <p:graphicFrame>
          <p:nvGraphicFramePr>
            <p:cNvPr id="8204" name="Object 12"/>
            <p:cNvGraphicFramePr>
              <a:graphicFrameLocks/>
            </p:cNvGraphicFramePr>
            <p:nvPr/>
          </p:nvGraphicFramePr>
          <p:xfrm>
            <a:off x="1699" y="3492"/>
            <a:ext cx="103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name="公式" r:id="rId9" imgW="1638000" imgH="787320" progId="Equation.3">
                    <p:embed/>
                  </p:oleObj>
                </mc:Choice>
                <mc:Fallback>
                  <p:oleObj name="公式" r:id="rId9" imgW="1638000" imgH="787320" progId="Equation.3">
                    <p:embed/>
                    <p:pic>
                      <p:nvPicPr>
                        <p:cNvPr id="8204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9" y="3492"/>
                          <a:ext cx="1032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>
              <a:off x="2700" y="3576"/>
              <a:ext cx="10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chemeClr val="tx2"/>
                  </a:solidFill>
                </a:rPr>
                <a:t>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频率</a:t>
              </a:r>
              <a:r>
                <a:rPr kumimoji="1" lang="zh-CN" altLang="en-US" b="1">
                  <a:solidFill>
                    <a:schemeClr val="tx2"/>
                  </a:solidFill>
                </a:rPr>
                <a:t>。</a:t>
              </a:r>
            </a:p>
          </p:txBody>
        </p:sp>
      </p:grpSp>
      <p:grpSp>
        <p:nvGrpSpPr>
          <p:cNvPr id="8241" name="Group 49"/>
          <p:cNvGrpSpPr>
            <a:grpSpLocks/>
          </p:cNvGrpSpPr>
          <p:nvPr/>
        </p:nvGrpSpPr>
        <p:grpSpPr bwMode="auto">
          <a:xfrm>
            <a:off x="1698625" y="2970213"/>
            <a:ext cx="6334125" cy="1081087"/>
            <a:chOff x="1070" y="1871"/>
            <a:chExt cx="3990" cy="681"/>
          </a:xfrm>
        </p:grpSpPr>
        <p:grpSp>
          <p:nvGrpSpPr>
            <p:cNvPr id="8214" name="Group 22"/>
            <p:cNvGrpSpPr>
              <a:grpSpLocks/>
            </p:cNvGrpSpPr>
            <p:nvPr/>
          </p:nvGrpSpPr>
          <p:grpSpPr bwMode="auto">
            <a:xfrm>
              <a:off x="1070" y="1878"/>
              <a:ext cx="2044" cy="300"/>
              <a:chOff x="1070" y="1878"/>
              <a:chExt cx="2044" cy="300"/>
            </a:xfrm>
          </p:grpSpPr>
          <p:sp>
            <p:nvSpPr>
              <p:cNvPr id="8194" name="Rectangle 2"/>
              <p:cNvSpPr>
                <a:spLocks noChangeArrowheads="1"/>
              </p:cNvSpPr>
              <p:nvPr/>
            </p:nvSpPr>
            <p:spPr bwMode="auto">
              <a:xfrm>
                <a:off x="1654" y="1890"/>
                <a:ext cx="14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b="1" i="1">
                    <a:solidFill>
                      <a:schemeClr val="tx2"/>
                    </a:solidFill>
                  </a:rPr>
                  <a:t>A</a:t>
                </a:r>
                <a:r>
                  <a:rPr kumimoji="1" lang="en-US" altLang="zh-CN" b="1" i="1" baseline="-25000">
                    <a:solidFill>
                      <a:schemeClr val="tx2"/>
                    </a:solidFill>
                  </a:rPr>
                  <a:t> </a:t>
                </a:r>
                <a:r>
                  <a:rPr kumimoji="1" lang="zh-CN" altLang="en-US" b="1">
                    <a:solidFill>
                      <a:schemeClr val="tx2"/>
                    </a:solidFill>
                  </a:rPr>
                  <a:t>称为</a:t>
                </a:r>
                <a:r>
                  <a:rPr kumimoji="1" lang="zh-CN" altLang="en-US" b="1" u="sng">
                    <a:solidFill>
                      <a:schemeClr val="folHlink"/>
                    </a:solidFill>
                    <a:ea typeface="楷体_GB2312" pitchFamily="49" charset="-122"/>
                  </a:rPr>
                  <a:t>振幅</a:t>
                </a:r>
                <a:r>
                  <a:rPr kumimoji="1" lang="zh-CN" altLang="en-US" b="1">
                    <a:solidFill>
                      <a:schemeClr val="tx2"/>
                    </a:solidFill>
                  </a:rPr>
                  <a:t>，   </a:t>
                </a:r>
              </a:p>
            </p:txBody>
          </p:sp>
          <p:sp>
            <p:nvSpPr>
              <p:cNvPr id="8199" name="Rectangle 7"/>
              <p:cNvSpPr>
                <a:spLocks noChangeArrowheads="1"/>
              </p:cNvSpPr>
              <p:nvPr/>
            </p:nvSpPr>
            <p:spPr bwMode="auto">
              <a:xfrm>
                <a:off x="1070" y="1878"/>
                <a:ext cx="8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>
                    <a:solidFill>
                      <a:schemeClr val="tx2"/>
                    </a:solidFill>
                  </a:rPr>
                  <a:t>其中，</a:t>
                </a:r>
                <a:endParaRPr kumimoji="1" lang="zh-CN" altLang="en-US" b="1" i="1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8215" name="Group 23"/>
            <p:cNvGrpSpPr>
              <a:grpSpLocks/>
            </p:cNvGrpSpPr>
            <p:nvPr/>
          </p:nvGrpSpPr>
          <p:grpSpPr bwMode="auto">
            <a:xfrm>
              <a:off x="2807" y="1871"/>
              <a:ext cx="1838" cy="288"/>
              <a:chOff x="2807" y="1871"/>
              <a:chExt cx="1838" cy="288"/>
            </a:xfrm>
          </p:grpSpPr>
          <p:graphicFrame>
            <p:nvGraphicFramePr>
              <p:cNvPr id="8201" name="Object 9"/>
              <p:cNvGraphicFramePr>
                <a:graphicFrameLocks/>
              </p:cNvGraphicFramePr>
              <p:nvPr/>
            </p:nvGraphicFramePr>
            <p:xfrm>
              <a:off x="2807" y="1914"/>
              <a:ext cx="216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6" name="公式" r:id="rId11" imgW="342720" imgH="380880" progId="Equation.3">
                      <p:embed/>
                    </p:oleObj>
                  </mc:Choice>
                  <mc:Fallback>
                    <p:oleObj name="公式" r:id="rId11" imgW="342720" imgH="380880" progId="Equation.3">
                      <p:embed/>
                      <p:pic>
                        <p:nvPicPr>
                          <p:cNvPr id="8201" name="Object 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07" y="1914"/>
                            <a:ext cx="216" cy="2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06" name="Rectangle 14"/>
              <p:cNvSpPr>
                <a:spLocks noChangeArrowheads="1"/>
              </p:cNvSpPr>
              <p:nvPr/>
            </p:nvSpPr>
            <p:spPr bwMode="auto">
              <a:xfrm>
                <a:off x="2988" y="1871"/>
                <a:ext cx="165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>
                    <a:solidFill>
                      <a:schemeClr val="tx2"/>
                    </a:solidFill>
                  </a:rPr>
                  <a:t>称为</a:t>
                </a:r>
                <a:r>
                  <a:rPr kumimoji="1" lang="zh-CN" altLang="en-US" b="1" u="sng">
                    <a:solidFill>
                      <a:schemeClr val="folHlink"/>
                    </a:solidFill>
                    <a:ea typeface="楷体_GB2312" pitchFamily="49" charset="-122"/>
                  </a:rPr>
                  <a:t>角频率</a:t>
                </a:r>
                <a:r>
                  <a:rPr kumimoji="1" lang="zh-CN" altLang="en-US" b="1">
                    <a:solidFill>
                      <a:schemeClr val="tx2"/>
                    </a:solidFill>
                  </a:rPr>
                  <a:t>，</a:t>
                </a:r>
              </a:p>
            </p:txBody>
          </p:sp>
        </p:grpSp>
        <p:grpSp>
          <p:nvGrpSpPr>
            <p:cNvPr id="8216" name="Group 24"/>
            <p:cNvGrpSpPr>
              <a:grpSpLocks/>
            </p:cNvGrpSpPr>
            <p:nvPr/>
          </p:nvGrpSpPr>
          <p:grpSpPr bwMode="auto">
            <a:xfrm>
              <a:off x="1701" y="2250"/>
              <a:ext cx="3359" cy="302"/>
              <a:chOff x="1701" y="2250"/>
              <a:chExt cx="3359" cy="302"/>
            </a:xfrm>
          </p:grpSpPr>
          <p:graphicFrame>
            <p:nvGraphicFramePr>
              <p:cNvPr id="8200" name="Object 8"/>
              <p:cNvGraphicFramePr>
                <a:graphicFrameLocks/>
              </p:cNvGraphicFramePr>
              <p:nvPr/>
            </p:nvGraphicFramePr>
            <p:xfrm>
              <a:off x="1701" y="2330"/>
              <a:ext cx="136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7" name="公式" r:id="rId13" imgW="215640" imgH="279360" progId="Equation.3">
                      <p:embed/>
                    </p:oleObj>
                  </mc:Choice>
                  <mc:Fallback>
                    <p:oleObj name="公式" r:id="rId13" imgW="215640" imgH="279360" progId="Equation.3">
                      <p:embed/>
                      <p:pic>
                        <p:nvPicPr>
                          <p:cNvPr id="8200" name="Object 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01" y="2330"/>
                            <a:ext cx="136" cy="1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07" name="Rectangle 15"/>
              <p:cNvSpPr>
                <a:spLocks noChangeArrowheads="1"/>
              </p:cNvSpPr>
              <p:nvPr/>
            </p:nvSpPr>
            <p:spPr bwMode="auto">
              <a:xfrm>
                <a:off x="1812" y="2250"/>
                <a:ext cx="137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>
                    <a:solidFill>
                      <a:schemeClr val="tx2"/>
                    </a:solidFill>
                  </a:rPr>
                  <a:t>称为</a:t>
                </a:r>
                <a:r>
                  <a:rPr kumimoji="1" lang="zh-CN" altLang="en-US" b="1" u="sng">
                    <a:solidFill>
                      <a:schemeClr val="folHlink"/>
                    </a:solidFill>
                    <a:ea typeface="楷体_GB2312" pitchFamily="49" charset="-122"/>
                  </a:rPr>
                  <a:t>相位</a:t>
                </a:r>
                <a:r>
                  <a:rPr kumimoji="1" lang="zh-CN" altLang="en-US" b="1">
                    <a:solidFill>
                      <a:schemeClr val="tx2"/>
                    </a:solidFill>
                  </a:rPr>
                  <a:t>，</a:t>
                </a:r>
              </a:p>
            </p:txBody>
          </p:sp>
          <p:sp>
            <p:nvSpPr>
              <p:cNvPr id="8208" name="Rectangle 16"/>
              <p:cNvSpPr>
                <a:spLocks noChangeArrowheads="1"/>
              </p:cNvSpPr>
              <p:nvPr/>
            </p:nvSpPr>
            <p:spPr bwMode="auto">
              <a:xfrm>
                <a:off x="2725" y="2264"/>
                <a:ext cx="233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b="1">
                    <a:solidFill>
                      <a:schemeClr val="tx2"/>
                    </a:solidFill>
                    <a:latin typeface="宋体" panose="02010600030101010101" pitchFamily="2" charset="-122"/>
                  </a:rPr>
                  <a:t>(</a:t>
                </a:r>
                <a:r>
                  <a:rPr kumimoji="1" lang="en-US" altLang="zh-CN" b="1">
                    <a:solidFill>
                      <a:schemeClr val="tx2"/>
                    </a:solidFill>
                  </a:rPr>
                  <a:t>          </a:t>
                </a:r>
                <a:r>
                  <a:rPr kumimoji="1" lang="zh-CN" altLang="en-US" b="1">
                    <a:solidFill>
                      <a:schemeClr val="tx2"/>
                    </a:solidFill>
                  </a:rPr>
                  <a:t>称为</a:t>
                </a:r>
                <a:r>
                  <a:rPr kumimoji="1" lang="zh-CN" altLang="en-US" b="1" u="sng">
                    <a:solidFill>
                      <a:schemeClr val="folHlink"/>
                    </a:solidFill>
                    <a:ea typeface="楷体_GB2312" pitchFamily="49" charset="-122"/>
                  </a:rPr>
                  <a:t>零相位</a:t>
                </a:r>
                <a:r>
                  <a:rPr kumimoji="1" lang="en-US" altLang="zh-CN" b="1">
                    <a:solidFill>
                      <a:schemeClr val="tx2"/>
                    </a:solidFill>
                    <a:latin typeface="宋体" panose="02010600030101010101" pitchFamily="2" charset="-122"/>
                  </a:rPr>
                  <a:t>)</a:t>
                </a:r>
                <a:r>
                  <a:rPr kumimoji="1" lang="zh-CN" altLang="en-US" b="1">
                    <a:solidFill>
                      <a:schemeClr val="tx2"/>
                    </a:solidFill>
                  </a:rPr>
                  <a:t>。</a:t>
                </a:r>
              </a:p>
            </p:txBody>
          </p:sp>
          <p:graphicFrame>
            <p:nvGraphicFramePr>
              <p:cNvPr id="8209" name="Object 17"/>
              <p:cNvGraphicFramePr>
                <a:graphicFrameLocks/>
              </p:cNvGraphicFramePr>
              <p:nvPr/>
            </p:nvGraphicFramePr>
            <p:xfrm>
              <a:off x="2908" y="2319"/>
              <a:ext cx="42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8" name="公式" r:id="rId15" imgW="672840" imgH="279360" progId="Equation.3">
                      <p:embed/>
                    </p:oleObj>
                  </mc:Choice>
                  <mc:Fallback>
                    <p:oleObj name="公式" r:id="rId15" imgW="672840" imgH="279360" progId="Equation.3">
                      <p:embed/>
                      <p:pic>
                        <p:nvPicPr>
                          <p:cNvPr id="8209" name="Object 17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08" y="2319"/>
                            <a:ext cx="424" cy="1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5572125" y="4622800"/>
            <a:ext cx="3108325" cy="1525588"/>
            <a:chOff x="3510" y="2912"/>
            <a:chExt cx="1958" cy="961"/>
          </a:xfrm>
        </p:grpSpPr>
        <p:sp>
          <p:nvSpPr>
            <p:cNvPr id="8210" name="Rectangle 18"/>
            <p:cNvSpPr>
              <a:spLocks noChangeArrowheads="1"/>
            </p:cNvSpPr>
            <p:nvPr/>
          </p:nvSpPr>
          <p:spPr bwMode="auto">
            <a:xfrm>
              <a:off x="3510" y="2912"/>
              <a:ext cx="14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FF3300"/>
                  </a:solidFill>
                  <a:latin typeface="宋体" panose="02010600030101010101" pitchFamily="2" charset="-122"/>
                </a:rPr>
                <a:t>(</a:t>
              </a:r>
              <a:r>
                <a:rPr kumimoji="1" lang="zh-CN" altLang="en-US" b="1">
                  <a:solidFill>
                    <a:srgbClr val="FF3300"/>
                  </a:solidFill>
                  <a:latin typeface="宋体" panose="02010600030101010101" pitchFamily="2" charset="-122"/>
                </a:rPr>
                <a:t>单位：秒</a:t>
              </a:r>
              <a:r>
                <a:rPr kumimoji="1" lang="en-US" altLang="zh-CN" b="1">
                  <a:solidFill>
                    <a:srgbClr val="FF3300"/>
                  </a:solidFill>
                  <a:latin typeface="宋体" panose="02010600030101010101" pitchFamily="2" charset="-122"/>
                </a:rPr>
                <a:t>)</a:t>
              </a:r>
              <a:endParaRPr kumimoji="1" lang="en-US" altLang="zh-CN" b="1">
                <a:solidFill>
                  <a:srgbClr val="FF3300"/>
                </a:solidFill>
              </a:endParaRPr>
            </a:p>
          </p:txBody>
        </p:sp>
        <p:sp>
          <p:nvSpPr>
            <p:cNvPr id="8211" name="Rectangle 19"/>
            <p:cNvSpPr>
              <a:spLocks noChangeArrowheads="1"/>
            </p:cNvSpPr>
            <p:nvPr/>
          </p:nvSpPr>
          <p:spPr bwMode="auto">
            <a:xfrm>
              <a:off x="3511" y="3585"/>
              <a:ext cx="19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FF3300"/>
                  </a:solidFill>
                  <a:latin typeface="宋体" panose="02010600030101010101" pitchFamily="2" charset="-122"/>
                </a:rPr>
                <a:t>(</a:t>
              </a:r>
              <a:r>
                <a:rPr kumimoji="1" lang="zh-CN" altLang="en-US" b="1">
                  <a:solidFill>
                    <a:srgbClr val="FF3300"/>
                  </a:solidFill>
                  <a:latin typeface="宋体" panose="02010600030101010101" pitchFamily="2" charset="-122"/>
                </a:rPr>
                <a:t>单位：赫兹</a:t>
              </a:r>
              <a:r>
                <a:rPr kumimoji="1" lang="zh-CN" altLang="en-US" b="1">
                  <a:solidFill>
                    <a:srgbClr val="FF3300"/>
                  </a:solidFill>
                </a:rPr>
                <a:t> </a:t>
              </a:r>
              <a:r>
                <a:rPr kumimoji="1" lang="en-US" altLang="zh-CN" b="1">
                  <a:solidFill>
                    <a:srgbClr val="FF3300"/>
                  </a:solidFill>
                </a:rPr>
                <a:t>Hz</a:t>
              </a:r>
              <a:r>
                <a:rPr kumimoji="1" lang="en-US" altLang="zh-CN" b="1">
                  <a:solidFill>
                    <a:srgbClr val="FF3300"/>
                  </a:solidFill>
                  <a:latin typeface="宋体" panose="02010600030101010101" pitchFamily="2" charset="-122"/>
                </a:rPr>
                <a:t>)</a:t>
              </a:r>
              <a:endParaRPr kumimoji="1" lang="en-US" altLang="zh-CN" b="1">
                <a:solidFill>
                  <a:srgbClr val="FF3300"/>
                </a:solidFill>
              </a:endParaRPr>
            </a:p>
          </p:txBody>
        </p:sp>
      </p:grpSp>
      <p:graphicFrame>
        <p:nvGraphicFramePr>
          <p:cNvPr id="8212" name="Object 20"/>
          <p:cNvGraphicFramePr>
            <a:graphicFrameLocks/>
          </p:cNvGraphicFramePr>
          <p:nvPr/>
        </p:nvGraphicFramePr>
        <p:xfrm>
          <a:off x="2386013" y="2286000"/>
          <a:ext cx="2882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公式" r:id="rId17" imgW="2882880" imgH="380880" progId="Equation.3">
                  <p:embed/>
                </p:oleObj>
              </mc:Choice>
              <mc:Fallback>
                <p:oleObj name="公式" r:id="rId17" imgW="2882880" imgH="380880" progId="Equation.3">
                  <p:embed/>
                  <p:pic>
                    <p:nvPicPr>
                      <p:cNvPr id="8212" name="Object 20"/>
                      <p:cNvPicPr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6013" y="2286000"/>
                        <a:ext cx="28829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42" name="Group 50"/>
          <p:cNvGrpSpPr>
            <a:grpSpLocks/>
          </p:cNvGrpSpPr>
          <p:nvPr/>
        </p:nvGrpSpPr>
        <p:grpSpPr bwMode="auto">
          <a:xfrm>
            <a:off x="3503613" y="1157288"/>
            <a:ext cx="755650" cy="366712"/>
            <a:chOff x="1626" y="3166"/>
            <a:chExt cx="476" cy="231"/>
          </a:xfrm>
        </p:grpSpPr>
        <p:sp>
          <p:nvSpPr>
            <p:cNvPr id="8243" name="Rectangle 51"/>
            <p:cNvSpPr>
              <a:spLocks noChangeArrowheads="1"/>
            </p:cNvSpPr>
            <p:nvPr/>
          </p:nvSpPr>
          <p:spPr bwMode="auto">
            <a:xfrm>
              <a:off x="1656" y="3192"/>
              <a:ext cx="28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" name="Rectangle 52"/>
            <p:cNvSpPr>
              <a:spLocks noChangeArrowheads="1"/>
            </p:cNvSpPr>
            <p:nvPr/>
          </p:nvSpPr>
          <p:spPr bwMode="auto">
            <a:xfrm>
              <a:off x="1626" y="3166"/>
              <a:ext cx="4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 补   </a:t>
              </a:r>
              <a:r>
                <a:rPr lang="zh-CN" altLang="en-US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824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9" name="Picture 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0" name="Picture 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3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4" name="Picture 1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7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8" name="Picture 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9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0" name="Picture 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3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4" name="Picture 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5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66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2979" name="Group 35"/>
          <p:cNvGrpSpPr>
            <a:grpSpLocks/>
          </p:cNvGrpSpPr>
          <p:nvPr/>
        </p:nvGrpSpPr>
        <p:grpSpPr bwMode="auto">
          <a:xfrm>
            <a:off x="833438" y="1352550"/>
            <a:ext cx="5945187" cy="1809750"/>
            <a:chOff x="525" y="852"/>
            <a:chExt cx="3745" cy="1140"/>
          </a:xfrm>
        </p:grpSpPr>
        <p:sp>
          <p:nvSpPr>
            <p:cNvPr id="82968" name="Rectangle 24"/>
            <p:cNvSpPr>
              <a:spLocks noChangeArrowheads="1"/>
            </p:cNvSpPr>
            <p:nvPr/>
          </p:nvSpPr>
          <p:spPr bwMode="auto">
            <a:xfrm>
              <a:off x="525" y="852"/>
              <a:ext cx="37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1811</a:t>
              </a:r>
              <a:r>
                <a:rPr kumimoji="1" lang="en-US" altLang="zh-CN" b="1" baseline="-25000"/>
                <a:t> </a:t>
              </a:r>
              <a:r>
                <a:rPr kumimoji="1" lang="zh-CN" altLang="en-US" b="1"/>
                <a:t>年，</a:t>
              </a:r>
              <a:r>
                <a:rPr kumimoji="1" lang="en-US" altLang="zh-CN" b="1"/>
                <a:t>Fourier </a:t>
              </a:r>
              <a:r>
                <a:rPr kumimoji="1" lang="zh-CN" altLang="en-US" b="1"/>
                <a:t>将修改好的论文：</a:t>
              </a:r>
            </a:p>
          </p:txBody>
        </p:sp>
        <p:sp>
          <p:nvSpPr>
            <p:cNvPr id="82970" name="Rectangle 26"/>
            <p:cNvSpPr>
              <a:spLocks noChangeArrowheads="1"/>
            </p:cNvSpPr>
            <p:nvPr/>
          </p:nvSpPr>
          <p:spPr bwMode="auto">
            <a:xfrm>
              <a:off x="696" y="1704"/>
              <a:ext cx="22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</a:pPr>
              <a:r>
                <a:rPr kumimoji="1" lang="zh-CN" altLang="en-US" b="1"/>
                <a:t>提交给法国科学院。</a:t>
              </a:r>
            </a:p>
          </p:txBody>
        </p:sp>
        <p:grpSp>
          <p:nvGrpSpPr>
            <p:cNvPr id="82972" name="Group 28"/>
            <p:cNvGrpSpPr>
              <a:grpSpLocks/>
            </p:cNvGrpSpPr>
            <p:nvPr/>
          </p:nvGrpSpPr>
          <p:grpSpPr bwMode="auto">
            <a:xfrm>
              <a:off x="1224" y="1236"/>
              <a:ext cx="2592" cy="360"/>
              <a:chOff x="1224" y="1416"/>
              <a:chExt cx="2592" cy="360"/>
            </a:xfrm>
          </p:grpSpPr>
          <p:sp>
            <p:nvSpPr>
              <p:cNvPr id="82973" name="Rectangle 29"/>
              <p:cNvSpPr>
                <a:spLocks noChangeArrowheads="1"/>
              </p:cNvSpPr>
              <p:nvPr/>
            </p:nvSpPr>
            <p:spPr bwMode="auto">
              <a:xfrm>
                <a:off x="1314" y="1416"/>
                <a:ext cx="2292" cy="360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74" name="Rectangle 30"/>
              <p:cNvSpPr>
                <a:spLocks noChangeArrowheads="1"/>
              </p:cNvSpPr>
              <p:nvPr/>
            </p:nvSpPr>
            <p:spPr bwMode="auto">
              <a:xfrm>
                <a:off x="1224" y="1446"/>
                <a:ext cx="25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buSzPct val="90000"/>
                </a:pPr>
                <a:r>
                  <a:rPr kumimoji="1" lang="en-US" altLang="zh-CN" b="1"/>
                  <a:t>《</a:t>
                </a:r>
                <a:r>
                  <a:rPr kumimoji="1" lang="zh-CN" altLang="en-US" b="1"/>
                  <a:t>关于热传导问题的研究</a:t>
                </a:r>
                <a:r>
                  <a:rPr kumimoji="1" lang="en-US" altLang="zh-CN" b="1"/>
                  <a:t>》</a:t>
                </a:r>
              </a:p>
            </p:txBody>
          </p:sp>
        </p:grpSp>
      </p:grpSp>
      <p:grpSp>
        <p:nvGrpSpPr>
          <p:cNvPr id="82980" name="Group 36"/>
          <p:cNvGrpSpPr>
            <a:grpSpLocks/>
          </p:cNvGrpSpPr>
          <p:nvPr/>
        </p:nvGrpSpPr>
        <p:grpSpPr bwMode="auto">
          <a:xfrm>
            <a:off x="1100138" y="2725738"/>
            <a:ext cx="7912100" cy="1636712"/>
            <a:chOff x="693" y="1717"/>
            <a:chExt cx="4984" cy="1031"/>
          </a:xfrm>
        </p:grpSpPr>
        <p:sp>
          <p:nvSpPr>
            <p:cNvPr id="82969" name="Rectangle 25"/>
            <p:cNvSpPr>
              <a:spLocks noChangeArrowheads="1"/>
            </p:cNvSpPr>
            <p:nvPr/>
          </p:nvSpPr>
          <p:spPr bwMode="auto">
            <a:xfrm>
              <a:off x="693" y="2095"/>
              <a:ext cx="49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其新颖、实用，从而于 </a:t>
              </a:r>
              <a:r>
                <a:rPr kumimoji="1" lang="en-US" altLang="zh-CN" b="1"/>
                <a:t>1812 </a:t>
              </a:r>
              <a:r>
                <a:rPr kumimoji="1" lang="zh-CN" altLang="en-US" b="1"/>
                <a:t>年获得法国科学院颁发的</a:t>
              </a:r>
            </a:p>
          </p:txBody>
        </p:sp>
        <p:sp>
          <p:nvSpPr>
            <p:cNvPr id="82971" name="Rectangle 27"/>
            <p:cNvSpPr>
              <a:spLocks noChangeArrowheads="1"/>
            </p:cNvSpPr>
            <p:nvPr/>
          </p:nvSpPr>
          <p:spPr bwMode="auto">
            <a:xfrm>
              <a:off x="696" y="2460"/>
              <a:ext cx="48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大奖，但仍以其不严密性被</a:t>
              </a:r>
              <a:r>
                <a:rPr kumimoji="1" lang="en-US" altLang="zh-CN" b="1"/>
                <a:t>《</a:t>
              </a:r>
              <a:r>
                <a:rPr kumimoji="1" lang="zh-CN" altLang="en-US" b="1"/>
                <a:t>论文汇编</a:t>
              </a:r>
              <a:r>
                <a:rPr kumimoji="1" lang="en-US" altLang="zh-CN" b="1"/>
                <a:t>》</a:t>
              </a:r>
              <a:r>
                <a:rPr kumimoji="1" lang="zh-CN" altLang="en-US" b="1"/>
                <a:t>拒</a:t>
              </a:r>
              <a:r>
                <a:rPr kumimoji="1" lang="en-US" altLang="zh-CN" b="1">
                  <a:latin typeface="宋体" panose="02010600030101010101" pitchFamily="2" charset="-122"/>
                </a:rPr>
                <a:t>(</a:t>
              </a:r>
              <a:r>
                <a:rPr kumimoji="1" lang="zh-CN" altLang="en-US" b="1"/>
                <a:t>锯</a:t>
              </a:r>
              <a:r>
                <a:rPr kumimoji="1" lang="en-US" altLang="zh-CN" b="1">
                  <a:latin typeface="宋体" panose="02010600030101010101" pitchFamily="2" charset="-122"/>
                </a:rPr>
                <a:t>)</a:t>
              </a:r>
              <a:r>
                <a:rPr kumimoji="1" lang="zh-CN" altLang="en-US" b="1">
                  <a:latin typeface="宋体" panose="02010600030101010101" pitchFamily="2" charset="-122"/>
                </a:rPr>
                <a:t>收。</a:t>
              </a:r>
            </a:p>
          </p:txBody>
        </p:sp>
        <p:sp>
          <p:nvSpPr>
            <p:cNvPr id="82976" name="Rectangle 32"/>
            <p:cNvSpPr>
              <a:spLocks noChangeArrowheads="1"/>
            </p:cNvSpPr>
            <p:nvPr/>
          </p:nvSpPr>
          <p:spPr bwMode="auto">
            <a:xfrm>
              <a:off x="2438" y="1717"/>
              <a:ext cx="3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经过评审小组</a:t>
              </a:r>
              <a:r>
                <a:rPr kumimoji="1" lang="en-US" altLang="zh-CN" b="1">
                  <a:latin typeface="宋体" panose="02010600030101010101" pitchFamily="2" charset="-122"/>
                </a:rPr>
                <a:t>(</a:t>
              </a:r>
              <a:r>
                <a:rPr kumimoji="1" lang="en-US" altLang="zh-CN" sz="1200" b="1" baseline="-25000"/>
                <a:t> </a:t>
              </a:r>
              <a:r>
                <a:rPr kumimoji="1" lang="en-US" altLang="zh-CN" b="1">
                  <a:solidFill>
                    <a:schemeClr val="hlink"/>
                  </a:solidFill>
                </a:rPr>
                <a:t>3L</a:t>
              </a:r>
              <a:r>
                <a:rPr kumimoji="1" lang="en-US" altLang="zh-CN" b="1" baseline="-25000">
                  <a:solidFill>
                    <a:schemeClr val="hlink"/>
                  </a:solidFill>
                </a:rPr>
                <a:t> </a:t>
              </a:r>
              <a:r>
                <a:rPr kumimoji="1" lang="en-US" altLang="zh-CN" b="1">
                  <a:latin typeface="宋体" panose="02010600030101010101" pitchFamily="2" charset="-122"/>
                </a:rPr>
                <a:t>)</a:t>
              </a:r>
              <a:r>
                <a:rPr kumimoji="1" lang="zh-CN" altLang="en-US" b="1"/>
                <a:t>审阅后，认为</a:t>
              </a:r>
            </a:p>
          </p:txBody>
        </p:sp>
      </p:grpSp>
      <p:sp>
        <p:nvSpPr>
          <p:cNvPr id="82977" name="Rectangle 33"/>
          <p:cNvSpPr>
            <a:spLocks noChangeArrowheads="1"/>
          </p:cNvSpPr>
          <p:nvPr/>
        </p:nvSpPr>
        <p:spPr bwMode="auto">
          <a:xfrm>
            <a:off x="1204913" y="531813"/>
            <a:ext cx="4646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ea typeface="楷体_GB2312" pitchFamily="49" charset="-122"/>
              </a:rPr>
              <a:t>历史回顾</a:t>
            </a:r>
            <a:r>
              <a:rPr kumimoji="1" lang="en-US" altLang="zh-CN" sz="2800" b="1">
                <a:solidFill>
                  <a:srgbClr val="006600"/>
                </a:solidFill>
                <a:ea typeface="楷体_GB2312" pitchFamily="49" charset="-122"/>
              </a:rPr>
              <a:t>—— </a:t>
            </a:r>
            <a:r>
              <a:rPr kumimoji="1" lang="en-US" altLang="zh-CN" sz="2800" b="1" u="sng">
                <a:solidFill>
                  <a:srgbClr val="006600"/>
                </a:solidFill>
                <a:ea typeface="楷体_GB2312" pitchFamily="49" charset="-122"/>
              </a:rPr>
              <a:t>Fourier</a:t>
            </a:r>
            <a:r>
              <a:rPr kumimoji="1" lang="zh-CN" altLang="en-US" sz="2800" b="1" u="sng">
                <a:solidFill>
                  <a:srgbClr val="006600"/>
                </a:solidFill>
                <a:ea typeface="楷体_GB2312" pitchFamily="49" charset="-122"/>
              </a:rPr>
              <a:t>级数</a:t>
            </a:r>
            <a:r>
              <a:rPr kumimoji="1" lang="zh-CN" altLang="en-US" sz="2800" b="1">
                <a:solidFill>
                  <a:srgbClr val="006600"/>
                </a:solidFill>
                <a:ea typeface="楷体_GB2312" pitchFamily="49" charset="-122"/>
              </a:rPr>
              <a:t>   </a:t>
            </a:r>
          </a:p>
        </p:txBody>
      </p:sp>
      <p:sp>
        <p:nvSpPr>
          <p:cNvPr id="82978" name="Rectangle 34"/>
          <p:cNvSpPr>
            <a:spLocks noChangeArrowheads="1"/>
          </p:cNvSpPr>
          <p:nvPr/>
        </p:nvSpPr>
        <p:spPr bwMode="auto">
          <a:xfrm>
            <a:off x="528638" y="531813"/>
            <a:ext cx="1543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</a:rPr>
              <a:t>附：   </a:t>
            </a:r>
            <a:endParaRPr kumimoji="1" lang="zh-CN" altLang="en-US" sz="2800" b="1">
              <a:solidFill>
                <a:srgbClr val="006600"/>
              </a:solidFill>
              <a:ea typeface="楷体_GB2312" pitchFamily="49" charset="-122"/>
            </a:endParaRPr>
          </a:p>
        </p:txBody>
      </p:sp>
      <p:pic>
        <p:nvPicPr>
          <p:cNvPr id="82981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2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1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2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3" name="Picture 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4" name="Picture 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5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6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7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8" name="Picture 1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9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0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1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2" name="Picture 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3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4" name="Picture 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5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6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7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8" name="Picture 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9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90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4002" name="Group 34"/>
          <p:cNvGrpSpPr>
            <a:grpSpLocks/>
          </p:cNvGrpSpPr>
          <p:nvPr/>
        </p:nvGrpSpPr>
        <p:grpSpPr bwMode="auto">
          <a:xfrm>
            <a:off x="833438" y="1352550"/>
            <a:ext cx="8118475" cy="1181100"/>
            <a:chOff x="525" y="852"/>
            <a:chExt cx="5114" cy="744"/>
          </a:xfrm>
        </p:grpSpPr>
        <p:sp>
          <p:nvSpPr>
            <p:cNvPr id="83992" name="Rectangle 24"/>
            <p:cNvSpPr>
              <a:spLocks noChangeArrowheads="1"/>
            </p:cNvSpPr>
            <p:nvPr/>
          </p:nvSpPr>
          <p:spPr bwMode="auto">
            <a:xfrm>
              <a:off x="525" y="852"/>
              <a:ext cx="51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1822</a:t>
              </a:r>
              <a:r>
                <a:rPr kumimoji="1" lang="en-US" altLang="zh-CN" b="1" baseline="-25000"/>
                <a:t> </a:t>
              </a:r>
              <a:r>
                <a:rPr kumimoji="1" lang="zh-CN" altLang="en-US" b="1"/>
                <a:t>年，</a:t>
              </a:r>
              <a:r>
                <a:rPr kumimoji="1" lang="en-US" altLang="zh-CN" b="1"/>
                <a:t>Fourier </a:t>
              </a:r>
              <a:r>
                <a:rPr kumimoji="1" lang="zh-CN" altLang="en-US" b="1"/>
                <a:t>经过十年的努力，终于出版了专著：</a:t>
              </a:r>
            </a:p>
          </p:txBody>
        </p:sp>
        <p:grpSp>
          <p:nvGrpSpPr>
            <p:cNvPr id="83993" name="Group 25"/>
            <p:cNvGrpSpPr>
              <a:grpSpLocks/>
            </p:cNvGrpSpPr>
            <p:nvPr/>
          </p:nvGrpSpPr>
          <p:grpSpPr bwMode="auto">
            <a:xfrm>
              <a:off x="1806" y="1236"/>
              <a:ext cx="1794" cy="360"/>
              <a:chOff x="1806" y="1416"/>
              <a:chExt cx="1794" cy="360"/>
            </a:xfrm>
          </p:grpSpPr>
          <p:sp>
            <p:nvSpPr>
              <p:cNvPr id="83994" name="Rectangle 26"/>
              <p:cNvSpPr>
                <a:spLocks noChangeArrowheads="1"/>
              </p:cNvSpPr>
              <p:nvPr/>
            </p:nvSpPr>
            <p:spPr bwMode="auto">
              <a:xfrm>
                <a:off x="1842" y="1416"/>
                <a:ext cx="1578" cy="360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95" name="Rectangle 27"/>
              <p:cNvSpPr>
                <a:spLocks noChangeArrowheads="1"/>
              </p:cNvSpPr>
              <p:nvPr/>
            </p:nvSpPr>
            <p:spPr bwMode="auto">
              <a:xfrm>
                <a:off x="1806" y="1446"/>
                <a:ext cx="179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buSzPct val="90000"/>
                </a:pPr>
                <a:r>
                  <a:rPr kumimoji="1" lang="en-US" altLang="zh-CN" b="1"/>
                  <a:t>《</a:t>
                </a:r>
                <a:r>
                  <a:rPr kumimoji="1" lang="zh-CN" altLang="en-US" b="1"/>
                  <a:t>热的解析理论</a:t>
                </a:r>
                <a:r>
                  <a:rPr kumimoji="1" lang="en-US" altLang="zh-CN" b="1"/>
                  <a:t>》</a:t>
                </a:r>
              </a:p>
            </p:txBody>
          </p:sp>
        </p:grpSp>
      </p:grpSp>
      <p:grpSp>
        <p:nvGrpSpPr>
          <p:cNvPr id="84003" name="Group 35"/>
          <p:cNvGrpSpPr>
            <a:grpSpLocks/>
          </p:cNvGrpSpPr>
          <p:nvPr/>
        </p:nvGrpSpPr>
        <p:grpSpPr bwMode="auto">
          <a:xfrm>
            <a:off x="1100138" y="2752725"/>
            <a:ext cx="8043862" cy="1601788"/>
            <a:chOff x="693" y="1734"/>
            <a:chExt cx="5067" cy="1009"/>
          </a:xfrm>
        </p:grpSpPr>
        <p:sp>
          <p:nvSpPr>
            <p:cNvPr id="83996" name="Rectangle 28"/>
            <p:cNvSpPr>
              <a:spLocks noChangeArrowheads="1"/>
            </p:cNvSpPr>
            <p:nvPr/>
          </p:nvSpPr>
          <p:spPr bwMode="auto">
            <a:xfrm>
              <a:off x="693" y="1734"/>
              <a:ext cx="50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这部经典著作将欧拉、伯努利等人在一些特殊情形下使用</a:t>
              </a:r>
            </a:p>
          </p:txBody>
        </p:sp>
        <p:sp>
          <p:nvSpPr>
            <p:cNvPr id="83997" name="Rectangle 29"/>
            <p:cNvSpPr>
              <a:spLocks noChangeArrowheads="1"/>
            </p:cNvSpPr>
            <p:nvPr/>
          </p:nvSpPr>
          <p:spPr bwMode="auto">
            <a:xfrm>
              <a:off x="696" y="2094"/>
              <a:ext cx="50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的三角级数方法，发展成内容丰富的一般理论，特别是在</a:t>
              </a:r>
            </a:p>
          </p:txBody>
        </p:sp>
        <p:sp>
          <p:nvSpPr>
            <p:cNvPr id="83998" name="Rectangle 30"/>
            <p:cNvSpPr>
              <a:spLocks noChangeArrowheads="1"/>
            </p:cNvSpPr>
            <p:nvPr/>
          </p:nvSpPr>
          <p:spPr bwMode="auto">
            <a:xfrm>
              <a:off x="697" y="2455"/>
              <a:ext cx="35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工程应用方面显示出巨大的价值。</a:t>
              </a:r>
            </a:p>
          </p:txBody>
        </p:sp>
      </p:grpSp>
      <p:sp>
        <p:nvSpPr>
          <p:cNvPr id="84000" name="Rectangle 32"/>
          <p:cNvSpPr>
            <a:spLocks noChangeArrowheads="1"/>
          </p:cNvSpPr>
          <p:nvPr/>
        </p:nvSpPr>
        <p:spPr bwMode="auto">
          <a:xfrm>
            <a:off x="1204913" y="531813"/>
            <a:ext cx="4646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ea typeface="楷体_GB2312" pitchFamily="49" charset="-122"/>
              </a:rPr>
              <a:t>历史回顾</a:t>
            </a:r>
            <a:r>
              <a:rPr kumimoji="1" lang="en-US" altLang="zh-CN" sz="2800" b="1">
                <a:solidFill>
                  <a:srgbClr val="006600"/>
                </a:solidFill>
                <a:ea typeface="楷体_GB2312" pitchFamily="49" charset="-122"/>
              </a:rPr>
              <a:t>—— </a:t>
            </a:r>
            <a:r>
              <a:rPr kumimoji="1" lang="en-US" altLang="zh-CN" sz="2800" b="1" u="sng">
                <a:solidFill>
                  <a:srgbClr val="006600"/>
                </a:solidFill>
                <a:ea typeface="楷体_GB2312" pitchFamily="49" charset="-122"/>
              </a:rPr>
              <a:t>Fourier</a:t>
            </a:r>
            <a:r>
              <a:rPr kumimoji="1" lang="zh-CN" altLang="en-US" sz="2800" b="1" u="sng">
                <a:solidFill>
                  <a:srgbClr val="006600"/>
                </a:solidFill>
                <a:ea typeface="楷体_GB2312" pitchFamily="49" charset="-122"/>
              </a:rPr>
              <a:t>级数</a:t>
            </a:r>
            <a:r>
              <a:rPr kumimoji="1" lang="zh-CN" altLang="en-US" sz="2800" b="1">
                <a:solidFill>
                  <a:srgbClr val="006600"/>
                </a:solidFill>
                <a:ea typeface="楷体_GB2312" pitchFamily="49" charset="-122"/>
              </a:rPr>
              <a:t>   </a:t>
            </a:r>
          </a:p>
        </p:txBody>
      </p:sp>
      <p:sp>
        <p:nvSpPr>
          <p:cNvPr id="84001" name="Rectangle 33"/>
          <p:cNvSpPr>
            <a:spLocks noChangeArrowheads="1"/>
          </p:cNvSpPr>
          <p:nvPr/>
        </p:nvSpPr>
        <p:spPr bwMode="auto">
          <a:xfrm>
            <a:off x="528638" y="531813"/>
            <a:ext cx="1543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</a:rPr>
              <a:t>附：   </a:t>
            </a:r>
            <a:endParaRPr kumimoji="1" lang="zh-CN" altLang="en-US" sz="2800" b="1">
              <a:solidFill>
                <a:srgbClr val="006600"/>
              </a:solidFill>
              <a:ea typeface="楷体_GB2312" pitchFamily="49" charset="-122"/>
            </a:endParaRPr>
          </a:p>
        </p:txBody>
      </p:sp>
      <p:pic>
        <p:nvPicPr>
          <p:cNvPr id="84004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4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5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6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7" name="Picture 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8" name="Picture 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9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0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1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2" name="Picture 1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3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4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5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6" name="Picture 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7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8" name="Picture 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9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10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11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12" name="Picture 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13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14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16" name="Rectangle 24"/>
          <p:cNvSpPr>
            <a:spLocks noChangeArrowheads="1"/>
          </p:cNvSpPr>
          <p:nvPr/>
        </p:nvSpPr>
        <p:spPr bwMode="auto">
          <a:xfrm>
            <a:off x="833438" y="1352550"/>
            <a:ext cx="8310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kumimoji="1" lang="zh-CN" altLang="en-US" b="1"/>
              <a:t> </a:t>
            </a:r>
            <a:r>
              <a:rPr kumimoji="1" lang="en-US" altLang="zh-CN" b="1"/>
              <a:t>1829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年，德国数学家 </a:t>
            </a:r>
            <a:r>
              <a:rPr kumimoji="1" lang="en-US" altLang="zh-CN" b="1"/>
              <a:t>Dirichlet </a:t>
            </a:r>
            <a:r>
              <a:rPr kumimoji="1" lang="zh-CN" altLang="en-US" b="1"/>
              <a:t>终于对一类条件较“宽”的</a:t>
            </a:r>
          </a:p>
        </p:txBody>
      </p:sp>
      <p:sp>
        <p:nvSpPr>
          <p:cNvPr id="85017" name="Rectangle 25"/>
          <p:cNvSpPr>
            <a:spLocks noChangeArrowheads="1"/>
          </p:cNvSpPr>
          <p:nvPr/>
        </p:nvSpPr>
        <p:spPr bwMode="auto">
          <a:xfrm>
            <a:off x="1100138" y="1935163"/>
            <a:ext cx="5724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/>
              <a:t>函数给出了严格的证明。时年 </a:t>
            </a:r>
            <a:r>
              <a:rPr kumimoji="1" lang="en-US" altLang="zh-CN" b="1"/>
              <a:t>24 </a:t>
            </a:r>
            <a:r>
              <a:rPr kumimoji="1" lang="zh-CN" altLang="en-US" b="1"/>
              <a:t>岁。</a:t>
            </a:r>
          </a:p>
        </p:txBody>
      </p:sp>
      <p:sp>
        <p:nvSpPr>
          <p:cNvPr id="85018" name="Rectangle 26"/>
          <p:cNvSpPr>
            <a:spLocks noChangeArrowheads="1"/>
          </p:cNvSpPr>
          <p:nvPr/>
        </p:nvSpPr>
        <p:spPr bwMode="auto">
          <a:xfrm>
            <a:off x="835025" y="2640013"/>
            <a:ext cx="6511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kumimoji="1" lang="zh-CN" altLang="en-US" b="1"/>
              <a:t> </a:t>
            </a:r>
            <a:r>
              <a:rPr kumimoji="1" lang="en-US" altLang="zh-CN" b="1"/>
              <a:t>1830</a:t>
            </a:r>
            <a:r>
              <a:rPr kumimoji="1" lang="zh-CN" altLang="en-US" b="1"/>
              <a:t>年</a:t>
            </a:r>
            <a:r>
              <a:rPr kumimoji="1" lang="zh-CN" altLang="en-US" b="1" baseline="-25000"/>
              <a:t> </a:t>
            </a:r>
            <a:r>
              <a:rPr kumimoji="1" lang="en-US" altLang="zh-CN" b="1"/>
              <a:t>5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月</a:t>
            </a:r>
            <a:r>
              <a:rPr kumimoji="1" lang="zh-CN" altLang="en-US" b="1" baseline="-25000"/>
              <a:t> </a:t>
            </a:r>
            <a:r>
              <a:rPr kumimoji="1" lang="en-US" altLang="zh-CN" b="1"/>
              <a:t>16</a:t>
            </a:r>
            <a:r>
              <a:rPr kumimoji="1" lang="en-US" altLang="zh-CN" b="1" baseline="-25000"/>
              <a:t> </a:t>
            </a:r>
            <a:r>
              <a:rPr kumimoji="1" lang="zh-CN" altLang="en-US" b="1"/>
              <a:t>日，</a:t>
            </a:r>
            <a:r>
              <a:rPr kumimoji="1" lang="en-US" altLang="zh-CN" b="1"/>
              <a:t>Fourier </a:t>
            </a:r>
            <a:r>
              <a:rPr kumimoji="1" lang="zh-CN" altLang="en-US" b="1"/>
              <a:t>在巴黎去世。</a:t>
            </a:r>
          </a:p>
        </p:txBody>
      </p:sp>
      <p:grpSp>
        <p:nvGrpSpPr>
          <p:cNvPr id="85019" name="Group 27"/>
          <p:cNvGrpSpPr>
            <a:grpSpLocks/>
          </p:cNvGrpSpPr>
          <p:nvPr/>
        </p:nvGrpSpPr>
        <p:grpSpPr bwMode="auto">
          <a:xfrm>
            <a:off x="536575" y="3609975"/>
            <a:ext cx="8607425" cy="1079500"/>
            <a:chOff x="338" y="2454"/>
            <a:chExt cx="5422" cy="680"/>
          </a:xfrm>
        </p:grpSpPr>
        <p:sp>
          <p:nvSpPr>
            <p:cNvPr id="85020" name="Rectangle 28"/>
            <p:cNvSpPr>
              <a:spLocks noChangeArrowheads="1"/>
            </p:cNvSpPr>
            <p:nvPr/>
          </p:nvSpPr>
          <p:spPr bwMode="auto">
            <a:xfrm>
              <a:off x="338" y="2454"/>
              <a:ext cx="11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FF3300"/>
                  </a:solidFill>
                </a:rPr>
                <a:t>启示：</a:t>
              </a:r>
            </a:p>
          </p:txBody>
        </p:sp>
        <p:sp>
          <p:nvSpPr>
            <p:cNvPr id="85021" name="Rectangle 29"/>
            <p:cNvSpPr>
              <a:spLocks noChangeArrowheads="1"/>
            </p:cNvSpPr>
            <p:nvPr/>
          </p:nvSpPr>
          <p:spPr bwMode="auto">
            <a:xfrm>
              <a:off x="944" y="2467"/>
              <a:ext cx="4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/>
                <a:t>(1) </a:t>
              </a:r>
              <a:r>
                <a:rPr kumimoji="1" lang="zh-CN" altLang="en-US" b="1"/>
                <a:t>有价值的东西一定是真的；真的东西一定是美的。</a:t>
              </a:r>
            </a:p>
          </p:txBody>
        </p:sp>
        <p:sp>
          <p:nvSpPr>
            <p:cNvPr id="85022" name="Rectangle 30"/>
            <p:cNvSpPr>
              <a:spLocks noChangeArrowheads="1"/>
            </p:cNvSpPr>
            <p:nvPr/>
          </p:nvSpPr>
          <p:spPr bwMode="auto">
            <a:xfrm>
              <a:off x="945" y="2846"/>
              <a:ext cx="38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/>
                <a:t>(2) </a:t>
              </a:r>
              <a:r>
                <a:rPr kumimoji="1" lang="zh-CN" altLang="en-US" b="1"/>
                <a:t>坚持不懈的努力就一定会有收获。</a:t>
              </a:r>
            </a:p>
          </p:txBody>
        </p:sp>
      </p:grpSp>
      <p:sp>
        <p:nvSpPr>
          <p:cNvPr id="85025" name="Rectangle 33"/>
          <p:cNvSpPr>
            <a:spLocks noChangeArrowheads="1"/>
          </p:cNvSpPr>
          <p:nvPr/>
        </p:nvSpPr>
        <p:spPr bwMode="auto">
          <a:xfrm>
            <a:off x="1204913" y="531813"/>
            <a:ext cx="4646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ea typeface="楷体_GB2312" pitchFamily="49" charset="-122"/>
              </a:rPr>
              <a:t>历史回顾</a:t>
            </a:r>
            <a:r>
              <a:rPr kumimoji="1" lang="en-US" altLang="zh-CN" sz="2800" b="1">
                <a:solidFill>
                  <a:srgbClr val="006600"/>
                </a:solidFill>
                <a:ea typeface="楷体_GB2312" pitchFamily="49" charset="-122"/>
              </a:rPr>
              <a:t>—— </a:t>
            </a:r>
            <a:r>
              <a:rPr kumimoji="1" lang="en-US" altLang="zh-CN" sz="2800" b="1" u="sng">
                <a:solidFill>
                  <a:srgbClr val="006600"/>
                </a:solidFill>
                <a:ea typeface="楷体_GB2312" pitchFamily="49" charset="-122"/>
              </a:rPr>
              <a:t>Fourier</a:t>
            </a:r>
            <a:r>
              <a:rPr kumimoji="1" lang="zh-CN" altLang="en-US" sz="2800" b="1" u="sng">
                <a:solidFill>
                  <a:srgbClr val="006600"/>
                </a:solidFill>
                <a:ea typeface="楷体_GB2312" pitchFamily="49" charset="-122"/>
              </a:rPr>
              <a:t>级数</a:t>
            </a:r>
            <a:r>
              <a:rPr kumimoji="1" lang="zh-CN" altLang="en-US" sz="2800" b="1">
                <a:solidFill>
                  <a:srgbClr val="006600"/>
                </a:solidFill>
                <a:ea typeface="楷体_GB2312" pitchFamily="49" charset="-122"/>
              </a:rPr>
              <a:t>   </a:t>
            </a:r>
          </a:p>
        </p:txBody>
      </p:sp>
      <p:sp>
        <p:nvSpPr>
          <p:cNvPr id="85026" name="Rectangle 34"/>
          <p:cNvSpPr>
            <a:spLocks noChangeArrowheads="1"/>
          </p:cNvSpPr>
          <p:nvPr/>
        </p:nvSpPr>
        <p:spPr bwMode="auto">
          <a:xfrm>
            <a:off x="528638" y="531813"/>
            <a:ext cx="1543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</a:rPr>
              <a:t>附：   </a:t>
            </a:r>
            <a:endParaRPr kumimoji="1" lang="zh-CN" altLang="en-US" sz="2800" b="1">
              <a:solidFill>
                <a:srgbClr val="006600"/>
              </a:solidFill>
              <a:ea typeface="楷体_GB2312" pitchFamily="49" charset="-122"/>
            </a:endParaRPr>
          </a:p>
        </p:txBody>
      </p:sp>
      <p:pic>
        <p:nvPicPr>
          <p:cNvPr id="85027" name="Picture 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28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5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5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5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5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16" grpId="0"/>
      <p:bldP spid="85017" grpId="0"/>
      <p:bldP spid="850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33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4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5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6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7" name="Picture 2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8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9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0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1" name="Picture 2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2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3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4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5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6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7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8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9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50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51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5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53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532" name="Group 20"/>
          <p:cNvGrpSpPr>
            <a:grpSpLocks/>
          </p:cNvGrpSpPr>
          <p:nvPr/>
        </p:nvGrpSpPr>
        <p:grpSpPr bwMode="auto">
          <a:xfrm>
            <a:off x="1152525" y="4030663"/>
            <a:ext cx="6965950" cy="1752600"/>
            <a:chOff x="726" y="2539"/>
            <a:chExt cx="4388" cy="1104"/>
          </a:xfrm>
        </p:grpSpPr>
        <p:sp>
          <p:nvSpPr>
            <p:cNvPr id="64520" name="Rectangle 8"/>
            <p:cNvSpPr>
              <a:spLocks noChangeArrowheads="1"/>
            </p:cNvSpPr>
            <p:nvPr/>
          </p:nvSpPr>
          <p:spPr bwMode="auto">
            <a:xfrm>
              <a:off x="726" y="2539"/>
              <a:ext cx="29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解析数论的创始人之一。</a:t>
              </a:r>
            </a:p>
          </p:txBody>
        </p:sp>
        <p:sp>
          <p:nvSpPr>
            <p:cNvPr id="64521" name="Rectangle 9"/>
            <p:cNvSpPr>
              <a:spLocks noChangeArrowheads="1"/>
            </p:cNvSpPr>
            <p:nvPr/>
          </p:nvSpPr>
          <p:spPr bwMode="auto">
            <a:xfrm>
              <a:off x="726" y="2948"/>
              <a:ext cx="4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对数论、数学分析和数学物理有突出贡献。</a:t>
              </a:r>
            </a:p>
          </p:txBody>
        </p:sp>
        <p:sp>
          <p:nvSpPr>
            <p:cNvPr id="64522" name="Rectangle 10"/>
            <p:cNvSpPr>
              <a:spLocks noChangeArrowheads="1"/>
            </p:cNvSpPr>
            <p:nvPr/>
          </p:nvSpPr>
          <p:spPr bwMode="auto">
            <a:xfrm>
              <a:off x="727" y="3355"/>
              <a:ext cx="35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对德国数学发展产生巨大影响。</a:t>
              </a:r>
            </a:p>
          </p:txBody>
        </p:sp>
      </p:grpSp>
      <p:grpSp>
        <p:nvGrpSpPr>
          <p:cNvPr id="64531" name="Group 19"/>
          <p:cNvGrpSpPr>
            <a:grpSpLocks/>
          </p:cNvGrpSpPr>
          <p:nvPr/>
        </p:nvGrpSpPr>
        <p:grpSpPr bwMode="auto">
          <a:xfrm>
            <a:off x="1279525" y="1192213"/>
            <a:ext cx="7689850" cy="2555875"/>
            <a:chOff x="806" y="751"/>
            <a:chExt cx="4844" cy="1610"/>
          </a:xfrm>
        </p:grpSpPr>
        <p:sp>
          <p:nvSpPr>
            <p:cNvPr id="64515" name="Rectangle 3"/>
            <p:cNvSpPr>
              <a:spLocks noChangeArrowheads="1"/>
            </p:cNvSpPr>
            <p:nvPr/>
          </p:nvSpPr>
          <p:spPr bwMode="auto">
            <a:xfrm>
              <a:off x="3180" y="1899"/>
              <a:ext cx="16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6666"/>
                  </a:solidFill>
                  <a:ea typeface="华文行楷" panose="02010800040101010101" pitchFamily="2" charset="-122"/>
                </a:rPr>
                <a:t>德国数学家</a:t>
              </a:r>
            </a:p>
          </p:txBody>
        </p:sp>
        <p:sp>
          <p:nvSpPr>
            <p:cNvPr id="64517" name="Rectangle 5"/>
            <p:cNvSpPr>
              <a:spLocks noChangeArrowheads="1"/>
            </p:cNvSpPr>
            <p:nvPr/>
          </p:nvSpPr>
          <p:spPr bwMode="auto">
            <a:xfrm>
              <a:off x="3192" y="1554"/>
              <a:ext cx="16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6600"/>
                  </a:solidFill>
                </a:rPr>
                <a:t>(1805</a:t>
              </a:r>
              <a:r>
                <a:rPr kumimoji="1" lang="zh-CN" altLang="en-US" b="1">
                  <a:solidFill>
                    <a:srgbClr val="006600"/>
                  </a:solidFill>
                </a:rPr>
                <a:t>～</a:t>
              </a:r>
              <a:r>
                <a:rPr kumimoji="1" lang="en-US" altLang="zh-CN" b="1">
                  <a:solidFill>
                    <a:srgbClr val="006600"/>
                  </a:solidFill>
                </a:rPr>
                <a:t>1859)</a:t>
              </a:r>
            </a:p>
          </p:txBody>
        </p:sp>
        <p:sp>
          <p:nvSpPr>
            <p:cNvPr id="64518" name="Rectangle 6"/>
            <p:cNvSpPr>
              <a:spLocks noChangeArrowheads="1"/>
            </p:cNvSpPr>
            <p:nvPr/>
          </p:nvSpPr>
          <p:spPr bwMode="auto">
            <a:xfrm>
              <a:off x="3162" y="771"/>
              <a:ext cx="162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3600">
                  <a:solidFill>
                    <a:srgbClr val="0000FF"/>
                  </a:solidFill>
                  <a:ea typeface="隶书" panose="02010509060101010101" pitchFamily="49" charset="-122"/>
                </a:rPr>
                <a:t>狄利克雷</a:t>
              </a:r>
            </a:p>
          </p:txBody>
        </p:sp>
        <p:sp>
          <p:nvSpPr>
            <p:cNvPr id="64519" name="Rectangle 7"/>
            <p:cNvSpPr>
              <a:spLocks noChangeArrowheads="1"/>
            </p:cNvSpPr>
            <p:nvPr/>
          </p:nvSpPr>
          <p:spPr bwMode="auto">
            <a:xfrm>
              <a:off x="2388" y="1194"/>
              <a:ext cx="32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00FF"/>
                  </a:solidFill>
                </a:rPr>
                <a:t>Dirichlet</a:t>
              </a:r>
              <a:r>
                <a:rPr kumimoji="1" lang="zh-CN" altLang="en-US" b="1">
                  <a:solidFill>
                    <a:srgbClr val="0000FF"/>
                  </a:solidFill>
                </a:rPr>
                <a:t>，</a:t>
              </a:r>
              <a:r>
                <a:rPr kumimoji="1" lang="en-US" altLang="zh-CN" b="1">
                  <a:solidFill>
                    <a:srgbClr val="0000FF"/>
                  </a:solidFill>
                </a:rPr>
                <a:t>Peter Gustav Lejeune</a:t>
              </a:r>
            </a:p>
          </p:txBody>
        </p:sp>
        <p:pic>
          <p:nvPicPr>
            <p:cNvPr id="64527" name="Picture 15" descr="狄利克雷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" y="751"/>
              <a:ext cx="1306" cy="1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4530" name="Group 18"/>
          <p:cNvGrpSpPr>
            <a:grpSpLocks/>
          </p:cNvGrpSpPr>
          <p:nvPr/>
        </p:nvGrpSpPr>
        <p:grpSpPr bwMode="auto">
          <a:xfrm>
            <a:off x="528638" y="531813"/>
            <a:ext cx="5237162" cy="547687"/>
            <a:chOff x="333" y="335"/>
            <a:chExt cx="3299" cy="345"/>
          </a:xfrm>
        </p:grpSpPr>
        <p:sp>
          <p:nvSpPr>
            <p:cNvPr id="64528" name="Rectangle 16"/>
            <p:cNvSpPr>
              <a:spLocks noChangeArrowheads="1"/>
            </p:cNvSpPr>
            <p:nvPr/>
          </p:nvSpPr>
          <p:spPr bwMode="auto">
            <a:xfrm>
              <a:off x="759" y="353"/>
              <a:ext cx="287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 b="1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kumimoji="1" lang="zh-CN" altLang="en-US" sz="2800" b="1" u="sng">
                  <a:solidFill>
                    <a:srgbClr val="006600"/>
                  </a:solidFill>
                  <a:ea typeface="楷体_GB2312" pitchFamily="49" charset="-122"/>
                </a:rPr>
                <a:t>狄利克雷</a:t>
              </a:r>
            </a:p>
          </p:txBody>
        </p:sp>
        <p:sp>
          <p:nvSpPr>
            <p:cNvPr id="64529" name="Rectangle 17"/>
            <p:cNvSpPr>
              <a:spLocks noChangeArrowheads="1"/>
            </p:cNvSpPr>
            <p:nvPr/>
          </p:nvSpPr>
          <p:spPr bwMode="auto">
            <a:xfrm>
              <a:off x="333" y="335"/>
              <a:ext cx="9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 b="1">
                  <a:solidFill>
                    <a:srgbClr val="FF0000"/>
                  </a:solidFill>
                </a:rPr>
                <a:t>附：</a:t>
              </a:r>
              <a:endParaRPr kumimoji="1" lang="zh-CN" altLang="en-US" sz="2800" b="1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</p:grpSp>
      <p:pic>
        <p:nvPicPr>
          <p:cNvPr id="64554" name="Picture 4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9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5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6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7" name="Picture 2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8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1" name="Picture 2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2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3" name="Picture 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7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9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478" name="Group 14"/>
          <p:cNvGrpSpPr>
            <a:grpSpLocks/>
          </p:cNvGrpSpPr>
          <p:nvPr/>
        </p:nvGrpSpPr>
        <p:grpSpPr bwMode="auto">
          <a:xfrm>
            <a:off x="1152525" y="1270000"/>
            <a:ext cx="7991475" cy="4008438"/>
            <a:chOff x="726" y="800"/>
            <a:chExt cx="5034" cy="2525"/>
          </a:xfrm>
        </p:grpSpPr>
        <p:sp>
          <p:nvSpPr>
            <p:cNvPr id="62466" name="Rectangle 2"/>
            <p:cNvSpPr>
              <a:spLocks noChangeArrowheads="1"/>
            </p:cNvSpPr>
            <p:nvPr/>
          </p:nvSpPr>
          <p:spPr bwMode="auto">
            <a:xfrm>
              <a:off x="726" y="3037"/>
              <a:ext cx="31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1859</a:t>
              </a:r>
              <a:r>
                <a:rPr kumimoji="1" lang="zh-CN" altLang="en-US" b="1"/>
                <a:t>年</a:t>
              </a:r>
              <a:r>
                <a:rPr kumimoji="1" lang="en-US" altLang="zh-CN" b="1"/>
                <a:t>5</a:t>
              </a:r>
              <a:r>
                <a:rPr kumimoji="1" lang="zh-CN" altLang="en-US" b="1"/>
                <a:t>月</a:t>
              </a:r>
              <a:r>
                <a:rPr kumimoji="1" lang="en-US" altLang="zh-CN" b="1"/>
                <a:t>5</a:t>
              </a:r>
              <a:r>
                <a:rPr kumimoji="1" lang="zh-CN" altLang="en-US" b="1"/>
                <a:t>日卒于格丁根。</a:t>
              </a:r>
            </a:p>
          </p:txBody>
        </p:sp>
        <p:sp>
          <p:nvSpPr>
            <p:cNvPr id="62467" name="Rectangle 3"/>
            <p:cNvSpPr>
              <a:spLocks noChangeArrowheads="1"/>
            </p:cNvSpPr>
            <p:nvPr/>
          </p:nvSpPr>
          <p:spPr bwMode="auto">
            <a:xfrm>
              <a:off x="726" y="2257"/>
              <a:ext cx="2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1839</a:t>
              </a:r>
              <a:r>
                <a:rPr kumimoji="1" lang="zh-CN" altLang="en-US" b="1"/>
                <a:t>年任柏林大学教授。</a:t>
              </a:r>
            </a:p>
          </p:txBody>
        </p:sp>
        <p:sp>
          <p:nvSpPr>
            <p:cNvPr id="62468" name="Rectangle 4"/>
            <p:cNvSpPr>
              <a:spLocks noChangeArrowheads="1"/>
            </p:cNvSpPr>
            <p:nvPr/>
          </p:nvSpPr>
          <p:spPr bwMode="auto">
            <a:xfrm>
              <a:off x="726" y="2647"/>
              <a:ext cx="4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1855</a:t>
              </a:r>
              <a:r>
                <a:rPr kumimoji="1" lang="zh-CN" altLang="en-US" b="1"/>
                <a:t>年接任</a:t>
              </a:r>
              <a:r>
                <a:rPr kumimoji="1" lang="zh-CN" altLang="en-US" b="1" baseline="-25000"/>
                <a:t> </a:t>
              </a:r>
              <a:r>
                <a:rPr kumimoji="1" lang="en-US" altLang="zh-CN" b="1">
                  <a:solidFill>
                    <a:srgbClr val="0000FF"/>
                  </a:solidFill>
                </a:rPr>
                <a:t>C.</a:t>
              </a:r>
              <a:r>
                <a:rPr kumimoji="1" lang="en-US" altLang="zh-CN" b="1" baseline="-25000">
                  <a:solidFill>
                    <a:srgbClr val="0000FF"/>
                  </a:solidFill>
                </a:rPr>
                <a:t> </a:t>
              </a:r>
              <a:r>
                <a:rPr kumimoji="1" lang="en-US" altLang="zh-CN" b="1">
                  <a:solidFill>
                    <a:srgbClr val="0000FF"/>
                  </a:solidFill>
                </a:rPr>
                <a:t>F.</a:t>
              </a:r>
              <a:r>
                <a:rPr kumimoji="1" lang="en-US" altLang="zh-CN" b="1" baseline="-25000">
                  <a:solidFill>
                    <a:srgbClr val="0000FF"/>
                  </a:solidFill>
                </a:rPr>
                <a:t> </a:t>
              </a:r>
              <a:r>
                <a:rPr kumimoji="1" lang="zh-CN" altLang="en-US" b="1">
                  <a:solidFill>
                    <a:srgbClr val="0000FF"/>
                  </a:solidFill>
                </a:rPr>
                <a:t>高斯</a:t>
              </a:r>
              <a:r>
                <a:rPr kumimoji="1" lang="zh-CN" altLang="en-US" b="1"/>
                <a:t>在哥廷根大学的教授职位。</a:t>
              </a:r>
            </a:p>
          </p:txBody>
        </p:sp>
        <p:sp>
          <p:nvSpPr>
            <p:cNvPr id="62469" name="Rectangle 5"/>
            <p:cNvSpPr>
              <a:spLocks noChangeArrowheads="1"/>
            </p:cNvSpPr>
            <p:nvPr/>
          </p:nvSpPr>
          <p:spPr bwMode="auto">
            <a:xfrm>
              <a:off x="727" y="800"/>
              <a:ext cx="30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1805</a:t>
              </a:r>
              <a:r>
                <a:rPr kumimoji="1" lang="zh-CN" altLang="en-US" b="1"/>
                <a:t>年</a:t>
              </a:r>
              <a:r>
                <a:rPr kumimoji="1" lang="en-US" altLang="zh-CN" b="1"/>
                <a:t>2</a:t>
              </a:r>
              <a:r>
                <a:rPr kumimoji="1" lang="zh-CN" altLang="en-US" b="1"/>
                <a:t>月</a:t>
              </a:r>
              <a:r>
                <a:rPr kumimoji="1" lang="en-US" altLang="zh-CN" b="1"/>
                <a:t>13</a:t>
              </a:r>
              <a:r>
                <a:rPr kumimoji="1" lang="zh-CN" altLang="en-US" b="1"/>
                <a:t>日生于迪伦。</a:t>
              </a:r>
            </a:p>
          </p:txBody>
        </p:sp>
        <p:sp>
          <p:nvSpPr>
            <p:cNvPr id="62470" name="Rectangle 6"/>
            <p:cNvSpPr>
              <a:spLocks noChangeArrowheads="1"/>
            </p:cNvSpPr>
            <p:nvPr/>
          </p:nvSpPr>
          <p:spPr bwMode="auto">
            <a:xfrm>
              <a:off x="727" y="1514"/>
              <a:ext cx="30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1822</a:t>
              </a:r>
              <a:r>
                <a:rPr kumimoji="1" lang="zh-CN" altLang="en-US" b="1"/>
                <a:t>～</a:t>
              </a:r>
              <a:r>
                <a:rPr kumimoji="1" lang="en-US" altLang="zh-CN" b="1"/>
                <a:t>1826</a:t>
              </a:r>
              <a:r>
                <a:rPr kumimoji="1" lang="zh-CN" altLang="en-US" b="1"/>
                <a:t>年在巴黎求学。</a:t>
              </a:r>
            </a:p>
          </p:txBody>
        </p:sp>
        <p:sp>
          <p:nvSpPr>
            <p:cNvPr id="62471" name="Rectangle 7"/>
            <p:cNvSpPr>
              <a:spLocks noChangeArrowheads="1"/>
            </p:cNvSpPr>
            <p:nvPr/>
          </p:nvSpPr>
          <p:spPr bwMode="auto">
            <a:xfrm>
              <a:off x="1294" y="1116"/>
              <a:ext cx="36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中学时曾受教于物理学家</a:t>
              </a:r>
              <a:r>
                <a:rPr kumimoji="1" lang="zh-CN" altLang="en-US" b="1" baseline="-25000"/>
                <a:t> </a:t>
              </a:r>
              <a:r>
                <a:rPr kumimoji="1" lang="en-US" altLang="zh-CN" b="1">
                  <a:solidFill>
                    <a:srgbClr val="0000FF"/>
                  </a:solidFill>
                </a:rPr>
                <a:t>G.</a:t>
              </a:r>
              <a:r>
                <a:rPr kumimoji="1" lang="en-US" altLang="zh-CN" b="1" baseline="-25000">
                  <a:solidFill>
                    <a:srgbClr val="0000FF"/>
                  </a:solidFill>
                </a:rPr>
                <a:t> </a:t>
              </a:r>
              <a:r>
                <a:rPr kumimoji="1" lang="en-US" altLang="zh-CN" b="1">
                  <a:solidFill>
                    <a:srgbClr val="0000FF"/>
                  </a:solidFill>
                </a:rPr>
                <a:t>S.</a:t>
              </a:r>
              <a:r>
                <a:rPr kumimoji="1" lang="en-US" altLang="zh-CN" b="1" baseline="-25000">
                  <a:solidFill>
                    <a:srgbClr val="0000FF"/>
                  </a:solidFill>
                </a:rPr>
                <a:t> </a:t>
              </a:r>
              <a:r>
                <a:rPr kumimoji="1" lang="zh-CN" altLang="en-US" b="1">
                  <a:solidFill>
                    <a:srgbClr val="0000FF"/>
                  </a:solidFill>
                </a:rPr>
                <a:t>欧姆</a:t>
              </a:r>
              <a:r>
                <a:rPr kumimoji="1" lang="zh-CN" altLang="en-US" b="1"/>
                <a:t>。</a:t>
              </a:r>
            </a:p>
          </p:txBody>
        </p:sp>
        <p:sp>
          <p:nvSpPr>
            <p:cNvPr id="62472" name="Rectangle 8"/>
            <p:cNvSpPr>
              <a:spLocks noChangeArrowheads="1"/>
            </p:cNvSpPr>
            <p:nvPr/>
          </p:nvSpPr>
          <p:spPr bwMode="auto">
            <a:xfrm>
              <a:off x="1296" y="1829"/>
              <a:ext cx="44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回国后先后在布雷斯劳大学和柏林军事学院任教。</a:t>
              </a:r>
            </a:p>
          </p:txBody>
        </p:sp>
      </p:grpSp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1204913" y="560388"/>
            <a:ext cx="457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ea typeface="楷体_GB2312" pitchFamily="49" charset="-122"/>
              </a:rPr>
              <a:t>人物介绍 </a:t>
            </a:r>
            <a:r>
              <a:rPr kumimoji="1" lang="en-US" altLang="zh-CN" sz="2800" b="1">
                <a:solidFill>
                  <a:srgbClr val="006600"/>
                </a:solidFill>
                <a:ea typeface="楷体_GB2312" pitchFamily="49" charset="-122"/>
              </a:rPr>
              <a:t>—— </a:t>
            </a:r>
            <a:r>
              <a:rPr kumimoji="1" lang="zh-CN" altLang="en-US" sz="2800" b="1" u="sng">
                <a:solidFill>
                  <a:srgbClr val="006600"/>
                </a:solidFill>
                <a:ea typeface="楷体_GB2312" pitchFamily="49" charset="-122"/>
              </a:rPr>
              <a:t>狄利克雷</a:t>
            </a:r>
          </a:p>
        </p:txBody>
      </p:sp>
      <p:sp>
        <p:nvSpPr>
          <p:cNvPr id="62477" name="Rectangle 13"/>
          <p:cNvSpPr>
            <a:spLocks noChangeArrowheads="1"/>
          </p:cNvSpPr>
          <p:nvPr/>
        </p:nvSpPr>
        <p:spPr bwMode="auto">
          <a:xfrm>
            <a:off x="528638" y="531813"/>
            <a:ext cx="16494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</a:rPr>
              <a:t>附：</a:t>
            </a:r>
            <a:endParaRPr kumimoji="1" lang="zh-CN" altLang="en-US" sz="2800" b="1">
              <a:solidFill>
                <a:srgbClr val="006600"/>
              </a:solidFill>
              <a:ea typeface="楷体_GB2312" pitchFamily="49" charset="-122"/>
            </a:endParaRPr>
          </a:p>
        </p:txBody>
      </p:sp>
      <p:pic>
        <p:nvPicPr>
          <p:cNvPr id="62500" name="Picture 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1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57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8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9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0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1" name="Picture 2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2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3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4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5" name="Picture 2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6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7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9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1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5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7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553" name="Group 17"/>
          <p:cNvGrpSpPr>
            <a:grpSpLocks/>
          </p:cNvGrpSpPr>
          <p:nvPr/>
        </p:nvGrpSpPr>
        <p:grpSpPr bwMode="auto">
          <a:xfrm>
            <a:off x="528638" y="531813"/>
            <a:ext cx="4832350" cy="547687"/>
            <a:chOff x="333" y="335"/>
            <a:chExt cx="3044" cy="345"/>
          </a:xfrm>
        </p:grpSpPr>
        <p:sp>
          <p:nvSpPr>
            <p:cNvPr id="65552" name="Rectangle 16"/>
            <p:cNvSpPr>
              <a:spLocks noChangeArrowheads="1"/>
            </p:cNvSpPr>
            <p:nvPr/>
          </p:nvSpPr>
          <p:spPr bwMode="auto">
            <a:xfrm>
              <a:off x="333" y="335"/>
              <a:ext cx="8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 b="1">
                  <a:solidFill>
                    <a:srgbClr val="FF0000"/>
                  </a:solidFill>
                </a:rPr>
                <a:t>附：</a:t>
              </a:r>
              <a:endParaRPr kumimoji="1" lang="zh-CN" altLang="en-US" sz="2800" b="1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sp>
          <p:nvSpPr>
            <p:cNvPr id="65551" name="Rectangle 15"/>
            <p:cNvSpPr>
              <a:spLocks noChangeArrowheads="1"/>
            </p:cNvSpPr>
            <p:nvPr/>
          </p:nvSpPr>
          <p:spPr bwMode="auto">
            <a:xfrm>
              <a:off x="759" y="353"/>
              <a:ext cx="26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 b="1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kumimoji="1" lang="zh-CN" altLang="en-US" sz="2800" b="1" u="sng">
                  <a:solidFill>
                    <a:srgbClr val="006600"/>
                  </a:solidFill>
                  <a:ea typeface="楷体_GB2312" pitchFamily="49" charset="-122"/>
                </a:rPr>
                <a:t>傅立叶</a:t>
              </a:r>
            </a:p>
          </p:txBody>
        </p:sp>
      </p:grpSp>
      <p:grpSp>
        <p:nvGrpSpPr>
          <p:cNvPr id="65555" name="Group 19"/>
          <p:cNvGrpSpPr>
            <a:grpSpLocks/>
          </p:cNvGrpSpPr>
          <p:nvPr/>
        </p:nvGrpSpPr>
        <p:grpSpPr bwMode="auto">
          <a:xfrm>
            <a:off x="1152525" y="3906838"/>
            <a:ext cx="7037388" cy="1057275"/>
            <a:chOff x="726" y="2461"/>
            <a:chExt cx="4433" cy="666"/>
          </a:xfrm>
        </p:grpSpPr>
        <p:sp>
          <p:nvSpPr>
            <p:cNvPr id="65544" name="Rectangle 8"/>
            <p:cNvSpPr>
              <a:spLocks noChangeArrowheads="1"/>
            </p:cNvSpPr>
            <p:nvPr/>
          </p:nvSpPr>
          <p:spPr bwMode="auto">
            <a:xfrm>
              <a:off x="726" y="2461"/>
              <a:ext cx="44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傅立叶级数、傅立叶分析等理论的始创人。</a:t>
              </a:r>
            </a:p>
          </p:txBody>
        </p:sp>
        <p:sp>
          <p:nvSpPr>
            <p:cNvPr id="65545" name="Rectangle 9"/>
            <p:cNvSpPr>
              <a:spLocks noChangeArrowheads="1"/>
            </p:cNvSpPr>
            <p:nvPr/>
          </p:nvSpPr>
          <p:spPr bwMode="auto">
            <a:xfrm>
              <a:off x="726" y="2839"/>
              <a:ext cx="4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1822</a:t>
              </a:r>
              <a:r>
                <a:rPr kumimoji="1" lang="zh-CN" altLang="en-US" b="1"/>
                <a:t>年出版经典著作</a:t>
              </a:r>
              <a:r>
                <a:rPr kumimoji="1" lang="en-US" altLang="zh-CN" b="1"/>
                <a:t>《</a:t>
              </a:r>
              <a:r>
                <a:rPr kumimoji="1" lang="zh-CN" altLang="en-US" b="1"/>
                <a:t>热的解析理论</a:t>
              </a:r>
              <a:r>
                <a:rPr kumimoji="1" lang="en-US" altLang="zh-CN" b="1"/>
                <a:t>》</a:t>
              </a:r>
              <a:r>
                <a:rPr kumimoji="1" lang="zh-CN" altLang="en-US" b="1"/>
                <a:t>。</a:t>
              </a:r>
            </a:p>
          </p:txBody>
        </p:sp>
      </p:grpSp>
      <p:grpSp>
        <p:nvGrpSpPr>
          <p:cNvPr id="65556" name="Group 20"/>
          <p:cNvGrpSpPr>
            <a:grpSpLocks/>
          </p:cNvGrpSpPr>
          <p:nvPr/>
        </p:nvGrpSpPr>
        <p:grpSpPr bwMode="auto">
          <a:xfrm>
            <a:off x="1411288" y="5251450"/>
            <a:ext cx="7291387" cy="954088"/>
            <a:chOff x="889" y="3308"/>
            <a:chExt cx="4593" cy="601"/>
          </a:xfrm>
        </p:grpSpPr>
        <p:sp>
          <p:nvSpPr>
            <p:cNvPr id="65546" name="Rectangle 10"/>
            <p:cNvSpPr>
              <a:spLocks noChangeArrowheads="1"/>
            </p:cNvSpPr>
            <p:nvPr/>
          </p:nvSpPr>
          <p:spPr bwMode="auto">
            <a:xfrm>
              <a:off x="889" y="3308"/>
              <a:ext cx="41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</a:pPr>
              <a:r>
                <a:rPr kumimoji="1" lang="zh-CN" altLang="en-US" b="1"/>
                <a:t>“</a:t>
              </a:r>
              <a:r>
                <a:rPr kumimoji="1" lang="zh-CN" altLang="en-US" b="1">
                  <a:solidFill>
                    <a:srgbClr val="006600"/>
                  </a:solidFill>
                  <a:ea typeface="楷体_GB2312" pitchFamily="49" charset="-122"/>
                </a:rPr>
                <a:t>深入研究自然是数学发现最丰富的源泉。</a:t>
              </a:r>
              <a:r>
                <a:rPr kumimoji="1" lang="zh-CN" altLang="en-US" b="1"/>
                <a:t>”</a:t>
              </a:r>
            </a:p>
          </p:txBody>
        </p:sp>
        <p:sp>
          <p:nvSpPr>
            <p:cNvPr id="65547" name="Rectangle 11"/>
            <p:cNvSpPr>
              <a:spLocks noChangeArrowheads="1"/>
            </p:cNvSpPr>
            <p:nvPr/>
          </p:nvSpPr>
          <p:spPr bwMode="auto">
            <a:xfrm>
              <a:off x="3956" y="3621"/>
              <a:ext cx="15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</a:pPr>
              <a:r>
                <a:rPr kumimoji="1" lang="en-US" altLang="zh-CN" b="1"/>
                <a:t>—— J.</a:t>
              </a:r>
              <a:r>
                <a:rPr kumimoji="1" lang="en-US" altLang="zh-CN" b="1" baseline="-25000"/>
                <a:t> </a:t>
              </a:r>
              <a:r>
                <a:rPr kumimoji="1" lang="en-US" altLang="zh-CN" b="1"/>
                <a:t>Fourier</a:t>
              </a:r>
            </a:p>
          </p:txBody>
        </p:sp>
      </p:grpSp>
      <p:grpSp>
        <p:nvGrpSpPr>
          <p:cNvPr id="65554" name="Group 18"/>
          <p:cNvGrpSpPr>
            <a:grpSpLocks/>
          </p:cNvGrpSpPr>
          <p:nvPr/>
        </p:nvGrpSpPr>
        <p:grpSpPr bwMode="auto">
          <a:xfrm>
            <a:off x="1273175" y="1190625"/>
            <a:ext cx="7197725" cy="2557463"/>
            <a:chOff x="802" y="750"/>
            <a:chExt cx="4534" cy="1611"/>
          </a:xfrm>
        </p:grpSpPr>
        <p:sp>
          <p:nvSpPr>
            <p:cNvPr id="65539" name="Rectangle 3"/>
            <p:cNvSpPr>
              <a:spLocks noChangeArrowheads="1"/>
            </p:cNvSpPr>
            <p:nvPr/>
          </p:nvSpPr>
          <p:spPr bwMode="auto">
            <a:xfrm>
              <a:off x="2616" y="1899"/>
              <a:ext cx="26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6666"/>
                  </a:solidFill>
                  <a:ea typeface="华文行楷" panose="02010800040101010101" pitchFamily="2" charset="-122"/>
                </a:rPr>
                <a:t>法国数学家、物理学家</a:t>
              </a:r>
            </a:p>
          </p:txBody>
        </p:sp>
        <p:sp>
          <p:nvSpPr>
            <p:cNvPr id="65541" name="Rectangle 5"/>
            <p:cNvSpPr>
              <a:spLocks noChangeArrowheads="1"/>
            </p:cNvSpPr>
            <p:nvPr/>
          </p:nvSpPr>
          <p:spPr bwMode="auto">
            <a:xfrm>
              <a:off x="3186" y="1554"/>
              <a:ext cx="16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6600"/>
                  </a:solidFill>
                </a:rPr>
                <a:t>(1768</a:t>
              </a:r>
              <a:r>
                <a:rPr kumimoji="1" lang="zh-CN" altLang="en-US" b="1">
                  <a:solidFill>
                    <a:srgbClr val="006600"/>
                  </a:solidFill>
                </a:rPr>
                <a:t>～</a:t>
              </a:r>
              <a:r>
                <a:rPr kumimoji="1" lang="en-US" altLang="zh-CN" b="1">
                  <a:solidFill>
                    <a:srgbClr val="006600"/>
                  </a:solidFill>
                </a:rPr>
                <a:t>1830)</a:t>
              </a:r>
            </a:p>
          </p:txBody>
        </p:sp>
        <p:sp>
          <p:nvSpPr>
            <p:cNvPr id="65542" name="Rectangle 6"/>
            <p:cNvSpPr>
              <a:spLocks noChangeArrowheads="1"/>
            </p:cNvSpPr>
            <p:nvPr/>
          </p:nvSpPr>
          <p:spPr bwMode="auto">
            <a:xfrm>
              <a:off x="3300" y="771"/>
              <a:ext cx="134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3600">
                  <a:solidFill>
                    <a:srgbClr val="0000FF"/>
                  </a:solidFill>
                  <a:ea typeface="隶书" panose="02010509060101010101" pitchFamily="49" charset="-122"/>
                </a:rPr>
                <a:t>傅立叶</a:t>
              </a:r>
            </a:p>
          </p:txBody>
        </p:sp>
        <p:sp>
          <p:nvSpPr>
            <p:cNvPr id="65543" name="Rectangle 7"/>
            <p:cNvSpPr>
              <a:spLocks noChangeArrowheads="1"/>
            </p:cNvSpPr>
            <p:nvPr/>
          </p:nvSpPr>
          <p:spPr bwMode="auto">
            <a:xfrm>
              <a:off x="2538" y="1194"/>
              <a:ext cx="27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0000FF"/>
                  </a:solidFill>
                </a:rPr>
                <a:t>Fourier</a:t>
              </a:r>
              <a:r>
                <a:rPr kumimoji="1" lang="zh-CN" altLang="en-US" b="1">
                  <a:solidFill>
                    <a:srgbClr val="0000FF"/>
                  </a:solidFill>
                </a:rPr>
                <a:t>，</a:t>
              </a:r>
              <a:r>
                <a:rPr kumimoji="1" lang="en-US" altLang="zh-CN" b="1">
                  <a:solidFill>
                    <a:srgbClr val="0000FF"/>
                  </a:solidFill>
                </a:rPr>
                <a:t>Jean Baptiste Joseph</a:t>
              </a:r>
            </a:p>
          </p:txBody>
        </p:sp>
        <p:pic>
          <p:nvPicPr>
            <p:cNvPr id="65550" name="Picture 14" descr="傅立叶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" y="750"/>
              <a:ext cx="1313" cy="16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5578" name="Picture 4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06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7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8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9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0" name="Picture 2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1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2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3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4" name="Picture 2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5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6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7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8" name="Picture 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9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0" name="Picture 3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1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4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5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6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505" name="Group 17"/>
          <p:cNvGrpSpPr>
            <a:grpSpLocks/>
          </p:cNvGrpSpPr>
          <p:nvPr/>
        </p:nvGrpSpPr>
        <p:grpSpPr bwMode="auto">
          <a:xfrm>
            <a:off x="1152525" y="1270000"/>
            <a:ext cx="7991475" cy="5026025"/>
            <a:chOff x="726" y="800"/>
            <a:chExt cx="5034" cy="3166"/>
          </a:xfrm>
        </p:grpSpPr>
        <p:sp>
          <p:nvSpPr>
            <p:cNvPr id="63490" name="Rectangle 2"/>
            <p:cNvSpPr>
              <a:spLocks noChangeArrowheads="1"/>
            </p:cNvSpPr>
            <p:nvPr/>
          </p:nvSpPr>
          <p:spPr bwMode="auto">
            <a:xfrm>
              <a:off x="726" y="2599"/>
              <a:ext cx="42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1801</a:t>
              </a:r>
              <a:r>
                <a:rPr kumimoji="1" lang="zh-CN" altLang="en-US" b="1"/>
                <a:t>年回国后被任命为格伦诺布尔省省长。</a:t>
              </a:r>
            </a:p>
          </p:txBody>
        </p:sp>
        <p:sp>
          <p:nvSpPr>
            <p:cNvPr id="63491" name="Rectangle 3"/>
            <p:cNvSpPr>
              <a:spLocks noChangeArrowheads="1"/>
            </p:cNvSpPr>
            <p:nvPr/>
          </p:nvSpPr>
          <p:spPr bwMode="auto">
            <a:xfrm>
              <a:off x="726" y="1879"/>
              <a:ext cx="34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1795</a:t>
              </a:r>
              <a:r>
                <a:rPr kumimoji="1" lang="zh-CN" altLang="en-US" b="1"/>
                <a:t>年任巴黎综合工科大学助教。</a:t>
              </a:r>
            </a:p>
          </p:txBody>
        </p:sp>
        <p:sp>
          <p:nvSpPr>
            <p:cNvPr id="63492" name="Rectangle 4"/>
            <p:cNvSpPr>
              <a:spLocks noChangeArrowheads="1"/>
            </p:cNvSpPr>
            <p:nvPr/>
          </p:nvSpPr>
          <p:spPr bwMode="auto">
            <a:xfrm>
              <a:off x="726" y="2239"/>
              <a:ext cx="34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1798</a:t>
              </a:r>
              <a:r>
                <a:rPr kumimoji="1" lang="zh-CN" altLang="en-US" b="1"/>
                <a:t>年随拿破仑军队远征埃及。</a:t>
              </a:r>
            </a:p>
          </p:txBody>
        </p:sp>
        <p:sp>
          <p:nvSpPr>
            <p:cNvPr id="63493" name="Rectangle 5"/>
            <p:cNvSpPr>
              <a:spLocks noChangeArrowheads="1"/>
            </p:cNvSpPr>
            <p:nvPr/>
          </p:nvSpPr>
          <p:spPr bwMode="auto">
            <a:xfrm>
              <a:off x="727" y="800"/>
              <a:ext cx="4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1768</a:t>
              </a:r>
              <a:r>
                <a:rPr kumimoji="1" lang="zh-CN" altLang="en-US" b="1"/>
                <a:t>年</a:t>
              </a:r>
              <a:r>
                <a:rPr kumimoji="1" lang="en-US" altLang="zh-CN" b="1"/>
                <a:t>3</a:t>
              </a:r>
              <a:r>
                <a:rPr kumimoji="1" lang="zh-CN" altLang="en-US" b="1"/>
                <a:t>月</a:t>
              </a:r>
              <a:r>
                <a:rPr kumimoji="1" lang="en-US" altLang="zh-CN" b="1"/>
                <a:t>21</a:t>
              </a:r>
              <a:r>
                <a:rPr kumimoji="1" lang="zh-CN" altLang="en-US" b="1"/>
                <a:t>日生子法国中部欧塞尔一个裁缝家庭。</a:t>
              </a:r>
            </a:p>
          </p:txBody>
        </p:sp>
        <p:sp>
          <p:nvSpPr>
            <p:cNvPr id="63494" name="Rectangle 6"/>
            <p:cNvSpPr>
              <a:spLocks noChangeArrowheads="1"/>
            </p:cNvSpPr>
            <p:nvPr/>
          </p:nvSpPr>
          <p:spPr bwMode="auto">
            <a:xfrm>
              <a:off x="727" y="1514"/>
              <a:ext cx="25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1785</a:t>
              </a:r>
              <a:r>
                <a:rPr kumimoji="1" lang="zh-CN" altLang="en-US" b="1"/>
                <a:t>年回乡教数学。</a:t>
              </a:r>
            </a:p>
          </p:txBody>
        </p:sp>
        <p:sp>
          <p:nvSpPr>
            <p:cNvPr id="63495" name="Rectangle 7"/>
            <p:cNvSpPr>
              <a:spLocks noChangeArrowheads="1"/>
            </p:cNvSpPr>
            <p:nvPr/>
          </p:nvSpPr>
          <p:spPr bwMode="auto">
            <a:xfrm>
              <a:off x="1294" y="1116"/>
              <a:ext cx="44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/>
                <a:t>9</a:t>
              </a:r>
              <a:r>
                <a:rPr kumimoji="1" lang="zh-CN" altLang="en-US" b="1"/>
                <a:t>岁父母双亡，</a:t>
              </a:r>
              <a:r>
                <a:rPr kumimoji="1" lang="en-US" altLang="zh-CN" b="1"/>
                <a:t>12</a:t>
              </a:r>
              <a:r>
                <a:rPr kumimoji="1" lang="zh-CN" altLang="en-US" b="1"/>
                <a:t>岁由一主教送入军事学校读书。</a:t>
              </a:r>
            </a:p>
          </p:txBody>
        </p:sp>
        <p:sp>
          <p:nvSpPr>
            <p:cNvPr id="63496" name="Rectangle 8"/>
            <p:cNvSpPr>
              <a:spLocks noChangeArrowheads="1"/>
            </p:cNvSpPr>
            <p:nvPr/>
          </p:nvSpPr>
          <p:spPr bwMode="auto">
            <a:xfrm>
              <a:off x="732" y="2958"/>
              <a:ext cx="34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1817</a:t>
              </a:r>
              <a:r>
                <a:rPr kumimoji="1" lang="zh-CN" altLang="en-US" b="1"/>
                <a:t>年当选为法国科学院院士。</a:t>
              </a:r>
            </a:p>
          </p:txBody>
        </p:sp>
        <p:sp>
          <p:nvSpPr>
            <p:cNvPr id="63497" name="Rectangle 9"/>
            <p:cNvSpPr>
              <a:spLocks noChangeArrowheads="1"/>
            </p:cNvSpPr>
            <p:nvPr/>
          </p:nvSpPr>
          <p:spPr bwMode="auto">
            <a:xfrm>
              <a:off x="732" y="3318"/>
              <a:ext cx="33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1822</a:t>
              </a:r>
              <a:r>
                <a:rPr kumimoji="1" lang="zh-CN" altLang="en-US" b="1"/>
                <a:t>年任法国科学院终身秘书。</a:t>
              </a:r>
            </a:p>
          </p:txBody>
        </p:sp>
        <p:sp>
          <p:nvSpPr>
            <p:cNvPr id="63498" name="Rectangle 10"/>
            <p:cNvSpPr>
              <a:spLocks noChangeArrowheads="1"/>
            </p:cNvSpPr>
            <p:nvPr/>
          </p:nvSpPr>
          <p:spPr bwMode="auto">
            <a:xfrm>
              <a:off x="732" y="3678"/>
              <a:ext cx="29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kumimoji="1" lang="zh-CN" altLang="en-US" b="1"/>
                <a:t> </a:t>
              </a:r>
              <a:r>
                <a:rPr kumimoji="1" lang="en-US" altLang="zh-CN" b="1"/>
                <a:t>1830</a:t>
              </a:r>
              <a:r>
                <a:rPr kumimoji="1" lang="zh-CN" altLang="en-US" b="1"/>
                <a:t>年</a:t>
              </a:r>
              <a:r>
                <a:rPr kumimoji="1" lang="en-US" altLang="zh-CN" b="1"/>
                <a:t>5</a:t>
              </a:r>
              <a:r>
                <a:rPr kumimoji="1" lang="zh-CN" altLang="en-US" b="1"/>
                <a:t>月</a:t>
              </a:r>
              <a:r>
                <a:rPr kumimoji="1" lang="en-US" altLang="zh-CN" b="1"/>
                <a:t>16</a:t>
              </a:r>
              <a:r>
                <a:rPr kumimoji="1" lang="zh-CN" altLang="en-US" b="1"/>
                <a:t>日卒于巴黎。</a:t>
              </a:r>
            </a:p>
          </p:txBody>
        </p:sp>
      </p:grpSp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528638" y="531813"/>
            <a:ext cx="17446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</a:rPr>
              <a:t>附：</a:t>
            </a:r>
            <a:endParaRPr kumimoji="1" lang="zh-CN" altLang="en-US" sz="2800" b="1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63504" name="Rectangle 16"/>
          <p:cNvSpPr>
            <a:spLocks noChangeArrowheads="1"/>
          </p:cNvSpPr>
          <p:nvPr/>
        </p:nvSpPr>
        <p:spPr bwMode="auto">
          <a:xfrm>
            <a:off x="1204913" y="560388"/>
            <a:ext cx="425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00"/>
                </a:solidFill>
                <a:ea typeface="楷体_GB2312" pitchFamily="49" charset="-122"/>
              </a:rPr>
              <a:t>人物介绍 </a:t>
            </a:r>
            <a:r>
              <a:rPr kumimoji="1" lang="en-US" altLang="zh-CN" sz="2800" b="1">
                <a:solidFill>
                  <a:srgbClr val="006600"/>
                </a:solidFill>
                <a:ea typeface="楷体_GB2312" pitchFamily="49" charset="-122"/>
              </a:rPr>
              <a:t>—— </a:t>
            </a:r>
            <a:r>
              <a:rPr kumimoji="1" lang="zh-CN" altLang="en-US" sz="2800" b="1" u="sng">
                <a:solidFill>
                  <a:srgbClr val="006600"/>
                </a:solidFill>
                <a:ea typeface="楷体_GB2312" pitchFamily="49" charset="-122"/>
              </a:rPr>
              <a:t>傅立叶</a:t>
            </a:r>
          </a:p>
        </p:txBody>
      </p:sp>
      <p:pic>
        <p:nvPicPr>
          <p:cNvPr id="63527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528" name="Group 40"/>
          <p:cNvGrpSpPr>
            <a:grpSpLocks/>
          </p:cNvGrpSpPr>
          <p:nvPr/>
        </p:nvGrpSpPr>
        <p:grpSpPr bwMode="auto">
          <a:xfrm>
            <a:off x="7510463" y="6005513"/>
            <a:ext cx="800100" cy="627062"/>
            <a:chOff x="2193" y="3321"/>
            <a:chExt cx="504" cy="395"/>
          </a:xfrm>
        </p:grpSpPr>
        <p:sp>
          <p:nvSpPr>
            <p:cNvPr id="63529" name="AutoShape 4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30" name="Text Box 42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lang="en-US" altLang="zh-CN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 b="1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63531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19" name="Picture 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0" name="Picture 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1" name="Picture 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2" name="Picture 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3" name="Picture 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4" name="Picture 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5" name="Picture 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6" name="Picture 10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7" name="Picture 1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8" name="Picture 1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9" name="Picture 1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0" name="Picture 1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1" name="Picture 1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2" name="Picture 1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3" name="Picture 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4" name="Picture 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5" name="Picture 1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6" name="Picture 2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7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8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39" name="Rectangle 23"/>
          <p:cNvSpPr>
            <a:spLocks noChangeArrowheads="1"/>
          </p:cNvSpPr>
          <p:nvPr/>
        </p:nvSpPr>
        <p:spPr bwMode="auto">
          <a:xfrm>
            <a:off x="528638" y="531813"/>
            <a:ext cx="2971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</a:rPr>
              <a:t>附：</a:t>
            </a:r>
            <a:r>
              <a:rPr kumimoji="1" lang="zh-CN" altLang="en-US" sz="2800" b="1" u="sng">
                <a:solidFill>
                  <a:srgbClr val="006600"/>
                </a:solidFill>
                <a:ea typeface="楷体_GB2312" pitchFamily="49" charset="-122"/>
              </a:rPr>
              <a:t>抽样信号</a:t>
            </a:r>
          </a:p>
        </p:txBody>
      </p:sp>
      <p:grpSp>
        <p:nvGrpSpPr>
          <p:cNvPr id="86040" name="Group 24"/>
          <p:cNvGrpSpPr>
            <a:grpSpLocks/>
          </p:cNvGrpSpPr>
          <p:nvPr/>
        </p:nvGrpSpPr>
        <p:grpSpPr bwMode="auto">
          <a:xfrm>
            <a:off x="536575" y="1200150"/>
            <a:ext cx="7900988" cy="717550"/>
            <a:chOff x="338" y="756"/>
            <a:chExt cx="4977" cy="452"/>
          </a:xfrm>
        </p:grpSpPr>
        <p:sp>
          <p:nvSpPr>
            <p:cNvPr id="86041" name="Rectangle 25"/>
            <p:cNvSpPr>
              <a:spLocks noChangeArrowheads="1"/>
            </p:cNvSpPr>
            <p:nvPr/>
          </p:nvSpPr>
          <p:spPr bwMode="auto">
            <a:xfrm>
              <a:off x="338" y="833"/>
              <a:ext cx="18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1" lang="zh-CN" altLang="en-US" b="1"/>
                <a:t> 通常将函数</a:t>
              </a:r>
            </a:p>
          </p:txBody>
        </p:sp>
        <p:graphicFrame>
          <p:nvGraphicFramePr>
            <p:cNvPr id="86042" name="Object 26"/>
            <p:cNvGraphicFramePr>
              <a:graphicFrameLocks noChangeAspect="1"/>
            </p:cNvGraphicFramePr>
            <p:nvPr/>
          </p:nvGraphicFramePr>
          <p:xfrm>
            <a:off x="1592" y="756"/>
            <a:ext cx="427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65" name="公式" r:id="rId6" imgW="685800" imgH="723600" progId="Equation.3">
                    <p:embed/>
                  </p:oleObj>
                </mc:Choice>
                <mc:Fallback>
                  <p:oleObj name="公式" r:id="rId6" imgW="685800" imgH="723600" progId="Equation.3">
                    <p:embed/>
                    <p:pic>
                      <p:nvPicPr>
                        <p:cNvPr id="86042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2" y="756"/>
                          <a:ext cx="427" cy="4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43" name="Object 27"/>
            <p:cNvGraphicFramePr>
              <a:graphicFrameLocks noChangeAspect="1"/>
            </p:cNvGraphicFramePr>
            <p:nvPr/>
          </p:nvGraphicFramePr>
          <p:xfrm>
            <a:off x="3835" y="888"/>
            <a:ext cx="42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66" name="公式" r:id="rId8" imgW="685800" imgH="380880" progId="Equation.3">
                    <p:embed/>
                  </p:oleObj>
                </mc:Choice>
                <mc:Fallback>
                  <p:oleObj name="公式" r:id="rId8" imgW="685800" imgH="380880" progId="Equation.3">
                    <p:embed/>
                    <p:pic>
                      <p:nvPicPr>
                        <p:cNvPr id="86043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5" y="888"/>
                          <a:ext cx="42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044" name="Rectangle 28"/>
            <p:cNvSpPr>
              <a:spLocks noChangeArrowheads="1"/>
            </p:cNvSpPr>
            <p:nvPr/>
          </p:nvSpPr>
          <p:spPr bwMode="auto">
            <a:xfrm>
              <a:off x="2016" y="847"/>
              <a:ext cx="29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称为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抽样信号</a:t>
              </a:r>
              <a:r>
                <a:rPr kumimoji="1" lang="zh-CN" altLang="en-US" b="1"/>
                <a:t>，记为          或者</a:t>
              </a:r>
            </a:p>
          </p:txBody>
        </p:sp>
        <p:graphicFrame>
          <p:nvGraphicFramePr>
            <p:cNvPr id="86045" name="Object 29"/>
            <p:cNvGraphicFramePr>
              <a:graphicFrameLocks/>
            </p:cNvGraphicFramePr>
            <p:nvPr/>
          </p:nvGraphicFramePr>
          <p:xfrm>
            <a:off x="4707" y="893"/>
            <a:ext cx="6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67" name="公式" r:id="rId10" imgW="965160" imgH="342720" progId="Equation.3">
                    <p:embed/>
                  </p:oleObj>
                </mc:Choice>
                <mc:Fallback>
                  <p:oleObj name="公式" r:id="rId10" imgW="965160" imgH="342720" progId="Equation.3">
                    <p:embed/>
                    <p:pic>
                      <p:nvPicPr>
                        <p:cNvPr id="86045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7" y="893"/>
                          <a:ext cx="6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6046" name="Rectangle 30"/>
          <p:cNvSpPr>
            <a:spLocks noChangeArrowheads="1"/>
          </p:cNvSpPr>
          <p:nvPr/>
        </p:nvSpPr>
        <p:spPr bwMode="auto">
          <a:xfrm>
            <a:off x="542925" y="5249863"/>
            <a:ext cx="8601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kumimoji="1" lang="zh-CN" altLang="en-US" b="1"/>
              <a:t> 抽样信号在连续</a:t>
            </a:r>
            <a:r>
              <a:rPr kumimoji="1" lang="en-US" altLang="zh-CN" b="1">
                <a:latin typeface="宋体" panose="02010600030101010101" pitchFamily="2" charset="-122"/>
              </a:rPr>
              <a:t>(</a:t>
            </a:r>
            <a:r>
              <a:rPr kumimoji="1" lang="zh-CN" altLang="en-US" b="1"/>
              <a:t>时间</a:t>
            </a:r>
            <a:r>
              <a:rPr kumimoji="1" lang="en-US" altLang="zh-CN" b="1">
                <a:latin typeface="宋体" panose="02010600030101010101" pitchFamily="2" charset="-122"/>
              </a:rPr>
              <a:t>)</a:t>
            </a:r>
            <a:r>
              <a:rPr kumimoji="1" lang="zh-CN" altLang="en-US" b="1"/>
              <a:t>信号的</a:t>
            </a:r>
            <a:r>
              <a:rPr kumimoji="1" lang="zh-CN" altLang="en-US" b="1">
                <a:solidFill>
                  <a:srgbClr val="FF0000"/>
                </a:solidFill>
                <a:ea typeface="楷体_GB2312" pitchFamily="49" charset="-122"/>
              </a:rPr>
              <a:t>离散化、</a:t>
            </a:r>
            <a:r>
              <a:rPr kumimoji="1" lang="zh-CN" altLang="en-US" b="1">
                <a:latin typeface="宋体" panose="02010600030101010101" pitchFamily="2" charset="-122"/>
              </a:rPr>
              <a:t>离散</a:t>
            </a:r>
            <a:r>
              <a:rPr kumimoji="1" lang="en-US" altLang="zh-CN" b="1">
                <a:latin typeface="宋体" panose="02010600030101010101" pitchFamily="2" charset="-122"/>
              </a:rPr>
              <a:t>(</a:t>
            </a:r>
            <a:r>
              <a:rPr kumimoji="1" lang="zh-CN" altLang="en-US" b="1">
                <a:latin typeface="宋体" panose="02010600030101010101" pitchFamily="2" charset="-122"/>
              </a:rPr>
              <a:t>时间</a:t>
            </a:r>
            <a:r>
              <a:rPr kumimoji="1" lang="en-US" altLang="zh-CN" b="1">
                <a:latin typeface="宋体" panose="02010600030101010101" pitchFamily="2" charset="-122"/>
              </a:rPr>
              <a:t>)</a:t>
            </a:r>
            <a:r>
              <a:rPr kumimoji="1" lang="zh-CN" altLang="en-US" b="1">
                <a:latin typeface="宋体" panose="02010600030101010101" pitchFamily="2" charset="-122"/>
              </a:rPr>
              <a:t>信号</a:t>
            </a:r>
            <a:r>
              <a:rPr kumimoji="1" lang="zh-CN" altLang="en-US" b="1"/>
              <a:t>的</a:t>
            </a:r>
          </a:p>
        </p:txBody>
      </p:sp>
      <p:grpSp>
        <p:nvGrpSpPr>
          <p:cNvPr id="86047" name="Group 31"/>
          <p:cNvGrpSpPr>
            <a:grpSpLocks/>
          </p:cNvGrpSpPr>
          <p:nvPr/>
        </p:nvGrpSpPr>
        <p:grpSpPr bwMode="auto">
          <a:xfrm>
            <a:off x="1733550" y="2082800"/>
            <a:ext cx="6305550" cy="2773363"/>
            <a:chOff x="1092" y="1312"/>
            <a:chExt cx="3972" cy="1747"/>
          </a:xfrm>
        </p:grpSpPr>
        <p:sp>
          <p:nvSpPr>
            <p:cNvPr id="86048" name="Rectangle 32"/>
            <p:cNvSpPr>
              <a:spLocks noChangeArrowheads="1"/>
            </p:cNvSpPr>
            <p:nvPr/>
          </p:nvSpPr>
          <p:spPr bwMode="auto">
            <a:xfrm>
              <a:off x="2990" y="1549"/>
              <a:ext cx="39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kumimoji="1" lang="en-US" altLang="zh-CN" sz="2000" b="1"/>
                <a:t>1</a:t>
              </a:r>
            </a:p>
          </p:txBody>
        </p:sp>
        <p:sp>
          <p:nvSpPr>
            <p:cNvPr id="86049" name="Line 33"/>
            <p:cNvSpPr>
              <a:spLocks noChangeShapeType="1"/>
            </p:cNvSpPr>
            <p:nvPr/>
          </p:nvSpPr>
          <p:spPr bwMode="auto">
            <a:xfrm>
              <a:off x="1092" y="2677"/>
              <a:ext cx="396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6050" name="Line 34"/>
            <p:cNvSpPr>
              <a:spLocks noChangeShapeType="1"/>
            </p:cNvSpPr>
            <p:nvPr/>
          </p:nvSpPr>
          <p:spPr bwMode="auto">
            <a:xfrm flipV="1">
              <a:off x="3001" y="1338"/>
              <a:ext cx="0" cy="17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6051" name="Freeform 35"/>
            <p:cNvSpPr>
              <a:spLocks/>
            </p:cNvSpPr>
            <p:nvPr/>
          </p:nvSpPr>
          <p:spPr bwMode="auto">
            <a:xfrm>
              <a:off x="1309" y="1757"/>
              <a:ext cx="3387" cy="1123"/>
            </a:xfrm>
            <a:custGeom>
              <a:avLst/>
              <a:gdLst>
                <a:gd name="T0" fmla="*/ 26 w 3387"/>
                <a:gd name="T1" fmla="*/ 951 h 1123"/>
                <a:gd name="T2" fmla="*/ 80 w 3387"/>
                <a:gd name="T3" fmla="*/ 978 h 1123"/>
                <a:gd name="T4" fmla="*/ 134 w 3387"/>
                <a:gd name="T5" fmla="*/ 997 h 1123"/>
                <a:gd name="T6" fmla="*/ 188 w 3387"/>
                <a:gd name="T7" fmla="*/ 1006 h 1123"/>
                <a:gd name="T8" fmla="*/ 241 w 3387"/>
                <a:gd name="T9" fmla="*/ 1003 h 1123"/>
                <a:gd name="T10" fmla="*/ 295 w 3387"/>
                <a:gd name="T11" fmla="*/ 986 h 1123"/>
                <a:gd name="T12" fmla="*/ 350 w 3387"/>
                <a:gd name="T13" fmla="*/ 958 h 1123"/>
                <a:gd name="T14" fmla="*/ 403 w 3387"/>
                <a:gd name="T15" fmla="*/ 922 h 1123"/>
                <a:gd name="T16" fmla="*/ 457 w 3387"/>
                <a:gd name="T17" fmla="*/ 883 h 1123"/>
                <a:gd name="T18" fmla="*/ 510 w 3387"/>
                <a:gd name="T19" fmla="*/ 847 h 1123"/>
                <a:gd name="T20" fmla="*/ 564 w 3387"/>
                <a:gd name="T21" fmla="*/ 819 h 1123"/>
                <a:gd name="T22" fmla="*/ 618 w 3387"/>
                <a:gd name="T23" fmla="*/ 805 h 1123"/>
                <a:gd name="T24" fmla="*/ 672 w 3387"/>
                <a:gd name="T25" fmla="*/ 808 h 1123"/>
                <a:gd name="T26" fmla="*/ 725 w 3387"/>
                <a:gd name="T27" fmla="*/ 830 h 1123"/>
                <a:gd name="T28" fmla="*/ 779 w 3387"/>
                <a:gd name="T29" fmla="*/ 869 h 1123"/>
                <a:gd name="T30" fmla="*/ 833 w 3387"/>
                <a:gd name="T31" fmla="*/ 922 h 1123"/>
                <a:gd name="T32" fmla="*/ 887 w 3387"/>
                <a:gd name="T33" fmla="*/ 982 h 1123"/>
                <a:gd name="T34" fmla="*/ 940 w 3387"/>
                <a:gd name="T35" fmla="*/ 1041 h 1123"/>
                <a:gd name="T36" fmla="*/ 994 w 3387"/>
                <a:gd name="T37" fmla="*/ 1089 h 1123"/>
                <a:gd name="T38" fmla="*/ 1048 w 3387"/>
                <a:gd name="T39" fmla="*/ 1118 h 1123"/>
                <a:gd name="T40" fmla="*/ 1102 w 3387"/>
                <a:gd name="T41" fmla="*/ 1120 h 1123"/>
                <a:gd name="T42" fmla="*/ 1156 w 3387"/>
                <a:gd name="T43" fmla="*/ 1088 h 1123"/>
                <a:gd name="T44" fmla="*/ 1209 w 3387"/>
                <a:gd name="T45" fmla="*/ 1022 h 1123"/>
                <a:gd name="T46" fmla="*/ 1263 w 3387"/>
                <a:gd name="T47" fmla="*/ 922 h 1123"/>
                <a:gd name="T48" fmla="*/ 1317 w 3387"/>
                <a:gd name="T49" fmla="*/ 794 h 1123"/>
                <a:gd name="T50" fmla="*/ 1371 w 3387"/>
                <a:gd name="T51" fmla="*/ 646 h 1123"/>
                <a:gd name="T52" fmla="*/ 1424 w 3387"/>
                <a:gd name="T53" fmla="*/ 488 h 1123"/>
                <a:gd name="T54" fmla="*/ 1478 w 3387"/>
                <a:gd name="T55" fmla="*/ 335 h 1123"/>
                <a:gd name="T56" fmla="*/ 1532 w 3387"/>
                <a:gd name="T57" fmla="*/ 199 h 1123"/>
                <a:gd name="T58" fmla="*/ 1586 w 3387"/>
                <a:gd name="T59" fmla="*/ 92 h 1123"/>
                <a:gd name="T60" fmla="*/ 1639 w 3387"/>
                <a:gd name="T61" fmla="*/ 24 h 1123"/>
                <a:gd name="T62" fmla="*/ 1693 w 3387"/>
                <a:gd name="T63" fmla="*/ 0 h 1123"/>
                <a:gd name="T64" fmla="*/ 1747 w 3387"/>
                <a:gd name="T65" fmla="*/ 24 h 1123"/>
                <a:gd name="T66" fmla="*/ 1801 w 3387"/>
                <a:gd name="T67" fmla="*/ 92 h 1123"/>
                <a:gd name="T68" fmla="*/ 1855 w 3387"/>
                <a:gd name="T69" fmla="*/ 199 h 1123"/>
                <a:gd name="T70" fmla="*/ 1908 w 3387"/>
                <a:gd name="T71" fmla="*/ 335 h 1123"/>
                <a:gd name="T72" fmla="*/ 1962 w 3387"/>
                <a:gd name="T73" fmla="*/ 488 h 1123"/>
                <a:gd name="T74" fmla="*/ 2016 w 3387"/>
                <a:gd name="T75" fmla="*/ 646 h 1123"/>
                <a:gd name="T76" fmla="*/ 2070 w 3387"/>
                <a:gd name="T77" fmla="*/ 794 h 1123"/>
                <a:gd name="T78" fmla="*/ 2123 w 3387"/>
                <a:gd name="T79" fmla="*/ 922 h 1123"/>
                <a:gd name="T80" fmla="*/ 2177 w 3387"/>
                <a:gd name="T81" fmla="*/ 1022 h 1123"/>
                <a:gd name="T82" fmla="*/ 2231 w 3387"/>
                <a:gd name="T83" fmla="*/ 1088 h 1123"/>
                <a:gd name="T84" fmla="*/ 2285 w 3387"/>
                <a:gd name="T85" fmla="*/ 1120 h 1123"/>
                <a:gd name="T86" fmla="*/ 2338 w 3387"/>
                <a:gd name="T87" fmla="*/ 1118 h 1123"/>
                <a:gd name="T88" fmla="*/ 2392 w 3387"/>
                <a:gd name="T89" fmla="*/ 1089 h 1123"/>
                <a:gd name="T90" fmla="*/ 2446 w 3387"/>
                <a:gd name="T91" fmla="*/ 1041 h 1123"/>
                <a:gd name="T92" fmla="*/ 2500 w 3387"/>
                <a:gd name="T93" fmla="*/ 982 h 1123"/>
                <a:gd name="T94" fmla="*/ 2554 w 3387"/>
                <a:gd name="T95" fmla="*/ 922 h 1123"/>
                <a:gd name="T96" fmla="*/ 2607 w 3387"/>
                <a:gd name="T97" fmla="*/ 869 h 1123"/>
                <a:gd name="T98" fmla="*/ 2661 w 3387"/>
                <a:gd name="T99" fmla="*/ 830 h 1123"/>
                <a:gd name="T100" fmla="*/ 2715 w 3387"/>
                <a:gd name="T101" fmla="*/ 808 h 1123"/>
                <a:gd name="T102" fmla="*/ 2769 w 3387"/>
                <a:gd name="T103" fmla="*/ 805 h 1123"/>
                <a:gd name="T104" fmla="*/ 2822 w 3387"/>
                <a:gd name="T105" fmla="*/ 819 h 1123"/>
                <a:gd name="T106" fmla="*/ 2876 w 3387"/>
                <a:gd name="T107" fmla="*/ 847 h 1123"/>
                <a:gd name="T108" fmla="*/ 2930 w 3387"/>
                <a:gd name="T109" fmla="*/ 883 h 1123"/>
                <a:gd name="T110" fmla="*/ 2984 w 3387"/>
                <a:gd name="T111" fmla="*/ 922 h 1123"/>
                <a:gd name="T112" fmla="*/ 3037 w 3387"/>
                <a:gd name="T113" fmla="*/ 958 h 1123"/>
                <a:gd name="T114" fmla="*/ 3091 w 3387"/>
                <a:gd name="T115" fmla="*/ 986 h 1123"/>
                <a:gd name="T116" fmla="*/ 3145 w 3387"/>
                <a:gd name="T117" fmla="*/ 1003 h 1123"/>
                <a:gd name="T118" fmla="*/ 3199 w 3387"/>
                <a:gd name="T119" fmla="*/ 1006 h 1123"/>
                <a:gd name="T120" fmla="*/ 3253 w 3387"/>
                <a:gd name="T121" fmla="*/ 997 h 1123"/>
                <a:gd name="T122" fmla="*/ 3306 w 3387"/>
                <a:gd name="T123" fmla="*/ 978 h 1123"/>
                <a:gd name="T124" fmla="*/ 3360 w 3387"/>
                <a:gd name="T125" fmla="*/ 951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87" h="1123">
                  <a:moveTo>
                    <a:pt x="0" y="937"/>
                  </a:moveTo>
                  <a:cubicBezTo>
                    <a:pt x="4" y="939"/>
                    <a:pt x="17" y="947"/>
                    <a:pt x="26" y="951"/>
                  </a:cubicBezTo>
                  <a:cubicBezTo>
                    <a:pt x="35" y="956"/>
                    <a:pt x="45" y="961"/>
                    <a:pt x="54" y="965"/>
                  </a:cubicBezTo>
                  <a:cubicBezTo>
                    <a:pt x="63" y="970"/>
                    <a:pt x="72" y="974"/>
                    <a:pt x="80" y="978"/>
                  </a:cubicBezTo>
                  <a:cubicBezTo>
                    <a:pt x="89" y="982"/>
                    <a:pt x="98" y="986"/>
                    <a:pt x="107" y="989"/>
                  </a:cubicBezTo>
                  <a:cubicBezTo>
                    <a:pt x="116" y="992"/>
                    <a:pt x="125" y="995"/>
                    <a:pt x="134" y="997"/>
                  </a:cubicBezTo>
                  <a:cubicBezTo>
                    <a:pt x="143" y="999"/>
                    <a:pt x="152" y="1002"/>
                    <a:pt x="161" y="1003"/>
                  </a:cubicBezTo>
                  <a:cubicBezTo>
                    <a:pt x="170" y="1004"/>
                    <a:pt x="179" y="1006"/>
                    <a:pt x="188" y="1006"/>
                  </a:cubicBezTo>
                  <a:cubicBezTo>
                    <a:pt x="197" y="1007"/>
                    <a:pt x="206" y="1007"/>
                    <a:pt x="215" y="1006"/>
                  </a:cubicBezTo>
                  <a:cubicBezTo>
                    <a:pt x="224" y="1006"/>
                    <a:pt x="232" y="1004"/>
                    <a:pt x="241" y="1003"/>
                  </a:cubicBezTo>
                  <a:cubicBezTo>
                    <a:pt x="250" y="1001"/>
                    <a:pt x="260" y="999"/>
                    <a:pt x="269" y="996"/>
                  </a:cubicBezTo>
                  <a:cubicBezTo>
                    <a:pt x="278" y="993"/>
                    <a:pt x="287" y="990"/>
                    <a:pt x="295" y="986"/>
                  </a:cubicBezTo>
                  <a:cubicBezTo>
                    <a:pt x="304" y="983"/>
                    <a:pt x="313" y="978"/>
                    <a:pt x="322" y="974"/>
                  </a:cubicBezTo>
                  <a:cubicBezTo>
                    <a:pt x="331" y="969"/>
                    <a:pt x="341" y="964"/>
                    <a:pt x="350" y="958"/>
                  </a:cubicBezTo>
                  <a:cubicBezTo>
                    <a:pt x="358" y="953"/>
                    <a:pt x="367" y="947"/>
                    <a:pt x="376" y="941"/>
                  </a:cubicBezTo>
                  <a:cubicBezTo>
                    <a:pt x="385" y="935"/>
                    <a:pt x="394" y="929"/>
                    <a:pt x="403" y="922"/>
                  </a:cubicBezTo>
                  <a:cubicBezTo>
                    <a:pt x="412" y="916"/>
                    <a:pt x="421" y="909"/>
                    <a:pt x="430" y="903"/>
                  </a:cubicBezTo>
                  <a:cubicBezTo>
                    <a:pt x="439" y="897"/>
                    <a:pt x="448" y="890"/>
                    <a:pt x="457" y="883"/>
                  </a:cubicBezTo>
                  <a:cubicBezTo>
                    <a:pt x="466" y="877"/>
                    <a:pt x="475" y="870"/>
                    <a:pt x="484" y="864"/>
                  </a:cubicBezTo>
                  <a:cubicBezTo>
                    <a:pt x="493" y="858"/>
                    <a:pt x="501" y="852"/>
                    <a:pt x="510" y="847"/>
                  </a:cubicBezTo>
                  <a:cubicBezTo>
                    <a:pt x="519" y="841"/>
                    <a:pt x="528" y="836"/>
                    <a:pt x="537" y="832"/>
                  </a:cubicBezTo>
                  <a:cubicBezTo>
                    <a:pt x="546" y="827"/>
                    <a:pt x="556" y="823"/>
                    <a:pt x="564" y="819"/>
                  </a:cubicBezTo>
                  <a:cubicBezTo>
                    <a:pt x="573" y="815"/>
                    <a:pt x="582" y="812"/>
                    <a:pt x="591" y="810"/>
                  </a:cubicBezTo>
                  <a:cubicBezTo>
                    <a:pt x="600" y="808"/>
                    <a:pt x="609" y="806"/>
                    <a:pt x="618" y="805"/>
                  </a:cubicBezTo>
                  <a:cubicBezTo>
                    <a:pt x="627" y="804"/>
                    <a:pt x="636" y="804"/>
                    <a:pt x="645" y="804"/>
                  </a:cubicBezTo>
                  <a:cubicBezTo>
                    <a:pt x="653" y="805"/>
                    <a:pt x="663" y="806"/>
                    <a:pt x="672" y="808"/>
                  </a:cubicBezTo>
                  <a:cubicBezTo>
                    <a:pt x="681" y="810"/>
                    <a:pt x="690" y="813"/>
                    <a:pt x="699" y="817"/>
                  </a:cubicBezTo>
                  <a:cubicBezTo>
                    <a:pt x="708" y="820"/>
                    <a:pt x="716" y="825"/>
                    <a:pt x="725" y="830"/>
                  </a:cubicBezTo>
                  <a:cubicBezTo>
                    <a:pt x="734" y="835"/>
                    <a:pt x="744" y="841"/>
                    <a:pt x="753" y="848"/>
                  </a:cubicBezTo>
                  <a:cubicBezTo>
                    <a:pt x="762" y="854"/>
                    <a:pt x="771" y="862"/>
                    <a:pt x="779" y="869"/>
                  </a:cubicBezTo>
                  <a:cubicBezTo>
                    <a:pt x="788" y="877"/>
                    <a:pt x="797" y="886"/>
                    <a:pt x="806" y="895"/>
                  </a:cubicBezTo>
                  <a:cubicBezTo>
                    <a:pt x="815" y="903"/>
                    <a:pt x="824" y="913"/>
                    <a:pt x="833" y="922"/>
                  </a:cubicBezTo>
                  <a:cubicBezTo>
                    <a:pt x="842" y="932"/>
                    <a:pt x="851" y="942"/>
                    <a:pt x="860" y="952"/>
                  </a:cubicBezTo>
                  <a:cubicBezTo>
                    <a:pt x="869" y="962"/>
                    <a:pt x="878" y="972"/>
                    <a:pt x="887" y="982"/>
                  </a:cubicBezTo>
                  <a:cubicBezTo>
                    <a:pt x="896" y="992"/>
                    <a:pt x="905" y="1003"/>
                    <a:pt x="914" y="1012"/>
                  </a:cubicBezTo>
                  <a:cubicBezTo>
                    <a:pt x="923" y="1022"/>
                    <a:pt x="931" y="1032"/>
                    <a:pt x="940" y="1041"/>
                  </a:cubicBezTo>
                  <a:cubicBezTo>
                    <a:pt x="949" y="1050"/>
                    <a:pt x="959" y="1059"/>
                    <a:pt x="968" y="1067"/>
                  </a:cubicBezTo>
                  <a:cubicBezTo>
                    <a:pt x="977" y="1075"/>
                    <a:pt x="985" y="1083"/>
                    <a:pt x="994" y="1089"/>
                  </a:cubicBezTo>
                  <a:cubicBezTo>
                    <a:pt x="1003" y="1096"/>
                    <a:pt x="1012" y="1102"/>
                    <a:pt x="1021" y="1107"/>
                  </a:cubicBezTo>
                  <a:cubicBezTo>
                    <a:pt x="1030" y="1111"/>
                    <a:pt x="1040" y="1115"/>
                    <a:pt x="1048" y="1118"/>
                  </a:cubicBezTo>
                  <a:cubicBezTo>
                    <a:pt x="1057" y="1121"/>
                    <a:pt x="1066" y="1122"/>
                    <a:pt x="1075" y="1123"/>
                  </a:cubicBezTo>
                  <a:cubicBezTo>
                    <a:pt x="1084" y="1123"/>
                    <a:pt x="1093" y="1122"/>
                    <a:pt x="1102" y="1120"/>
                  </a:cubicBezTo>
                  <a:cubicBezTo>
                    <a:pt x="1111" y="1117"/>
                    <a:pt x="1120" y="1113"/>
                    <a:pt x="1129" y="1108"/>
                  </a:cubicBezTo>
                  <a:cubicBezTo>
                    <a:pt x="1137" y="1103"/>
                    <a:pt x="1147" y="1096"/>
                    <a:pt x="1156" y="1088"/>
                  </a:cubicBezTo>
                  <a:cubicBezTo>
                    <a:pt x="1165" y="1081"/>
                    <a:pt x="1174" y="1071"/>
                    <a:pt x="1183" y="1060"/>
                  </a:cubicBezTo>
                  <a:cubicBezTo>
                    <a:pt x="1192" y="1049"/>
                    <a:pt x="1200" y="1036"/>
                    <a:pt x="1209" y="1022"/>
                  </a:cubicBezTo>
                  <a:cubicBezTo>
                    <a:pt x="1218" y="1009"/>
                    <a:pt x="1227" y="993"/>
                    <a:pt x="1236" y="976"/>
                  </a:cubicBezTo>
                  <a:cubicBezTo>
                    <a:pt x="1245" y="960"/>
                    <a:pt x="1255" y="942"/>
                    <a:pt x="1263" y="922"/>
                  </a:cubicBezTo>
                  <a:cubicBezTo>
                    <a:pt x="1272" y="903"/>
                    <a:pt x="1281" y="883"/>
                    <a:pt x="1290" y="862"/>
                  </a:cubicBezTo>
                  <a:cubicBezTo>
                    <a:pt x="1299" y="840"/>
                    <a:pt x="1308" y="817"/>
                    <a:pt x="1317" y="794"/>
                  </a:cubicBezTo>
                  <a:cubicBezTo>
                    <a:pt x="1326" y="771"/>
                    <a:pt x="1335" y="746"/>
                    <a:pt x="1344" y="722"/>
                  </a:cubicBezTo>
                  <a:cubicBezTo>
                    <a:pt x="1352" y="697"/>
                    <a:pt x="1362" y="671"/>
                    <a:pt x="1371" y="646"/>
                  </a:cubicBezTo>
                  <a:cubicBezTo>
                    <a:pt x="1380" y="620"/>
                    <a:pt x="1389" y="594"/>
                    <a:pt x="1398" y="567"/>
                  </a:cubicBezTo>
                  <a:cubicBezTo>
                    <a:pt x="1407" y="541"/>
                    <a:pt x="1415" y="515"/>
                    <a:pt x="1424" y="488"/>
                  </a:cubicBezTo>
                  <a:cubicBezTo>
                    <a:pt x="1433" y="462"/>
                    <a:pt x="1443" y="436"/>
                    <a:pt x="1452" y="410"/>
                  </a:cubicBezTo>
                  <a:cubicBezTo>
                    <a:pt x="1461" y="385"/>
                    <a:pt x="1469" y="360"/>
                    <a:pt x="1478" y="335"/>
                  </a:cubicBezTo>
                  <a:cubicBezTo>
                    <a:pt x="1487" y="311"/>
                    <a:pt x="1496" y="287"/>
                    <a:pt x="1505" y="264"/>
                  </a:cubicBezTo>
                  <a:cubicBezTo>
                    <a:pt x="1514" y="242"/>
                    <a:pt x="1523" y="220"/>
                    <a:pt x="1532" y="199"/>
                  </a:cubicBezTo>
                  <a:cubicBezTo>
                    <a:pt x="1541" y="179"/>
                    <a:pt x="1550" y="159"/>
                    <a:pt x="1559" y="141"/>
                  </a:cubicBezTo>
                  <a:cubicBezTo>
                    <a:pt x="1568" y="123"/>
                    <a:pt x="1577" y="107"/>
                    <a:pt x="1586" y="92"/>
                  </a:cubicBezTo>
                  <a:cubicBezTo>
                    <a:pt x="1595" y="77"/>
                    <a:pt x="1604" y="64"/>
                    <a:pt x="1613" y="53"/>
                  </a:cubicBezTo>
                  <a:cubicBezTo>
                    <a:pt x="1621" y="41"/>
                    <a:pt x="1630" y="31"/>
                    <a:pt x="1639" y="24"/>
                  </a:cubicBezTo>
                  <a:cubicBezTo>
                    <a:pt x="1648" y="16"/>
                    <a:pt x="1658" y="10"/>
                    <a:pt x="1667" y="6"/>
                  </a:cubicBezTo>
                  <a:cubicBezTo>
                    <a:pt x="1676" y="2"/>
                    <a:pt x="1684" y="0"/>
                    <a:pt x="1693" y="0"/>
                  </a:cubicBezTo>
                  <a:cubicBezTo>
                    <a:pt x="1702" y="0"/>
                    <a:pt x="1711" y="2"/>
                    <a:pt x="1720" y="6"/>
                  </a:cubicBezTo>
                  <a:cubicBezTo>
                    <a:pt x="1729" y="10"/>
                    <a:pt x="1739" y="16"/>
                    <a:pt x="1747" y="24"/>
                  </a:cubicBezTo>
                  <a:cubicBezTo>
                    <a:pt x="1756" y="31"/>
                    <a:pt x="1765" y="41"/>
                    <a:pt x="1774" y="53"/>
                  </a:cubicBezTo>
                  <a:cubicBezTo>
                    <a:pt x="1783" y="64"/>
                    <a:pt x="1792" y="77"/>
                    <a:pt x="1801" y="92"/>
                  </a:cubicBezTo>
                  <a:cubicBezTo>
                    <a:pt x="1810" y="107"/>
                    <a:pt x="1819" y="123"/>
                    <a:pt x="1828" y="141"/>
                  </a:cubicBezTo>
                  <a:cubicBezTo>
                    <a:pt x="1836" y="159"/>
                    <a:pt x="1846" y="179"/>
                    <a:pt x="1855" y="199"/>
                  </a:cubicBezTo>
                  <a:cubicBezTo>
                    <a:pt x="1864" y="220"/>
                    <a:pt x="1873" y="242"/>
                    <a:pt x="1882" y="264"/>
                  </a:cubicBezTo>
                  <a:cubicBezTo>
                    <a:pt x="1891" y="287"/>
                    <a:pt x="1899" y="311"/>
                    <a:pt x="1908" y="335"/>
                  </a:cubicBezTo>
                  <a:cubicBezTo>
                    <a:pt x="1917" y="360"/>
                    <a:pt x="1926" y="385"/>
                    <a:pt x="1935" y="410"/>
                  </a:cubicBezTo>
                  <a:cubicBezTo>
                    <a:pt x="1944" y="436"/>
                    <a:pt x="1953" y="462"/>
                    <a:pt x="1962" y="488"/>
                  </a:cubicBezTo>
                  <a:cubicBezTo>
                    <a:pt x="1971" y="515"/>
                    <a:pt x="1980" y="541"/>
                    <a:pt x="1989" y="567"/>
                  </a:cubicBezTo>
                  <a:cubicBezTo>
                    <a:pt x="1998" y="594"/>
                    <a:pt x="2007" y="620"/>
                    <a:pt x="2016" y="646"/>
                  </a:cubicBezTo>
                  <a:cubicBezTo>
                    <a:pt x="2025" y="671"/>
                    <a:pt x="2034" y="697"/>
                    <a:pt x="2043" y="722"/>
                  </a:cubicBezTo>
                  <a:cubicBezTo>
                    <a:pt x="2052" y="746"/>
                    <a:pt x="2061" y="771"/>
                    <a:pt x="2070" y="794"/>
                  </a:cubicBezTo>
                  <a:cubicBezTo>
                    <a:pt x="2079" y="817"/>
                    <a:pt x="2088" y="840"/>
                    <a:pt x="2097" y="862"/>
                  </a:cubicBezTo>
                  <a:cubicBezTo>
                    <a:pt x="2105" y="883"/>
                    <a:pt x="2114" y="903"/>
                    <a:pt x="2123" y="922"/>
                  </a:cubicBezTo>
                  <a:cubicBezTo>
                    <a:pt x="2132" y="942"/>
                    <a:pt x="2142" y="960"/>
                    <a:pt x="2151" y="976"/>
                  </a:cubicBezTo>
                  <a:cubicBezTo>
                    <a:pt x="2160" y="993"/>
                    <a:pt x="2168" y="1009"/>
                    <a:pt x="2177" y="1022"/>
                  </a:cubicBezTo>
                  <a:cubicBezTo>
                    <a:pt x="2186" y="1036"/>
                    <a:pt x="2195" y="1049"/>
                    <a:pt x="2204" y="1060"/>
                  </a:cubicBezTo>
                  <a:cubicBezTo>
                    <a:pt x="2213" y="1071"/>
                    <a:pt x="2222" y="1081"/>
                    <a:pt x="2231" y="1088"/>
                  </a:cubicBezTo>
                  <a:cubicBezTo>
                    <a:pt x="2240" y="1096"/>
                    <a:pt x="2249" y="1103"/>
                    <a:pt x="2258" y="1108"/>
                  </a:cubicBezTo>
                  <a:cubicBezTo>
                    <a:pt x="2267" y="1113"/>
                    <a:pt x="2276" y="1117"/>
                    <a:pt x="2285" y="1120"/>
                  </a:cubicBezTo>
                  <a:cubicBezTo>
                    <a:pt x="2294" y="1122"/>
                    <a:pt x="2303" y="1123"/>
                    <a:pt x="2312" y="1123"/>
                  </a:cubicBezTo>
                  <a:cubicBezTo>
                    <a:pt x="2320" y="1122"/>
                    <a:pt x="2329" y="1121"/>
                    <a:pt x="2338" y="1118"/>
                  </a:cubicBezTo>
                  <a:cubicBezTo>
                    <a:pt x="2347" y="1115"/>
                    <a:pt x="2357" y="1111"/>
                    <a:pt x="2366" y="1107"/>
                  </a:cubicBezTo>
                  <a:cubicBezTo>
                    <a:pt x="2375" y="1102"/>
                    <a:pt x="2383" y="1096"/>
                    <a:pt x="2392" y="1089"/>
                  </a:cubicBezTo>
                  <a:cubicBezTo>
                    <a:pt x="2401" y="1083"/>
                    <a:pt x="2410" y="1075"/>
                    <a:pt x="2419" y="1067"/>
                  </a:cubicBezTo>
                  <a:cubicBezTo>
                    <a:pt x="2428" y="1059"/>
                    <a:pt x="2437" y="1050"/>
                    <a:pt x="2446" y="1041"/>
                  </a:cubicBezTo>
                  <a:cubicBezTo>
                    <a:pt x="2455" y="1032"/>
                    <a:pt x="2464" y="1022"/>
                    <a:pt x="2473" y="1012"/>
                  </a:cubicBezTo>
                  <a:cubicBezTo>
                    <a:pt x="2482" y="1003"/>
                    <a:pt x="2491" y="992"/>
                    <a:pt x="2500" y="982"/>
                  </a:cubicBezTo>
                  <a:cubicBezTo>
                    <a:pt x="2509" y="972"/>
                    <a:pt x="2518" y="962"/>
                    <a:pt x="2526" y="952"/>
                  </a:cubicBezTo>
                  <a:cubicBezTo>
                    <a:pt x="2535" y="942"/>
                    <a:pt x="2545" y="932"/>
                    <a:pt x="2554" y="922"/>
                  </a:cubicBezTo>
                  <a:cubicBezTo>
                    <a:pt x="2563" y="913"/>
                    <a:pt x="2572" y="903"/>
                    <a:pt x="2581" y="895"/>
                  </a:cubicBezTo>
                  <a:cubicBezTo>
                    <a:pt x="2589" y="886"/>
                    <a:pt x="2598" y="877"/>
                    <a:pt x="2607" y="869"/>
                  </a:cubicBezTo>
                  <a:cubicBezTo>
                    <a:pt x="2616" y="862"/>
                    <a:pt x="2625" y="854"/>
                    <a:pt x="2634" y="848"/>
                  </a:cubicBezTo>
                  <a:cubicBezTo>
                    <a:pt x="2643" y="841"/>
                    <a:pt x="2652" y="835"/>
                    <a:pt x="2661" y="830"/>
                  </a:cubicBezTo>
                  <a:cubicBezTo>
                    <a:pt x="2670" y="825"/>
                    <a:pt x="2679" y="820"/>
                    <a:pt x="2688" y="817"/>
                  </a:cubicBezTo>
                  <a:cubicBezTo>
                    <a:pt x="2697" y="813"/>
                    <a:pt x="2706" y="810"/>
                    <a:pt x="2715" y="808"/>
                  </a:cubicBezTo>
                  <a:cubicBezTo>
                    <a:pt x="2724" y="806"/>
                    <a:pt x="2733" y="805"/>
                    <a:pt x="2742" y="804"/>
                  </a:cubicBezTo>
                  <a:cubicBezTo>
                    <a:pt x="2751" y="804"/>
                    <a:pt x="2760" y="804"/>
                    <a:pt x="2769" y="805"/>
                  </a:cubicBezTo>
                  <a:cubicBezTo>
                    <a:pt x="2778" y="806"/>
                    <a:pt x="2787" y="808"/>
                    <a:pt x="2796" y="810"/>
                  </a:cubicBezTo>
                  <a:cubicBezTo>
                    <a:pt x="2804" y="812"/>
                    <a:pt x="2813" y="815"/>
                    <a:pt x="2822" y="819"/>
                  </a:cubicBezTo>
                  <a:cubicBezTo>
                    <a:pt x="2831" y="823"/>
                    <a:pt x="2841" y="827"/>
                    <a:pt x="2850" y="832"/>
                  </a:cubicBezTo>
                  <a:cubicBezTo>
                    <a:pt x="2859" y="836"/>
                    <a:pt x="2867" y="841"/>
                    <a:pt x="2876" y="847"/>
                  </a:cubicBezTo>
                  <a:cubicBezTo>
                    <a:pt x="2885" y="852"/>
                    <a:pt x="2894" y="858"/>
                    <a:pt x="2903" y="864"/>
                  </a:cubicBezTo>
                  <a:cubicBezTo>
                    <a:pt x="2912" y="870"/>
                    <a:pt x="2921" y="877"/>
                    <a:pt x="2930" y="883"/>
                  </a:cubicBezTo>
                  <a:cubicBezTo>
                    <a:pt x="2939" y="890"/>
                    <a:pt x="2948" y="897"/>
                    <a:pt x="2957" y="903"/>
                  </a:cubicBezTo>
                  <a:cubicBezTo>
                    <a:pt x="2966" y="909"/>
                    <a:pt x="2975" y="916"/>
                    <a:pt x="2984" y="922"/>
                  </a:cubicBezTo>
                  <a:cubicBezTo>
                    <a:pt x="2993" y="929"/>
                    <a:pt x="3002" y="935"/>
                    <a:pt x="3010" y="941"/>
                  </a:cubicBezTo>
                  <a:cubicBezTo>
                    <a:pt x="3019" y="947"/>
                    <a:pt x="3028" y="953"/>
                    <a:pt x="3037" y="958"/>
                  </a:cubicBezTo>
                  <a:cubicBezTo>
                    <a:pt x="3046" y="964"/>
                    <a:pt x="3056" y="969"/>
                    <a:pt x="3065" y="974"/>
                  </a:cubicBezTo>
                  <a:cubicBezTo>
                    <a:pt x="3073" y="978"/>
                    <a:pt x="3082" y="983"/>
                    <a:pt x="3091" y="986"/>
                  </a:cubicBezTo>
                  <a:cubicBezTo>
                    <a:pt x="3100" y="990"/>
                    <a:pt x="3109" y="993"/>
                    <a:pt x="3118" y="996"/>
                  </a:cubicBezTo>
                  <a:cubicBezTo>
                    <a:pt x="3127" y="999"/>
                    <a:pt x="3136" y="1001"/>
                    <a:pt x="3145" y="1003"/>
                  </a:cubicBezTo>
                  <a:cubicBezTo>
                    <a:pt x="3154" y="1004"/>
                    <a:pt x="3163" y="1006"/>
                    <a:pt x="3172" y="1006"/>
                  </a:cubicBezTo>
                  <a:cubicBezTo>
                    <a:pt x="3181" y="1007"/>
                    <a:pt x="3190" y="1007"/>
                    <a:pt x="3199" y="1006"/>
                  </a:cubicBezTo>
                  <a:cubicBezTo>
                    <a:pt x="3208" y="1006"/>
                    <a:pt x="3217" y="1004"/>
                    <a:pt x="3225" y="1003"/>
                  </a:cubicBezTo>
                  <a:cubicBezTo>
                    <a:pt x="3234" y="1002"/>
                    <a:pt x="3244" y="999"/>
                    <a:pt x="3253" y="997"/>
                  </a:cubicBezTo>
                  <a:cubicBezTo>
                    <a:pt x="3262" y="995"/>
                    <a:pt x="3271" y="992"/>
                    <a:pt x="3280" y="989"/>
                  </a:cubicBezTo>
                  <a:cubicBezTo>
                    <a:pt x="3288" y="986"/>
                    <a:pt x="3297" y="982"/>
                    <a:pt x="3306" y="978"/>
                  </a:cubicBezTo>
                  <a:cubicBezTo>
                    <a:pt x="3315" y="974"/>
                    <a:pt x="3324" y="970"/>
                    <a:pt x="3333" y="965"/>
                  </a:cubicBezTo>
                  <a:cubicBezTo>
                    <a:pt x="3342" y="961"/>
                    <a:pt x="3351" y="956"/>
                    <a:pt x="3360" y="951"/>
                  </a:cubicBezTo>
                  <a:cubicBezTo>
                    <a:pt x="3369" y="947"/>
                    <a:pt x="3378" y="942"/>
                    <a:pt x="3387" y="937"/>
                  </a:cubicBezTo>
                </a:path>
              </a:pathLst>
            </a:custGeom>
            <a:noFill/>
            <a:ln w="19050" cmpd="sng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86052" name="Object 36"/>
            <p:cNvGraphicFramePr>
              <a:graphicFrameLocks noChangeAspect="1"/>
            </p:cNvGraphicFramePr>
            <p:nvPr/>
          </p:nvGraphicFramePr>
          <p:xfrm>
            <a:off x="3081" y="1312"/>
            <a:ext cx="479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68" name="公式" r:id="rId12" imgW="888840" imgH="342720" progId="Equation.3">
                    <p:embed/>
                  </p:oleObj>
                </mc:Choice>
                <mc:Fallback>
                  <p:oleObj name="公式" r:id="rId12" imgW="888840" imgH="342720" progId="Equation.3">
                    <p:embed/>
                    <p:pic>
                      <p:nvPicPr>
                        <p:cNvPr id="86052" name="Object 3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1" y="1312"/>
                          <a:ext cx="479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53" name="Object 37"/>
            <p:cNvGraphicFramePr>
              <a:graphicFrameLocks noChangeAspect="1"/>
            </p:cNvGraphicFramePr>
            <p:nvPr/>
          </p:nvGraphicFramePr>
          <p:xfrm>
            <a:off x="4983" y="2738"/>
            <a:ext cx="81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69" name="公式" r:id="rId14" imgW="152280" imgH="253800" progId="Equation.3">
                    <p:embed/>
                  </p:oleObj>
                </mc:Choice>
                <mc:Fallback>
                  <p:oleObj name="公式" r:id="rId14" imgW="152280" imgH="253800" progId="Equation.3">
                    <p:embed/>
                    <p:pic>
                      <p:nvPicPr>
                        <p:cNvPr id="86053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3" y="2738"/>
                          <a:ext cx="81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6054" name="Rectangle 38"/>
          <p:cNvSpPr>
            <a:spLocks noChangeArrowheads="1"/>
          </p:cNvSpPr>
          <p:nvPr/>
        </p:nvSpPr>
        <p:spPr bwMode="auto">
          <a:xfrm>
            <a:off x="809625" y="5762625"/>
            <a:ext cx="722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kumimoji="1" lang="zh-CN" altLang="en-US" b="1">
                <a:solidFill>
                  <a:srgbClr val="FF0000"/>
                </a:solidFill>
                <a:ea typeface="楷体_GB2312" pitchFamily="49" charset="-122"/>
              </a:rPr>
              <a:t>精确恢复</a:t>
            </a:r>
            <a:r>
              <a:rPr kumimoji="1" lang="zh-CN" altLang="en-US" b="1"/>
              <a:t>以及信号的</a:t>
            </a:r>
            <a:r>
              <a:rPr kumimoji="1" lang="zh-CN" altLang="en-US" b="1">
                <a:solidFill>
                  <a:srgbClr val="FF0000"/>
                </a:solidFill>
                <a:ea typeface="楷体_GB2312" pitchFamily="49" charset="-122"/>
              </a:rPr>
              <a:t>滤波</a:t>
            </a:r>
            <a:r>
              <a:rPr kumimoji="1" lang="zh-CN" altLang="en-US" b="1"/>
              <a:t>中发挥着重要的作用。</a:t>
            </a:r>
          </a:p>
        </p:txBody>
      </p:sp>
      <p:pic>
        <p:nvPicPr>
          <p:cNvPr id="86055" name="Picture 3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6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6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000"/>
                                        <p:tgtEl>
                                          <p:spTgt spid="86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6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6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9" grpId="0"/>
      <p:bldP spid="86046" grpId="0"/>
      <p:bldP spid="8605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3" name="Picture 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4" name="Picture 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5" name="Picture 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6" name="Picture 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7" name="Picture 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8" name="Picture 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9" name="Picture 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0" name="Picture 10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1" name="Picture 1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2" name="Picture 1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3" name="Picture 1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4" name="Picture 1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5" name="Picture 1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6" name="Picture 1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7" name="Picture 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8" name="Picture 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9" name="Picture 1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60" name="Picture 2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61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62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63" name="Rectangle 23"/>
          <p:cNvSpPr>
            <a:spLocks noChangeArrowheads="1"/>
          </p:cNvSpPr>
          <p:nvPr/>
        </p:nvSpPr>
        <p:spPr bwMode="auto">
          <a:xfrm>
            <a:off x="528638" y="531813"/>
            <a:ext cx="3181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</a:rPr>
              <a:t>附：</a:t>
            </a:r>
            <a:r>
              <a:rPr kumimoji="1" lang="zh-CN" altLang="en-US" sz="2800" b="1" u="sng">
                <a:solidFill>
                  <a:srgbClr val="006600"/>
                </a:solidFill>
                <a:ea typeface="楷体_GB2312" pitchFamily="49" charset="-122"/>
              </a:rPr>
              <a:t>低通滤波</a:t>
            </a:r>
          </a:p>
        </p:txBody>
      </p:sp>
      <p:grpSp>
        <p:nvGrpSpPr>
          <p:cNvPr id="87064" name="Group 24"/>
          <p:cNvGrpSpPr>
            <a:grpSpLocks/>
          </p:cNvGrpSpPr>
          <p:nvPr/>
        </p:nvGrpSpPr>
        <p:grpSpPr bwMode="auto">
          <a:xfrm>
            <a:off x="536575" y="1144588"/>
            <a:ext cx="7473950" cy="819150"/>
            <a:chOff x="338" y="721"/>
            <a:chExt cx="4708" cy="516"/>
          </a:xfrm>
        </p:grpSpPr>
        <p:sp>
          <p:nvSpPr>
            <p:cNvPr id="87065" name="Rectangle 25"/>
            <p:cNvSpPr>
              <a:spLocks noChangeArrowheads="1"/>
            </p:cNvSpPr>
            <p:nvPr/>
          </p:nvSpPr>
          <p:spPr bwMode="auto">
            <a:xfrm>
              <a:off x="338" y="833"/>
              <a:ext cx="1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1" lang="zh-CN" altLang="en-US" b="1"/>
                <a:t> 函数</a:t>
              </a:r>
            </a:p>
          </p:txBody>
        </p:sp>
        <p:sp>
          <p:nvSpPr>
            <p:cNvPr id="87066" name="Rectangle 26"/>
            <p:cNvSpPr>
              <a:spLocks noChangeArrowheads="1"/>
            </p:cNvSpPr>
            <p:nvPr/>
          </p:nvSpPr>
          <p:spPr bwMode="auto">
            <a:xfrm>
              <a:off x="2448" y="834"/>
              <a:ext cx="25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称为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理想低通滤波因子</a:t>
              </a:r>
              <a:r>
                <a:rPr kumimoji="1" lang="zh-CN" altLang="en-US" b="1"/>
                <a:t>；</a:t>
              </a:r>
            </a:p>
          </p:txBody>
        </p:sp>
        <p:graphicFrame>
          <p:nvGraphicFramePr>
            <p:cNvPr id="87067" name="Object 27"/>
            <p:cNvGraphicFramePr>
              <a:graphicFrameLocks noChangeAspect="1"/>
            </p:cNvGraphicFramePr>
            <p:nvPr/>
          </p:nvGraphicFramePr>
          <p:xfrm>
            <a:off x="992" y="721"/>
            <a:ext cx="1444" cy="5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889" name="公式" r:id="rId6" imgW="2286000" imgH="825480" progId="Equation.3">
                    <p:embed/>
                  </p:oleObj>
                </mc:Choice>
                <mc:Fallback>
                  <p:oleObj name="公式" r:id="rId6" imgW="2286000" imgH="825480" progId="Equation.3">
                    <p:embed/>
                    <p:pic>
                      <p:nvPicPr>
                        <p:cNvPr id="87067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2" y="721"/>
                          <a:ext cx="1444" cy="5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7068" name="Group 28"/>
          <p:cNvGrpSpPr>
            <a:grpSpLocks/>
          </p:cNvGrpSpPr>
          <p:nvPr/>
        </p:nvGrpSpPr>
        <p:grpSpPr bwMode="auto">
          <a:xfrm>
            <a:off x="800100" y="2019300"/>
            <a:ext cx="7448550" cy="457200"/>
            <a:chOff x="504" y="1296"/>
            <a:chExt cx="4692" cy="288"/>
          </a:xfrm>
        </p:grpSpPr>
        <p:sp>
          <p:nvSpPr>
            <p:cNvPr id="87069" name="Rectangle 29"/>
            <p:cNvSpPr>
              <a:spLocks noChangeArrowheads="1"/>
            </p:cNvSpPr>
            <p:nvPr/>
          </p:nvSpPr>
          <p:spPr bwMode="auto">
            <a:xfrm>
              <a:off x="504" y="1296"/>
              <a:ext cx="4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它所对应的频谱函数           称为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理想低通滤波器</a:t>
              </a:r>
              <a:r>
                <a:rPr kumimoji="1" lang="zh-CN" altLang="en-US" b="1"/>
                <a:t>。</a:t>
              </a:r>
            </a:p>
          </p:txBody>
        </p:sp>
        <p:graphicFrame>
          <p:nvGraphicFramePr>
            <p:cNvPr id="87070" name="Object 30"/>
            <p:cNvGraphicFramePr>
              <a:graphicFrameLocks/>
            </p:cNvGraphicFramePr>
            <p:nvPr/>
          </p:nvGraphicFramePr>
          <p:xfrm>
            <a:off x="2322" y="1358"/>
            <a:ext cx="48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890" name="公式" r:id="rId8" imgW="761760" imgH="342720" progId="Equation.3">
                    <p:embed/>
                  </p:oleObj>
                </mc:Choice>
                <mc:Fallback>
                  <p:oleObj name="公式" r:id="rId8" imgW="761760" imgH="342720" progId="Equation.3">
                    <p:embed/>
                    <p:pic>
                      <p:nvPicPr>
                        <p:cNvPr id="8707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2" y="1358"/>
                          <a:ext cx="48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7071" name="Group 31"/>
          <p:cNvGrpSpPr>
            <a:grpSpLocks/>
          </p:cNvGrpSpPr>
          <p:nvPr/>
        </p:nvGrpSpPr>
        <p:grpSpPr bwMode="auto">
          <a:xfrm>
            <a:off x="6256338" y="2671763"/>
            <a:ext cx="2247900" cy="1947862"/>
            <a:chOff x="3941" y="1743"/>
            <a:chExt cx="1416" cy="1227"/>
          </a:xfrm>
        </p:grpSpPr>
        <p:grpSp>
          <p:nvGrpSpPr>
            <p:cNvPr id="87072" name="Group 32"/>
            <p:cNvGrpSpPr>
              <a:grpSpLocks/>
            </p:cNvGrpSpPr>
            <p:nvPr/>
          </p:nvGrpSpPr>
          <p:grpSpPr bwMode="auto">
            <a:xfrm>
              <a:off x="3941" y="1743"/>
              <a:ext cx="1416" cy="1227"/>
              <a:chOff x="3941" y="1743"/>
              <a:chExt cx="1416" cy="1227"/>
            </a:xfrm>
          </p:grpSpPr>
          <p:sp>
            <p:nvSpPr>
              <p:cNvPr id="87073" name="Line 33"/>
              <p:cNvSpPr>
                <a:spLocks noChangeAspect="1" noChangeShapeType="1"/>
              </p:cNvSpPr>
              <p:nvPr/>
            </p:nvSpPr>
            <p:spPr bwMode="auto">
              <a:xfrm>
                <a:off x="3941" y="2721"/>
                <a:ext cx="128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74" name="Text Box 34"/>
              <p:cNvSpPr txBox="1">
                <a:spLocks noChangeAspect="1" noChangeArrowheads="1"/>
              </p:cNvSpPr>
              <p:nvPr/>
            </p:nvSpPr>
            <p:spPr bwMode="auto">
              <a:xfrm>
                <a:off x="5044" y="2657"/>
                <a:ext cx="313" cy="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endParaRPr kumimoji="1" lang="en-US" altLang="zh-CN" sz="2000" b="1"/>
              </a:p>
              <a:p>
                <a:pPr eaLnBrk="0" hangingPunct="0"/>
                <a:endParaRPr kumimoji="1" lang="zh-CN" altLang="en-US" sz="2000" b="1"/>
              </a:p>
            </p:txBody>
          </p:sp>
          <p:sp>
            <p:nvSpPr>
              <p:cNvPr id="87075" name="Text Box 35"/>
              <p:cNvSpPr txBox="1">
                <a:spLocks noChangeAspect="1" noChangeArrowheads="1"/>
              </p:cNvSpPr>
              <p:nvPr/>
            </p:nvSpPr>
            <p:spPr bwMode="auto">
              <a:xfrm>
                <a:off x="4563" y="1977"/>
                <a:ext cx="323" cy="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kumimoji="1" lang="en-US" altLang="zh-CN" sz="2000" b="1"/>
                  <a:t>1</a:t>
                </a:r>
              </a:p>
              <a:p>
                <a:pPr eaLnBrk="0" hangingPunct="0"/>
                <a:endParaRPr kumimoji="1" lang="zh-CN" altLang="en-US" sz="2000" b="1"/>
              </a:p>
            </p:txBody>
          </p:sp>
          <p:grpSp>
            <p:nvGrpSpPr>
              <p:cNvPr id="87076" name="Group 36"/>
              <p:cNvGrpSpPr>
                <a:grpSpLocks/>
              </p:cNvGrpSpPr>
              <p:nvPr/>
            </p:nvGrpSpPr>
            <p:grpSpPr bwMode="auto">
              <a:xfrm>
                <a:off x="4218" y="2194"/>
                <a:ext cx="726" cy="527"/>
                <a:chOff x="4284" y="2320"/>
                <a:chExt cx="726" cy="707"/>
              </a:xfrm>
            </p:grpSpPr>
            <p:sp>
              <p:nvSpPr>
                <p:cNvPr id="87077" name="Line 3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290" y="2320"/>
                  <a:ext cx="719" cy="0"/>
                </a:xfrm>
                <a:prstGeom prst="line">
                  <a:avLst/>
                </a:prstGeom>
                <a:noFill/>
                <a:ln w="19050">
                  <a:solidFill>
                    <a:srgbClr val="3333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078" name="Line 38"/>
                <p:cNvSpPr>
                  <a:spLocks noChangeAspect="1" noChangeShapeType="1"/>
                </p:cNvSpPr>
                <p:nvPr/>
              </p:nvSpPr>
              <p:spPr bwMode="auto">
                <a:xfrm>
                  <a:off x="4284" y="2320"/>
                  <a:ext cx="0" cy="701"/>
                </a:xfrm>
                <a:prstGeom prst="line">
                  <a:avLst/>
                </a:prstGeom>
                <a:noFill/>
                <a:ln w="9525" cap="rnd">
                  <a:solidFill>
                    <a:srgbClr val="3333FF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079" name="Line 39"/>
                <p:cNvSpPr>
                  <a:spLocks noChangeAspect="1" noChangeShapeType="1"/>
                </p:cNvSpPr>
                <p:nvPr/>
              </p:nvSpPr>
              <p:spPr bwMode="auto">
                <a:xfrm>
                  <a:off x="5010" y="2326"/>
                  <a:ext cx="0" cy="701"/>
                </a:xfrm>
                <a:prstGeom prst="line">
                  <a:avLst/>
                </a:prstGeom>
                <a:noFill/>
                <a:ln w="9525" cap="rnd">
                  <a:solidFill>
                    <a:srgbClr val="3333FF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7080" name="Text Box 40"/>
              <p:cNvSpPr txBox="1">
                <a:spLocks noChangeAspect="1" noChangeArrowheads="1"/>
              </p:cNvSpPr>
              <p:nvPr/>
            </p:nvSpPr>
            <p:spPr bwMode="auto">
              <a:xfrm>
                <a:off x="4375" y="2679"/>
                <a:ext cx="357" cy="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kumimoji="1" lang="en-US" altLang="zh-CN" sz="2000" b="1" i="1"/>
                  <a:t>O</a:t>
                </a:r>
                <a:endParaRPr kumimoji="1" lang="en-US" altLang="zh-CN" sz="2000"/>
              </a:p>
              <a:p>
                <a:pPr eaLnBrk="0" hangingPunct="0"/>
                <a:endParaRPr kumimoji="1" lang="zh-CN" altLang="en-US" sz="2000"/>
              </a:p>
            </p:txBody>
          </p:sp>
          <p:graphicFrame>
            <p:nvGraphicFramePr>
              <p:cNvPr id="87081" name="Object 41"/>
              <p:cNvGraphicFramePr>
                <a:graphicFrameLocks noChangeAspect="1"/>
              </p:cNvGraphicFramePr>
              <p:nvPr/>
            </p:nvGraphicFramePr>
            <p:xfrm>
              <a:off x="4623" y="1743"/>
              <a:ext cx="410" cy="1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1" name="公式" r:id="rId10" imgW="761760" imgH="342720" progId="Equation.3">
                      <p:embed/>
                    </p:oleObj>
                  </mc:Choice>
                  <mc:Fallback>
                    <p:oleObj name="公式" r:id="rId10" imgW="761760" imgH="342720" progId="Equation.3">
                      <p:embed/>
                      <p:pic>
                        <p:nvPicPr>
                          <p:cNvPr id="87081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23" y="1743"/>
                            <a:ext cx="410" cy="18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7082" name="Object 42"/>
              <p:cNvGraphicFramePr>
                <a:graphicFrameLocks noChangeAspect="1"/>
              </p:cNvGraphicFramePr>
              <p:nvPr/>
            </p:nvGraphicFramePr>
            <p:xfrm>
              <a:off x="5112" y="2760"/>
              <a:ext cx="136" cy="1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2" name="公式" r:id="rId12" imgW="253800" imgH="215640" progId="Equation.3">
                      <p:embed/>
                    </p:oleObj>
                  </mc:Choice>
                  <mc:Fallback>
                    <p:oleObj name="公式" r:id="rId12" imgW="253800" imgH="215640" progId="Equation.3">
                      <p:embed/>
                      <p:pic>
                        <p:nvPicPr>
                          <p:cNvPr id="87082" name="Object 4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12" y="2760"/>
                            <a:ext cx="136" cy="1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7083" name="Object 43"/>
              <p:cNvGraphicFramePr>
                <a:graphicFrameLocks noChangeAspect="1"/>
              </p:cNvGraphicFramePr>
              <p:nvPr/>
            </p:nvGraphicFramePr>
            <p:xfrm>
              <a:off x="4854" y="2703"/>
              <a:ext cx="183" cy="20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3" name="公式" r:id="rId14" imgW="342720" imgH="380880" progId="Equation.3">
                      <p:embed/>
                    </p:oleObj>
                  </mc:Choice>
                  <mc:Fallback>
                    <p:oleObj name="公式" r:id="rId14" imgW="342720" imgH="380880" progId="Equation.3">
                      <p:embed/>
                      <p:pic>
                        <p:nvPicPr>
                          <p:cNvPr id="87083" name="Object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54" y="2703"/>
                            <a:ext cx="183" cy="20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7084" name="Object 44"/>
              <p:cNvGraphicFramePr>
                <a:graphicFrameLocks noChangeAspect="1"/>
              </p:cNvGraphicFramePr>
              <p:nvPr/>
            </p:nvGraphicFramePr>
            <p:xfrm>
              <a:off x="4054" y="2708"/>
              <a:ext cx="305" cy="20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4" name="公式" r:id="rId16" imgW="571320" imgH="380880" progId="Equation.3">
                      <p:embed/>
                    </p:oleObj>
                  </mc:Choice>
                  <mc:Fallback>
                    <p:oleObj name="公式" r:id="rId16" imgW="571320" imgH="380880" progId="Equation.3">
                      <p:embed/>
                      <p:pic>
                        <p:nvPicPr>
                          <p:cNvPr id="87084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54" y="2708"/>
                            <a:ext cx="305" cy="20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87085" name="Line 45"/>
            <p:cNvSpPr>
              <a:spLocks noChangeAspect="1" noChangeShapeType="1"/>
            </p:cNvSpPr>
            <p:nvPr/>
          </p:nvSpPr>
          <p:spPr bwMode="auto">
            <a:xfrm flipV="1">
              <a:off x="4579" y="1755"/>
              <a:ext cx="0" cy="113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7086" name="Group 46"/>
          <p:cNvGrpSpPr>
            <a:grpSpLocks/>
          </p:cNvGrpSpPr>
          <p:nvPr/>
        </p:nvGrpSpPr>
        <p:grpSpPr bwMode="auto">
          <a:xfrm>
            <a:off x="528638" y="4970463"/>
            <a:ext cx="8615362" cy="457200"/>
            <a:chOff x="333" y="3251"/>
            <a:chExt cx="5427" cy="288"/>
          </a:xfrm>
        </p:grpSpPr>
        <p:sp>
          <p:nvSpPr>
            <p:cNvPr id="87087" name="Rectangle 47"/>
            <p:cNvSpPr>
              <a:spLocks noChangeArrowheads="1"/>
            </p:cNvSpPr>
            <p:nvPr/>
          </p:nvSpPr>
          <p:spPr bwMode="auto">
            <a:xfrm>
              <a:off x="333" y="3251"/>
              <a:ext cx="54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1" lang="zh-CN" altLang="en-US" b="1"/>
                <a:t> 当用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理想低通滤波器</a:t>
              </a:r>
              <a:r>
                <a:rPr kumimoji="1" lang="zh-CN" altLang="en-US" b="1">
                  <a:solidFill>
                    <a:schemeClr val="folHlink"/>
                  </a:solidFill>
                </a:rPr>
                <a:t>           </a:t>
              </a:r>
              <a:r>
                <a:rPr kumimoji="1" lang="zh-CN" altLang="en-US" b="1"/>
                <a:t>与其它信号的频谱函数相乘时，</a:t>
              </a:r>
            </a:p>
          </p:txBody>
        </p:sp>
        <p:graphicFrame>
          <p:nvGraphicFramePr>
            <p:cNvPr id="87088" name="Object 48"/>
            <p:cNvGraphicFramePr>
              <a:graphicFrameLocks/>
            </p:cNvGraphicFramePr>
            <p:nvPr/>
          </p:nvGraphicFramePr>
          <p:xfrm>
            <a:off x="2333" y="3307"/>
            <a:ext cx="48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895" name="公式" r:id="rId18" imgW="761760" imgH="342720" progId="Equation.3">
                    <p:embed/>
                  </p:oleObj>
                </mc:Choice>
                <mc:Fallback>
                  <p:oleObj name="公式" r:id="rId18" imgW="761760" imgH="342720" progId="Equation.3">
                    <p:embed/>
                    <p:pic>
                      <p:nvPicPr>
                        <p:cNvPr id="87088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3" y="3307"/>
                          <a:ext cx="48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7089" name="Rectangle 49"/>
          <p:cNvSpPr>
            <a:spLocks noChangeArrowheads="1"/>
          </p:cNvSpPr>
          <p:nvPr/>
        </p:nvSpPr>
        <p:spPr bwMode="auto">
          <a:xfrm>
            <a:off x="790575" y="5495925"/>
            <a:ext cx="8353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kumimoji="1" lang="zh-CN" altLang="en-US" b="1"/>
              <a:t>能使信号的低频成份</a:t>
            </a:r>
            <a:r>
              <a:rPr kumimoji="1" lang="zh-CN" altLang="en-US" b="1">
                <a:solidFill>
                  <a:srgbClr val="FF0000"/>
                </a:solidFill>
                <a:ea typeface="楷体_GB2312" pitchFamily="49" charset="-122"/>
              </a:rPr>
              <a:t>完全通过</a:t>
            </a:r>
            <a:r>
              <a:rPr kumimoji="1" lang="en-US" altLang="zh-CN" b="1">
                <a:solidFill>
                  <a:srgbClr val="006600"/>
                </a:solidFill>
                <a:latin typeface="宋体" panose="02010600030101010101" pitchFamily="2" charset="-122"/>
              </a:rPr>
              <a:t>(</a:t>
            </a:r>
            <a:r>
              <a:rPr kumimoji="1" lang="zh-CN" altLang="en-US" b="1">
                <a:solidFill>
                  <a:srgbClr val="006600"/>
                </a:solidFill>
                <a:ea typeface="楷体_GB2312" pitchFamily="49" charset="-122"/>
              </a:rPr>
              <a:t>保留</a:t>
            </a:r>
            <a:r>
              <a:rPr kumimoji="1" lang="en-US" altLang="zh-CN" b="1">
                <a:solidFill>
                  <a:srgbClr val="006600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b="1"/>
              <a:t>，高频成份</a:t>
            </a:r>
            <a:r>
              <a:rPr kumimoji="1" lang="zh-CN" altLang="en-US" b="1">
                <a:solidFill>
                  <a:srgbClr val="FF0000"/>
                </a:solidFill>
                <a:ea typeface="楷体_GB2312" pitchFamily="49" charset="-122"/>
              </a:rPr>
              <a:t>完全压制</a:t>
            </a:r>
            <a:r>
              <a:rPr kumimoji="1" lang="zh-CN" altLang="en-US" b="1"/>
              <a:t>。</a:t>
            </a:r>
          </a:p>
        </p:txBody>
      </p:sp>
      <p:grpSp>
        <p:nvGrpSpPr>
          <p:cNvPr id="87090" name="Group 50"/>
          <p:cNvGrpSpPr>
            <a:grpSpLocks/>
          </p:cNvGrpSpPr>
          <p:nvPr/>
        </p:nvGrpSpPr>
        <p:grpSpPr bwMode="auto">
          <a:xfrm>
            <a:off x="1133475" y="2673350"/>
            <a:ext cx="4560888" cy="1911350"/>
            <a:chOff x="714" y="1744"/>
            <a:chExt cx="2873" cy="1204"/>
          </a:xfrm>
        </p:grpSpPr>
        <p:sp>
          <p:nvSpPr>
            <p:cNvPr id="87091" name="Line 51"/>
            <p:cNvSpPr>
              <a:spLocks noChangeShapeType="1"/>
            </p:cNvSpPr>
            <p:nvPr/>
          </p:nvSpPr>
          <p:spPr bwMode="auto">
            <a:xfrm flipV="1">
              <a:off x="2137" y="1757"/>
              <a:ext cx="0" cy="11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87092" name="Group 52"/>
            <p:cNvGrpSpPr>
              <a:grpSpLocks/>
            </p:cNvGrpSpPr>
            <p:nvPr/>
          </p:nvGrpSpPr>
          <p:grpSpPr bwMode="auto">
            <a:xfrm>
              <a:off x="714" y="1744"/>
              <a:ext cx="2873" cy="1204"/>
              <a:chOff x="714" y="1744"/>
              <a:chExt cx="2873" cy="1204"/>
            </a:xfrm>
          </p:grpSpPr>
          <p:sp>
            <p:nvSpPr>
              <p:cNvPr id="87093" name="Line 53"/>
              <p:cNvSpPr>
                <a:spLocks noChangeShapeType="1"/>
              </p:cNvSpPr>
              <p:nvPr/>
            </p:nvSpPr>
            <p:spPr bwMode="auto">
              <a:xfrm>
                <a:off x="714" y="2719"/>
                <a:ext cx="287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/>
              <a:lstStyle/>
              <a:p>
                <a:endParaRPr lang="en-US"/>
              </a:p>
            </p:txBody>
          </p:sp>
          <p:sp>
            <p:nvSpPr>
              <p:cNvPr id="87094" name="Freeform 54"/>
              <p:cNvSpPr>
                <a:spLocks/>
              </p:cNvSpPr>
              <p:nvPr/>
            </p:nvSpPr>
            <p:spPr bwMode="auto">
              <a:xfrm>
                <a:off x="907" y="2267"/>
                <a:ext cx="2451" cy="553"/>
              </a:xfrm>
              <a:custGeom>
                <a:avLst/>
                <a:gdLst>
                  <a:gd name="T0" fmla="*/ 26 w 3387"/>
                  <a:gd name="T1" fmla="*/ 951 h 1123"/>
                  <a:gd name="T2" fmla="*/ 80 w 3387"/>
                  <a:gd name="T3" fmla="*/ 978 h 1123"/>
                  <a:gd name="T4" fmla="*/ 134 w 3387"/>
                  <a:gd name="T5" fmla="*/ 997 h 1123"/>
                  <a:gd name="T6" fmla="*/ 188 w 3387"/>
                  <a:gd name="T7" fmla="*/ 1006 h 1123"/>
                  <a:gd name="T8" fmla="*/ 241 w 3387"/>
                  <a:gd name="T9" fmla="*/ 1003 h 1123"/>
                  <a:gd name="T10" fmla="*/ 295 w 3387"/>
                  <a:gd name="T11" fmla="*/ 986 h 1123"/>
                  <a:gd name="T12" fmla="*/ 350 w 3387"/>
                  <a:gd name="T13" fmla="*/ 958 h 1123"/>
                  <a:gd name="T14" fmla="*/ 403 w 3387"/>
                  <a:gd name="T15" fmla="*/ 922 h 1123"/>
                  <a:gd name="T16" fmla="*/ 457 w 3387"/>
                  <a:gd name="T17" fmla="*/ 883 h 1123"/>
                  <a:gd name="T18" fmla="*/ 510 w 3387"/>
                  <a:gd name="T19" fmla="*/ 847 h 1123"/>
                  <a:gd name="T20" fmla="*/ 564 w 3387"/>
                  <a:gd name="T21" fmla="*/ 819 h 1123"/>
                  <a:gd name="T22" fmla="*/ 618 w 3387"/>
                  <a:gd name="T23" fmla="*/ 805 h 1123"/>
                  <a:gd name="T24" fmla="*/ 672 w 3387"/>
                  <a:gd name="T25" fmla="*/ 808 h 1123"/>
                  <a:gd name="T26" fmla="*/ 725 w 3387"/>
                  <a:gd name="T27" fmla="*/ 830 h 1123"/>
                  <a:gd name="T28" fmla="*/ 779 w 3387"/>
                  <a:gd name="T29" fmla="*/ 869 h 1123"/>
                  <a:gd name="T30" fmla="*/ 833 w 3387"/>
                  <a:gd name="T31" fmla="*/ 922 h 1123"/>
                  <a:gd name="T32" fmla="*/ 887 w 3387"/>
                  <a:gd name="T33" fmla="*/ 982 h 1123"/>
                  <a:gd name="T34" fmla="*/ 940 w 3387"/>
                  <a:gd name="T35" fmla="*/ 1041 h 1123"/>
                  <a:gd name="T36" fmla="*/ 994 w 3387"/>
                  <a:gd name="T37" fmla="*/ 1089 h 1123"/>
                  <a:gd name="T38" fmla="*/ 1048 w 3387"/>
                  <a:gd name="T39" fmla="*/ 1118 h 1123"/>
                  <a:gd name="T40" fmla="*/ 1102 w 3387"/>
                  <a:gd name="T41" fmla="*/ 1120 h 1123"/>
                  <a:gd name="T42" fmla="*/ 1156 w 3387"/>
                  <a:gd name="T43" fmla="*/ 1088 h 1123"/>
                  <a:gd name="T44" fmla="*/ 1209 w 3387"/>
                  <a:gd name="T45" fmla="*/ 1022 h 1123"/>
                  <a:gd name="T46" fmla="*/ 1263 w 3387"/>
                  <a:gd name="T47" fmla="*/ 922 h 1123"/>
                  <a:gd name="T48" fmla="*/ 1317 w 3387"/>
                  <a:gd name="T49" fmla="*/ 794 h 1123"/>
                  <a:gd name="T50" fmla="*/ 1371 w 3387"/>
                  <a:gd name="T51" fmla="*/ 646 h 1123"/>
                  <a:gd name="T52" fmla="*/ 1424 w 3387"/>
                  <a:gd name="T53" fmla="*/ 488 h 1123"/>
                  <a:gd name="T54" fmla="*/ 1478 w 3387"/>
                  <a:gd name="T55" fmla="*/ 335 h 1123"/>
                  <a:gd name="T56" fmla="*/ 1532 w 3387"/>
                  <a:gd name="T57" fmla="*/ 199 h 1123"/>
                  <a:gd name="T58" fmla="*/ 1586 w 3387"/>
                  <a:gd name="T59" fmla="*/ 92 h 1123"/>
                  <a:gd name="T60" fmla="*/ 1639 w 3387"/>
                  <a:gd name="T61" fmla="*/ 24 h 1123"/>
                  <a:gd name="T62" fmla="*/ 1693 w 3387"/>
                  <a:gd name="T63" fmla="*/ 0 h 1123"/>
                  <a:gd name="T64" fmla="*/ 1747 w 3387"/>
                  <a:gd name="T65" fmla="*/ 24 h 1123"/>
                  <a:gd name="T66" fmla="*/ 1801 w 3387"/>
                  <a:gd name="T67" fmla="*/ 92 h 1123"/>
                  <a:gd name="T68" fmla="*/ 1855 w 3387"/>
                  <a:gd name="T69" fmla="*/ 199 h 1123"/>
                  <a:gd name="T70" fmla="*/ 1908 w 3387"/>
                  <a:gd name="T71" fmla="*/ 335 h 1123"/>
                  <a:gd name="T72" fmla="*/ 1962 w 3387"/>
                  <a:gd name="T73" fmla="*/ 488 h 1123"/>
                  <a:gd name="T74" fmla="*/ 2016 w 3387"/>
                  <a:gd name="T75" fmla="*/ 646 h 1123"/>
                  <a:gd name="T76" fmla="*/ 2070 w 3387"/>
                  <a:gd name="T77" fmla="*/ 794 h 1123"/>
                  <a:gd name="T78" fmla="*/ 2123 w 3387"/>
                  <a:gd name="T79" fmla="*/ 922 h 1123"/>
                  <a:gd name="T80" fmla="*/ 2177 w 3387"/>
                  <a:gd name="T81" fmla="*/ 1022 h 1123"/>
                  <a:gd name="T82" fmla="*/ 2231 w 3387"/>
                  <a:gd name="T83" fmla="*/ 1088 h 1123"/>
                  <a:gd name="T84" fmla="*/ 2285 w 3387"/>
                  <a:gd name="T85" fmla="*/ 1120 h 1123"/>
                  <a:gd name="T86" fmla="*/ 2338 w 3387"/>
                  <a:gd name="T87" fmla="*/ 1118 h 1123"/>
                  <a:gd name="T88" fmla="*/ 2392 w 3387"/>
                  <a:gd name="T89" fmla="*/ 1089 h 1123"/>
                  <a:gd name="T90" fmla="*/ 2446 w 3387"/>
                  <a:gd name="T91" fmla="*/ 1041 h 1123"/>
                  <a:gd name="T92" fmla="*/ 2500 w 3387"/>
                  <a:gd name="T93" fmla="*/ 982 h 1123"/>
                  <a:gd name="T94" fmla="*/ 2554 w 3387"/>
                  <a:gd name="T95" fmla="*/ 922 h 1123"/>
                  <a:gd name="T96" fmla="*/ 2607 w 3387"/>
                  <a:gd name="T97" fmla="*/ 869 h 1123"/>
                  <a:gd name="T98" fmla="*/ 2661 w 3387"/>
                  <a:gd name="T99" fmla="*/ 830 h 1123"/>
                  <a:gd name="T100" fmla="*/ 2715 w 3387"/>
                  <a:gd name="T101" fmla="*/ 808 h 1123"/>
                  <a:gd name="T102" fmla="*/ 2769 w 3387"/>
                  <a:gd name="T103" fmla="*/ 805 h 1123"/>
                  <a:gd name="T104" fmla="*/ 2822 w 3387"/>
                  <a:gd name="T105" fmla="*/ 819 h 1123"/>
                  <a:gd name="T106" fmla="*/ 2876 w 3387"/>
                  <a:gd name="T107" fmla="*/ 847 h 1123"/>
                  <a:gd name="T108" fmla="*/ 2930 w 3387"/>
                  <a:gd name="T109" fmla="*/ 883 h 1123"/>
                  <a:gd name="T110" fmla="*/ 2984 w 3387"/>
                  <a:gd name="T111" fmla="*/ 922 h 1123"/>
                  <a:gd name="T112" fmla="*/ 3037 w 3387"/>
                  <a:gd name="T113" fmla="*/ 958 h 1123"/>
                  <a:gd name="T114" fmla="*/ 3091 w 3387"/>
                  <a:gd name="T115" fmla="*/ 986 h 1123"/>
                  <a:gd name="T116" fmla="*/ 3145 w 3387"/>
                  <a:gd name="T117" fmla="*/ 1003 h 1123"/>
                  <a:gd name="T118" fmla="*/ 3199 w 3387"/>
                  <a:gd name="T119" fmla="*/ 1006 h 1123"/>
                  <a:gd name="T120" fmla="*/ 3253 w 3387"/>
                  <a:gd name="T121" fmla="*/ 997 h 1123"/>
                  <a:gd name="T122" fmla="*/ 3306 w 3387"/>
                  <a:gd name="T123" fmla="*/ 978 h 1123"/>
                  <a:gd name="T124" fmla="*/ 3360 w 3387"/>
                  <a:gd name="T125" fmla="*/ 951 h 1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387" h="1123">
                    <a:moveTo>
                      <a:pt x="0" y="937"/>
                    </a:moveTo>
                    <a:cubicBezTo>
                      <a:pt x="4" y="939"/>
                      <a:pt x="17" y="947"/>
                      <a:pt x="26" y="951"/>
                    </a:cubicBezTo>
                    <a:cubicBezTo>
                      <a:pt x="35" y="956"/>
                      <a:pt x="45" y="961"/>
                      <a:pt x="54" y="965"/>
                    </a:cubicBezTo>
                    <a:cubicBezTo>
                      <a:pt x="63" y="970"/>
                      <a:pt x="72" y="974"/>
                      <a:pt x="80" y="978"/>
                    </a:cubicBezTo>
                    <a:cubicBezTo>
                      <a:pt x="89" y="982"/>
                      <a:pt x="98" y="986"/>
                      <a:pt x="107" y="989"/>
                    </a:cubicBezTo>
                    <a:cubicBezTo>
                      <a:pt x="116" y="992"/>
                      <a:pt x="125" y="995"/>
                      <a:pt x="134" y="997"/>
                    </a:cubicBezTo>
                    <a:cubicBezTo>
                      <a:pt x="143" y="999"/>
                      <a:pt x="152" y="1002"/>
                      <a:pt x="161" y="1003"/>
                    </a:cubicBezTo>
                    <a:cubicBezTo>
                      <a:pt x="170" y="1004"/>
                      <a:pt x="179" y="1006"/>
                      <a:pt x="188" y="1006"/>
                    </a:cubicBezTo>
                    <a:cubicBezTo>
                      <a:pt x="197" y="1007"/>
                      <a:pt x="206" y="1007"/>
                      <a:pt x="215" y="1006"/>
                    </a:cubicBezTo>
                    <a:cubicBezTo>
                      <a:pt x="224" y="1006"/>
                      <a:pt x="232" y="1004"/>
                      <a:pt x="241" y="1003"/>
                    </a:cubicBezTo>
                    <a:cubicBezTo>
                      <a:pt x="250" y="1001"/>
                      <a:pt x="260" y="999"/>
                      <a:pt x="269" y="996"/>
                    </a:cubicBezTo>
                    <a:cubicBezTo>
                      <a:pt x="278" y="993"/>
                      <a:pt x="287" y="990"/>
                      <a:pt x="295" y="986"/>
                    </a:cubicBezTo>
                    <a:cubicBezTo>
                      <a:pt x="304" y="983"/>
                      <a:pt x="313" y="978"/>
                      <a:pt x="322" y="974"/>
                    </a:cubicBezTo>
                    <a:cubicBezTo>
                      <a:pt x="331" y="969"/>
                      <a:pt x="341" y="964"/>
                      <a:pt x="350" y="958"/>
                    </a:cubicBezTo>
                    <a:cubicBezTo>
                      <a:pt x="358" y="953"/>
                      <a:pt x="367" y="947"/>
                      <a:pt x="376" y="941"/>
                    </a:cubicBezTo>
                    <a:cubicBezTo>
                      <a:pt x="385" y="935"/>
                      <a:pt x="394" y="929"/>
                      <a:pt x="403" y="922"/>
                    </a:cubicBezTo>
                    <a:cubicBezTo>
                      <a:pt x="412" y="916"/>
                      <a:pt x="421" y="909"/>
                      <a:pt x="430" y="903"/>
                    </a:cubicBezTo>
                    <a:cubicBezTo>
                      <a:pt x="439" y="897"/>
                      <a:pt x="448" y="890"/>
                      <a:pt x="457" y="883"/>
                    </a:cubicBezTo>
                    <a:cubicBezTo>
                      <a:pt x="466" y="877"/>
                      <a:pt x="475" y="870"/>
                      <a:pt x="484" y="864"/>
                    </a:cubicBezTo>
                    <a:cubicBezTo>
                      <a:pt x="493" y="858"/>
                      <a:pt x="501" y="852"/>
                      <a:pt x="510" y="847"/>
                    </a:cubicBezTo>
                    <a:cubicBezTo>
                      <a:pt x="519" y="841"/>
                      <a:pt x="528" y="836"/>
                      <a:pt x="537" y="832"/>
                    </a:cubicBezTo>
                    <a:cubicBezTo>
                      <a:pt x="546" y="827"/>
                      <a:pt x="556" y="823"/>
                      <a:pt x="564" y="819"/>
                    </a:cubicBezTo>
                    <a:cubicBezTo>
                      <a:pt x="573" y="815"/>
                      <a:pt x="582" y="812"/>
                      <a:pt x="591" y="810"/>
                    </a:cubicBezTo>
                    <a:cubicBezTo>
                      <a:pt x="600" y="808"/>
                      <a:pt x="609" y="806"/>
                      <a:pt x="618" y="805"/>
                    </a:cubicBezTo>
                    <a:cubicBezTo>
                      <a:pt x="627" y="804"/>
                      <a:pt x="636" y="804"/>
                      <a:pt x="645" y="804"/>
                    </a:cubicBezTo>
                    <a:cubicBezTo>
                      <a:pt x="653" y="805"/>
                      <a:pt x="663" y="806"/>
                      <a:pt x="672" y="808"/>
                    </a:cubicBezTo>
                    <a:cubicBezTo>
                      <a:pt x="681" y="810"/>
                      <a:pt x="690" y="813"/>
                      <a:pt x="699" y="817"/>
                    </a:cubicBezTo>
                    <a:cubicBezTo>
                      <a:pt x="708" y="820"/>
                      <a:pt x="716" y="825"/>
                      <a:pt x="725" y="830"/>
                    </a:cubicBezTo>
                    <a:cubicBezTo>
                      <a:pt x="734" y="835"/>
                      <a:pt x="744" y="841"/>
                      <a:pt x="753" y="848"/>
                    </a:cubicBezTo>
                    <a:cubicBezTo>
                      <a:pt x="762" y="854"/>
                      <a:pt x="771" y="862"/>
                      <a:pt x="779" y="869"/>
                    </a:cubicBezTo>
                    <a:cubicBezTo>
                      <a:pt x="788" y="877"/>
                      <a:pt x="797" y="886"/>
                      <a:pt x="806" y="895"/>
                    </a:cubicBezTo>
                    <a:cubicBezTo>
                      <a:pt x="815" y="903"/>
                      <a:pt x="824" y="913"/>
                      <a:pt x="833" y="922"/>
                    </a:cubicBezTo>
                    <a:cubicBezTo>
                      <a:pt x="842" y="932"/>
                      <a:pt x="851" y="942"/>
                      <a:pt x="860" y="952"/>
                    </a:cubicBezTo>
                    <a:cubicBezTo>
                      <a:pt x="869" y="962"/>
                      <a:pt x="878" y="972"/>
                      <a:pt x="887" y="982"/>
                    </a:cubicBezTo>
                    <a:cubicBezTo>
                      <a:pt x="896" y="992"/>
                      <a:pt x="905" y="1003"/>
                      <a:pt x="914" y="1012"/>
                    </a:cubicBezTo>
                    <a:cubicBezTo>
                      <a:pt x="923" y="1022"/>
                      <a:pt x="931" y="1032"/>
                      <a:pt x="940" y="1041"/>
                    </a:cubicBezTo>
                    <a:cubicBezTo>
                      <a:pt x="949" y="1050"/>
                      <a:pt x="959" y="1059"/>
                      <a:pt x="968" y="1067"/>
                    </a:cubicBezTo>
                    <a:cubicBezTo>
                      <a:pt x="977" y="1075"/>
                      <a:pt x="985" y="1083"/>
                      <a:pt x="994" y="1089"/>
                    </a:cubicBezTo>
                    <a:cubicBezTo>
                      <a:pt x="1003" y="1096"/>
                      <a:pt x="1012" y="1102"/>
                      <a:pt x="1021" y="1107"/>
                    </a:cubicBezTo>
                    <a:cubicBezTo>
                      <a:pt x="1030" y="1111"/>
                      <a:pt x="1040" y="1115"/>
                      <a:pt x="1048" y="1118"/>
                    </a:cubicBezTo>
                    <a:cubicBezTo>
                      <a:pt x="1057" y="1121"/>
                      <a:pt x="1066" y="1122"/>
                      <a:pt x="1075" y="1123"/>
                    </a:cubicBezTo>
                    <a:cubicBezTo>
                      <a:pt x="1084" y="1123"/>
                      <a:pt x="1093" y="1122"/>
                      <a:pt x="1102" y="1120"/>
                    </a:cubicBezTo>
                    <a:cubicBezTo>
                      <a:pt x="1111" y="1117"/>
                      <a:pt x="1120" y="1113"/>
                      <a:pt x="1129" y="1108"/>
                    </a:cubicBezTo>
                    <a:cubicBezTo>
                      <a:pt x="1137" y="1103"/>
                      <a:pt x="1147" y="1096"/>
                      <a:pt x="1156" y="1088"/>
                    </a:cubicBezTo>
                    <a:cubicBezTo>
                      <a:pt x="1165" y="1081"/>
                      <a:pt x="1174" y="1071"/>
                      <a:pt x="1183" y="1060"/>
                    </a:cubicBezTo>
                    <a:cubicBezTo>
                      <a:pt x="1192" y="1049"/>
                      <a:pt x="1200" y="1036"/>
                      <a:pt x="1209" y="1022"/>
                    </a:cubicBezTo>
                    <a:cubicBezTo>
                      <a:pt x="1218" y="1009"/>
                      <a:pt x="1227" y="993"/>
                      <a:pt x="1236" y="976"/>
                    </a:cubicBezTo>
                    <a:cubicBezTo>
                      <a:pt x="1245" y="960"/>
                      <a:pt x="1255" y="942"/>
                      <a:pt x="1263" y="922"/>
                    </a:cubicBezTo>
                    <a:cubicBezTo>
                      <a:pt x="1272" y="903"/>
                      <a:pt x="1281" y="883"/>
                      <a:pt x="1290" y="862"/>
                    </a:cubicBezTo>
                    <a:cubicBezTo>
                      <a:pt x="1299" y="840"/>
                      <a:pt x="1308" y="817"/>
                      <a:pt x="1317" y="794"/>
                    </a:cubicBezTo>
                    <a:cubicBezTo>
                      <a:pt x="1326" y="771"/>
                      <a:pt x="1335" y="746"/>
                      <a:pt x="1344" y="722"/>
                    </a:cubicBezTo>
                    <a:cubicBezTo>
                      <a:pt x="1352" y="697"/>
                      <a:pt x="1362" y="671"/>
                      <a:pt x="1371" y="646"/>
                    </a:cubicBezTo>
                    <a:cubicBezTo>
                      <a:pt x="1380" y="620"/>
                      <a:pt x="1389" y="594"/>
                      <a:pt x="1398" y="567"/>
                    </a:cubicBezTo>
                    <a:cubicBezTo>
                      <a:pt x="1407" y="541"/>
                      <a:pt x="1415" y="515"/>
                      <a:pt x="1424" y="488"/>
                    </a:cubicBezTo>
                    <a:cubicBezTo>
                      <a:pt x="1433" y="462"/>
                      <a:pt x="1443" y="436"/>
                      <a:pt x="1452" y="410"/>
                    </a:cubicBezTo>
                    <a:cubicBezTo>
                      <a:pt x="1461" y="385"/>
                      <a:pt x="1469" y="360"/>
                      <a:pt x="1478" y="335"/>
                    </a:cubicBezTo>
                    <a:cubicBezTo>
                      <a:pt x="1487" y="311"/>
                      <a:pt x="1496" y="287"/>
                      <a:pt x="1505" y="264"/>
                    </a:cubicBezTo>
                    <a:cubicBezTo>
                      <a:pt x="1514" y="242"/>
                      <a:pt x="1523" y="220"/>
                      <a:pt x="1532" y="199"/>
                    </a:cubicBezTo>
                    <a:cubicBezTo>
                      <a:pt x="1541" y="179"/>
                      <a:pt x="1550" y="159"/>
                      <a:pt x="1559" y="141"/>
                    </a:cubicBezTo>
                    <a:cubicBezTo>
                      <a:pt x="1568" y="123"/>
                      <a:pt x="1577" y="107"/>
                      <a:pt x="1586" y="92"/>
                    </a:cubicBezTo>
                    <a:cubicBezTo>
                      <a:pt x="1595" y="77"/>
                      <a:pt x="1604" y="64"/>
                      <a:pt x="1613" y="53"/>
                    </a:cubicBezTo>
                    <a:cubicBezTo>
                      <a:pt x="1621" y="41"/>
                      <a:pt x="1630" y="31"/>
                      <a:pt x="1639" y="24"/>
                    </a:cubicBezTo>
                    <a:cubicBezTo>
                      <a:pt x="1648" y="16"/>
                      <a:pt x="1658" y="10"/>
                      <a:pt x="1667" y="6"/>
                    </a:cubicBezTo>
                    <a:cubicBezTo>
                      <a:pt x="1676" y="2"/>
                      <a:pt x="1684" y="0"/>
                      <a:pt x="1693" y="0"/>
                    </a:cubicBezTo>
                    <a:cubicBezTo>
                      <a:pt x="1702" y="0"/>
                      <a:pt x="1711" y="2"/>
                      <a:pt x="1720" y="6"/>
                    </a:cubicBezTo>
                    <a:cubicBezTo>
                      <a:pt x="1729" y="10"/>
                      <a:pt x="1739" y="16"/>
                      <a:pt x="1747" y="24"/>
                    </a:cubicBezTo>
                    <a:cubicBezTo>
                      <a:pt x="1756" y="31"/>
                      <a:pt x="1765" y="41"/>
                      <a:pt x="1774" y="53"/>
                    </a:cubicBezTo>
                    <a:cubicBezTo>
                      <a:pt x="1783" y="64"/>
                      <a:pt x="1792" y="77"/>
                      <a:pt x="1801" y="92"/>
                    </a:cubicBezTo>
                    <a:cubicBezTo>
                      <a:pt x="1810" y="107"/>
                      <a:pt x="1819" y="123"/>
                      <a:pt x="1828" y="141"/>
                    </a:cubicBezTo>
                    <a:cubicBezTo>
                      <a:pt x="1836" y="159"/>
                      <a:pt x="1846" y="179"/>
                      <a:pt x="1855" y="199"/>
                    </a:cubicBezTo>
                    <a:cubicBezTo>
                      <a:pt x="1864" y="220"/>
                      <a:pt x="1873" y="242"/>
                      <a:pt x="1882" y="264"/>
                    </a:cubicBezTo>
                    <a:cubicBezTo>
                      <a:pt x="1891" y="287"/>
                      <a:pt x="1899" y="311"/>
                      <a:pt x="1908" y="335"/>
                    </a:cubicBezTo>
                    <a:cubicBezTo>
                      <a:pt x="1917" y="360"/>
                      <a:pt x="1926" y="385"/>
                      <a:pt x="1935" y="410"/>
                    </a:cubicBezTo>
                    <a:cubicBezTo>
                      <a:pt x="1944" y="436"/>
                      <a:pt x="1953" y="462"/>
                      <a:pt x="1962" y="488"/>
                    </a:cubicBezTo>
                    <a:cubicBezTo>
                      <a:pt x="1971" y="515"/>
                      <a:pt x="1980" y="541"/>
                      <a:pt x="1989" y="567"/>
                    </a:cubicBezTo>
                    <a:cubicBezTo>
                      <a:pt x="1998" y="594"/>
                      <a:pt x="2007" y="620"/>
                      <a:pt x="2016" y="646"/>
                    </a:cubicBezTo>
                    <a:cubicBezTo>
                      <a:pt x="2025" y="671"/>
                      <a:pt x="2034" y="697"/>
                      <a:pt x="2043" y="722"/>
                    </a:cubicBezTo>
                    <a:cubicBezTo>
                      <a:pt x="2052" y="746"/>
                      <a:pt x="2061" y="771"/>
                      <a:pt x="2070" y="794"/>
                    </a:cubicBezTo>
                    <a:cubicBezTo>
                      <a:pt x="2079" y="817"/>
                      <a:pt x="2088" y="840"/>
                      <a:pt x="2097" y="862"/>
                    </a:cubicBezTo>
                    <a:cubicBezTo>
                      <a:pt x="2105" y="883"/>
                      <a:pt x="2114" y="903"/>
                      <a:pt x="2123" y="922"/>
                    </a:cubicBezTo>
                    <a:cubicBezTo>
                      <a:pt x="2132" y="942"/>
                      <a:pt x="2142" y="960"/>
                      <a:pt x="2151" y="976"/>
                    </a:cubicBezTo>
                    <a:cubicBezTo>
                      <a:pt x="2160" y="993"/>
                      <a:pt x="2168" y="1009"/>
                      <a:pt x="2177" y="1022"/>
                    </a:cubicBezTo>
                    <a:cubicBezTo>
                      <a:pt x="2186" y="1036"/>
                      <a:pt x="2195" y="1049"/>
                      <a:pt x="2204" y="1060"/>
                    </a:cubicBezTo>
                    <a:cubicBezTo>
                      <a:pt x="2213" y="1071"/>
                      <a:pt x="2222" y="1081"/>
                      <a:pt x="2231" y="1088"/>
                    </a:cubicBezTo>
                    <a:cubicBezTo>
                      <a:pt x="2240" y="1096"/>
                      <a:pt x="2249" y="1103"/>
                      <a:pt x="2258" y="1108"/>
                    </a:cubicBezTo>
                    <a:cubicBezTo>
                      <a:pt x="2267" y="1113"/>
                      <a:pt x="2276" y="1117"/>
                      <a:pt x="2285" y="1120"/>
                    </a:cubicBezTo>
                    <a:cubicBezTo>
                      <a:pt x="2294" y="1122"/>
                      <a:pt x="2303" y="1123"/>
                      <a:pt x="2312" y="1123"/>
                    </a:cubicBezTo>
                    <a:cubicBezTo>
                      <a:pt x="2320" y="1122"/>
                      <a:pt x="2329" y="1121"/>
                      <a:pt x="2338" y="1118"/>
                    </a:cubicBezTo>
                    <a:cubicBezTo>
                      <a:pt x="2347" y="1115"/>
                      <a:pt x="2357" y="1111"/>
                      <a:pt x="2366" y="1107"/>
                    </a:cubicBezTo>
                    <a:cubicBezTo>
                      <a:pt x="2375" y="1102"/>
                      <a:pt x="2383" y="1096"/>
                      <a:pt x="2392" y="1089"/>
                    </a:cubicBezTo>
                    <a:cubicBezTo>
                      <a:pt x="2401" y="1083"/>
                      <a:pt x="2410" y="1075"/>
                      <a:pt x="2419" y="1067"/>
                    </a:cubicBezTo>
                    <a:cubicBezTo>
                      <a:pt x="2428" y="1059"/>
                      <a:pt x="2437" y="1050"/>
                      <a:pt x="2446" y="1041"/>
                    </a:cubicBezTo>
                    <a:cubicBezTo>
                      <a:pt x="2455" y="1032"/>
                      <a:pt x="2464" y="1022"/>
                      <a:pt x="2473" y="1012"/>
                    </a:cubicBezTo>
                    <a:cubicBezTo>
                      <a:pt x="2482" y="1003"/>
                      <a:pt x="2491" y="992"/>
                      <a:pt x="2500" y="982"/>
                    </a:cubicBezTo>
                    <a:cubicBezTo>
                      <a:pt x="2509" y="972"/>
                      <a:pt x="2518" y="962"/>
                      <a:pt x="2526" y="952"/>
                    </a:cubicBezTo>
                    <a:cubicBezTo>
                      <a:pt x="2535" y="942"/>
                      <a:pt x="2545" y="932"/>
                      <a:pt x="2554" y="922"/>
                    </a:cubicBezTo>
                    <a:cubicBezTo>
                      <a:pt x="2563" y="913"/>
                      <a:pt x="2572" y="903"/>
                      <a:pt x="2581" y="895"/>
                    </a:cubicBezTo>
                    <a:cubicBezTo>
                      <a:pt x="2589" y="886"/>
                      <a:pt x="2598" y="877"/>
                      <a:pt x="2607" y="869"/>
                    </a:cubicBezTo>
                    <a:cubicBezTo>
                      <a:pt x="2616" y="862"/>
                      <a:pt x="2625" y="854"/>
                      <a:pt x="2634" y="848"/>
                    </a:cubicBezTo>
                    <a:cubicBezTo>
                      <a:pt x="2643" y="841"/>
                      <a:pt x="2652" y="835"/>
                      <a:pt x="2661" y="830"/>
                    </a:cubicBezTo>
                    <a:cubicBezTo>
                      <a:pt x="2670" y="825"/>
                      <a:pt x="2679" y="820"/>
                      <a:pt x="2688" y="817"/>
                    </a:cubicBezTo>
                    <a:cubicBezTo>
                      <a:pt x="2697" y="813"/>
                      <a:pt x="2706" y="810"/>
                      <a:pt x="2715" y="808"/>
                    </a:cubicBezTo>
                    <a:cubicBezTo>
                      <a:pt x="2724" y="806"/>
                      <a:pt x="2733" y="805"/>
                      <a:pt x="2742" y="804"/>
                    </a:cubicBezTo>
                    <a:cubicBezTo>
                      <a:pt x="2751" y="804"/>
                      <a:pt x="2760" y="804"/>
                      <a:pt x="2769" y="805"/>
                    </a:cubicBezTo>
                    <a:cubicBezTo>
                      <a:pt x="2778" y="806"/>
                      <a:pt x="2787" y="808"/>
                      <a:pt x="2796" y="810"/>
                    </a:cubicBezTo>
                    <a:cubicBezTo>
                      <a:pt x="2804" y="812"/>
                      <a:pt x="2813" y="815"/>
                      <a:pt x="2822" y="819"/>
                    </a:cubicBezTo>
                    <a:cubicBezTo>
                      <a:pt x="2831" y="823"/>
                      <a:pt x="2841" y="827"/>
                      <a:pt x="2850" y="832"/>
                    </a:cubicBezTo>
                    <a:cubicBezTo>
                      <a:pt x="2859" y="836"/>
                      <a:pt x="2867" y="841"/>
                      <a:pt x="2876" y="847"/>
                    </a:cubicBezTo>
                    <a:cubicBezTo>
                      <a:pt x="2885" y="852"/>
                      <a:pt x="2894" y="858"/>
                      <a:pt x="2903" y="864"/>
                    </a:cubicBezTo>
                    <a:cubicBezTo>
                      <a:pt x="2912" y="870"/>
                      <a:pt x="2921" y="877"/>
                      <a:pt x="2930" y="883"/>
                    </a:cubicBezTo>
                    <a:cubicBezTo>
                      <a:pt x="2939" y="890"/>
                      <a:pt x="2948" y="897"/>
                      <a:pt x="2957" y="903"/>
                    </a:cubicBezTo>
                    <a:cubicBezTo>
                      <a:pt x="2966" y="909"/>
                      <a:pt x="2975" y="916"/>
                      <a:pt x="2984" y="922"/>
                    </a:cubicBezTo>
                    <a:cubicBezTo>
                      <a:pt x="2993" y="929"/>
                      <a:pt x="3002" y="935"/>
                      <a:pt x="3010" y="941"/>
                    </a:cubicBezTo>
                    <a:cubicBezTo>
                      <a:pt x="3019" y="947"/>
                      <a:pt x="3028" y="953"/>
                      <a:pt x="3037" y="958"/>
                    </a:cubicBezTo>
                    <a:cubicBezTo>
                      <a:pt x="3046" y="964"/>
                      <a:pt x="3056" y="969"/>
                      <a:pt x="3065" y="974"/>
                    </a:cubicBezTo>
                    <a:cubicBezTo>
                      <a:pt x="3073" y="978"/>
                      <a:pt x="3082" y="983"/>
                      <a:pt x="3091" y="986"/>
                    </a:cubicBezTo>
                    <a:cubicBezTo>
                      <a:pt x="3100" y="990"/>
                      <a:pt x="3109" y="993"/>
                      <a:pt x="3118" y="996"/>
                    </a:cubicBezTo>
                    <a:cubicBezTo>
                      <a:pt x="3127" y="999"/>
                      <a:pt x="3136" y="1001"/>
                      <a:pt x="3145" y="1003"/>
                    </a:cubicBezTo>
                    <a:cubicBezTo>
                      <a:pt x="3154" y="1004"/>
                      <a:pt x="3163" y="1006"/>
                      <a:pt x="3172" y="1006"/>
                    </a:cubicBezTo>
                    <a:cubicBezTo>
                      <a:pt x="3181" y="1007"/>
                      <a:pt x="3190" y="1007"/>
                      <a:pt x="3199" y="1006"/>
                    </a:cubicBezTo>
                    <a:cubicBezTo>
                      <a:pt x="3208" y="1006"/>
                      <a:pt x="3217" y="1004"/>
                      <a:pt x="3225" y="1003"/>
                    </a:cubicBezTo>
                    <a:cubicBezTo>
                      <a:pt x="3234" y="1002"/>
                      <a:pt x="3244" y="999"/>
                      <a:pt x="3253" y="997"/>
                    </a:cubicBezTo>
                    <a:cubicBezTo>
                      <a:pt x="3262" y="995"/>
                      <a:pt x="3271" y="992"/>
                      <a:pt x="3280" y="989"/>
                    </a:cubicBezTo>
                    <a:cubicBezTo>
                      <a:pt x="3288" y="986"/>
                      <a:pt x="3297" y="982"/>
                      <a:pt x="3306" y="978"/>
                    </a:cubicBezTo>
                    <a:cubicBezTo>
                      <a:pt x="3315" y="974"/>
                      <a:pt x="3324" y="970"/>
                      <a:pt x="3333" y="965"/>
                    </a:cubicBezTo>
                    <a:cubicBezTo>
                      <a:pt x="3342" y="961"/>
                      <a:pt x="3351" y="956"/>
                      <a:pt x="3360" y="951"/>
                    </a:cubicBezTo>
                    <a:cubicBezTo>
                      <a:pt x="3369" y="947"/>
                      <a:pt x="3378" y="942"/>
                      <a:pt x="3387" y="937"/>
                    </a:cubicBezTo>
                  </a:path>
                </a:pathLst>
              </a:custGeom>
              <a:noFill/>
              <a:ln w="19050" cmpd="sng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87095" name="Object 55"/>
              <p:cNvGraphicFramePr>
                <a:graphicFrameLocks noChangeAspect="1"/>
              </p:cNvGraphicFramePr>
              <p:nvPr/>
            </p:nvGraphicFramePr>
            <p:xfrm>
              <a:off x="2204" y="1744"/>
              <a:ext cx="288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6" name="公式" r:id="rId19" imgW="533160" imgH="342720" progId="Equation.3">
                      <p:embed/>
                    </p:oleObj>
                  </mc:Choice>
                  <mc:Fallback>
                    <p:oleObj name="公式" r:id="rId19" imgW="533160" imgH="342720" progId="Equation.3">
                      <p:embed/>
                      <p:pic>
                        <p:nvPicPr>
                          <p:cNvPr id="87095" name="Object 55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04" y="1744"/>
                            <a:ext cx="288" cy="1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7096" name="Object 56"/>
              <p:cNvGraphicFramePr>
                <a:graphicFrameLocks noChangeAspect="1"/>
              </p:cNvGraphicFramePr>
              <p:nvPr/>
            </p:nvGraphicFramePr>
            <p:xfrm>
              <a:off x="3495" y="2762"/>
              <a:ext cx="81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7" name="公式" r:id="rId21" imgW="152280" imgH="253800" progId="Equation.3">
                      <p:embed/>
                    </p:oleObj>
                  </mc:Choice>
                  <mc:Fallback>
                    <p:oleObj name="公式" r:id="rId21" imgW="152280" imgH="253800" progId="Equation.3">
                      <p:embed/>
                      <p:pic>
                        <p:nvPicPr>
                          <p:cNvPr id="87096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95" y="2762"/>
                            <a:ext cx="81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7097" name="Text Box 57"/>
              <p:cNvSpPr txBox="1">
                <a:spLocks noChangeAspect="1" noChangeArrowheads="1"/>
              </p:cNvSpPr>
              <p:nvPr/>
            </p:nvSpPr>
            <p:spPr bwMode="auto">
              <a:xfrm>
                <a:off x="1932" y="2678"/>
                <a:ext cx="357" cy="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kumimoji="1" lang="en-US" altLang="zh-CN" sz="2000" b="1" i="1"/>
                  <a:t>O</a:t>
                </a:r>
                <a:endParaRPr kumimoji="1" lang="en-US" altLang="zh-CN" sz="2000"/>
              </a:p>
              <a:p>
                <a:pPr eaLnBrk="0" hangingPunct="0"/>
                <a:endParaRPr kumimoji="1" lang="zh-CN" altLang="en-US" sz="2000"/>
              </a:p>
            </p:txBody>
          </p:sp>
          <p:graphicFrame>
            <p:nvGraphicFramePr>
              <p:cNvPr id="87098" name="Object 58"/>
              <p:cNvGraphicFramePr>
                <a:graphicFrameLocks/>
              </p:cNvGraphicFramePr>
              <p:nvPr/>
            </p:nvGraphicFramePr>
            <p:xfrm>
              <a:off x="2193" y="2089"/>
              <a:ext cx="38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8" name="公式" r:id="rId23" imgW="723600" imgH="419040" progId="Equation.3">
                      <p:embed/>
                    </p:oleObj>
                  </mc:Choice>
                  <mc:Fallback>
                    <p:oleObj name="公式" r:id="rId23" imgW="723600" imgH="419040" progId="Equation.3">
                      <p:embed/>
                      <p:pic>
                        <p:nvPicPr>
                          <p:cNvPr id="87098" name="Object 5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93" y="2089"/>
                            <a:ext cx="38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87100" name="Picture 60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7101" name="Group 61"/>
          <p:cNvGrpSpPr>
            <a:grpSpLocks/>
          </p:cNvGrpSpPr>
          <p:nvPr/>
        </p:nvGrpSpPr>
        <p:grpSpPr bwMode="auto">
          <a:xfrm>
            <a:off x="7510463" y="6081713"/>
            <a:ext cx="800100" cy="627062"/>
            <a:chOff x="2193" y="3321"/>
            <a:chExt cx="504" cy="395"/>
          </a:xfrm>
        </p:grpSpPr>
        <p:sp>
          <p:nvSpPr>
            <p:cNvPr id="87102" name="AutoShape 62">
              <a:hlinkClick r:id="rId2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103" name="Text Box 63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lang="en-US" altLang="zh-CN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 b="1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87104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7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7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7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7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7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7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7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5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87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63" grpId="0"/>
      <p:bldP spid="870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43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4" name="Picture 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5" name="Picture 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6" name="Picture 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7" name="Picture 3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8" name="Picture 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9" name="Picture 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0" name="Picture 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1" name="Picture 35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2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3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4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5" name="Picture 3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6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7" name="Picture 4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8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9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60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61" name="Picture 4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62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6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536575" y="1096963"/>
            <a:ext cx="2587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2. </a:t>
            </a:r>
            <a:r>
              <a:rPr kumimoji="1" lang="zh-CN" altLang="en-US" b="1">
                <a:solidFill>
                  <a:srgbClr val="000099"/>
                </a:solidFill>
              </a:rPr>
              <a:t>正交函数系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536575" y="1676400"/>
            <a:ext cx="1709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0000FF"/>
                </a:solidFill>
              </a:rPr>
              <a:t>函数系</a:t>
            </a:r>
          </a:p>
        </p:txBody>
      </p:sp>
      <p:grpSp>
        <p:nvGrpSpPr>
          <p:cNvPr id="9240" name="Group 24"/>
          <p:cNvGrpSpPr>
            <a:grpSpLocks/>
          </p:cNvGrpSpPr>
          <p:nvPr/>
        </p:nvGrpSpPr>
        <p:grpSpPr bwMode="auto">
          <a:xfrm>
            <a:off x="2016125" y="1752600"/>
            <a:ext cx="2044700" cy="3206750"/>
            <a:chOff x="1270" y="1104"/>
            <a:chExt cx="1288" cy="2020"/>
          </a:xfrm>
        </p:grpSpPr>
        <p:graphicFrame>
          <p:nvGraphicFramePr>
            <p:cNvPr id="9220" name="Object 4"/>
            <p:cNvGraphicFramePr>
              <a:graphicFrameLocks/>
            </p:cNvGraphicFramePr>
            <p:nvPr/>
          </p:nvGraphicFramePr>
          <p:xfrm>
            <a:off x="1270" y="2543"/>
            <a:ext cx="128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" name="公式" r:id="rId5" imgW="2044440" imgH="380880" progId="Equation.3">
                    <p:embed/>
                  </p:oleObj>
                </mc:Choice>
                <mc:Fallback>
                  <p:oleObj name="公式" r:id="rId5" imgW="2044440" imgH="380880" progId="Equation.3">
                    <p:embed/>
                    <p:pic>
                      <p:nvPicPr>
                        <p:cNvPr id="9220" name="Object 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0" y="2543"/>
                          <a:ext cx="1288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2" name="Object 6"/>
            <p:cNvGraphicFramePr>
              <a:graphicFrameLocks/>
            </p:cNvGraphicFramePr>
            <p:nvPr/>
          </p:nvGraphicFramePr>
          <p:xfrm>
            <a:off x="1272" y="1104"/>
            <a:ext cx="69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公式" r:id="rId7" imgW="1104840" imgH="380880" progId="Equation.3">
                    <p:embed/>
                  </p:oleObj>
                </mc:Choice>
                <mc:Fallback>
                  <p:oleObj name="公式" r:id="rId7" imgW="1104840" imgH="380880" progId="Equation.3">
                    <p:embed/>
                    <p:pic>
                      <p:nvPicPr>
                        <p:cNvPr id="9222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2" y="1104"/>
                          <a:ext cx="69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3" name="Object 7"/>
            <p:cNvGraphicFramePr>
              <a:graphicFrameLocks/>
            </p:cNvGraphicFramePr>
            <p:nvPr/>
          </p:nvGraphicFramePr>
          <p:xfrm>
            <a:off x="1272" y="1483"/>
            <a:ext cx="115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" name="公式" r:id="rId9" imgW="1828800" imgH="380880" progId="Equation.3">
                    <p:embed/>
                  </p:oleObj>
                </mc:Choice>
                <mc:Fallback>
                  <p:oleObj name="公式" r:id="rId9" imgW="1828800" imgH="380880" progId="Equation.3">
                    <p:embed/>
                    <p:pic>
                      <p:nvPicPr>
                        <p:cNvPr id="9223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2" y="1483"/>
                          <a:ext cx="1152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4" name="Object 8"/>
            <p:cNvGraphicFramePr>
              <a:graphicFrameLocks/>
            </p:cNvGraphicFramePr>
            <p:nvPr/>
          </p:nvGraphicFramePr>
          <p:xfrm>
            <a:off x="1272" y="1862"/>
            <a:ext cx="125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0" name="公式" r:id="rId11" imgW="1993680" imgH="380880" progId="Equation.3">
                    <p:embed/>
                  </p:oleObj>
                </mc:Choice>
                <mc:Fallback>
                  <p:oleObj name="公式" r:id="rId11" imgW="1993680" imgH="380880" progId="Equation.3">
                    <p:embed/>
                    <p:pic>
                      <p:nvPicPr>
                        <p:cNvPr id="9224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2" y="1862"/>
                          <a:ext cx="125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5" name="Object 9"/>
            <p:cNvGraphicFramePr>
              <a:graphicFrameLocks/>
            </p:cNvGraphicFramePr>
            <p:nvPr/>
          </p:nvGraphicFramePr>
          <p:xfrm>
            <a:off x="1322" y="2980"/>
            <a:ext cx="1144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公式" r:id="rId13" imgW="1815840" imgH="228600" progId="Equation.3">
                    <p:embed/>
                  </p:oleObj>
                </mc:Choice>
                <mc:Fallback>
                  <p:oleObj name="公式" r:id="rId13" imgW="1815840" imgH="228600" progId="Equation.3">
                    <p:embed/>
                    <p:pic>
                      <p:nvPicPr>
                        <p:cNvPr id="9225" name="Object 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2" y="2980"/>
                          <a:ext cx="1144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6" name="Object 10"/>
            <p:cNvGraphicFramePr>
              <a:graphicFrameLocks/>
            </p:cNvGraphicFramePr>
            <p:nvPr/>
          </p:nvGraphicFramePr>
          <p:xfrm>
            <a:off x="1322" y="2297"/>
            <a:ext cx="1144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" name="公式" r:id="rId15" imgW="1815840" imgH="228600" progId="Equation.3">
                    <p:embed/>
                  </p:oleObj>
                </mc:Choice>
                <mc:Fallback>
                  <p:oleObj name="公式" r:id="rId15" imgW="1815840" imgH="228600" progId="Equation.3">
                    <p:embed/>
                    <p:pic>
                      <p:nvPicPr>
                        <p:cNvPr id="9226" name="Object 1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2" y="2297"/>
                          <a:ext cx="1144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41" name="Group 25"/>
          <p:cNvGrpSpPr>
            <a:grpSpLocks/>
          </p:cNvGrpSpPr>
          <p:nvPr/>
        </p:nvGrpSpPr>
        <p:grpSpPr bwMode="auto">
          <a:xfrm>
            <a:off x="5126038" y="2355850"/>
            <a:ext cx="2035175" cy="2605088"/>
            <a:chOff x="3229" y="1484"/>
            <a:chExt cx="1282" cy="1641"/>
          </a:xfrm>
        </p:grpSpPr>
        <p:graphicFrame>
          <p:nvGraphicFramePr>
            <p:cNvPr id="9227" name="Object 11"/>
            <p:cNvGraphicFramePr>
              <a:graphicFrameLocks/>
            </p:cNvGraphicFramePr>
            <p:nvPr/>
          </p:nvGraphicFramePr>
          <p:xfrm>
            <a:off x="3231" y="2544"/>
            <a:ext cx="128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" name="公式" r:id="rId17" imgW="2031840" imgH="380880" progId="Equation.3">
                    <p:embed/>
                  </p:oleObj>
                </mc:Choice>
                <mc:Fallback>
                  <p:oleObj name="公式" r:id="rId17" imgW="2031840" imgH="380880" progId="Equation.3">
                    <p:embed/>
                    <p:pic>
                      <p:nvPicPr>
                        <p:cNvPr id="9227" name="Object 1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1" y="2544"/>
                          <a:ext cx="1280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8" name="Object 12"/>
            <p:cNvGraphicFramePr>
              <a:graphicFrameLocks/>
            </p:cNvGraphicFramePr>
            <p:nvPr/>
          </p:nvGraphicFramePr>
          <p:xfrm>
            <a:off x="3233" y="1484"/>
            <a:ext cx="114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4" name="公式" r:id="rId19" imgW="1815840" imgH="380880" progId="Equation.3">
                    <p:embed/>
                  </p:oleObj>
                </mc:Choice>
                <mc:Fallback>
                  <p:oleObj name="公式" r:id="rId19" imgW="1815840" imgH="380880" progId="Equation.3">
                    <p:embed/>
                    <p:pic>
                      <p:nvPicPr>
                        <p:cNvPr id="9228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3" y="1484"/>
                          <a:ext cx="114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9" name="Object 13"/>
            <p:cNvGraphicFramePr>
              <a:graphicFrameLocks/>
            </p:cNvGraphicFramePr>
            <p:nvPr/>
          </p:nvGraphicFramePr>
          <p:xfrm>
            <a:off x="3229" y="1863"/>
            <a:ext cx="125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" name="公式" r:id="rId21" imgW="1993680" imgH="380880" progId="Equation.3">
                    <p:embed/>
                  </p:oleObj>
                </mc:Choice>
                <mc:Fallback>
                  <p:oleObj name="公式" r:id="rId21" imgW="1993680" imgH="380880" progId="Equation.3">
                    <p:embed/>
                    <p:pic>
                      <p:nvPicPr>
                        <p:cNvPr id="9229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9" y="1863"/>
                          <a:ext cx="125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30" name="Object 14"/>
            <p:cNvGraphicFramePr>
              <a:graphicFrameLocks/>
            </p:cNvGraphicFramePr>
            <p:nvPr/>
          </p:nvGraphicFramePr>
          <p:xfrm>
            <a:off x="3279" y="2981"/>
            <a:ext cx="1144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6" name="公式" r:id="rId23" imgW="1815840" imgH="228600" progId="Equation.3">
                    <p:embed/>
                  </p:oleObj>
                </mc:Choice>
                <mc:Fallback>
                  <p:oleObj name="公式" r:id="rId23" imgW="1815840" imgH="228600" progId="Equation.3">
                    <p:embed/>
                    <p:pic>
                      <p:nvPicPr>
                        <p:cNvPr id="9230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9" y="2981"/>
                          <a:ext cx="1144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31" name="Object 15"/>
            <p:cNvGraphicFramePr>
              <a:graphicFrameLocks/>
            </p:cNvGraphicFramePr>
            <p:nvPr/>
          </p:nvGraphicFramePr>
          <p:xfrm>
            <a:off x="3279" y="2298"/>
            <a:ext cx="1144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" name="公式" r:id="rId25" imgW="1815840" imgH="228600" progId="Equation.3">
                    <p:embed/>
                  </p:oleObj>
                </mc:Choice>
                <mc:Fallback>
                  <p:oleObj name="公式" r:id="rId25" imgW="1815840" imgH="228600" progId="Equation.3">
                    <p:embed/>
                    <p:pic>
                      <p:nvPicPr>
                        <p:cNvPr id="9231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9" y="2298"/>
                          <a:ext cx="1144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232" name="Object 16"/>
          <p:cNvGraphicFramePr>
            <a:graphicFrameLocks/>
          </p:cNvGraphicFramePr>
          <p:nvPr/>
        </p:nvGraphicFramePr>
        <p:xfrm>
          <a:off x="1800225" y="1778000"/>
          <a:ext cx="342900" cy="316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公式" r:id="rId27" imgW="342720" imgH="3162240" progId="Equation.3">
                  <p:embed/>
                </p:oleObj>
              </mc:Choice>
              <mc:Fallback>
                <p:oleObj name="公式" r:id="rId27" imgW="342720" imgH="3162240" progId="Equation.3">
                  <p:embed/>
                  <p:pic>
                    <p:nvPicPr>
                      <p:cNvPr id="9232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1778000"/>
                        <a:ext cx="342900" cy="316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3" name="Object 17"/>
          <p:cNvGraphicFramePr>
            <a:graphicFrameLocks/>
          </p:cNvGraphicFramePr>
          <p:nvPr/>
        </p:nvGraphicFramePr>
        <p:xfrm>
          <a:off x="4802188" y="2363788"/>
          <a:ext cx="342900" cy="259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公式" r:id="rId29" imgW="342720" imgH="2374560" progId="Equation.3">
                  <p:embed/>
                </p:oleObj>
              </mc:Choice>
              <mc:Fallback>
                <p:oleObj name="公式" r:id="rId29" imgW="342720" imgH="2374560" progId="Equation.3">
                  <p:embed/>
                  <p:pic>
                    <p:nvPicPr>
                      <p:cNvPr id="9233" name="Object 17"/>
                      <p:cNvPicPr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2188" y="2363788"/>
                        <a:ext cx="342900" cy="259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64" name="Group 48"/>
          <p:cNvGrpSpPr>
            <a:grpSpLocks/>
          </p:cNvGrpSpPr>
          <p:nvPr/>
        </p:nvGrpSpPr>
        <p:grpSpPr bwMode="auto">
          <a:xfrm>
            <a:off x="2665413" y="1147763"/>
            <a:ext cx="755650" cy="366712"/>
            <a:chOff x="1626" y="3166"/>
            <a:chExt cx="476" cy="231"/>
          </a:xfrm>
        </p:grpSpPr>
        <p:sp>
          <p:nvSpPr>
            <p:cNvPr id="9265" name="Rectangle 49"/>
            <p:cNvSpPr>
              <a:spLocks noChangeArrowheads="1"/>
            </p:cNvSpPr>
            <p:nvPr/>
          </p:nvSpPr>
          <p:spPr bwMode="auto">
            <a:xfrm>
              <a:off x="1656" y="3192"/>
              <a:ext cx="28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6" name="Rectangle 50"/>
            <p:cNvSpPr>
              <a:spLocks noChangeArrowheads="1"/>
            </p:cNvSpPr>
            <p:nvPr/>
          </p:nvSpPr>
          <p:spPr bwMode="auto">
            <a:xfrm>
              <a:off x="1626" y="3166"/>
              <a:ext cx="4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 补   </a:t>
              </a:r>
              <a:r>
                <a:rPr lang="zh-CN" altLang="en-US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aphicFrame>
        <p:nvGraphicFramePr>
          <p:cNvPr id="9268" name="Object 52"/>
          <p:cNvGraphicFramePr>
            <a:graphicFrameLocks noChangeAspect="1"/>
          </p:cNvGraphicFramePr>
          <p:nvPr/>
        </p:nvGraphicFramePr>
        <p:xfrm>
          <a:off x="492125" y="5338763"/>
          <a:ext cx="7323138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位图图像" r:id="rId31" imgW="7323810" imgH="1476190" progId="Paint.Picture">
                  <p:embed/>
                </p:oleObj>
              </mc:Choice>
              <mc:Fallback>
                <p:oleObj name="位图图像" r:id="rId31" imgW="7323810" imgH="1476190" progId="Paint.Picture">
                  <p:embed/>
                  <p:pic>
                    <p:nvPicPr>
                      <p:cNvPr id="9268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5338763"/>
                        <a:ext cx="7323138" cy="147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2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3" name="Picture 2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4" name="Picture 2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5" name="Picture 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6" name="Picture 2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7" name="Picture 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8" name="Picture 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9" name="Picture 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0" name="Picture 30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1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2" name="Picture 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3" name="Picture 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4" name="Picture 3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5" name="Picture 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6" name="Picture 3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7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8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9" name="Picture 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0" name="Picture 4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536575" y="1096963"/>
            <a:ext cx="2746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2. </a:t>
            </a:r>
            <a:r>
              <a:rPr kumimoji="1" lang="zh-CN" altLang="en-US" b="1">
                <a:solidFill>
                  <a:srgbClr val="000099"/>
                </a:solidFill>
              </a:rPr>
              <a:t>正交函数系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536575" y="1676400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0000FF"/>
                </a:solidFill>
              </a:rPr>
              <a:t>特点</a:t>
            </a:r>
          </a:p>
        </p:txBody>
      </p:sp>
      <p:grpSp>
        <p:nvGrpSpPr>
          <p:cNvPr id="10261" name="Group 21"/>
          <p:cNvGrpSpPr>
            <a:grpSpLocks/>
          </p:cNvGrpSpPr>
          <p:nvPr/>
        </p:nvGrpSpPr>
        <p:grpSpPr bwMode="auto">
          <a:xfrm>
            <a:off x="528638" y="5937250"/>
            <a:ext cx="8615362" cy="457200"/>
            <a:chOff x="333" y="3740"/>
            <a:chExt cx="5427" cy="288"/>
          </a:xfrm>
        </p:grpSpPr>
        <p:sp>
          <p:nvSpPr>
            <p:cNvPr id="10247" name="Rectangle 7"/>
            <p:cNvSpPr>
              <a:spLocks noChangeArrowheads="1"/>
            </p:cNvSpPr>
            <p:nvPr/>
          </p:nvSpPr>
          <p:spPr bwMode="auto">
            <a:xfrm>
              <a:off x="333" y="3740"/>
              <a:ext cx="54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1" lang="zh-CN" altLang="en-US" b="1">
                  <a:solidFill>
                    <a:schemeClr val="tx2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b="1">
                  <a:solidFill>
                    <a:schemeClr val="hlink"/>
                  </a:solidFill>
                  <a:ea typeface="楷体_GB2312" pitchFamily="49" charset="-122"/>
                </a:rPr>
                <a:t>由                           组合叠加可以生成</a:t>
              </a:r>
              <a:r>
                <a:rPr kumimoji="1" lang="zh-CN" altLang="en-US" b="1">
                  <a:solidFill>
                    <a:srgbClr val="FF3300"/>
                  </a:solidFill>
                  <a:ea typeface="楷体_GB2312" pitchFamily="49" charset="-122"/>
                </a:rPr>
                <a:t>周期为</a:t>
              </a:r>
              <a:r>
                <a:rPr kumimoji="1" lang="zh-CN" altLang="en-US" b="1" baseline="-25000">
                  <a:solidFill>
                    <a:srgbClr val="FF3300"/>
                  </a:solidFill>
                  <a:ea typeface="楷体_GB2312" pitchFamily="49" charset="-122"/>
                </a:rPr>
                <a:t> </a:t>
              </a:r>
              <a:r>
                <a:rPr kumimoji="1" lang="en-US" altLang="zh-CN" b="1" i="1">
                  <a:solidFill>
                    <a:srgbClr val="FF3300"/>
                  </a:solidFill>
                  <a:ea typeface="楷体_GB2312" pitchFamily="49" charset="-122"/>
                </a:rPr>
                <a:t>T</a:t>
              </a:r>
              <a:r>
                <a:rPr kumimoji="1" lang="en-US" altLang="zh-CN" b="1" i="1" baseline="-25000">
                  <a:solidFill>
                    <a:srgbClr val="FF3300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b="1">
                  <a:solidFill>
                    <a:schemeClr val="hlink"/>
                  </a:solidFill>
                  <a:ea typeface="楷体_GB2312" pitchFamily="49" charset="-122"/>
                </a:rPr>
                <a:t>的复杂波。</a:t>
              </a:r>
            </a:p>
          </p:txBody>
        </p:sp>
        <p:graphicFrame>
          <p:nvGraphicFramePr>
            <p:cNvPr id="10248" name="Object 8"/>
            <p:cNvGraphicFramePr>
              <a:graphicFrameLocks/>
            </p:cNvGraphicFramePr>
            <p:nvPr/>
          </p:nvGraphicFramePr>
          <p:xfrm>
            <a:off x="779" y="3766"/>
            <a:ext cx="122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" name="公式" r:id="rId6" imgW="1942920" imgH="380880" progId="Equation.3">
                    <p:embed/>
                  </p:oleObj>
                </mc:Choice>
                <mc:Fallback>
                  <p:oleObj name="公式" r:id="rId6" imgW="1942920" imgH="380880" progId="Equation.3">
                    <p:embed/>
                    <p:pic>
                      <p:nvPicPr>
                        <p:cNvPr id="10248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9" y="3766"/>
                          <a:ext cx="122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1385888" y="1687513"/>
            <a:ext cx="210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6600"/>
                </a:solidFill>
                <a:ea typeface="楷体_GB2312" pitchFamily="49" charset="-122"/>
              </a:rPr>
              <a:t>(1) </a:t>
            </a:r>
            <a:r>
              <a:rPr kumimoji="1" lang="zh-CN" altLang="en-US" b="1">
                <a:solidFill>
                  <a:srgbClr val="006600"/>
                </a:solidFill>
                <a:ea typeface="楷体_GB2312" pitchFamily="49" charset="-122"/>
              </a:rPr>
              <a:t>周期性</a:t>
            </a: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1387475" y="3698875"/>
            <a:ext cx="2144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6600"/>
                </a:solidFill>
                <a:ea typeface="楷体_GB2312" pitchFamily="49" charset="-122"/>
              </a:rPr>
              <a:t>(2) </a:t>
            </a:r>
            <a:r>
              <a:rPr kumimoji="1" lang="zh-CN" altLang="en-US" b="1">
                <a:solidFill>
                  <a:srgbClr val="006600"/>
                </a:solidFill>
                <a:ea typeface="楷体_GB2312" pitchFamily="49" charset="-122"/>
              </a:rPr>
              <a:t>正交性</a:t>
            </a:r>
          </a:p>
        </p:txBody>
      </p:sp>
      <p:grpSp>
        <p:nvGrpSpPr>
          <p:cNvPr id="10260" name="Group 20"/>
          <p:cNvGrpSpPr>
            <a:grpSpLocks/>
          </p:cNvGrpSpPr>
          <p:nvPr/>
        </p:nvGrpSpPr>
        <p:grpSpPr bwMode="auto">
          <a:xfrm>
            <a:off x="3095625" y="3622675"/>
            <a:ext cx="4046538" cy="2047875"/>
            <a:chOff x="1950" y="2282"/>
            <a:chExt cx="2549" cy="1290"/>
          </a:xfrm>
        </p:grpSpPr>
        <p:graphicFrame>
          <p:nvGraphicFramePr>
            <p:cNvPr id="10249" name="Object 9"/>
            <p:cNvGraphicFramePr>
              <a:graphicFrameLocks/>
            </p:cNvGraphicFramePr>
            <p:nvPr/>
          </p:nvGraphicFramePr>
          <p:xfrm>
            <a:off x="1950" y="2282"/>
            <a:ext cx="1823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公式" r:id="rId8" imgW="2895480" imgH="596880" progId="Equation.3">
                    <p:embed/>
                  </p:oleObj>
                </mc:Choice>
                <mc:Fallback>
                  <p:oleObj name="公式" r:id="rId8" imgW="2895480" imgH="596880" progId="Equation.3">
                    <p:embed/>
                    <p:pic>
                      <p:nvPicPr>
                        <p:cNvPr id="10249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0" y="2282"/>
                          <a:ext cx="1823" cy="3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55" name="Object 15"/>
            <p:cNvGraphicFramePr>
              <a:graphicFrameLocks/>
            </p:cNvGraphicFramePr>
            <p:nvPr/>
          </p:nvGraphicFramePr>
          <p:xfrm>
            <a:off x="1950" y="2769"/>
            <a:ext cx="1759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公式" r:id="rId10" imgW="2793960" imgH="596880" progId="Equation.3">
                    <p:embed/>
                  </p:oleObj>
                </mc:Choice>
                <mc:Fallback>
                  <p:oleObj name="公式" r:id="rId10" imgW="2793960" imgH="596880" progId="Equation.3">
                    <p:embed/>
                    <p:pic>
                      <p:nvPicPr>
                        <p:cNvPr id="10255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0" y="2769"/>
                          <a:ext cx="1759" cy="3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56" name="Object 16"/>
            <p:cNvGraphicFramePr>
              <a:graphicFrameLocks/>
            </p:cNvGraphicFramePr>
            <p:nvPr/>
          </p:nvGraphicFramePr>
          <p:xfrm>
            <a:off x="1950" y="3196"/>
            <a:ext cx="1791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公式" r:id="rId12" imgW="2844720" imgH="596880" progId="Equation.3">
                    <p:embed/>
                  </p:oleObj>
                </mc:Choice>
                <mc:Fallback>
                  <p:oleObj name="公式" r:id="rId12" imgW="2844720" imgH="596880" progId="Equation.3">
                    <p:embed/>
                    <p:pic>
                      <p:nvPicPr>
                        <p:cNvPr id="10256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0" y="3196"/>
                          <a:ext cx="1791" cy="3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58" name="Object 18"/>
            <p:cNvGraphicFramePr>
              <a:graphicFrameLocks/>
            </p:cNvGraphicFramePr>
            <p:nvPr/>
          </p:nvGraphicFramePr>
          <p:xfrm>
            <a:off x="3963" y="3026"/>
            <a:ext cx="5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5" name="公式" r:id="rId14" imgW="850680" imgH="342720" progId="Equation.3">
                    <p:embed/>
                  </p:oleObj>
                </mc:Choice>
                <mc:Fallback>
                  <p:oleObj name="公式" r:id="rId14" imgW="850680" imgH="342720" progId="Equation.3">
                    <p:embed/>
                    <p:pic>
                      <p:nvPicPr>
                        <p:cNvPr id="10258" name="Object 1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3" y="3026"/>
                          <a:ext cx="536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284" name="Object 44"/>
          <p:cNvGraphicFramePr>
            <a:graphicFrameLocks noChangeAspect="1"/>
          </p:cNvGraphicFramePr>
          <p:nvPr/>
        </p:nvGraphicFramePr>
        <p:xfrm>
          <a:off x="2924175" y="485775"/>
          <a:ext cx="6181725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位图图像" r:id="rId16" imgW="6180952" imgH="2819794" progId="Paint.Picture">
                  <p:embed/>
                </p:oleObj>
              </mc:Choice>
              <mc:Fallback>
                <p:oleObj name="位图图像" r:id="rId16" imgW="6180952" imgH="2819794" progId="Paint.Picture">
                  <p:embed/>
                  <p:pic>
                    <p:nvPicPr>
                      <p:cNvPr id="10284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4175" y="485775"/>
                        <a:ext cx="6181725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52" grpId="0"/>
      <p:bldP spid="102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9" name="Picture 1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1" name="Picture 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2" name="Picture 1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3" name="Picture 1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4" name="Picture 2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5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6" name="Picture 22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7" name="Picture 2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8" name="Picture 2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9" name="Picture 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0" name="Picture 2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1" name="Picture 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2" name="Picture 2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3" name="Picture 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4" name="Picture 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5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6" name="Picture 3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7" name="Picture 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36575" y="1096963"/>
            <a:ext cx="2968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2. </a:t>
            </a:r>
            <a:r>
              <a:rPr kumimoji="1" lang="zh-CN" altLang="en-US" b="1">
                <a:solidFill>
                  <a:srgbClr val="000099"/>
                </a:solidFill>
              </a:rPr>
              <a:t>正交函数系</a:t>
            </a:r>
          </a:p>
        </p:txBody>
      </p:sp>
      <p:grpSp>
        <p:nvGrpSpPr>
          <p:cNvPr id="11300" name="Group 36"/>
          <p:cNvGrpSpPr>
            <a:grpSpLocks/>
          </p:cNvGrpSpPr>
          <p:nvPr/>
        </p:nvGrpSpPr>
        <p:grpSpPr bwMode="auto">
          <a:xfrm>
            <a:off x="536575" y="1676400"/>
            <a:ext cx="7788275" cy="476250"/>
            <a:chOff x="338" y="1056"/>
            <a:chExt cx="4906" cy="300"/>
          </a:xfrm>
        </p:grpSpPr>
        <p:sp>
          <p:nvSpPr>
            <p:cNvPr id="11266" name="Rectangle 2"/>
            <p:cNvSpPr>
              <a:spLocks noChangeArrowheads="1"/>
            </p:cNvSpPr>
            <p:nvPr/>
          </p:nvSpPr>
          <p:spPr bwMode="auto">
            <a:xfrm>
              <a:off x="338" y="1056"/>
              <a:ext cx="11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问题</a:t>
              </a:r>
            </a:p>
          </p:txBody>
        </p:sp>
        <p:grpSp>
          <p:nvGrpSpPr>
            <p:cNvPr id="11277" name="Group 13"/>
            <p:cNvGrpSpPr>
              <a:grpSpLocks/>
            </p:cNvGrpSpPr>
            <p:nvPr/>
          </p:nvGrpSpPr>
          <p:grpSpPr bwMode="auto">
            <a:xfrm>
              <a:off x="878" y="1068"/>
              <a:ext cx="4366" cy="288"/>
              <a:chOff x="878" y="1068"/>
              <a:chExt cx="4366" cy="288"/>
            </a:xfrm>
          </p:grpSpPr>
          <p:sp>
            <p:nvSpPr>
              <p:cNvPr id="11269" name="Rectangle 5"/>
              <p:cNvSpPr>
                <a:spLocks noChangeArrowheads="1"/>
              </p:cNvSpPr>
              <p:nvPr/>
            </p:nvSpPr>
            <p:spPr bwMode="auto">
              <a:xfrm>
                <a:off x="878" y="1068"/>
                <a:ext cx="43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 b="1">
                    <a:solidFill>
                      <a:schemeClr val="tx2"/>
                    </a:solidFill>
                  </a:rPr>
                  <a:t>对于任何一个周期为</a:t>
                </a:r>
                <a:r>
                  <a:rPr kumimoji="1" lang="zh-CN" altLang="en-US" b="1" baseline="-25000">
                    <a:solidFill>
                      <a:schemeClr val="tx2"/>
                    </a:solidFill>
                  </a:rPr>
                  <a:t> </a:t>
                </a:r>
                <a:r>
                  <a:rPr kumimoji="1" lang="en-US" altLang="zh-CN" b="1" i="1">
                    <a:solidFill>
                      <a:schemeClr val="tx2"/>
                    </a:solidFill>
                  </a:rPr>
                  <a:t>T</a:t>
                </a:r>
                <a:r>
                  <a:rPr kumimoji="1" lang="en-US" altLang="zh-CN" b="1" baseline="-25000">
                    <a:solidFill>
                      <a:schemeClr val="tx2"/>
                    </a:solidFill>
                  </a:rPr>
                  <a:t> </a:t>
                </a:r>
                <a:r>
                  <a:rPr kumimoji="1" lang="zh-CN" altLang="en-US" b="1">
                    <a:solidFill>
                      <a:schemeClr val="tx2"/>
                    </a:solidFill>
                  </a:rPr>
                  <a:t>的</a:t>
                </a:r>
                <a:r>
                  <a:rPr kumimoji="1" lang="en-US" altLang="zh-CN" b="1">
                    <a:solidFill>
                      <a:schemeClr val="tx2"/>
                    </a:solidFill>
                    <a:latin typeface="宋体" panose="02010600030101010101" pitchFamily="2" charset="-122"/>
                  </a:rPr>
                  <a:t>(</a:t>
                </a:r>
                <a:r>
                  <a:rPr kumimoji="1" lang="zh-CN" altLang="en-US" b="1">
                    <a:solidFill>
                      <a:schemeClr val="tx2"/>
                    </a:solidFill>
                  </a:rPr>
                  <a:t>复杂</a:t>
                </a:r>
                <a:r>
                  <a:rPr kumimoji="1" lang="en-US" altLang="zh-CN" b="1">
                    <a:solidFill>
                      <a:schemeClr val="tx2"/>
                    </a:solidFill>
                    <a:latin typeface="宋体" panose="02010600030101010101" pitchFamily="2" charset="-122"/>
                  </a:rPr>
                  <a:t>)</a:t>
                </a:r>
                <a:r>
                  <a:rPr kumimoji="1" lang="zh-CN" altLang="en-US" b="1">
                    <a:solidFill>
                      <a:schemeClr val="tx2"/>
                    </a:solidFill>
                    <a:latin typeface="宋体" panose="02010600030101010101" pitchFamily="2" charset="-122"/>
                  </a:rPr>
                  <a:t>函数 </a:t>
                </a:r>
                <a:r>
                  <a:rPr kumimoji="1" lang="zh-CN" altLang="en-US" b="1">
                    <a:solidFill>
                      <a:schemeClr val="tx2"/>
                    </a:solidFill>
                  </a:rPr>
                  <a:t>        </a:t>
                </a:r>
                <a:r>
                  <a:rPr kumimoji="1" lang="zh-CN" altLang="en-US" b="1">
                    <a:solidFill>
                      <a:schemeClr val="tx2"/>
                    </a:solidFill>
                    <a:latin typeface="宋体" panose="02010600030101010101" pitchFamily="2" charset="-122"/>
                  </a:rPr>
                  <a:t>，</a:t>
                </a:r>
              </a:p>
            </p:txBody>
          </p:sp>
          <p:graphicFrame>
            <p:nvGraphicFramePr>
              <p:cNvPr id="11270" name="Object 6"/>
              <p:cNvGraphicFramePr>
                <a:graphicFrameLocks/>
              </p:cNvGraphicFramePr>
              <p:nvPr/>
            </p:nvGraphicFramePr>
            <p:xfrm>
              <a:off x="4046" y="1097"/>
              <a:ext cx="440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45" name="公式" r:id="rId5" imgW="698400" imgH="368280" progId="Equation.3">
                      <p:embed/>
                    </p:oleObj>
                  </mc:Choice>
                  <mc:Fallback>
                    <p:oleObj name="公式" r:id="rId5" imgW="698400" imgH="368280" progId="Equation.3">
                      <p:embed/>
                      <p:pic>
                        <p:nvPicPr>
                          <p:cNvPr id="11270" name="Object 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46" y="1097"/>
                            <a:ext cx="440" cy="2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1276" name="Group 12"/>
          <p:cNvGrpSpPr>
            <a:grpSpLocks/>
          </p:cNvGrpSpPr>
          <p:nvPr/>
        </p:nvGrpSpPr>
        <p:grpSpPr bwMode="auto">
          <a:xfrm>
            <a:off x="1870075" y="2354263"/>
            <a:ext cx="4876800" cy="828675"/>
            <a:chOff x="1178" y="1483"/>
            <a:chExt cx="3072" cy="522"/>
          </a:xfrm>
        </p:grpSpPr>
        <p:graphicFrame>
          <p:nvGraphicFramePr>
            <p:cNvPr id="11271" name="Object 7"/>
            <p:cNvGraphicFramePr>
              <a:graphicFrameLocks/>
            </p:cNvGraphicFramePr>
            <p:nvPr/>
          </p:nvGraphicFramePr>
          <p:xfrm>
            <a:off x="1178" y="1493"/>
            <a:ext cx="3072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6" name="公式" r:id="rId7" imgW="4876560" imgH="812520" progId="Equation.3">
                    <p:embed/>
                  </p:oleObj>
                </mc:Choice>
                <mc:Fallback>
                  <p:oleObj name="公式" r:id="rId7" imgW="4876560" imgH="812520" progId="Equation.3">
                    <p:embed/>
                    <p:pic>
                      <p:nvPicPr>
                        <p:cNvPr id="11271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8" y="1493"/>
                          <a:ext cx="3072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72" name="Rectangle 8"/>
            <p:cNvSpPr>
              <a:spLocks noChangeArrowheads="1"/>
            </p:cNvSpPr>
            <p:nvPr/>
          </p:nvSpPr>
          <p:spPr bwMode="auto">
            <a:xfrm>
              <a:off x="1640" y="1483"/>
              <a:ext cx="3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FF3300"/>
                  </a:solidFill>
                </a:rPr>
                <a:t>?</a:t>
              </a:r>
            </a:p>
          </p:txBody>
        </p:sp>
      </p:grpSp>
      <p:graphicFrame>
        <p:nvGraphicFramePr>
          <p:cNvPr id="11273" name="Object 9"/>
          <p:cNvGraphicFramePr>
            <a:graphicFrameLocks/>
          </p:cNvGraphicFramePr>
          <p:nvPr/>
        </p:nvGraphicFramePr>
        <p:xfrm>
          <a:off x="2646363" y="3324225"/>
          <a:ext cx="43561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公式" r:id="rId9" imgW="4356000" imgH="812520" progId="Equation.3">
                  <p:embed/>
                </p:oleObj>
              </mc:Choice>
              <mc:Fallback>
                <p:oleObj name="公式" r:id="rId9" imgW="4356000" imgH="812520" progId="Equation.3">
                  <p:embed/>
                  <p:pic>
                    <p:nvPicPr>
                      <p:cNvPr id="11273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6363" y="3324225"/>
                        <a:ext cx="43561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10"/>
          <p:cNvGraphicFramePr>
            <a:graphicFrameLocks/>
          </p:cNvGraphicFramePr>
          <p:nvPr/>
        </p:nvGraphicFramePr>
        <p:xfrm>
          <a:off x="2651125" y="4316413"/>
          <a:ext cx="36449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公式" r:id="rId11" imgW="3644640" imgH="812520" progId="Equation.3">
                  <p:embed/>
                </p:oleObj>
              </mc:Choice>
              <mc:Fallback>
                <p:oleObj name="公式" r:id="rId11" imgW="3644640" imgH="812520" progId="Equation.3">
                  <p:embed/>
                  <p:pic>
                    <p:nvPicPr>
                      <p:cNvPr id="11274" name="Objec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25" y="4316413"/>
                        <a:ext cx="36449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7351713" y="1668463"/>
            <a:ext cx="1463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chemeClr val="tx2"/>
                </a:solidFill>
              </a:rPr>
              <a:t>能否：</a:t>
            </a:r>
          </a:p>
        </p:txBody>
      </p:sp>
      <p:grpSp>
        <p:nvGrpSpPr>
          <p:cNvPr id="11301" name="Group 37"/>
          <p:cNvGrpSpPr>
            <a:grpSpLocks/>
          </p:cNvGrpSpPr>
          <p:nvPr/>
        </p:nvGrpSpPr>
        <p:grpSpPr bwMode="auto">
          <a:xfrm>
            <a:off x="2644775" y="5765800"/>
            <a:ext cx="3105150" cy="336550"/>
            <a:chOff x="1336" y="2846"/>
            <a:chExt cx="1956" cy="212"/>
          </a:xfrm>
        </p:grpSpPr>
        <p:sp>
          <p:nvSpPr>
            <p:cNvPr id="11302" name="AutoShape 38">
              <a:hlinkClick r:id="rId1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3" name="Text Box 39"/>
            <p:cNvSpPr txBox="1">
              <a:spLocks noChangeArrowheads="1"/>
            </p:cNvSpPr>
            <p:nvPr/>
          </p:nvSpPr>
          <p:spPr bwMode="auto">
            <a:xfrm>
              <a:off x="1699" y="2846"/>
              <a:ext cx="159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1200" b="1">
                  <a:solidFill>
                    <a:srgbClr val="B2B2B2"/>
                  </a:solidFill>
                  <a:ea typeface="楷体_GB2312" pitchFamily="49" charset="-122"/>
                </a:rPr>
                <a:t> </a:t>
              </a:r>
              <a:r>
                <a:rPr lang="en-US" altLang="zh-CN" sz="1600" b="1">
                  <a:solidFill>
                    <a:srgbClr val="B2B2B2"/>
                  </a:solidFill>
                  <a:ea typeface="楷体_GB2312" pitchFamily="49" charset="-122"/>
                </a:rPr>
                <a:t>Fourier</a:t>
              </a:r>
              <a:r>
                <a:rPr lang="zh-CN" altLang="en-US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级数的历史回顾</a:t>
              </a:r>
              <a:r>
                <a:rPr lang="en-US" altLang="zh-CN" sz="1600" b="1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 b="1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1130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0" name="Picture 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1" name="Picture 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2" name="Picture 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3" name="Picture 2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4" name="Picture 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5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6" name="Picture 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7" name="Picture 33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8" name="Picture 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9" name="Picture 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0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1" name="Picture 3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2" name="Picture 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3" name="Picture 3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4" name="Picture 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5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6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7" name="Picture 4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8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404" name="Group 20"/>
          <p:cNvGrpSpPr>
            <a:grpSpLocks/>
          </p:cNvGrpSpPr>
          <p:nvPr/>
        </p:nvGrpSpPr>
        <p:grpSpPr bwMode="auto">
          <a:xfrm>
            <a:off x="1428750" y="2259013"/>
            <a:ext cx="7715250" cy="457200"/>
            <a:chOff x="900" y="1423"/>
            <a:chExt cx="4860" cy="288"/>
          </a:xfrm>
        </p:grpSpPr>
        <p:sp>
          <p:nvSpPr>
            <p:cNvPr id="16386" name="Rectangle 2"/>
            <p:cNvSpPr>
              <a:spLocks noChangeArrowheads="1"/>
            </p:cNvSpPr>
            <p:nvPr/>
          </p:nvSpPr>
          <p:spPr bwMode="auto">
            <a:xfrm>
              <a:off x="900" y="1423"/>
              <a:ext cx="48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区间                    上</a:t>
              </a:r>
              <a:r>
                <a:rPr kumimoji="1" lang="zh-CN" altLang="en-US" b="1"/>
                <a:t>满足如下条件</a:t>
              </a:r>
              <a:r>
                <a:rPr kumimoji="1" lang="en-US" altLang="zh-CN" b="1">
                  <a:latin typeface="宋体" panose="02010600030101010101" pitchFamily="2" charset="-122"/>
                </a:rPr>
                <a:t>(</a:t>
              </a:r>
              <a:r>
                <a:rPr kumimoji="1" lang="zh-CN" altLang="en-US" b="1"/>
                <a:t>称为</a:t>
              </a:r>
              <a:r>
                <a:rPr kumimoji="1" lang="zh-CN" altLang="en-US" b="1" baseline="-25000"/>
                <a:t> </a:t>
              </a:r>
              <a:r>
                <a:rPr kumimoji="1" lang="en-US" altLang="zh-CN" b="1" u="sng">
                  <a:solidFill>
                    <a:schemeClr val="folHlink"/>
                  </a:solidFill>
                  <a:ea typeface="楷体_GB2312" pitchFamily="49" charset="-122"/>
                </a:rPr>
                <a:t>Dirichlet</a:t>
              </a:r>
              <a:r>
                <a:rPr kumimoji="1" lang="en-US" altLang="zh-CN" sz="1200" b="1" u="sng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条件</a:t>
              </a:r>
              <a:r>
                <a:rPr kumimoji="1" lang="en-US" altLang="zh-CN" b="1">
                  <a:latin typeface="宋体" panose="02010600030101010101" pitchFamily="2" charset="-122"/>
                </a:rPr>
                <a:t>)</a:t>
              </a:r>
              <a:r>
                <a:rPr kumimoji="1" lang="zh-CN" altLang="en-US" b="1"/>
                <a:t>：</a:t>
              </a:r>
            </a:p>
          </p:txBody>
        </p:sp>
        <p:graphicFrame>
          <p:nvGraphicFramePr>
            <p:cNvPr id="16392" name="Object 8"/>
            <p:cNvGraphicFramePr>
              <a:graphicFrameLocks/>
            </p:cNvGraphicFramePr>
            <p:nvPr/>
          </p:nvGraphicFramePr>
          <p:xfrm>
            <a:off x="1377" y="1463"/>
            <a:ext cx="90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69" name="公式" r:id="rId5" imgW="1434960" imgH="342720" progId="Equation.3">
                    <p:embed/>
                  </p:oleObj>
                </mc:Choice>
                <mc:Fallback>
                  <p:oleObj name="公式" r:id="rId5" imgW="1434960" imgH="342720" progId="Equation.3">
                    <p:embed/>
                    <p:pic>
                      <p:nvPicPr>
                        <p:cNvPr id="16392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7" y="1463"/>
                          <a:ext cx="90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06" name="Group 22"/>
          <p:cNvGrpSpPr>
            <a:grpSpLocks/>
          </p:cNvGrpSpPr>
          <p:nvPr/>
        </p:nvGrpSpPr>
        <p:grpSpPr bwMode="auto">
          <a:xfrm>
            <a:off x="1428750" y="4079875"/>
            <a:ext cx="4378325" cy="457200"/>
            <a:chOff x="900" y="2570"/>
            <a:chExt cx="2758" cy="288"/>
          </a:xfrm>
        </p:grpSpPr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900" y="2570"/>
              <a:ext cx="27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kumimoji="1" lang="zh-CN" altLang="en-US" b="1">
                  <a:solidFill>
                    <a:srgbClr val="000000"/>
                  </a:solidFill>
                </a:rPr>
                <a:t>则在          的</a:t>
              </a:r>
              <a:r>
                <a:rPr kumimoji="1" lang="zh-CN" altLang="en-US" b="1">
                  <a:solidFill>
                    <a:srgbClr val="FF3300"/>
                  </a:solidFill>
                </a:rPr>
                <a:t>连续</a:t>
              </a:r>
              <a:r>
                <a:rPr kumimoji="1" lang="zh-CN" altLang="en-US" b="1">
                  <a:solidFill>
                    <a:schemeClr val="tx2"/>
                  </a:solidFill>
                </a:rPr>
                <a:t>点</a:t>
              </a:r>
              <a:r>
                <a:rPr kumimoji="1" lang="zh-CN" altLang="en-US" b="1">
                  <a:solidFill>
                    <a:srgbClr val="000000"/>
                  </a:solidFill>
                </a:rPr>
                <a:t>处有</a:t>
              </a:r>
            </a:p>
          </p:txBody>
        </p:sp>
        <p:graphicFrame>
          <p:nvGraphicFramePr>
            <p:cNvPr id="16393" name="Object 9"/>
            <p:cNvGraphicFramePr>
              <a:graphicFrameLocks/>
            </p:cNvGraphicFramePr>
            <p:nvPr/>
          </p:nvGraphicFramePr>
          <p:xfrm>
            <a:off x="1361" y="2595"/>
            <a:ext cx="440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0" name="公式" r:id="rId7" imgW="698400" imgH="368280" progId="Equation.3">
                    <p:embed/>
                  </p:oleObj>
                </mc:Choice>
                <mc:Fallback>
                  <p:oleObj name="公式" r:id="rId7" imgW="698400" imgH="368280" progId="Equation.3">
                    <p:embed/>
                    <p:pic>
                      <p:nvPicPr>
                        <p:cNvPr id="16393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1" y="2595"/>
                          <a:ext cx="440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05" name="Group 21"/>
          <p:cNvGrpSpPr>
            <a:grpSpLocks/>
          </p:cNvGrpSpPr>
          <p:nvPr/>
        </p:nvGrpSpPr>
        <p:grpSpPr bwMode="auto">
          <a:xfrm>
            <a:off x="1993900" y="2865438"/>
            <a:ext cx="5572125" cy="1049337"/>
            <a:chOff x="1256" y="1805"/>
            <a:chExt cx="3510" cy="661"/>
          </a:xfrm>
        </p:grpSpPr>
        <p:sp>
          <p:nvSpPr>
            <p:cNvPr id="16395" name="Rectangle 11"/>
            <p:cNvSpPr>
              <a:spLocks noChangeArrowheads="1"/>
            </p:cNvSpPr>
            <p:nvPr/>
          </p:nvSpPr>
          <p:spPr bwMode="auto">
            <a:xfrm>
              <a:off x="1256" y="1805"/>
              <a:ext cx="35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chemeClr val="hlink"/>
                  </a:solidFill>
                  <a:ea typeface="楷体_GB2312" pitchFamily="49" charset="-122"/>
                </a:rPr>
                <a:t>(1) </a:t>
              </a:r>
              <a:r>
                <a:rPr kumimoji="1" lang="zh-CN" altLang="en-US" b="1">
                  <a:solidFill>
                    <a:schemeClr val="hlink"/>
                  </a:solidFill>
                  <a:ea typeface="楷体_GB2312" pitchFamily="49" charset="-122"/>
                </a:rPr>
                <a:t>连续或只有有限个第一类间断点；</a:t>
              </a:r>
            </a:p>
          </p:txBody>
        </p:sp>
        <p:sp>
          <p:nvSpPr>
            <p:cNvPr id="16396" name="Rectangle 12"/>
            <p:cNvSpPr>
              <a:spLocks noChangeArrowheads="1"/>
            </p:cNvSpPr>
            <p:nvPr/>
          </p:nvSpPr>
          <p:spPr bwMode="auto">
            <a:xfrm>
              <a:off x="1258" y="2178"/>
              <a:ext cx="23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chemeClr val="hlink"/>
                  </a:solidFill>
                  <a:ea typeface="楷体_GB2312" pitchFamily="49" charset="-122"/>
                </a:rPr>
                <a:t>(2) </a:t>
              </a:r>
              <a:r>
                <a:rPr kumimoji="1" lang="zh-CN" altLang="en-US" b="1">
                  <a:solidFill>
                    <a:schemeClr val="hlink"/>
                  </a:solidFill>
                  <a:ea typeface="楷体_GB2312" pitchFamily="49" charset="-122"/>
                </a:rPr>
                <a:t>只有有限个极值点</a:t>
              </a:r>
              <a:r>
                <a:rPr kumimoji="1" lang="zh-CN" altLang="en-US" b="1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kumimoji="1" lang="en-US" altLang="zh-CN" b="1">
                  <a:solidFill>
                    <a:schemeClr val="hlink"/>
                  </a:solidFill>
                  <a:ea typeface="楷体_GB2312" pitchFamily="49" charset="-122"/>
                </a:rPr>
                <a:t>.</a:t>
              </a:r>
            </a:p>
          </p:txBody>
        </p:sp>
      </p:grpSp>
      <p:grpSp>
        <p:nvGrpSpPr>
          <p:cNvPr id="16403" name="Group 19"/>
          <p:cNvGrpSpPr>
            <a:grpSpLocks/>
          </p:cNvGrpSpPr>
          <p:nvPr/>
        </p:nvGrpSpPr>
        <p:grpSpPr bwMode="auto">
          <a:xfrm>
            <a:off x="533400" y="1628775"/>
            <a:ext cx="8610600" cy="482600"/>
            <a:chOff x="336" y="1026"/>
            <a:chExt cx="5424" cy="304"/>
          </a:xfrm>
        </p:grpSpPr>
        <p:sp>
          <p:nvSpPr>
            <p:cNvPr id="16387" name="Rectangle 3"/>
            <p:cNvSpPr>
              <a:spLocks noChangeArrowheads="1"/>
            </p:cNvSpPr>
            <p:nvPr/>
          </p:nvSpPr>
          <p:spPr bwMode="auto">
            <a:xfrm>
              <a:off x="884" y="1042"/>
              <a:ext cx="48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latin typeface="宋体" panose="02010600030101010101" pitchFamily="2" charset="-122"/>
                </a:rPr>
                <a:t>(</a:t>
              </a:r>
              <a:r>
                <a:rPr kumimoji="1" lang="en-US" altLang="zh-CN" sz="1200" b="1" baseline="-25000"/>
                <a:t> </a:t>
              </a:r>
              <a:r>
                <a:rPr kumimoji="1" lang="en-US" altLang="zh-CN" b="1" u="sng">
                  <a:solidFill>
                    <a:schemeClr val="folHlink"/>
                  </a:solidFill>
                  <a:ea typeface="楷体_GB2312" pitchFamily="49" charset="-122"/>
                </a:rPr>
                <a:t>Dirichlet</a:t>
              </a:r>
              <a:r>
                <a:rPr kumimoji="1" lang="en-US" altLang="zh-CN" sz="1200" b="1" u="sng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定理</a:t>
              </a:r>
              <a:r>
                <a:rPr kumimoji="1" lang="en-US" altLang="zh-CN" b="1">
                  <a:latin typeface="宋体" panose="02010600030101010101" pitchFamily="2" charset="-122"/>
                </a:rPr>
                <a:t>)</a:t>
              </a:r>
              <a:r>
                <a:rPr kumimoji="1" lang="zh-CN" altLang="en-US" b="1">
                  <a:solidFill>
                    <a:srgbClr val="000000"/>
                  </a:solidFill>
                </a:rPr>
                <a:t>设         是以</a:t>
              </a:r>
              <a:r>
                <a:rPr kumimoji="1" lang="zh-CN" altLang="en-US" b="1" baseline="-25000">
                  <a:solidFill>
                    <a:srgbClr val="000000"/>
                  </a:solidFill>
                </a:rPr>
                <a:t> </a:t>
              </a:r>
              <a:r>
                <a:rPr kumimoji="1" lang="en-US" altLang="zh-CN" b="1" i="1">
                  <a:solidFill>
                    <a:srgbClr val="000000"/>
                  </a:solidFill>
                </a:rPr>
                <a:t>T</a:t>
              </a:r>
              <a:r>
                <a:rPr kumimoji="1" lang="en-US" altLang="zh-CN" b="1" i="1" baseline="-25000">
                  <a:solidFill>
                    <a:srgbClr val="000000"/>
                  </a:solidFill>
                </a:rPr>
                <a:t> </a:t>
              </a:r>
              <a:r>
                <a:rPr kumimoji="1" lang="zh-CN" altLang="en-US" b="1">
                  <a:solidFill>
                    <a:srgbClr val="000000"/>
                  </a:solidFill>
                </a:rPr>
                <a:t>为周期的实值函数，且在</a:t>
              </a:r>
            </a:p>
          </p:txBody>
        </p:sp>
        <p:graphicFrame>
          <p:nvGraphicFramePr>
            <p:cNvPr id="16391" name="Object 7"/>
            <p:cNvGraphicFramePr>
              <a:graphicFrameLocks/>
            </p:cNvGraphicFramePr>
            <p:nvPr/>
          </p:nvGraphicFramePr>
          <p:xfrm>
            <a:off x="2478" y="1075"/>
            <a:ext cx="440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公式" r:id="rId9" imgW="698400" imgH="368280" progId="Equation.3">
                    <p:embed/>
                  </p:oleObj>
                </mc:Choice>
                <mc:Fallback>
                  <p:oleObj name="公式" r:id="rId9" imgW="698400" imgH="368280" progId="Equation.3">
                    <p:embed/>
                    <p:pic>
                      <p:nvPicPr>
                        <p:cNvPr id="16391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8" y="1075"/>
                          <a:ext cx="440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8" name="Rectangle 14"/>
            <p:cNvSpPr>
              <a:spLocks noChangeArrowheads="1"/>
            </p:cNvSpPr>
            <p:nvPr/>
          </p:nvSpPr>
          <p:spPr bwMode="auto">
            <a:xfrm>
              <a:off x="336" y="1026"/>
              <a:ext cx="7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定理</a:t>
              </a:r>
            </a:p>
          </p:txBody>
        </p:sp>
      </p:grp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536575" y="1096963"/>
            <a:ext cx="421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3.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级数的三角形式</a:t>
            </a:r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  <p:grpSp>
        <p:nvGrpSpPr>
          <p:cNvPr id="16430" name="Group 46"/>
          <p:cNvGrpSpPr>
            <a:grpSpLocks/>
          </p:cNvGrpSpPr>
          <p:nvPr/>
        </p:nvGrpSpPr>
        <p:grpSpPr bwMode="auto">
          <a:xfrm>
            <a:off x="606425" y="2136775"/>
            <a:ext cx="787400" cy="915988"/>
            <a:chOff x="371" y="1047"/>
            <a:chExt cx="496" cy="577"/>
          </a:xfrm>
        </p:grpSpPr>
        <p:sp>
          <p:nvSpPr>
            <p:cNvPr id="16431" name="Rectangle 47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32" name="Rectangle 48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P183</a:t>
              </a:r>
            </a:p>
            <a:p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r>
                <a:rPr lang="zh-CN" altLang="en-US" sz="1800" b="1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 b="1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 b="1">
                  <a:solidFill>
                    <a:srgbClr val="8443B9"/>
                  </a:solidFill>
                  <a:ea typeface="楷体_GB2312" pitchFamily="49" charset="-122"/>
                </a:rPr>
                <a:t>8.1  </a:t>
              </a:r>
              <a:r>
                <a:rPr lang="en-US" altLang="zh-CN" sz="1800" b="1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aphicFrame>
        <p:nvGraphicFramePr>
          <p:cNvPr id="16434" name="Object 50"/>
          <p:cNvGraphicFramePr>
            <a:graphicFrameLocks noChangeAspect="1"/>
          </p:cNvGraphicFramePr>
          <p:nvPr/>
        </p:nvGraphicFramePr>
        <p:xfrm>
          <a:off x="492125" y="4657725"/>
          <a:ext cx="8485188" cy="216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位图图像" r:id="rId11" imgW="8485714" imgH="2161905" progId="Paint.Picture">
                  <p:embed/>
                </p:oleObj>
              </mc:Choice>
              <mc:Fallback>
                <p:oleObj name="位图图像" r:id="rId11" imgW="8485714" imgH="2161905" progId="Paint.Picture">
                  <p:embed/>
                  <p:pic>
                    <p:nvPicPr>
                      <p:cNvPr id="16434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4657725"/>
                        <a:ext cx="8485188" cy="216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408" name="Group 24"/>
          <p:cNvGrpSpPr>
            <a:grpSpLocks/>
          </p:cNvGrpSpPr>
          <p:nvPr/>
        </p:nvGrpSpPr>
        <p:grpSpPr bwMode="auto">
          <a:xfrm>
            <a:off x="1431925" y="5530850"/>
            <a:ext cx="7434263" cy="790575"/>
            <a:chOff x="902" y="3484"/>
            <a:chExt cx="4683" cy="498"/>
          </a:xfrm>
        </p:grpSpPr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902" y="3578"/>
              <a:ext cx="3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在          的</a:t>
              </a:r>
              <a:r>
                <a:rPr kumimoji="1" lang="zh-CN" altLang="en-US" b="1">
                  <a:solidFill>
                    <a:srgbClr val="FF3300"/>
                  </a:solidFill>
                </a:rPr>
                <a:t>间断</a:t>
              </a:r>
              <a:r>
                <a:rPr kumimoji="1" lang="zh-CN" altLang="en-US" b="1">
                  <a:solidFill>
                    <a:srgbClr val="000000"/>
                  </a:solidFill>
                </a:rPr>
                <a:t>处，上</a:t>
              </a:r>
              <a:r>
                <a:rPr kumimoji="1" lang="zh-CN" altLang="en-US" b="1"/>
                <a:t>式左端为</a:t>
              </a:r>
              <a:endParaRPr kumimoji="1" lang="zh-CN" altLang="en-US" b="1">
                <a:solidFill>
                  <a:srgbClr val="000000"/>
                </a:solidFill>
              </a:endParaRPr>
            </a:p>
          </p:txBody>
        </p:sp>
        <p:graphicFrame>
          <p:nvGraphicFramePr>
            <p:cNvPr id="16394" name="Object 10"/>
            <p:cNvGraphicFramePr>
              <a:graphicFrameLocks/>
            </p:cNvGraphicFramePr>
            <p:nvPr/>
          </p:nvGraphicFramePr>
          <p:xfrm>
            <a:off x="3602" y="3484"/>
            <a:ext cx="1983" cy="4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" name="公式" r:id="rId13" imgW="3149280" imgH="787320" progId="Equation.3">
                    <p:embed/>
                  </p:oleObj>
                </mc:Choice>
                <mc:Fallback>
                  <p:oleObj name="公式" r:id="rId13" imgW="3149280" imgH="787320" progId="Equation.3">
                    <p:embed/>
                    <p:pic>
                      <p:nvPicPr>
                        <p:cNvPr id="16394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2" y="3484"/>
                          <a:ext cx="1983" cy="4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9" name="Object 15"/>
            <p:cNvGraphicFramePr>
              <a:graphicFrameLocks/>
            </p:cNvGraphicFramePr>
            <p:nvPr/>
          </p:nvGraphicFramePr>
          <p:xfrm>
            <a:off x="1176" y="3604"/>
            <a:ext cx="440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" name="公式" r:id="rId15" imgW="698400" imgH="368280" progId="Equation.3">
                    <p:embed/>
                  </p:oleObj>
                </mc:Choice>
                <mc:Fallback>
                  <p:oleObj name="公式" r:id="rId15" imgW="698400" imgH="368280" progId="Equation.3">
                    <p:embed/>
                    <p:pic>
                      <p:nvPicPr>
                        <p:cNvPr id="16399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6" y="3604"/>
                          <a:ext cx="440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5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4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5" name="Picture 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6" name="Picture 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7" name="Picture 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8" name="Picture 3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9" name="Picture 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0" name="Picture 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1" name="Picture 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2" name="Picture 34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3" name="Picture 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4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5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6" name="Picture 3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7" name="Picture 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8" name="Picture 4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9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0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1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2" name="Picture 4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3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14550" y="2181225"/>
            <a:ext cx="5314950" cy="752475"/>
          </a:xfrm>
          <a:prstGeom prst="rect">
            <a:avLst/>
          </a:prstGeom>
          <a:solidFill>
            <a:srgbClr val="CCFFFF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429" name="Group 21"/>
          <p:cNvGrpSpPr>
            <a:grpSpLocks/>
          </p:cNvGrpSpPr>
          <p:nvPr/>
        </p:nvGrpSpPr>
        <p:grpSpPr bwMode="auto">
          <a:xfrm>
            <a:off x="2466975" y="4891088"/>
            <a:ext cx="4173538" cy="712787"/>
            <a:chOff x="1554" y="3081"/>
            <a:chExt cx="2629" cy="449"/>
          </a:xfrm>
        </p:grpSpPr>
        <p:graphicFrame>
          <p:nvGraphicFramePr>
            <p:cNvPr id="17411" name="Object 3"/>
            <p:cNvGraphicFramePr>
              <a:graphicFrameLocks/>
            </p:cNvGraphicFramePr>
            <p:nvPr/>
          </p:nvGraphicFramePr>
          <p:xfrm>
            <a:off x="1554" y="3081"/>
            <a:ext cx="729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3" name="公式" r:id="rId5" imgW="1155600" imgH="711000" progId="Equation.3">
                    <p:embed/>
                  </p:oleObj>
                </mc:Choice>
                <mc:Fallback>
                  <p:oleObj name="公式" r:id="rId5" imgW="1155600" imgH="711000" progId="Equation.3">
                    <p:embed/>
                    <p:pic>
                      <p:nvPicPr>
                        <p:cNvPr id="17411" name="Object 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4" y="3081"/>
                          <a:ext cx="729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16" name="Rectangle 8"/>
            <p:cNvSpPr>
              <a:spLocks noChangeArrowheads="1"/>
            </p:cNvSpPr>
            <p:nvPr/>
          </p:nvSpPr>
          <p:spPr bwMode="auto">
            <a:xfrm>
              <a:off x="2326" y="3148"/>
              <a:ext cx="18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/>
                <a:t>称之为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基频</a:t>
              </a:r>
              <a:r>
                <a:rPr kumimoji="1" lang="zh-CN" altLang="en-US" b="1"/>
                <a:t>。</a:t>
              </a:r>
            </a:p>
          </p:txBody>
        </p:sp>
      </p:grp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1403350" y="1654175"/>
            <a:ext cx="3008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latin typeface="宋体" panose="02010600030101010101" pitchFamily="2" charset="-122"/>
              </a:rPr>
              <a:t>(</a:t>
            </a:r>
            <a:r>
              <a:rPr kumimoji="1" lang="en-US" altLang="zh-CN" sz="1200" b="1" baseline="-25000"/>
              <a:t> </a:t>
            </a:r>
            <a:r>
              <a:rPr kumimoji="1" lang="en-US" altLang="zh-CN" b="1" u="sng">
                <a:solidFill>
                  <a:schemeClr val="folHlink"/>
                </a:solidFill>
                <a:ea typeface="楷体_GB2312" pitchFamily="49" charset="-122"/>
              </a:rPr>
              <a:t>Dirichlet</a:t>
            </a:r>
            <a:r>
              <a:rPr kumimoji="1" lang="en-US" altLang="zh-CN" sz="1200" b="1" u="sng">
                <a:solidFill>
                  <a:schemeClr val="folHlink"/>
                </a:solidFill>
                <a:ea typeface="楷体_GB2312" pitchFamily="49" charset="-122"/>
              </a:rPr>
              <a:t> </a:t>
            </a:r>
            <a:r>
              <a:rPr kumimoji="1" lang="zh-CN" altLang="en-US" b="1" u="sng">
                <a:solidFill>
                  <a:schemeClr val="folHlink"/>
                </a:solidFill>
                <a:ea typeface="楷体_GB2312" pitchFamily="49" charset="-122"/>
              </a:rPr>
              <a:t>定理</a:t>
            </a:r>
            <a:r>
              <a:rPr kumimoji="1" lang="en-US" altLang="zh-CN" b="1">
                <a:latin typeface="宋体" panose="02010600030101010101" pitchFamily="2" charset="-122"/>
              </a:rPr>
              <a:t>)</a:t>
            </a:r>
            <a:endParaRPr kumimoji="1" lang="en-US" altLang="zh-CN" b="1">
              <a:solidFill>
                <a:srgbClr val="000000"/>
              </a:solidFill>
            </a:endParaRP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533400" y="1628775"/>
            <a:ext cx="1306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rgbClr val="0000FF"/>
                </a:solidFill>
              </a:rPr>
              <a:t>定理</a:t>
            </a:r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536575" y="1096963"/>
            <a:ext cx="4289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solidFill>
                  <a:srgbClr val="000099"/>
                </a:solidFill>
              </a:rPr>
              <a:t>3. Fourier</a:t>
            </a:r>
            <a:r>
              <a:rPr kumimoji="1" lang="en-US" altLang="zh-CN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b="1">
                <a:solidFill>
                  <a:srgbClr val="000099"/>
                </a:solidFill>
              </a:rPr>
              <a:t>级数的三角形式</a:t>
            </a:r>
          </a:p>
        </p:txBody>
      </p:sp>
      <p:grpSp>
        <p:nvGrpSpPr>
          <p:cNvPr id="17428" name="Group 20"/>
          <p:cNvGrpSpPr>
            <a:grpSpLocks/>
          </p:cNvGrpSpPr>
          <p:nvPr/>
        </p:nvGrpSpPr>
        <p:grpSpPr bwMode="auto">
          <a:xfrm>
            <a:off x="1471613" y="3114675"/>
            <a:ext cx="6456362" cy="1633538"/>
            <a:chOff x="927" y="1962"/>
            <a:chExt cx="4067" cy="1029"/>
          </a:xfrm>
        </p:grpSpPr>
        <p:graphicFrame>
          <p:nvGraphicFramePr>
            <p:cNvPr id="17412" name="Object 4"/>
            <p:cNvGraphicFramePr>
              <a:graphicFrameLocks/>
            </p:cNvGraphicFramePr>
            <p:nvPr/>
          </p:nvGraphicFramePr>
          <p:xfrm>
            <a:off x="1551" y="1962"/>
            <a:ext cx="2287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4" name="公式" r:id="rId7" imgW="3632040" imgH="711000" progId="Equation.3">
                    <p:embed/>
                  </p:oleObj>
                </mc:Choice>
                <mc:Fallback>
                  <p:oleObj name="公式" r:id="rId7" imgW="3632040" imgH="711000" progId="Equation.3">
                    <p:embed/>
                    <p:pic>
                      <p:nvPicPr>
                        <p:cNvPr id="17412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1" y="1962"/>
                          <a:ext cx="2287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3" name="Object 5"/>
            <p:cNvGraphicFramePr>
              <a:graphicFrameLocks noChangeAspect="1"/>
            </p:cNvGraphicFramePr>
            <p:nvPr/>
          </p:nvGraphicFramePr>
          <p:xfrm>
            <a:off x="4074" y="2110"/>
            <a:ext cx="920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5" name="公式" r:id="rId9" imgW="1726920" imgH="342720" progId="Equation.3">
                    <p:embed/>
                  </p:oleObj>
                </mc:Choice>
                <mc:Fallback>
                  <p:oleObj name="公式" r:id="rId9" imgW="1726920" imgH="342720" progId="Equation.3">
                    <p:embed/>
                    <p:pic>
                      <p:nvPicPr>
                        <p:cNvPr id="17413" name="Object 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4" y="2110"/>
                          <a:ext cx="920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4" name="Object 6"/>
            <p:cNvGraphicFramePr>
              <a:graphicFrameLocks/>
            </p:cNvGraphicFramePr>
            <p:nvPr/>
          </p:nvGraphicFramePr>
          <p:xfrm>
            <a:off x="1558" y="2543"/>
            <a:ext cx="2255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" name="公式" r:id="rId11" imgW="3581280" imgH="711000" progId="Equation.3">
                    <p:embed/>
                  </p:oleObj>
                </mc:Choice>
                <mc:Fallback>
                  <p:oleObj name="公式" r:id="rId11" imgW="3581280" imgH="711000" progId="Equation.3">
                    <p:embed/>
                    <p:pic>
                      <p:nvPicPr>
                        <p:cNvPr id="17414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8" y="2543"/>
                          <a:ext cx="2255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15" name="Rectangle 7"/>
            <p:cNvSpPr>
              <a:spLocks noChangeArrowheads="1"/>
            </p:cNvSpPr>
            <p:nvPr/>
          </p:nvSpPr>
          <p:spPr bwMode="auto">
            <a:xfrm>
              <a:off x="927" y="2066"/>
              <a:ext cx="9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00"/>
                  </a:solidFill>
                </a:rPr>
                <a:t>其中</a:t>
              </a:r>
              <a:r>
                <a:rPr kumimoji="1" lang="en-US" altLang="zh-CN" b="1">
                  <a:solidFill>
                    <a:srgbClr val="000000"/>
                  </a:solidFill>
                </a:rPr>
                <a:t>,</a:t>
              </a:r>
            </a:p>
          </p:txBody>
        </p:sp>
        <p:graphicFrame>
          <p:nvGraphicFramePr>
            <p:cNvPr id="17423" name="Object 15"/>
            <p:cNvGraphicFramePr>
              <a:graphicFrameLocks noChangeAspect="1"/>
            </p:cNvGraphicFramePr>
            <p:nvPr/>
          </p:nvGraphicFramePr>
          <p:xfrm>
            <a:off x="4073" y="2687"/>
            <a:ext cx="753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" name="公式" r:id="rId13" imgW="1409400" imgH="342720" progId="Equation.3">
                    <p:embed/>
                  </p:oleObj>
                </mc:Choice>
                <mc:Fallback>
                  <p:oleObj name="公式" r:id="rId13" imgW="1409400" imgH="342720" progId="Equation.3">
                    <p:embed/>
                    <p:pic>
                      <p:nvPicPr>
                        <p:cNvPr id="17423" name="Object 1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3" y="2687"/>
                          <a:ext cx="753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27" name="Group 19"/>
          <p:cNvGrpSpPr>
            <a:grpSpLocks/>
          </p:cNvGrpSpPr>
          <p:nvPr/>
        </p:nvGrpSpPr>
        <p:grpSpPr bwMode="auto">
          <a:xfrm>
            <a:off x="2152650" y="2149475"/>
            <a:ext cx="6797675" cy="773113"/>
            <a:chOff x="1356" y="1354"/>
            <a:chExt cx="4282" cy="487"/>
          </a:xfrm>
        </p:grpSpPr>
        <p:graphicFrame>
          <p:nvGraphicFramePr>
            <p:cNvPr id="17418" name="Object 10"/>
            <p:cNvGraphicFramePr>
              <a:graphicFrameLocks/>
            </p:cNvGraphicFramePr>
            <p:nvPr/>
          </p:nvGraphicFramePr>
          <p:xfrm>
            <a:off x="1356" y="1354"/>
            <a:ext cx="3288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" name="公式" r:id="rId15" imgW="5219640" imgH="774360" progId="Equation.3">
                    <p:embed/>
                  </p:oleObj>
                </mc:Choice>
                <mc:Fallback>
                  <p:oleObj name="公式" r:id="rId15" imgW="5219640" imgH="774360" progId="Equation.3">
                    <p:embed/>
                    <p:pic>
                      <p:nvPicPr>
                        <p:cNvPr id="17418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6" y="1354"/>
                          <a:ext cx="3288" cy="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4" name="Rectangle 16"/>
            <p:cNvSpPr>
              <a:spLocks noChangeArrowheads="1"/>
            </p:cNvSpPr>
            <p:nvPr/>
          </p:nvSpPr>
          <p:spPr bwMode="auto">
            <a:xfrm>
              <a:off x="5048" y="1441"/>
              <a:ext cx="5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b="1">
                  <a:solidFill>
                    <a:srgbClr val="FF3300"/>
                  </a:solidFill>
                </a:rPr>
                <a:t>(A)</a:t>
              </a:r>
            </a:p>
          </p:txBody>
        </p:sp>
      </p:grpSp>
      <p:grpSp>
        <p:nvGrpSpPr>
          <p:cNvPr id="17430" name="Group 22"/>
          <p:cNvGrpSpPr>
            <a:grpSpLocks/>
          </p:cNvGrpSpPr>
          <p:nvPr/>
        </p:nvGrpSpPr>
        <p:grpSpPr bwMode="auto">
          <a:xfrm>
            <a:off x="534988" y="5802313"/>
            <a:ext cx="6777037" cy="484187"/>
            <a:chOff x="337" y="3655"/>
            <a:chExt cx="4269" cy="305"/>
          </a:xfrm>
        </p:grpSpPr>
        <p:sp>
          <p:nvSpPr>
            <p:cNvPr id="17417" name="Rectangle 9"/>
            <p:cNvSpPr>
              <a:spLocks noChangeArrowheads="1"/>
            </p:cNvSpPr>
            <p:nvPr/>
          </p:nvSpPr>
          <p:spPr bwMode="auto">
            <a:xfrm>
              <a:off x="912" y="3672"/>
              <a:ext cx="3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kumimoji="1" lang="zh-CN" altLang="en-US" b="1"/>
                <a:t>称</a:t>
              </a:r>
              <a:r>
                <a:rPr kumimoji="1" lang="zh-CN" altLang="en-US" b="1" baseline="-25000"/>
                <a:t> </a:t>
              </a:r>
              <a:r>
                <a:rPr kumimoji="1" lang="en-US" altLang="zh-CN" b="1">
                  <a:solidFill>
                    <a:srgbClr val="FF3300"/>
                  </a:solidFill>
                </a:rPr>
                <a:t>(A)</a:t>
              </a:r>
              <a:r>
                <a:rPr kumimoji="1" lang="en-US" altLang="zh-CN" b="1" baseline="-25000">
                  <a:solidFill>
                    <a:srgbClr val="FF3300"/>
                  </a:solidFill>
                </a:rPr>
                <a:t> </a:t>
              </a:r>
              <a:r>
                <a:rPr kumimoji="1" lang="zh-CN" altLang="en-US" b="1"/>
                <a:t>式为</a:t>
              </a:r>
              <a:r>
                <a:rPr kumimoji="1" lang="zh-CN" altLang="en-US" b="1" baseline="30000"/>
                <a:t> </a:t>
              </a:r>
              <a:r>
                <a:rPr kumimoji="1" lang="en-US" altLang="zh-CN" b="1" u="sng">
                  <a:solidFill>
                    <a:schemeClr val="folHlink"/>
                  </a:solidFill>
                  <a:ea typeface="楷体_GB2312" pitchFamily="49" charset="-122"/>
                </a:rPr>
                <a:t>Fourier</a:t>
              </a:r>
              <a:r>
                <a:rPr kumimoji="1" lang="en-US" altLang="zh-CN" b="1" u="sng" baseline="30000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b="1" u="sng">
                  <a:solidFill>
                    <a:schemeClr val="folHlink"/>
                  </a:solidFill>
                  <a:ea typeface="楷体_GB2312" pitchFamily="49" charset="-122"/>
                </a:rPr>
                <a:t>级数的三角形式</a:t>
              </a:r>
              <a:r>
                <a:rPr kumimoji="1" lang="zh-CN" altLang="en-US" b="1">
                  <a:solidFill>
                    <a:srgbClr val="000000"/>
                  </a:solidFill>
                </a:rPr>
                <a:t>。</a:t>
              </a:r>
            </a:p>
          </p:txBody>
        </p:sp>
        <p:sp>
          <p:nvSpPr>
            <p:cNvPr id="17425" name="Rectangle 17"/>
            <p:cNvSpPr>
              <a:spLocks noChangeArrowheads="1"/>
            </p:cNvSpPr>
            <p:nvPr/>
          </p:nvSpPr>
          <p:spPr bwMode="auto">
            <a:xfrm>
              <a:off x="337" y="3655"/>
              <a:ext cx="8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rgbClr val="0000FF"/>
                  </a:solidFill>
                </a:rPr>
                <a:t>定义</a:t>
              </a:r>
            </a:p>
          </p:txBody>
        </p:sp>
      </p:grp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536575" y="528638"/>
            <a:ext cx="5799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99"/>
                </a:solidFill>
              </a:rPr>
              <a:t>一、周期函数的</a:t>
            </a:r>
            <a:r>
              <a:rPr kumimoji="1" lang="zh-CN" altLang="en-US" sz="2800" b="1" baseline="-25000">
                <a:solidFill>
                  <a:srgbClr val="000099"/>
                </a:solidFill>
              </a:rPr>
              <a:t> </a:t>
            </a:r>
            <a:r>
              <a:rPr kumimoji="1" lang="en-US" altLang="zh-CN" sz="2800" b="1">
                <a:solidFill>
                  <a:srgbClr val="000099"/>
                </a:solidFill>
              </a:rPr>
              <a:t>Fourier</a:t>
            </a:r>
            <a:r>
              <a:rPr kumimoji="1" lang="en-US" altLang="zh-CN" sz="2800" b="1" baseline="-25000">
                <a:solidFill>
                  <a:srgbClr val="000099"/>
                </a:solidFill>
              </a:rPr>
              <a:t> </a:t>
            </a:r>
            <a:r>
              <a:rPr kumimoji="1" lang="zh-CN" altLang="en-US" sz="2800" b="1">
                <a:solidFill>
                  <a:srgbClr val="000099"/>
                </a:solidFill>
              </a:rPr>
              <a:t>级数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36597 L 1.94444E-6 2.59259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_004">
  <a:themeElements>
    <a:clrScheme name="4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4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4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5">
        <a:dk1>
          <a:srgbClr val="000000"/>
        </a:dk1>
        <a:lt1>
          <a:srgbClr val="FFFFFF"/>
        </a:lt1>
        <a:dk2>
          <a:srgbClr val="000000"/>
        </a:dk2>
        <a:lt2>
          <a:srgbClr val="777777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5">
        <a:dk1>
          <a:srgbClr val="000000"/>
        </a:dk1>
        <a:lt1>
          <a:srgbClr val="FFFFFF"/>
        </a:lt1>
        <a:dk2>
          <a:srgbClr val="000000"/>
        </a:dk2>
        <a:lt2>
          <a:srgbClr val="777777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1299</TotalTime>
  <Words>1762</Words>
  <Application>Microsoft Office PowerPoint</Application>
  <PresentationFormat>全屏显示(4:3)</PresentationFormat>
  <Paragraphs>391</Paragraphs>
  <Slides>48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48</vt:i4>
      </vt:variant>
    </vt:vector>
  </HeadingPairs>
  <TitlesOfParts>
    <vt:vector size="50" baseType="lpstr">
      <vt:lpstr>4_004</vt:lpstr>
      <vt:lpstr>5_004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xie</cp:lastModifiedBy>
  <cp:revision>119</cp:revision>
  <dcterms:created xsi:type="dcterms:W3CDTF">1601-01-01T00:00:00Z</dcterms:created>
  <dcterms:modified xsi:type="dcterms:W3CDTF">2015-11-20T11:20:08Z</dcterms:modified>
</cp:coreProperties>
</file>