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5" r:id="rId2"/>
  </p:sldMasterIdLst>
  <p:notesMasterIdLst>
    <p:notesMasterId r:id="rId25"/>
  </p:notesMasterIdLst>
  <p:handoutMasterIdLst>
    <p:handoutMasterId r:id="rId26"/>
  </p:handoutMasterIdLst>
  <p:sldIdLst>
    <p:sldId id="315" r:id="rId3"/>
    <p:sldId id="316" r:id="rId4"/>
    <p:sldId id="394" r:id="rId5"/>
    <p:sldId id="414" r:id="rId6"/>
    <p:sldId id="415" r:id="rId7"/>
    <p:sldId id="401" r:id="rId8"/>
    <p:sldId id="402" r:id="rId9"/>
    <p:sldId id="395" r:id="rId10"/>
    <p:sldId id="404" r:id="rId11"/>
    <p:sldId id="405" r:id="rId12"/>
    <p:sldId id="396" r:id="rId13"/>
    <p:sldId id="407" r:id="rId14"/>
    <p:sldId id="282" r:id="rId15"/>
    <p:sldId id="312" r:id="rId16"/>
    <p:sldId id="313" r:id="rId17"/>
    <p:sldId id="314" r:id="rId18"/>
    <p:sldId id="419" r:id="rId19"/>
    <p:sldId id="416" r:id="rId20"/>
    <p:sldId id="417" r:id="rId21"/>
    <p:sldId id="393" r:id="rId22"/>
    <p:sldId id="392" r:id="rId23"/>
    <p:sldId id="418" r:id="rId24"/>
  </p:sldIdLst>
  <p:sldSz cx="9144000" cy="6858000" type="overhead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u="sng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CC"/>
    <a:srgbClr val="0000FF"/>
    <a:srgbClr val="66FF66"/>
    <a:srgbClr val="FF0000"/>
    <a:srgbClr val="A50021"/>
    <a:srgbClr val="000000"/>
    <a:srgbClr val="0066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1" autoAdjust="0"/>
  </p:normalViewPr>
  <p:slideViewPr>
    <p:cSldViewPr snapToGrid="0">
      <p:cViewPr>
        <p:scale>
          <a:sx n="100" d="100"/>
          <a:sy n="100" d="100"/>
        </p:scale>
        <p:origin x="-30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84"/>
    </p:cViewPr>
  </p:sorterViewPr>
  <p:notesViewPr>
    <p:cSldViewPr snapToGrid="0">
      <p:cViewPr varScale="1">
        <p:scale>
          <a:sx n="37" d="100"/>
          <a:sy n="37" d="100"/>
        </p:scale>
        <p:origin x="-1590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7" Type="http://schemas.openxmlformats.org/officeDocument/2006/relationships/image" Target="../media/image66.emf"/><Relationship Id="rId2" Type="http://schemas.openxmlformats.org/officeDocument/2006/relationships/image" Target="../media/image56.wmf"/><Relationship Id="rId1" Type="http://schemas.openxmlformats.org/officeDocument/2006/relationships/image" Target="../media/image61.wmf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emf"/><Relationship Id="rId4" Type="http://schemas.openxmlformats.org/officeDocument/2006/relationships/image" Target="../media/image71.wmf"/><Relationship Id="rId9" Type="http://schemas.openxmlformats.org/officeDocument/2006/relationships/image" Target="../media/image76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13" Type="http://schemas.openxmlformats.org/officeDocument/2006/relationships/image" Target="../media/image89.wmf"/><Relationship Id="rId18" Type="http://schemas.openxmlformats.org/officeDocument/2006/relationships/image" Target="../media/image91.wmf"/><Relationship Id="rId3" Type="http://schemas.openxmlformats.org/officeDocument/2006/relationships/image" Target="../media/image79.wmf"/><Relationship Id="rId7" Type="http://schemas.openxmlformats.org/officeDocument/2006/relationships/image" Target="../media/image83.wmf"/><Relationship Id="rId12" Type="http://schemas.openxmlformats.org/officeDocument/2006/relationships/image" Target="../media/image88.wmf"/><Relationship Id="rId17" Type="http://schemas.openxmlformats.org/officeDocument/2006/relationships/image" Target="../media/image90.wmf"/><Relationship Id="rId2" Type="http://schemas.openxmlformats.org/officeDocument/2006/relationships/image" Target="../media/image78.wmf"/><Relationship Id="rId16" Type="http://schemas.openxmlformats.org/officeDocument/2006/relationships/image" Target="../media/image75.wmf"/><Relationship Id="rId20" Type="http://schemas.openxmlformats.org/officeDocument/2006/relationships/image" Target="../media/image92.wmf"/><Relationship Id="rId1" Type="http://schemas.openxmlformats.org/officeDocument/2006/relationships/image" Target="../media/image77.wmf"/><Relationship Id="rId6" Type="http://schemas.openxmlformats.org/officeDocument/2006/relationships/image" Target="../media/image82.wmf"/><Relationship Id="rId11" Type="http://schemas.openxmlformats.org/officeDocument/2006/relationships/image" Target="../media/image87.wmf"/><Relationship Id="rId5" Type="http://schemas.openxmlformats.org/officeDocument/2006/relationships/image" Target="../media/image81.wmf"/><Relationship Id="rId15" Type="http://schemas.openxmlformats.org/officeDocument/2006/relationships/image" Target="../media/image74.wmf"/><Relationship Id="rId10" Type="http://schemas.openxmlformats.org/officeDocument/2006/relationships/image" Target="../media/image86.wmf"/><Relationship Id="rId19" Type="http://schemas.openxmlformats.org/officeDocument/2006/relationships/image" Target="../media/image76.wmf"/><Relationship Id="rId4" Type="http://schemas.openxmlformats.org/officeDocument/2006/relationships/image" Target="../media/image80.wmf"/><Relationship Id="rId9" Type="http://schemas.openxmlformats.org/officeDocument/2006/relationships/image" Target="../media/image85.wmf"/><Relationship Id="rId14" Type="http://schemas.openxmlformats.org/officeDocument/2006/relationships/image" Target="../media/image73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9.wmf"/><Relationship Id="rId13" Type="http://schemas.openxmlformats.org/officeDocument/2006/relationships/image" Target="../media/image102.wmf"/><Relationship Id="rId3" Type="http://schemas.openxmlformats.org/officeDocument/2006/relationships/image" Target="../media/image95.wmf"/><Relationship Id="rId7" Type="http://schemas.openxmlformats.org/officeDocument/2006/relationships/image" Target="../media/image73.wmf"/><Relationship Id="rId12" Type="http://schemas.openxmlformats.org/officeDocument/2006/relationships/image" Target="../media/image101.wmf"/><Relationship Id="rId17" Type="http://schemas.openxmlformats.org/officeDocument/2006/relationships/image" Target="../media/image92.wmf"/><Relationship Id="rId2" Type="http://schemas.openxmlformats.org/officeDocument/2006/relationships/image" Target="../media/image94.wmf"/><Relationship Id="rId16" Type="http://schemas.openxmlformats.org/officeDocument/2006/relationships/image" Target="../media/image76.wmf"/><Relationship Id="rId1" Type="http://schemas.openxmlformats.org/officeDocument/2006/relationships/image" Target="../media/image93.wmf"/><Relationship Id="rId6" Type="http://schemas.openxmlformats.org/officeDocument/2006/relationships/image" Target="../media/image98.wmf"/><Relationship Id="rId11" Type="http://schemas.openxmlformats.org/officeDocument/2006/relationships/image" Target="../media/image75.wmf"/><Relationship Id="rId5" Type="http://schemas.openxmlformats.org/officeDocument/2006/relationships/image" Target="../media/image97.wmf"/><Relationship Id="rId15" Type="http://schemas.openxmlformats.org/officeDocument/2006/relationships/image" Target="../media/image91.wmf"/><Relationship Id="rId10" Type="http://schemas.openxmlformats.org/officeDocument/2006/relationships/image" Target="../media/image74.wmf"/><Relationship Id="rId4" Type="http://schemas.openxmlformats.org/officeDocument/2006/relationships/image" Target="../media/image96.wmf"/><Relationship Id="rId9" Type="http://schemas.openxmlformats.org/officeDocument/2006/relationships/image" Target="../media/image100.wmf"/><Relationship Id="rId14" Type="http://schemas.openxmlformats.org/officeDocument/2006/relationships/image" Target="../media/image90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13" Type="http://schemas.openxmlformats.org/officeDocument/2006/relationships/image" Target="../media/image104.wmf"/><Relationship Id="rId18" Type="http://schemas.openxmlformats.org/officeDocument/2006/relationships/image" Target="../media/image109.wmf"/><Relationship Id="rId3" Type="http://schemas.openxmlformats.org/officeDocument/2006/relationships/image" Target="../media/image100.wmf"/><Relationship Id="rId7" Type="http://schemas.openxmlformats.org/officeDocument/2006/relationships/image" Target="../media/image102.wmf"/><Relationship Id="rId12" Type="http://schemas.openxmlformats.org/officeDocument/2006/relationships/image" Target="../media/image103.wmf"/><Relationship Id="rId17" Type="http://schemas.openxmlformats.org/officeDocument/2006/relationships/image" Target="../media/image108.wmf"/><Relationship Id="rId2" Type="http://schemas.openxmlformats.org/officeDocument/2006/relationships/image" Target="../media/image99.wmf"/><Relationship Id="rId16" Type="http://schemas.openxmlformats.org/officeDocument/2006/relationships/image" Target="../media/image107.wmf"/><Relationship Id="rId1" Type="http://schemas.openxmlformats.org/officeDocument/2006/relationships/image" Target="../media/image73.wmf"/><Relationship Id="rId6" Type="http://schemas.openxmlformats.org/officeDocument/2006/relationships/image" Target="../media/image101.wmf"/><Relationship Id="rId11" Type="http://schemas.openxmlformats.org/officeDocument/2006/relationships/image" Target="../media/image92.wmf"/><Relationship Id="rId5" Type="http://schemas.openxmlformats.org/officeDocument/2006/relationships/image" Target="../media/image75.wmf"/><Relationship Id="rId15" Type="http://schemas.openxmlformats.org/officeDocument/2006/relationships/image" Target="../media/image106.wmf"/><Relationship Id="rId10" Type="http://schemas.openxmlformats.org/officeDocument/2006/relationships/image" Target="../media/image76.wmf"/><Relationship Id="rId19" Type="http://schemas.openxmlformats.org/officeDocument/2006/relationships/image" Target="../media/image110.wmf"/><Relationship Id="rId4" Type="http://schemas.openxmlformats.org/officeDocument/2006/relationships/image" Target="../media/image74.wmf"/><Relationship Id="rId9" Type="http://schemas.openxmlformats.org/officeDocument/2006/relationships/image" Target="../media/image91.wmf"/><Relationship Id="rId14" Type="http://schemas.openxmlformats.org/officeDocument/2006/relationships/image" Target="../media/image105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13" Type="http://schemas.openxmlformats.org/officeDocument/2006/relationships/image" Target="../media/image104.wmf"/><Relationship Id="rId3" Type="http://schemas.openxmlformats.org/officeDocument/2006/relationships/image" Target="../media/image100.wmf"/><Relationship Id="rId7" Type="http://schemas.openxmlformats.org/officeDocument/2006/relationships/image" Target="../media/image102.wmf"/><Relationship Id="rId12" Type="http://schemas.openxmlformats.org/officeDocument/2006/relationships/image" Target="../media/image103.wmf"/><Relationship Id="rId2" Type="http://schemas.openxmlformats.org/officeDocument/2006/relationships/image" Target="../media/image99.wmf"/><Relationship Id="rId1" Type="http://schemas.openxmlformats.org/officeDocument/2006/relationships/image" Target="../media/image73.wmf"/><Relationship Id="rId6" Type="http://schemas.openxmlformats.org/officeDocument/2006/relationships/image" Target="../media/image101.wmf"/><Relationship Id="rId11" Type="http://schemas.openxmlformats.org/officeDocument/2006/relationships/image" Target="../media/image92.wmf"/><Relationship Id="rId5" Type="http://schemas.openxmlformats.org/officeDocument/2006/relationships/image" Target="../media/image75.wmf"/><Relationship Id="rId10" Type="http://schemas.openxmlformats.org/officeDocument/2006/relationships/image" Target="../media/image76.wmf"/><Relationship Id="rId4" Type="http://schemas.openxmlformats.org/officeDocument/2006/relationships/image" Target="../media/image74.wmf"/><Relationship Id="rId9" Type="http://schemas.openxmlformats.org/officeDocument/2006/relationships/image" Target="../media/image91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3" Type="http://schemas.openxmlformats.org/officeDocument/2006/relationships/image" Target="../media/image115.emf"/><Relationship Id="rId7" Type="http://schemas.openxmlformats.org/officeDocument/2006/relationships/image" Target="../media/image119.emf"/><Relationship Id="rId2" Type="http://schemas.openxmlformats.org/officeDocument/2006/relationships/image" Target="../media/image114.emf"/><Relationship Id="rId1" Type="http://schemas.openxmlformats.org/officeDocument/2006/relationships/image" Target="../media/image113.emf"/><Relationship Id="rId6" Type="http://schemas.openxmlformats.org/officeDocument/2006/relationships/image" Target="../media/image118.emf"/><Relationship Id="rId5" Type="http://schemas.openxmlformats.org/officeDocument/2006/relationships/image" Target="../media/image117.emf"/><Relationship Id="rId10" Type="http://schemas.openxmlformats.org/officeDocument/2006/relationships/image" Target="../media/image122.emf"/><Relationship Id="rId4" Type="http://schemas.openxmlformats.org/officeDocument/2006/relationships/image" Target="../media/image116.emf"/><Relationship Id="rId9" Type="http://schemas.openxmlformats.org/officeDocument/2006/relationships/image" Target="../media/image121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emf"/><Relationship Id="rId3" Type="http://schemas.openxmlformats.org/officeDocument/2006/relationships/image" Target="../media/image125.emf"/><Relationship Id="rId7" Type="http://schemas.openxmlformats.org/officeDocument/2006/relationships/image" Target="../media/image129.emf"/><Relationship Id="rId2" Type="http://schemas.openxmlformats.org/officeDocument/2006/relationships/image" Target="../media/image124.emf"/><Relationship Id="rId1" Type="http://schemas.openxmlformats.org/officeDocument/2006/relationships/image" Target="../media/image123.emf"/><Relationship Id="rId6" Type="http://schemas.openxmlformats.org/officeDocument/2006/relationships/image" Target="../media/image128.emf"/><Relationship Id="rId5" Type="http://schemas.openxmlformats.org/officeDocument/2006/relationships/image" Target="../media/image127.emf"/><Relationship Id="rId10" Type="http://schemas.openxmlformats.org/officeDocument/2006/relationships/image" Target="../media/image132.emf"/><Relationship Id="rId4" Type="http://schemas.openxmlformats.org/officeDocument/2006/relationships/image" Target="../media/image126.emf"/><Relationship Id="rId9" Type="http://schemas.openxmlformats.org/officeDocument/2006/relationships/image" Target="../media/image1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e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12" Type="http://schemas.openxmlformats.org/officeDocument/2006/relationships/image" Target="../media/image34.e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11" Type="http://schemas.openxmlformats.org/officeDocument/2006/relationships/image" Target="../media/image33.emf"/><Relationship Id="rId5" Type="http://schemas.openxmlformats.org/officeDocument/2006/relationships/image" Target="../media/image27.wmf"/><Relationship Id="rId10" Type="http://schemas.openxmlformats.org/officeDocument/2006/relationships/image" Target="../media/image32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13" Type="http://schemas.openxmlformats.org/officeDocument/2006/relationships/image" Target="../media/image49.emf"/><Relationship Id="rId18" Type="http://schemas.openxmlformats.org/officeDocument/2006/relationships/image" Target="../media/image54.w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12" Type="http://schemas.openxmlformats.org/officeDocument/2006/relationships/image" Target="../media/image48.wmf"/><Relationship Id="rId17" Type="http://schemas.openxmlformats.org/officeDocument/2006/relationships/image" Target="../media/image53.wmf"/><Relationship Id="rId2" Type="http://schemas.openxmlformats.org/officeDocument/2006/relationships/image" Target="../media/image38.wmf"/><Relationship Id="rId16" Type="http://schemas.openxmlformats.org/officeDocument/2006/relationships/image" Target="../media/image52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11" Type="http://schemas.openxmlformats.org/officeDocument/2006/relationships/image" Target="../media/image47.emf"/><Relationship Id="rId5" Type="http://schemas.openxmlformats.org/officeDocument/2006/relationships/image" Target="../media/image41.wmf"/><Relationship Id="rId15" Type="http://schemas.openxmlformats.org/officeDocument/2006/relationships/image" Target="../media/image51.wmf"/><Relationship Id="rId10" Type="http://schemas.openxmlformats.org/officeDocument/2006/relationships/image" Target="../media/image46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Relationship Id="rId14" Type="http://schemas.openxmlformats.org/officeDocument/2006/relationships/image" Target="../media/image5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/>
            </a:lvl1pPr>
          </a:lstStyle>
          <a:p>
            <a:endParaRPr lang="en-US" altLang="zh-CN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endParaRPr lang="en-US" altLang="zh-CN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/>
            </a:lvl1pPr>
          </a:lstStyle>
          <a:p>
            <a:r>
              <a:rPr lang="zh-CN" altLang="en-US"/>
              <a:t>省基金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fld id="{3385EE30-D619-47CC-8280-686BA55393E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sz="1200" u="none"/>
            </a:lvl1pPr>
          </a:lstStyle>
          <a:p>
            <a:endParaRPr lang="en-US" altLang="zh-CN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sz="1200" u="none"/>
            </a:lvl1pPr>
          </a:lstStyle>
          <a:p>
            <a:endParaRPr lang="en-US" altLang="zh-CN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1">
              <a:defRPr sz="1200" u="none"/>
            </a:lvl1pPr>
          </a:lstStyle>
          <a:p>
            <a:endParaRPr lang="en-US" altLang="zh-CN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1">
              <a:defRPr sz="1200" u="none"/>
            </a:lvl1pPr>
          </a:lstStyle>
          <a:p>
            <a:fld id="{E7AC86C5-FFE2-47AA-8A70-1D0AB7BF2C1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6601821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517658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48275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02127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818322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280747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384067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425477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533014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0584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202808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288008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29517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394567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74243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032682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2722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877190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855609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57806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10965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126550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951081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2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891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892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893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A12E9411-5290-4051-9E0E-F719A111A2B4}" type="slidenum">
              <a:rPr kumimoji="0" lang="en-US" altLang="zh-CN" b="1" u="none">
                <a:solidFill>
                  <a:srgbClr val="CC3300"/>
                </a:solidFill>
              </a:rPr>
              <a:pPr algn="r" eaLnBrk="0" hangingPunct="0"/>
              <a:t>‹#›</a:t>
            </a:fld>
            <a:endParaRPr kumimoji="0" lang="en-US" altLang="zh-CN" b="1" u="none">
              <a:solidFill>
                <a:srgbClr val="CC3300"/>
              </a:solidFill>
            </a:endParaRPr>
          </a:p>
        </p:txBody>
      </p:sp>
      <p:graphicFrame>
        <p:nvGraphicFramePr>
          <p:cNvPr id="165894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1658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895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65896" name="Picture 8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897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898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67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u="none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第九章    拉普拉斯变换     </a:t>
            </a:r>
          </a:p>
        </p:txBody>
      </p:sp>
      <p:pic>
        <p:nvPicPr>
          <p:cNvPr id="165900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1" name="Picture 1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2" name="Picture 1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3" name="Picture 1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4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5" name="Picture 1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6" name="Picture 1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7" name="Picture 19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8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09" name="Picture 2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0" name="Picture 2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1" name="Picture 2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2" name="Picture 2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3" name="Picture 2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4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5" name="Picture 2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6" name="Picture 2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7" name="Picture 29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8" name="Picture 3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19" name="Picture 31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957" name="Picture 6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2" name="Picture 2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1843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1844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1845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4B192B02-75AE-48C6-AB86-7B1BB7167AB0}" type="slidenum">
              <a:rPr kumimoji="0" lang="en-US" altLang="zh-CN" b="1" u="none">
                <a:solidFill>
                  <a:srgbClr val="CC3300"/>
                </a:solidFill>
              </a:rPr>
              <a:pPr algn="r" eaLnBrk="0" hangingPunct="0"/>
              <a:t>‹#›</a:t>
            </a:fld>
            <a:endParaRPr kumimoji="0" lang="en-US" altLang="zh-CN" b="1" u="none">
              <a:solidFill>
                <a:srgbClr val="CC3300"/>
              </a:solidFill>
            </a:endParaRPr>
          </a:p>
        </p:txBody>
      </p:sp>
      <p:graphicFrame>
        <p:nvGraphicFramePr>
          <p:cNvPr id="291846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位图图像" r:id="rId16" imgW="1457143" imgH="762106" progId="Paint.Picture">
                  <p:embed/>
                </p:oleObj>
              </mc:Choice>
              <mc:Fallback>
                <p:oleObj name="位图图像" r:id="rId16" imgW="1457143" imgH="762106" progId="Paint.Picture">
                  <p:embed/>
                  <p:pic>
                    <p:nvPicPr>
                      <p:cNvPr id="2918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47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91848" name="Picture 8" descr="GIF-378"/>
          <p:cNvPicPr>
            <a:picLocks noChangeAspect="1" noChangeArrowheads="1" noCrop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1849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1850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89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u="none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第九章    拉普拉斯变换     </a:t>
            </a:r>
          </a:p>
        </p:txBody>
      </p:sp>
      <p:sp>
        <p:nvSpPr>
          <p:cNvPr id="291851" name="Rectangle 11"/>
          <p:cNvSpPr>
            <a:spLocks noChangeArrowheads="1"/>
          </p:cNvSpPr>
          <p:nvPr userDrawn="1"/>
        </p:nvSpPr>
        <p:spPr bwMode="auto">
          <a:xfrm>
            <a:off x="528638" y="60325"/>
            <a:ext cx="48895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 b="1" u="none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§9.1  Laplace</a:t>
            </a:r>
            <a:r>
              <a:rPr kumimoji="0" lang="zh-CN" altLang="en-US" u="none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变换</a:t>
            </a:r>
            <a:r>
              <a:rPr kumimoji="0" lang="zh-CN" altLang="en-US" u="none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的概念   </a:t>
            </a:r>
            <a:endParaRPr kumimoji="0" lang="zh-CN" altLang="en-US" u="none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91852" name="Picture 12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53" name="Picture 13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54" name="Picture 14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55" name="Picture 15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56" name="Picture 1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57" name="Picture 1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58" name="Picture 18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59" name="Picture 19" descr="xsf"/>
          <p:cNvPicPr>
            <a:picLocks noChangeAspect="1" noChangeArrowheads="1"/>
          </p:cNvPicPr>
          <p:nvPr userDrawn="1"/>
        </p:nvPicPr>
        <p:blipFill>
          <a:blip r:embed="rId19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0" name="Picture 20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1" name="Picture 21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2" name="Picture 22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3" name="Picture 23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4" name="Picture 24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5" name="Picture 25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6" name="Picture 26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7" name="Picture 27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8" name="Picture 28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69" name="Picture 29" descr="xsf"/>
          <p:cNvPicPr>
            <a:picLocks noChangeAspect="1" noChangeArrowheads="1"/>
          </p:cNvPicPr>
          <p:nvPr userDrawn="1"/>
        </p:nvPicPr>
        <p:blipFill>
          <a:blip r:embed="rId19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70" name="Picture 30" descr="xsf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871" name="Picture 31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1909" name="Picture 69" descr="xsf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56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58.w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0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57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5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13" Type="http://schemas.openxmlformats.org/officeDocument/2006/relationships/oleObject" Target="../embeddings/oleObject62.bin"/><Relationship Id="rId18" Type="http://schemas.openxmlformats.org/officeDocument/2006/relationships/oleObject" Target="../embeddings/oleObject64.bin"/><Relationship Id="rId3" Type="http://schemas.openxmlformats.org/officeDocument/2006/relationships/image" Target="../media/image4.png"/><Relationship Id="rId21" Type="http://schemas.openxmlformats.org/officeDocument/2006/relationships/image" Target="../media/image66.emf"/><Relationship Id="rId7" Type="http://schemas.openxmlformats.org/officeDocument/2006/relationships/image" Target="../media/image61.wmf"/><Relationship Id="rId12" Type="http://schemas.openxmlformats.org/officeDocument/2006/relationships/image" Target="../media/image62.wmf"/><Relationship Id="rId17" Type="http://schemas.openxmlformats.org/officeDocument/2006/relationships/image" Target="../media/image64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3.bin"/><Relationship Id="rId20" Type="http://schemas.openxmlformats.org/officeDocument/2006/relationships/oleObject" Target="../embeddings/oleObject65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9.bin"/><Relationship Id="rId11" Type="http://schemas.openxmlformats.org/officeDocument/2006/relationships/oleObject" Target="../embeddings/oleObject61.bin"/><Relationship Id="rId5" Type="http://schemas.openxmlformats.org/officeDocument/2006/relationships/image" Target="../media/image7.png"/><Relationship Id="rId15" Type="http://schemas.openxmlformats.org/officeDocument/2006/relationships/image" Target="../media/image67.png"/><Relationship Id="rId10" Type="http://schemas.openxmlformats.org/officeDocument/2006/relationships/image" Target="../media/image8.png"/><Relationship Id="rId19" Type="http://schemas.openxmlformats.org/officeDocument/2006/relationships/image" Target="../media/image65.emf"/><Relationship Id="rId4" Type="http://schemas.openxmlformats.org/officeDocument/2006/relationships/image" Target="../media/image2.png"/><Relationship Id="rId9" Type="http://schemas.openxmlformats.org/officeDocument/2006/relationships/image" Target="../media/image56.wmf"/><Relationship Id="rId14" Type="http://schemas.openxmlformats.org/officeDocument/2006/relationships/image" Target="../media/image63.wmf"/><Relationship Id="rId2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13" Type="http://schemas.openxmlformats.org/officeDocument/2006/relationships/image" Target="../media/image71.wmf"/><Relationship Id="rId18" Type="http://schemas.openxmlformats.org/officeDocument/2006/relationships/image" Target="../media/image73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73.bin"/><Relationship Id="rId7" Type="http://schemas.openxmlformats.org/officeDocument/2006/relationships/oleObject" Target="../embeddings/oleObject67.bin"/><Relationship Id="rId12" Type="http://schemas.openxmlformats.org/officeDocument/2006/relationships/oleObject" Target="../embeddings/oleObject69.bin"/><Relationship Id="rId17" Type="http://schemas.openxmlformats.org/officeDocument/2006/relationships/oleObject" Target="../embeddings/oleObject71.bin"/><Relationship Id="rId25" Type="http://schemas.openxmlformats.org/officeDocument/2006/relationships/slide" Target="slide2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6.png"/><Relationship Id="rId20" Type="http://schemas.openxmlformats.org/officeDocument/2006/relationships/image" Target="../media/image74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8.wmf"/><Relationship Id="rId11" Type="http://schemas.openxmlformats.org/officeDocument/2006/relationships/image" Target="../media/image35.png"/><Relationship Id="rId24" Type="http://schemas.openxmlformats.org/officeDocument/2006/relationships/image" Target="../media/image76.wmf"/><Relationship Id="rId5" Type="http://schemas.openxmlformats.org/officeDocument/2006/relationships/oleObject" Target="../embeddings/oleObject66.bin"/><Relationship Id="rId15" Type="http://schemas.openxmlformats.org/officeDocument/2006/relationships/image" Target="../media/image72.emf"/><Relationship Id="rId23" Type="http://schemas.openxmlformats.org/officeDocument/2006/relationships/oleObject" Target="../embeddings/oleObject74.bin"/><Relationship Id="rId10" Type="http://schemas.openxmlformats.org/officeDocument/2006/relationships/image" Target="../media/image70.wmf"/><Relationship Id="rId19" Type="http://schemas.openxmlformats.org/officeDocument/2006/relationships/oleObject" Target="../embeddings/oleObject72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8.bin"/><Relationship Id="rId14" Type="http://schemas.openxmlformats.org/officeDocument/2006/relationships/oleObject" Target="../embeddings/oleObject70.bin"/><Relationship Id="rId22" Type="http://schemas.openxmlformats.org/officeDocument/2006/relationships/image" Target="../media/image75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wmf"/><Relationship Id="rId13" Type="http://schemas.openxmlformats.org/officeDocument/2006/relationships/oleObject" Target="../embeddings/oleObject79.bin"/><Relationship Id="rId18" Type="http://schemas.openxmlformats.org/officeDocument/2006/relationships/oleObject" Target="../embeddings/oleObject81.bin"/><Relationship Id="rId26" Type="http://schemas.openxmlformats.org/officeDocument/2006/relationships/oleObject" Target="../embeddings/oleObject85.bin"/><Relationship Id="rId39" Type="http://schemas.openxmlformats.org/officeDocument/2006/relationships/oleObject" Target="../embeddings/oleObject91.bin"/><Relationship Id="rId3" Type="http://schemas.openxmlformats.org/officeDocument/2006/relationships/image" Target="../media/image4.png"/><Relationship Id="rId21" Type="http://schemas.openxmlformats.org/officeDocument/2006/relationships/image" Target="../media/image84.wmf"/><Relationship Id="rId34" Type="http://schemas.openxmlformats.org/officeDocument/2006/relationships/image" Target="../media/image73.wmf"/><Relationship Id="rId42" Type="http://schemas.openxmlformats.org/officeDocument/2006/relationships/image" Target="../media/image91.wmf"/><Relationship Id="rId47" Type="http://schemas.openxmlformats.org/officeDocument/2006/relationships/slide" Target="slide21.xml"/><Relationship Id="rId7" Type="http://schemas.openxmlformats.org/officeDocument/2006/relationships/oleObject" Target="../embeddings/oleObject76.bin"/><Relationship Id="rId12" Type="http://schemas.openxmlformats.org/officeDocument/2006/relationships/image" Target="../media/image80.wmf"/><Relationship Id="rId17" Type="http://schemas.openxmlformats.org/officeDocument/2006/relationships/image" Target="../media/image35.png"/><Relationship Id="rId25" Type="http://schemas.openxmlformats.org/officeDocument/2006/relationships/image" Target="../media/image86.wmf"/><Relationship Id="rId33" Type="http://schemas.openxmlformats.org/officeDocument/2006/relationships/oleObject" Target="../embeddings/oleObject88.bin"/><Relationship Id="rId38" Type="http://schemas.openxmlformats.org/officeDocument/2006/relationships/image" Target="../media/image75.wmf"/><Relationship Id="rId46" Type="http://schemas.openxmlformats.org/officeDocument/2006/relationships/image" Target="../media/image92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2.wmf"/><Relationship Id="rId20" Type="http://schemas.openxmlformats.org/officeDocument/2006/relationships/oleObject" Target="../embeddings/oleObject82.bin"/><Relationship Id="rId29" Type="http://schemas.openxmlformats.org/officeDocument/2006/relationships/image" Target="../media/image88.wmf"/><Relationship Id="rId41" Type="http://schemas.openxmlformats.org/officeDocument/2006/relationships/oleObject" Target="../embeddings/oleObject92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7.wmf"/><Relationship Id="rId11" Type="http://schemas.openxmlformats.org/officeDocument/2006/relationships/oleObject" Target="../embeddings/oleObject78.bin"/><Relationship Id="rId24" Type="http://schemas.openxmlformats.org/officeDocument/2006/relationships/oleObject" Target="../embeddings/oleObject84.bin"/><Relationship Id="rId32" Type="http://schemas.openxmlformats.org/officeDocument/2006/relationships/image" Target="../media/image36.png"/><Relationship Id="rId37" Type="http://schemas.openxmlformats.org/officeDocument/2006/relationships/oleObject" Target="../embeddings/oleObject90.bin"/><Relationship Id="rId40" Type="http://schemas.openxmlformats.org/officeDocument/2006/relationships/image" Target="../media/image90.wmf"/><Relationship Id="rId45" Type="http://schemas.openxmlformats.org/officeDocument/2006/relationships/oleObject" Target="../embeddings/oleObject94.bin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0.bin"/><Relationship Id="rId23" Type="http://schemas.openxmlformats.org/officeDocument/2006/relationships/image" Target="../media/image85.wmf"/><Relationship Id="rId28" Type="http://schemas.openxmlformats.org/officeDocument/2006/relationships/oleObject" Target="../embeddings/oleObject86.bin"/><Relationship Id="rId36" Type="http://schemas.openxmlformats.org/officeDocument/2006/relationships/image" Target="../media/image74.wmf"/><Relationship Id="rId10" Type="http://schemas.openxmlformats.org/officeDocument/2006/relationships/image" Target="../media/image79.wmf"/><Relationship Id="rId19" Type="http://schemas.openxmlformats.org/officeDocument/2006/relationships/image" Target="../media/image83.wmf"/><Relationship Id="rId31" Type="http://schemas.openxmlformats.org/officeDocument/2006/relationships/image" Target="../media/image89.wmf"/><Relationship Id="rId44" Type="http://schemas.openxmlformats.org/officeDocument/2006/relationships/image" Target="../media/image76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81.wmf"/><Relationship Id="rId22" Type="http://schemas.openxmlformats.org/officeDocument/2006/relationships/oleObject" Target="../embeddings/oleObject83.bin"/><Relationship Id="rId27" Type="http://schemas.openxmlformats.org/officeDocument/2006/relationships/image" Target="../media/image87.wmf"/><Relationship Id="rId30" Type="http://schemas.openxmlformats.org/officeDocument/2006/relationships/oleObject" Target="../embeddings/oleObject87.bin"/><Relationship Id="rId35" Type="http://schemas.openxmlformats.org/officeDocument/2006/relationships/oleObject" Target="../embeddings/oleObject89.bin"/><Relationship Id="rId43" Type="http://schemas.openxmlformats.org/officeDocument/2006/relationships/oleObject" Target="../embeddings/oleObject9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13" Type="http://schemas.openxmlformats.org/officeDocument/2006/relationships/image" Target="../media/image35.png"/><Relationship Id="rId18" Type="http://schemas.openxmlformats.org/officeDocument/2006/relationships/image" Target="../media/image36.png"/><Relationship Id="rId26" Type="http://schemas.openxmlformats.org/officeDocument/2006/relationships/image" Target="../media/image74.wmf"/><Relationship Id="rId39" Type="http://schemas.openxmlformats.org/officeDocument/2006/relationships/oleObject" Target="../embeddings/oleObject111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02.bin"/><Relationship Id="rId34" Type="http://schemas.openxmlformats.org/officeDocument/2006/relationships/image" Target="../media/image90.wmf"/><Relationship Id="rId7" Type="http://schemas.openxmlformats.org/officeDocument/2006/relationships/oleObject" Target="../embeddings/oleObject96.bin"/><Relationship Id="rId12" Type="http://schemas.openxmlformats.org/officeDocument/2006/relationships/image" Target="../media/image96.wmf"/><Relationship Id="rId17" Type="http://schemas.openxmlformats.org/officeDocument/2006/relationships/image" Target="../media/image98.wmf"/><Relationship Id="rId25" Type="http://schemas.openxmlformats.org/officeDocument/2006/relationships/oleObject" Target="../embeddings/oleObject104.bin"/><Relationship Id="rId33" Type="http://schemas.openxmlformats.org/officeDocument/2006/relationships/oleObject" Target="../embeddings/oleObject108.bin"/><Relationship Id="rId38" Type="http://schemas.openxmlformats.org/officeDocument/2006/relationships/image" Target="../media/image76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00.bin"/><Relationship Id="rId20" Type="http://schemas.openxmlformats.org/officeDocument/2006/relationships/image" Target="../media/image73.wmf"/><Relationship Id="rId29" Type="http://schemas.openxmlformats.org/officeDocument/2006/relationships/oleObject" Target="../embeddings/oleObject106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3.wmf"/><Relationship Id="rId11" Type="http://schemas.openxmlformats.org/officeDocument/2006/relationships/oleObject" Target="../embeddings/oleObject98.bin"/><Relationship Id="rId24" Type="http://schemas.openxmlformats.org/officeDocument/2006/relationships/image" Target="../media/image100.wmf"/><Relationship Id="rId32" Type="http://schemas.openxmlformats.org/officeDocument/2006/relationships/image" Target="../media/image102.wmf"/><Relationship Id="rId37" Type="http://schemas.openxmlformats.org/officeDocument/2006/relationships/oleObject" Target="../embeddings/oleObject110.bin"/><Relationship Id="rId40" Type="http://schemas.openxmlformats.org/officeDocument/2006/relationships/image" Target="../media/image92.wmf"/><Relationship Id="rId5" Type="http://schemas.openxmlformats.org/officeDocument/2006/relationships/oleObject" Target="../embeddings/oleObject95.bin"/><Relationship Id="rId15" Type="http://schemas.openxmlformats.org/officeDocument/2006/relationships/image" Target="../media/image97.wmf"/><Relationship Id="rId23" Type="http://schemas.openxmlformats.org/officeDocument/2006/relationships/oleObject" Target="../embeddings/oleObject103.bin"/><Relationship Id="rId28" Type="http://schemas.openxmlformats.org/officeDocument/2006/relationships/image" Target="../media/image75.wmf"/><Relationship Id="rId36" Type="http://schemas.openxmlformats.org/officeDocument/2006/relationships/image" Target="../media/image91.wmf"/><Relationship Id="rId10" Type="http://schemas.openxmlformats.org/officeDocument/2006/relationships/image" Target="../media/image95.wmf"/><Relationship Id="rId19" Type="http://schemas.openxmlformats.org/officeDocument/2006/relationships/oleObject" Target="../embeddings/oleObject101.bin"/><Relationship Id="rId31" Type="http://schemas.openxmlformats.org/officeDocument/2006/relationships/oleObject" Target="../embeddings/oleObject10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97.bin"/><Relationship Id="rId14" Type="http://schemas.openxmlformats.org/officeDocument/2006/relationships/oleObject" Target="../embeddings/oleObject99.bin"/><Relationship Id="rId22" Type="http://schemas.openxmlformats.org/officeDocument/2006/relationships/image" Target="../media/image99.wmf"/><Relationship Id="rId27" Type="http://schemas.openxmlformats.org/officeDocument/2006/relationships/oleObject" Target="../embeddings/oleObject105.bin"/><Relationship Id="rId30" Type="http://schemas.openxmlformats.org/officeDocument/2006/relationships/image" Target="../media/image101.wmf"/><Relationship Id="rId35" Type="http://schemas.openxmlformats.org/officeDocument/2006/relationships/oleObject" Target="../embeddings/oleObject10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3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118.bin"/><Relationship Id="rId26" Type="http://schemas.openxmlformats.org/officeDocument/2006/relationships/oleObject" Target="../embeddings/oleObject122.bin"/><Relationship Id="rId39" Type="http://schemas.openxmlformats.org/officeDocument/2006/relationships/image" Target="../media/image108.wmf"/><Relationship Id="rId3" Type="http://schemas.openxmlformats.org/officeDocument/2006/relationships/image" Target="../media/image4.png"/><Relationship Id="rId21" Type="http://schemas.openxmlformats.org/officeDocument/2006/relationships/image" Target="../media/image90.wmf"/><Relationship Id="rId34" Type="http://schemas.openxmlformats.org/officeDocument/2006/relationships/oleObject" Target="../embeddings/oleObject126.bin"/><Relationship Id="rId42" Type="http://schemas.openxmlformats.org/officeDocument/2006/relationships/image" Target="../media/image109.wmf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115.bin"/><Relationship Id="rId17" Type="http://schemas.openxmlformats.org/officeDocument/2006/relationships/image" Target="../media/image101.wmf"/><Relationship Id="rId25" Type="http://schemas.openxmlformats.org/officeDocument/2006/relationships/image" Target="../media/image76.wmf"/><Relationship Id="rId33" Type="http://schemas.openxmlformats.org/officeDocument/2006/relationships/image" Target="../media/image105.wmf"/><Relationship Id="rId38" Type="http://schemas.openxmlformats.org/officeDocument/2006/relationships/oleObject" Target="../embeddings/oleObject128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17.bin"/><Relationship Id="rId20" Type="http://schemas.openxmlformats.org/officeDocument/2006/relationships/oleObject" Target="../embeddings/oleObject119.bin"/><Relationship Id="rId29" Type="http://schemas.openxmlformats.org/officeDocument/2006/relationships/image" Target="../media/image103.wmf"/><Relationship Id="rId41" Type="http://schemas.openxmlformats.org/officeDocument/2006/relationships/oleObject" Target="../embeddings/oleObject129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12.bin"/><Relationship Id="rId11" Type="http://schemas.openxmlformats.org/officeDocument/2006/relationships/image" Target="../media/image100.wmf"/><Relationship Id="rId24" Type="http://schemas.openxmlformats.org/officeDocument/2006/relationships/oleObject" Target="../embeddings/oleObject121.bin"/><Relationship Id="rId32" Type="http://schemas.openxmlformats.org/officeDocument/2006/relationships/oleObject" Target="../embeddings/oleObject125.bin"/><Relationship Id="rId37" Type="http://schemas.openxmlformats.org/officeDocument/2006/relationships/image" Target="../media/image107.wmf"/><Relationship Id="rId40" Type="http://schemas.openxmlformats.org/officeDocument/2006/relationships/image" Target="../media/image35.png"/><Relationship Id="rId5" Type="http://schemas.openxmlformats.org/officeDocument/2006/relationships/image" Target="../media/image36.png"/><Relationship Id="rId15" Type="http://schemas.openxmlformats.org/officeDocument/2006/relationships/image" Target="../media/image75.wmf"/><Relationship Id="rId23" Type="http://schemas.openxmlformats.org/officeDocument/2006/relationships/image" Target="../media/image91.wmf"/><Relationship Id="rId28" Type="http://schemas.openxmlformats.org/officeDocument/2006/relationships/oleObject" Target="../embeddings/oleObject123.bin"/><Relationship Id="rId36" Type="http://schemas.openxmlformats.org/officeDocument/2006/relationships/oleObject" Target="../embeddings/oleObject127.bin"/><Relationship Id="rId10" Type="http://schemas.openxmlformats.org/officeDocument/2006/relationships/oleObject" Target="../embeddings/oleObject114.bin"/><Relationship Id="rId19" Type="http://schemas.openxmlformats.org/officeDocument/2006/relationships/image" Target="../media/image102.wmf"/><Relationship Id="rId31" Type="http://schemas.openxmlformats.org/officeDocument/2006/relationships/image" Target="../media/image104.wmf"/><Relationship Id="rId44" Type="http://schemas.openxmlformats.org/officeDocument/2006/relationships/image" Target="../media/image110.wmf"/><Relationship Id="rId4" Type="http://schemas.openxmlformats.org/officeDocument/2006/relationships/image" Target="../media/image2.png"/><Relationship Id="rId9" Type="http://schemas.openxmlformats.org/officeDocument/2006/relationships/image" Target="../media/image99.wmf"/><Relationship Id="rId14" Type="http://schemas.openxmlformats.org/officeDocument/2006/relationships/oleObject" Target="../embeddings/oleObject116.bin"/><Relationship Id="rId22" Type="http://schemas.openxmlformats.org/officeDocument/2006/relationships/oleObject" Target="../embeddings/oleObject120.bin"/><Relationship Id="rId27" Type="http://schemas.openxmlformats.org/officeDocument/2006/relationships/image" Target="../media/image92.wmf"/><Relationship Id="rId30" Type="http://schemas.openxmlformats.org/officeDocument/2006/relationships/oleObject" Target="../embeddings/oleObject124.bin"/><Relationship Id="rId35" Type="http://schemas.openxmlformats.org/officeDocument/2006/relationships/image" Target="../media/image106.wmf"/><Relationship Id="rId43" Type="http://schemas.openxmlformats.org/officeDocument/2006/relationships/oleObject" Target="../embeddings/oleObject13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137.bin"/><Relationship Id="rId26" Type="http://schemas.openxmlformats.org/officeDocument/2006/relationships/oleObject" Target="../embeddings/oleObject141.bin"/><Relationship Id="rId3" Type="http://schemas.openxmlformats.org/officeDocument/2006/relationships/image" Target="../media/image4.png"/><Relationship Id="rId21" Type="http://schemas.openxmlformats.org/officeDocument/2006/relationships/image" Target="../media/image90.wmf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134.bin"/><Relationship Id="rId17" Type="http://schemas.openxmlformats.org/officeDocument/2006/relationships/image" Target="../media/image101.wmf"/><Relationship Id="rId25" Type="http://schemas.openxmlformats.org/officeDocument/2006/relationships/image" Target="../media/image76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36.bin"/><Relationship Id="rId20" Type="http://schemas.openxmlformats.org/officeDocument/2006/relationships/oleObject" Target="../embeddings/oleObject138.bin"/><Relationship Id="rId29" Type="http://schemas.openxmlformats.org/officeDocument/2006/relationships/image" Target="../media/image103.wmf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31.bin"/><Relationship Id="rId11" Type="http://schemas.openxmlformats.org/officeDocument/2006/relationships/image" Target="../media/image100.wmf"/><Relationship Id="rId24" Type="http://schemas.openxmlformats.org/officeDocument/2006/relationships/oleObject" Target="../embeddings/oleObject140.bin"/><Relationship Id="rId32" Type="http://schemas.openxmlformats.org/officeDocument/2006/relationships/image" Target="../media/image22.png"/><Relationship Id="rId5" Type="http://schemas.openxmlformats.org/officeDocument/2006/relationships/image" Target="../media/image36.png"/><Relationship Id="rId15" Type="http://schemas.openxmlformats.org/officeDocument/2006/relationships/image" Target="../media/image75.wmf"/><Relationship Id="rId23" Type="http://schemas.openxmlformats.org/officeDocument/2006/relationships/image" Target="../media/image91.wmf"/><Relationship Id="rId28" Type="http://schemas.openxmlformats.org/officeDocument/2006/relationships/oleObject" Target="../embeddings/oleObject142.bin"/><Relationship Id="rId10" Type="http://schemas.openxmlformats.org/officeDocument/2006/relationships/oleObject" Target="../embeddings/oleObject133.bin"/><Relationship Id="rId19" Type="http://schemas.openxmlformats.org/officeDocument/2006/relationships/image" Target="../media/image102.wmf"/><Relationship Id="rId31" Type="http://schemas.openxmlformats.org/officeDocument/2006/relationships/image" Target="../media/image104.wmf"/><Relationship Id="rId4" Type="http://schemas.openxmlformats.org/officeDocument/2006/relationships/image" Target="../media/image2.png"/><Relationship Id="rId9" Type="http://schemas.openxmlformats.org/officeDocument/2006/relationships/image" Target="../media/image99.wmf"/><Relationship Id="rId14" Type="http://schemas.openxmlformats.org/officeDocument/2006/relationships/oleObject" Target="../embeddings/oleObject135.bin"/><Relationship Id="rId22" Type="http://schemas.openxmlformats.org/officeDocument/2006/relationships/oleObject" Target="../embeddings/oleObject139.bin"/><Relationship Id="rId27" Type="http://schemas.openxmlformats.org/officeDocument/2006/relationships/image" Target="../media/image92.wmf"/><Relationship Id="rId30" Type="http://schemas.openxmlformats.org/officeDocument/2006/relationships/oleObject" Target="../embeddings/oleObject14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1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emf"/><Relationship Id="rId13" Type="http://schemas.openxmlformats.org/officeDocument/2006/relationships/oleObject" Target="../embeddings/oleObject148.bin"/><Relationship Id="rId18" Type="http://schemas.openxmlformats.org/officeDocument/2006/relationships/image" Target="../media/image119.emf"/><Relationship Id="rId26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52.bin"/><Relationship Id="rId7" Type="http://schemas.openxmlformats.org/officeDocument/2006/relationships/oleObject" Target="../embeddings/oleObject145.bin"/><Relationship Id="rId12" Type="http://schemas.openxmlformats.org/officeDocument/2006/relationships/image" Target="../media/image116.emf"/><Relationship Id="rId17" Type="http://schemas.openxmlformats.org/officeDocument/2006/relationships/oleObject" Target="../embeddings/oleObject150.bin"/><Relationship Id="rId25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8.emf"/><Relationship Id="rId20" Type="http://schemas.openxmlformats.org/officeDocument/2006/relationships/image" Target="../media/image120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13.emf"/><Relationship Id="rId11" Type="http://schemas.openxmlformats.org/officeDocument/2006/relationships/oleObject" Target="../embeddings/oleObject147.bin"/><Relationship Id="rId24" Type="http://schemas.openxmlformats.org/officeDocument/2006/relationships/image" Target="../media/image122.emf"/><Relationship Id="rId5" Type="http://schemas.openxmlformats.org/officeDocument/2006/relationships/oleObject" Target="../embeddings/oleObject144.bin"/><Relationship Id="rId15" Type="http://schemas.openxmlformats.org/officeDocument/2006/relationships/oleObject" Target="../embeddings/oleObject149.bin"/><Relationship Id="rId23" Type="http://schemas.openxmlformats.org/officeDocument/2006/relationships/oleObject" Target="../embeddings/oleObject153.bin"/><Relationship Id="rId10" Type="http://schemas.openxmlformats.org/officeDocument/2006/relationships/image" Target="../media/image115.emf"/><Relationship Id="rId19" Type="http://schemas.openxmlformats.org/officeDocument/2006/relationships/oleObject" Target="../embeddings/oleObject151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46.bin"/><Relationship Id="rId14" Type="http://schemas.openxmlformats.org/officeDocument/2006/relationships/image" Target="../media/image117.emf"/><Relationship Id="rId22" Type="http://schemas.openxmlformats.org/officeDocument/2006/relationships/image" Target="../media/image121.emf"/><Relationship Id="rId27" Type="http://schemas.openxmlformats.org/officeDocument/2006/relationships/slide" Target="slide1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5.bin"/><Relationship Id="rId13" Type="http://schemas.openxmlformats.org/officeDocument/2006/relationships/image" Target="../media/image126.emf"/><Relationship Id="rId18" Type="http://schemas.openxmlformats.org/officeDocument/2006/relationships/oleObject" Target="../embeddings/oleObject160.bin"/><Relationship Id="rId26" Type="http://schemas.openxmlformats.org/officeDocument/2006/relationships/image" Target="../media/image132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61.bin"/><Relationship Id="rId7" Type="http://schemas.openxmlformats.org/officeDocument/2006/relationships/image" Target="../media/image123.emf"/><Relationship Id="rId12" Type="http://schemas.openxmlformats.org/officeDocument/2006/relationships/oleObject" Target="../embeddings/oleObject157.bin"/><Relationship Id="rId17" Type="http://schemas.openxmlformats.org/officeDocument/2006/relationships/image" Target="../media/image128.emf"/><Relationship Id="rId25" Type="http://schemas.openxmlformats.org/officeDocument/2006/relationships/oleObject" Target="../embeddings/oleObject163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59.bin"/><Relationship Id="rId20" Type="http://schemas.openxmlformats.org/officeDocument/2006/relationships/image" Target="../media/image35.png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54.bin"/><Relationship Id="rId11" Type="http://schemas.openxmlformats.org/officeDocument/2006/relationships/image" Target="../media/image125.emf"/><Relationship Id="rId24" Type="http://schemas.openxmlformats.org/officeDocument/2006/relationships/image" Target="../media/image131.emf"/><Relationship Id="rId5" Type="http://schemas.openxmlformats.org/officeDocument/2006/relationships/image" Target="../media/image7.png"/><Relationship Id="rId15" Type="http://schemas.openxmlformats.org/officeDocument/2006/relationships/image" Target="../media/image127.emf"/><Relationship Id="rId23" Type="http://schemas.openxmlformats.org/officeDocument/2006/relationships/oleObject" Target="../embeddings/oleObject162.bin"/><Relationship Id="rId28" Type="http://schemas.openxmlformats.org/officeDocument/2006/relationships/slide" Target="slide14.xml"/><Relationship Id="rId10" Type="http://schemas.openxmlformats.org/officeDocument/2006/relationships/oleObject" Target="../embeddings/oleObject156.bin"/><Relationship Id="rId19" Type="http://schemas.openxmlformats.org/officeDocument/2006/relationships/image" Target="../media/image129.emf"/><Relationship Id="rId4" Type="http://schemas.openxmlformats.org/officeDocument/2006/relationships/image" Target="../media/image2.png"/><Relationship Id="rId9" Type="http://schemas.openxmlformats.org/officeDocument/2006/relationships/image" Target="../media/image124.emf"/><Relationship Id="rId14" Type="http://schemas.openxmlformats.org/officeDocument/2006/relationships/oleObject" Target="../embeddings/oleObject158.bin"/><Relationship Id="rId22" Type="http://schemas.openxmlformats.org/officeDocument/2006/relationships/image" Target="../media/image130.emf"/><Relationship Id="rId27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.pn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3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7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2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1.png"/><Relationship Id="rId18" Type="http://schemas.openxmlformats.org/officeDocument/2006/relationships/oleObject" Target="../embeddings/oleObject16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7.wmf"/><Relationship Id="rId17" Type="http://schemas.openxmlformats.org/officeDocument/2006/relationships/image" Target="../media/image19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5.bin"/><Relationship Id="rId20" Type="http://schemas.openxmlformats.org/officeDocument/2006/relationships/image" Target="../media/image22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image" Target="../media/image18.wmf"/><Relationship Id="rId10" Type="http://schemas.openxmlformats.org/officeDocument/2006/relationships/image" Target="../media/image16.wmf"/><Relationship Id="rId19" Type="http://schemas.openxmlformats.org/officeDocument/2006/relationships/image" Target="../media/image20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2.bin"/><Relationship Id="rId14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2.bin"/><Relationship Id="rId18" Type="http://schemas.openxmlformats.org/officeDocument/2006/relationships/oleObject" Target="../embeddings/oleObject25.bin"/><Relationship Id="rId26" Type="http://schemas.openxmlformats.org/officeDocument/2006/relationships/oleObject" Target="../embeddings/oleObject28.bin"/><Relationship Id="rId3" Type="http://schemas.openxmlformats.org/officeDocument/2006/relationships/image" Target="../media/image2.png"/><Relationship Id="rId21" Type="http://schemas.openxmlformats.org/officeDocument/2006/relationships/image" Target="../media/image29.wmf"/><Relationship Id="rId34" Type="http://schemas.openxmlformats.org/officeDocument/2006/relationships/image" Target="../media/image22.png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5.wmf"/><Relationship Id="rId17" Type="http://schemas.openxmlformats.org/officeDocument/2006/relationships/image" Target="../media/image27.wmf"/><Relationship Id="rId25" Type="http://schemas.openxmlformats.org/officeDocument/2006/relationships/image" Target="../media/image36.png"/><Relationship Id="rId33" Type="http://schemas.openxmlformats.org/officeDocument/2006/relationships/image" Target="../media/image34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4.bin"/><Relationship Id="rId20" Type="http://schemas.openxmlformats.org/officeDocument/2006/relationships/oleObject" Target="../embeddings/oleObject26.bin"/><Relationship Id="rId29" Type="http://schemas.openxmlformats.org/officeDocument/2006/relationships/image" Target="../media/image32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30.wmf"/><Relationship Id="rId32" Type="http://schemas.openxmlformats.org/officeDocument/2006/relationships/oleObject" Target="../embeddings/oleObject31.bin"/><Relationship Id="rId5" Type="http://schemas.openxmlformats.org/officeDocument/2006/relationships/oleObject" Target="../embeddings/oleObject17.bin"/><Relationship Id="rId15" Type="http://schemas.openxmlformats.org/officeDocument/2006/relationships/image" Target="../media/image26.wmf"/><Relationship Id="rId23" Type="http://schemas.openxmlformats.org/officeDocument/2006/relationships/oleObject" Target="../embeddings/oleObject27.bin"/><Relationship Id="rId28" Type="http://schemas.openxmlformats.org/officeDocument/2006/relationships/oleObject" Target="../embeddings/oleObject29.bin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28.wmf"/><Relationship Id="rId31" Type="http://schemas.openxmlformats.org/officeDocument/2006/relationships/image" Target="../media/image33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19.bin"/><Relationship Id="rId14" Type="http://schemas.openxmlformats.org/officeDocument/2006/relationships/oleObject" Target="../embeddings/oleObject23.bin"/><Relationship Id="rId22" Type="http://schemas.openxmlformats.org/officeDocument/2006/relationships/image" Target="../media/image35.png"/><Relationship Id="rId27" Type="http://schemas.openxmlformats.org/officeDocument/2006/relationships/image" Target="../media/image31.wmf"/><Relationship Id="rId30" Type="http://schemas.openxmlformats.org/officeDocument/2006/relationships/oleObject" Target="../embeddings/oleObject30.bin"/><Relationship Id="rId35" Type="http://schemas.openxmlformats.org/officeDocument/2006/relationships/slide" Target="slide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36.bin"/><Relationship Id="rId18" Type="http://schemas.openxmlformats.org/officeDocument/2006/relationships/image" Target="../media/image43.emf"/><Relationship Id="rId26" Type="http://schemas.openxmlformats.org/officeDocument/2006/relationships/image" Target="../media/image47.emf"/><Relationship Id="rId39" Type="http://schemas.openxmlformats.org/officeDocument/2006/relationships/image" Target="../media/image52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0.bin"/><Relationship Id="rId34" Type="http://schemas.openxmlformats.org/officeDocument/2006/relationships/oleObject" Target="../embeddings/oleObject47.bin"/><Relationship Id="rId42" Type="http://schemas.openxmlformats.org/officeDocument/2006/relationships/oleObject" Target="../embeddings/oleObject51.bin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38.bin"/><Relationship Id="rId25" Type="http://schemas.openxmlformats.org/officeDocument/2006/relationships/oleObject" Target="../embeddings/oleObject42.bin"/><Relationship Id="rId33" Type="http://schemas.openxmlformats.org/officeDocument/2006/relationships/image" Target="../media/image50.wmf"/><Relationship Id="rId38" Type="http://schemas.openxmlformats.org/officeDocument/2006/relationships/oleObject" Target="../embeddings/oleObject4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2.wmf"/><Relationship Id="rId20" Type="http://schemas.openxmlformats.org/officeDocument/2006/relationships/image" Target="../media/image44.wmf"/><Relationship Id="rId29" Type="http://schemas.openxmlformats.org/officeDocument/2006/relationships/oleObject" Target="../embeddings/oleObject44.bin"/><Relationship Id="rId41" Type="http://schemas.openxmlformats.org/officeDocument/2006/relationships/image" Target="../media/image53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35.bin"/><Relationship Id="rId24" Type="http://schemas.openxmlformats.org/officeDocument/2006/relationships/image" Target="../media/image46.wmf"/><Relationship Id="rId32" Type="http://schemas.openxmlformats.org/officeDocument/2006/relationships/oleObject" Target="../embeddings/oleObject46.bin"/><Relationship Id="rId37" Type="http://schemas.openxmlformats.org/officeDocument/2006/relationships/image" Target="../media/image35.png"/><Relationship Id="rId40" Type="http://schemas.openxmlformats.org/officeDocument/2006/relationships/oleObject" Target="../embeddings/oleObject50.bin"/><Relationship Id="rId5" Type="http://schemas.openxmlformats.org/officeDocument/2006/relationships/oleObject" Target="../embeddings/oleObject32.bin"/><Relationship Id="rId15" Type="http://schemas.openxmlformats.org/officeDocument/2006/relationships/oleObject" Target="../embeddings/oleObject37.bin"/><Relationship Id="rId23" Type="http://schemas.openxmlformats.org/officeDocument/2006/relationships/oleObject" Target="../embeddings/oleObject41.bin"/><Relationship Id="rId28" Type="http://schemas.openxmlformats.org/officeDocument/2006/relationships/image" Target="../media/image48.wmf"/><Relationship Id="rId36" Type="http://schemas.openxmlformats.org/officeDocument/2006/relationships/image" Target="../media/image51.wmf"/><Relationship Id="rId10" Type="http://schemas.openxmlformats.org/officeDocument/2006/relationships/image" Target="../media/image39.emf"/><Relationship Id="rId19" Type="http://schemas.openxmlformats.org/officeDocument/2006/relationships/oleObject" Target="../embeddings/oleObject39.bin"/><Relationship Id="rId31" Type="http://schemas.openxmlformats.org/officeDocument/2006/relationships/oleObject" Target="../embeddings/oleObject4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41.wmf"/><Relationship Id="rId22" Type="http://schemas.openxmlformats.org/officeDocument/2006/relationships/image" Target="../media/image45.wmf"/><Relationship Id="rId27" Type="http://schemas.openxmlformats.org/officeDocument/2006/relationships/oleObject" Target="../embeddings/oleObject43.bin"/><Relationship Id="rId30" Type="http://schemas.openxmlformats.org/officeDocument/2006/relationships/image" Target="../media/image49.emf"/><Relationship Id="rId35" Type="http://schemas.openxmlformats.org/officeDocument/2006/relationships/oleObject" Target="../embeddings/oleObject48.bin"/><Relationship Id="rId43" Type="http://schemas.openxmlformats.org/officeDocument/2006/relationships/image" Target="../media/image5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802" name="Picture 1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03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04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05" name="Picture 1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06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07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08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09" name="Picture 17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0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1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2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3" name="Picture 2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4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5" name="Picture 2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6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7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8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19" name="Picture 2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20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821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794" name="Text Box 2"/>
          <p:cNvSpPr txBox="1">
            <a:spLocks noChangeArrowheads="1"/>
          </p:cNvSpPr>
          <p:nvPr/>
        </p:nvSpPr>
        <p:spPr bwMode="auto">
          <a:xfrm>
            <a:off x="722313" y="727075"/>
            <a:ext cx="529113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zh-CN" altLang="en-US" sz="4000" b="1" u="none">
                <a:solidFill>
                  <a:srgbClr val="000099"/>
                </a:solidFill>
                <a:latin typeface="宋体" panose="02010600030101010101" pitchFamily="2" charset="-122"/>
              </a:rPr>
              <a:t>第九章 </a:t>
            </a:r>
            <a:r>
              <a:rPr lang="en-US" altLang="zh-CN" sz="4000" b="1" u="none">
                <a:solidFill>
                  <a:srgbClr val="000099"/>
                </a:solidFill>
              </a:rPr>
              <a:t>Laplace</a:t>
            </a:r>
            <a:r>
              <a:rPr lang="en-US" altLang="zh-CN" sz="40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4000" b="1" u="none">
                <a:solidFill>
                  <a:srgbClr val="000099"/>
                </a:solidFill>
              </a:rPr>
              <a:t>变换</a:t>
            </a:r>
          </a:p>
        </p:txBody>
      </p:sp>
      <p:grpSp>
        <p:nvGrpSpPr>
          <p:cNvPr id="161801" name="Group 9"/>
          <p:cNvGrpSpPr>
            <a:grpSpLocks/>
          </p:cNvGrpSpPr>
          <p:nvPr/>
        </p:nvGrpSpPr>
        <p:grpSpPr bwMode="auto">
          <a:xfrm>
            <a:off x="817563" y="1597025"/>
            <a:ext cx="5210175" cy="2540000"/>
            <a:chOff x="515" y="1006"/>
            <a:chExt cx="3282" cy="1600"/>
          </a:xfrm>
        </p:grpSpPr>
        <p:sp>
          <p:nvSpPr>
            <p:cNvPr id="161795" name="Text Box 3"/>
            <p:cNvSpPr txBox="1">
              <a:spLocks noChangeArrowheads="1"/>
            </p:cNvSpPr>
            <p:nvPr/>
          </p:nvSpPr>
          <p:spPr bwMode="auto">
            <a:xfrm>
              <a:off x="516" y="1420"/>
              <a:ext cx="32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 b="1" u="none">
                  <a:solidFill>
                    <a:srgbClr val="000099"/>
                  </a:solidFill>
                </a:rPr>
                <a:t>§9.2  Laplace</a:t>
              </a:r>
              <a:r>
                <a:rPr lang="en-US" altLang="zh-CN" sz="3200" b="1" u="none" baseline="30000">
                  <a:solidFill>
                    <a:srgbClr val="000099"/>
                  </a:solidFill>
                </a:rPr>
                <a:t> </a:t>
              </a:r>
              <a:r>
                <a:rPr lang="zh-CN" altLang="en-US" sz="3200" b="1" u="none">
                  <a:solidFill>
                    <a:srgbClr val="000099"/>
                  </a:solidFill>
                </a:rPr>
                <a:t>变换的性质</a:t>
              </a:r>
            </a:p>
          </p:txBody>
        </p:sp>
        <p:sp>
          <p:nvSpPr>
            <p:cNvPr id="161796" name="Text Box 4"/>
            <p:cNvSpPr txBox="1">
              <a:spLocks noChangeArrowheads="1"/>
            </p:cNvSpPr>
            <p:nvPr/>
          </p:nvSpPr>
          <p:spPr bwMode="auto">
            <a:xfrm>
              <a:off x="516" y="1006"/>
              <a:ext cx="328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 b="1" u="none">
                  <a:solidFill>
                    <a:srgbClr val="000099"/>
                  </a:solidFill>
                </a:rPr>
                <a:t>§9.1  Laplace</a:t>
              </a:r>
              <a:r>
                <a:rPr lang="en-US" altLang="zh-CN" sz="3200" b="1" u="none" baseline="30000">
                  <a:solidFill>
                    <a:srgbClr val="000099"/>
                  </a:solidFill>
                </a:rPr>
                <a:t> </a:t>
              </a:r>
              <a:r>
                <a:rPr lang="zh-CN" altLang="en-US" sz="3200" b="1" u="none">
                  <a:solidFill>
                    <a:srgbClr val="000099"/>
                  </a:solidFill>
                </a:rPr>
                <a:t>变换的概念</a:t>
              </a:r>
            </a:p>
          </p:txBody>
        </p:sp>
        <p:sp>
          <p:nvSpPr>
            <p:cNvPr id="161797" name="Text Box 5"/>
            <p:cNvSpPr txBox="1">
              <a:spLocks noChangeArrowheads="1"/>
            </p:cNvSpPr>
            <p:nvPr/>
          </p:nvSpPr>
          <p:spPr bwMode="auto">
            <a:xfrm>
              <a:off x="515" y="1833"/>
              <a:ext cx="328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 b="1" u="none">
                  <a:solidFill>
                    <a:srgbClr val="000099"/>
                  </a:solidFill>
                </a:rPr>
                <a:t>§9.3  Laplace</a:t>
              </a:r>
              <a:r>
                <a:rPr lang="en-US" altLang="zh-CN" sz="3200" b="1" u="none" baseline="30000">
                  <a:solidFill>
                    <a:srgbClr val="000099"/>
                  </a:solidFill>
                </a:rPr>
                <a:t> </a:t>
              </a:r>
              <a:r>
                <a:rPr lang="zh-CN" altLang="en-US" sz="3200" b="1" u="none">
                  <a:solidFill>
                    <a:srgbClr val="000099"/>
                  </a:solidFill>
                </a:rPr>
                <a:t>逆变换</a:t>
              </a:r>
            </a:p>
          </p:txBody>
        </p:sp>
        <p:sp>
          <p:nvSpPr>
            <p:cNvPr id="161799" name="Text Box 7"/>
            <p:cNvSpPr txBox="1">
              <a:spLocks noChangeArrowheads="1"/>
            </p:cNvSpPr>
            <p:nvPr/>
          </p:nvSpPr>
          <p:spPr bwMode="auto">
            <a:xfrm>
              <a:off x="515" y="2241"/>
              <a:ext cx="328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3200" b="1" u="none">
                  <a:solidFill>
                    <a:srgbClr val="000099"/>
                  </a:solidFill>
                </a:rPr>
                <a:t>§9.4  Laplace</a:t>
              </a:r>
              <a:r>
                <a:rPr lang="en-US" altLang="zh-CN" sz="3200" b="1" u="none" baseline="30000">
                  <a:solidFill>
                    <a:srgbClr val="000099"/>
                  </a:solidFill>
                </a:rPr>
                <a:t> </a:t>
              </a:r>
              <a:r>
                <a:rPr lang="zh-CN" altLang="en-US" sz="3200" b="1" u="none">
                  <a:solidFill>
                    <a:srgbClr val="000099"/>
                  </a:solidFill>
                </a:rPr>
                <a:t>变换的应用</a:t>
              </a:r>
            </a:p>
          </p:txBody>
        </p:sp>
      </p:grpSp>
      <p:pic>
        <p:nvPicPr>
          <p:cNvPr id="161822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63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64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65" name="Picture 1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66" name="Picture 1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67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68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69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0" name="Picture 18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1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2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3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4" name="Picture 2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5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6" name="Picture 2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7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8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79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80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81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82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5155" name="Rectangle 3"/>
          <p:cNvSpPr>
            <a:spLocks noChangeArrowheads="1"/>
          </p:cNvSpPr>
          <p:nvPr/>
        </p:nvSpPr>
        <p:spPr bwMode="auto">
          <a:xfrm>
            <a:off x="1757363" y="3370263"/>
            <a:ext cx="7000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b="1" u="none"/>
              <a:t>若存在，收敛域</a:t>
            </a:r>
            <a:r>
              <a:rPr lang="en-US" altLang="zh-CN" b="1" u="none">
                <a:latin typeface="宋体" panose="02010600030101010101" pitchFamily="2" charset="-122"/>
              </a:rPr>
              <a:t>(</a:t>
            </a:r>
            <a:r>
              <a:rPr lang="zh-CN" altLang="en-US" b="1" u="none">
                <a:latin typeface="宋体" panose="02010600030101010101" pitchFamily="2" charset="-122"/>
              </a:rPr>
              <a:t>或者存在域</a:t>
            </a:r>
            <a:r>
              <a:rPr lang="en-US" altLang="zh-CN" b="1" u="none">
                <a:latin typeface="宋体" panose="02010600030101010101" pitchFamily="2" charset="-122"/>
              </a:rPr>
              <a:t>)</a:t>
            </a:r>
            <a:r>
              <a:rPr lang="zh-CN" altLang="en-US" b="1" u="none"/>
              <a:t>如何？有何特点？</a:t>
            </a:r>
            <a:r>
              <a:rPr lang="zh-CN" altLang="en-US" b="1"/>
              <a:t>  </a:t>
            </a:r>
          </a:p>
        </p:txBody>
      </p:sp>
      <p:sp>
        <p:nvSpPr>
          <p:cNvPr id="305156" name="Rectangle 4"/>
          <p:cNvSpPr>
            <a:spLocks noChangeArrowheads="1"/>
          </p:cNvSpPr>
          <p:nvPr/>
        </p:nvSpPr>
        <p:spPr bwMode="auto">
          <a:xfrm>
            <a:off x="533400" y="534988"/>
            <a:ext cx="4410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lang="en-US" altLang="zh-CN" sz="2800" b="1" u="none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sz="2800" b="1">
                <a:solidFill>
                  <a:srgbClr val="006600"/>
                </a:solidFill>
                <a:ea typeface="楷体_GB2312" pitchFamily="49" charset="-122"/>
              </a:rPr>
              <a:t>从上述例子可以看出 </a:t>
            </a:r>
          </a:p>
        </p:txBody>
      </p:sp>
      <p:sp>
        <p:nvSpPr>
          <p:cNvPr id="305157" name="Rectangle 5"/>
          <p:cNvSpPr>
            <a:spLocks noChangeArrowheads="1"/>
          </p:cNvSpPr>
          <p:nvPr/>
        </p:nvSpPr>
        <p:spPr bwMode="auto">
          <a:xfrm>
            <a:off x="1001713" y="1316038"/>
            <a:ext cx="8008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chemeClr val="hlink"/>
                </a:solidFill>
                <a:ea typeface="仿宋_GB2312" pitchFamily="49" charset="-122"/>
              </a:rPr>
              <a:t>(1) </a:t>
            </a:r>
            <a:r>
              <a:rPr lang="zh-CN" altLang="en-US" b="1" u="none">
                <a:solidFill>
                  <a:schemeClr val="hlink"/>
                </a:solidFill>
                <a:ea typeface="仿宋_GB2312" pitchFamily="49" charset="-122"/>
              </a:rPr>
              <a:t>即使函数以指数级增长，其</a:t>
            </a:r>
            <a:r>
              <a:rPr lang="zh-CN" altLang="en-US" b="1" u="none" baseline="300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lang="en-US" altLang="zh-CN" b="1" u="none">
                <a:solidFill>
                  <a:schemeClr val="hlink"/>
                </a:solidFill>
                <a:ea typeface="仿宋_GB2312" pitchFamily="49" charset="-122"/>
              </a:rPr>
              <a:t>Laplace</a:t>
            </a:r>
            <a:r>
              <a:rPr lang="en-US" altLang="zh-CN" b="1" u="none" baseline="300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lang="zh-CN" altLang="en-US" b="1" u="none">
                <a:solidFill>
                  <a:schemeClr val="hlink"/>
                </a:solidFill>
                <a:ea typeface="仿宋_GB2312" pitchFamily="49" charset="-122"/>
              </a:rPr>
              <a:t>变换仍然存在； </a:t>
            </a:r>
          </a:p>
        </p:txBody>
      </p:sp>
      <p:sp>
        <p:nvSpPr>
          <p:cNvPr id="305159" name="Rectangle 7"/>
          <p:cNvSpPr>
            <a:spLocks noChangeArrowheads="1"/>
          </p:cNvSpPr>
          <p:nvPr/>
        </p:nvSpPr>
        <p:spPr bwMode="auto">
          <a:xfrm>
            <a:off x="1008063" y="1925638"/>
            <a:ext cx="8002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>
                <a:solidFill>
                  <a:schemeClr val="hlink"/>
                </a:solidFill>
                <a:ea typeface="仿宋_GB2312" pitchFamily="49" charset="-122"/>
              </a:rPr>
              <a:t>(2) </a:t>
            </a:r>
            <a:r>
              <a:rPr lang="zh-CN" altLang="en-US" b="1" u="none">
                <a:solidFill>
                  <a:schemeClr val="hlink"/>
                </a:solidFill>
                <a:ea typeface="仿宋_GB2312" pitchFamily="49" charset="-122"/>
              </a:rPr>
              <a:t>即使函数不同，但其</a:t>
            </a:r>
            <a:r>
              <a:rPr lang="zh-CN" altLang="en-US" b="1" u="none" baseline="-250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lang="en-US" altLang="zh-CN" b="1" u="none">
                <a:solidFill>
                  <a:schemeClr val="hlink"/>
                </a:solidFill>
                <a:ea typeface="仿宋_GB2312" pitchFamily="49" charset="-122"/>
              </a:rPr>
              <a:t>Laplace</a:t>
            </a:r>
            <a:r>
              <a:rPr lang="en-US" altLang="zh-CN" b="1" u="none" baseline="-250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lang="zh-CN" altLang="en-US" b="1" u="none">
                <a:solidFill>
                  <a:schemeClr val="hlink"/>
                </a:solidFill>
                <a:ea typeface="仿宋_GB2312" pitchFamily="49" charset="-122"/>
              </a:rPr>
              <a:t>变换的结果可能相同。 </a:t>
            </a:r>
          </a:p>
        </p:txBody>
      </p:sp>
      <p:sp>
        <p:nvSpPr>
          <p:cNvPr id="305160" name="Rectangle 8"/>
          <p:cNvSpPr>
            <a:spLocks noChangeArrowheads="1"/>
          </p:cNvSpPr>
          <p:nvPr/>
        </p:nvSpPr>
        <p:spPr bwMode="auto">
          <a:xfrm>
            <a:off x="1344613" y="4070350"/>
            <a:ext cx="5962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u="none"/>
              <a:t>(2) Laplace</a:t>
            </a:r>
            <a:r>
              <a:rPr lang="en-US" altLang="zh-CN" b="1" u="none" baseline="-25000"/>
              <a:t> </a:t>
            </a:r>
            <a:r>
              <a:rPr lang="zh-CN" altLang="en-US" b="1" u="none"/>
              <a:t>逆变换如何做？是否惟一？ </a:t>
            </a:r>
          </a:p>
        </p:txBody>
      </p:sp>
      <p:grpSp>
        <p:nvGrpSpPr>
          <p:cNvPr id="305162" name="Group 10"/>
          <p:cNvGrpSpPr>
            <a:grpSpLocks/>
          </p:cNvGrpSpPr>
          <p:nvPr/>
        </p:nvGrpSpPr>
        <p:grpSpPr bwMode="auto">
          <a:xfrm>
            <a:off x="533400" y="2816225"/>
            <a:ext cx="7054850" cy="461963"/>
            <a:chOff x="336" y="1774"/>
            <a:chExt cx="4444" cy="291"/>
          </a:xfrm>
        </p:grpSpPr>
        <p:sp>
          <p:nvSpPr>
            <p:cNvPr id="305158" name="Rectangle 6"/>
            <p:cNvSpPr>
              <a:spLocks noChangeArrowheads="1"/>
            </p:cNvSpPr>
            <p:nvPr/>
          </p:nvSpPr>
          <p:spPr bwMode="auto">
            <a:xfrm>
              <a:off x="848" y="1774"/>
              <a:ext cx="39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/>
                <a:t>(1) </a:t>
              </a:r>
              <a:r>
                <a:rPr lang="zh-CN" altLang="en-US" b="1" u="none"/>
                <a:t>到底哪些函数存在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Laplace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变换呢？</a:t>
              </a:r>
            </a:p>
          </p:txBody>
        </p:sp>
        <p:sp>
          <p:nvSpPr>
            <p:cNvPr id="305161" name="Rectangle 9"/>
            <p:cNvSpPr>
              <a:spLocks noChangeArrowheads="1"/>
            </p:cNvSpPr>
            <p:nvPr/>
          </p:nvSpPr>
          <p:spPr bwMode="auto">
            <a:xfrm>
              <a:off x="336" y="1777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问题     </a:t>
              </a:r>
            </a:p>
          </p:txBody>
        </p:sp>
      </p:grpSp>
      <p:pic>
        <p:nvPicPr>
          <p:cNvPr id="305184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185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51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5" grpId="0"/>
      <p:bldP spid="305156" grpId="0"/>
      <p:bldP spid="305157" grpId="0"/>
      <p:bldP spid="305159" grpId="0"/>
      <p:bldP spid="3051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6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7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8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9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3" name="Picture 3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4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7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9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3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5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62" name="Rectangle 2"/>
          <p:cNvSpPr>
            <a:spLocks noChangeArrowheads="1"/>
          </p:cNvSpPr>
          <p:nvPr/>
        </p:nvSpPr>
        <p:spPr bwMode="auto">
          <a:xfrm>
            <a:off x="534988" y="528638"/>
            <a:ext cx="353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三、</a:t>
            </a:r>
            <a:r>
              <a:rPr kumimoji="0" lang="zh-CN" altLang="en-US" sz="2800" b="1" u="none">
                <a:solidFill>
                  <a:srgbClr val="000099"/>
                </a:solidFill>
              </a:rPr>
              <a:t>存在性定理</a:t>
            </a:r>
            <a:endParaRPr lang="zh-CN" altLang="en-US" sz="2800" b="1" u="none">
              <a:solidFill>
                <a:srgbClr val="000099"/>
              </a:solidFill>
            </a:endParaRPr>
          </a:p>
        </p:txBody>
      </p:sp>
      <p:grpSp>
        <p:nvGrpSpPr>
          <p:cNvPr id="296985" name="Group 25"/>
          <p:cNvGrpSpPr>
            <a:grpSpLocks/>
          </p:cNvGrpSpPr>
          <p:nvPr/>
        </p:nvGrpSpPr>
        <p:grpSpPr bwMode="auto">
          <a:xfrm>
            <a:off x="1352550" y="4143375"/>
            <a:ext cx="7346950" cy="457200"/>
            <a:chOff x="852" y="2610"/>
            <a:chExt cx="4628" cy="288"/>
          </a:xfrm>
        </p:grpSpPr>
        <p:sp>
          <p:nvSpPr>
            <p:cNvPr id="296981" name="Rectangle 21"/>
            <p:cNvSpPr>
              <a:spLocks noChangeArrowheads="1"/>
            </p:cNvSpPr>
            <p:nvPr/>
          </p:nvSpPr>
          <p:spPr bwMode="auto">
            <a:xfrm>
              <a:off x="852" y="2610"/>
              <a:ext cx="46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b="1" u="none"/>
                <a:t>则象函数         在半平面              </a:t>
              </a:r>
              <a:r>
                <a:rPr lang="zh-CN" altLang="en-US" b="1" u="none">
                  <a:solidFill>
                    <a:srgbClr val="000000"/>
                  </a:solidFill>
                </a:rPr>
                <a:t>上一</a:t>
              </a:r>
              <a:r>
                <a:rPr lang="zh-CN" altLang="en-US" b="1" u="none"/>
                <a:t>定存在且</a:t>
              </a:r>
              <a:r>
                <a:rPr lang="zh-CN" altLang="en-US" b="1" u="none">
                  <a:solidFill>
                    <a:srgbClr val="FF3300"/>
                  </a:solidFill>
                </a:rPr>
                <a:t>解析</a:t>
              </a:r>
              <a:r>
                <a:rPr lang="zh-CN" altLang="en-US" b="1" u="none"/>
                <a:t>。   </a:t>
              </a:r>
            </a:p>
          </p:txBody>
        </p:sp>
        <p:graphicFrame>
          <p:nvGraphicFramePr>
            <p:cNvPr id="296965" name="Object 5"/>
            <p:cNvGraphicFramePr>
              <a:graphicFrameLocks noChangeAspect="1"/>
            </p:cNvGraphicFramePr>
            <p:nvPr/>
          </p:nvGraphicFramePr>
          <p:xfrm>
            <a:off x="1705" y="2663"/>
            <a:ext cx="404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296965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5" y="2663"/>
                          <a:ext cx="404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6966" name="Object 6"/>
            <p:cNvGraphicFramePr>
              <a:graphicFrameLocks noChangeAspect="1"/>
            </p:cNvGraphicFramePr>
            <p:nvPr/>
          </p:nvGraphicFramePr>
          <p:xfrm>
            <a:off x="2901" y="2667"/>
            <a:ext cx="640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" name="公式" r:id="rId7" imgW="1015920" imgH="279360" progId="Equation.3">
                    <p:embed/>
                  </p:oleObj>
                </mc:Choice>
                <mc:Fallback>
                  <p:oleObj name="公式" r:id="rId7" imgW="1015920" imgH="279360" progId="Equation.3">
                    <p:embed/>
                    <p:pic>
                      <p:nvPicPr>
                        <p:cNvPr id="296966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1" y="2667"/>
                          <a:ext cx="640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6972" name="Rectangle 12"/>
          <p:cNvSpPr>
            <a:spLocks noChangeArrowheads="1"/>
          </p:cNvSpPr>
          <p:nvPr/>
        </p:nvSpPr>
        <p:spPr bwMode="auto">
          <a:xfrm>
            <a:off x="1657350" y="1760538"/>
            <a:ext cx="5389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b="1" u="none"/>
              <a:t>(1) </a:t>
            </a:r>
            <a:r>
              <a:rPr lang="zh-CN" altLang="en-US" b="1" u="none">
                <a:solidFill>
                  <a:srgbClr val="000000"/>
                </a:solidFill>
              </a:rPr>
              <a:t>在</a:t>
            </a:r>
            <a:r>
              <a:rPr lang="zh-CN" altLang="en-US" b="1" u="none"/>
              <a:t>任何有限区间上分段连续；</a:t>
            </a:r>
          </a:p>
        </p:txBody>
      </p:sp>
      <p:sp>
        <p:nvSpPr>
          <p:cNvPr id="296973" name="Rectangle 13"/>
          <p:cNvSpPr>
            <a:spLocks noChangeArrowheads="1"/>
          </p:cNvSpPr>
          <p:nvPr/>
        </p:nvSpPr>
        <p:spPr bwMode="auto">
          <a:xfrm>
            <a:off x="1679575" y="2335213"/>
            <a:ext cx="3840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zh-CN" b="1" u="none"/>
              <a:t>(2) </a:t>
            </a:r>
            <a:r>
              <a:rPr lang="zh-CN" altLang="en-US" b="1" u="none">
                <a:solidFill>
                  <a:srgbClr val="000000"/>
                </a:solidFill>
              </a:rPr>
              <a:t>具有</a:t>
            </a:r>
            <a:r>
              <a:rPr lang="zh-CN" altLang="en-US" b="1" u="none"/>
              <a:t>有限的增长性，</a:t>
            </a:r>
          </a:p>
        </p:txBody>
      </p:sp>
      <p:grpSp>
        <p:nvGrpSpPr>
          <p:cNvPr id="296983" name="Group 23"/>
          <p:cNvGrpSpPr>
            <a:grpSpLocks/>
          </p:cNvGrpSpPr>
          <p:nvPr/>
        </p:nvGrpSpPr>
        <p:grpSpPr bwMode="auto">
          <a:xfrm>
            <a:off x="2168525" y="2884488"/>
            <a:ext cx="6584950" cy="477837"/>
            <a:chOff x="1366" y="1817"/>
            <a:chExt cx="4148" cy="301"/>
          </a:xfrm>
        </p:grpSpPr>
        <p:sp>
          <p:nvSpPr>
            <p:cNvPr id="296978" name="Rectangle 18"/>
            <p:cNvSpPr>
              <a:spLocks noChangeArrowheads="1"/>
            </p:cNvSpPr>
            <p:nvPr/>
          </p:nvSpPr>
          <p:spPr bwMode="auto">
            <a:xfrm>
              <a:off x="1366" y="1830"/>
              <a:ext cx="41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b="1" u="none"/>
                <a:t>即存在常数</a:t>
              </a:r>
              <a:r>
                <a:rPr lang="zh-CN" altLang="en-US" b="1" u="none" baseline="30000"/>
                <a:t> </a:t>
              </a:r>
              <a:r>
                <a:rPr lang="en-US" altLang="zh-CN" b="1" i="1" u="none"/>
                <a:t>c</a:t>
              </a:r>
              <a:r>
                <a:rPr lang="en-US" altLang="zh-CN" b="1" i="1" u="none" baseline="30000"/>
                <a:t> </a:t>
              </a:r>
              <a:r>
                <a:rPr lang="zh-CN" altLang="en-US" b="1" u="none"/>
                <a:t>及           </a:t>
              </a:r>
              <a:r>
                <a:rPr lang="zh-CN" altLang="en-US" b="1" u="none">
                  <a:solidFill>
                    <a:srgbClr val="000000"/>
                  </a:solidFill>
                </a:rPr>
                <a:t>，</a:t>
              </a:r>
              <a:r>
                <a:rPr lang="zh-CN" altLang="en-US" b="1" u="none"/>
                <a:t>使得                        ，</a:t>
              </a:r>
            </a:p>
          </p:txBody>
        </p:sp>
        <p:graphicFrame>
          <p:nvGraphicFramePr>
            <p:cNvPr id="296976" name="Object 16"/>
            <p:cNvGraphicFramePr>
              <a:graphicFrameLocks noChangeAspect="1"/>
            </p:cNvGraphicFramePr>
            <p:nvPr/>
          </p:nvGraphicFramePr>
          <p:xfrm>
            <a:off x="2742" y="1886"/>
            <a:ext cx="509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公式" r:id="rId9" imgW="812520" imgH="279360" progId="Equation.3">
                    <p:embed/>
                  </p:oleObj>
                </mc:Choice>
                <mc:Fallback>
                  <p:oleObj name="公式" r:id="rId9" imgW="812520" imgH="279360" progId="Equation.3">
                    <p:embed/>
                    <p:pic>
                      <p:nvPicPr>
                        <p:cNvPr id="296976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2" y="1886"/>
                          <a:ext cx="509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6977" name="Object 17"/>
            <p:cNvGraphicFramePr>
              <a:graphicFrameLocks noChangeAspect="1"/>
            </p:cNvGraphicFramePr>
            <p:nvPr/>
          </p:nvGraphicFramePr>
          <p:xfrm>
            <a:off x="3881" y="1817"/>
            <a:ext cx="110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0" name="公式" r:id="rId11" imgW="1739880" imgH="431640" progId="Equation.3">
                    <p:embed/>
                  </p:oleObj>
                </mc:Choice>
                <mc:Fallback>
                  <p:oleObj name="公式" r:id="rId11" imgW="1739880" imgH="431640" progId="Equation.3">
                    <p:embed/>
                    <p:pic>
                      <p:nvPicPr>
                        <p:cNvPr id="29697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1" y="1817"/>
                          <a:ext cx="1100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982" name="Group 22"/>
          <p:cNvGrpSpPr>
            <a:grpSpLocks/>
          </p:cNvGrpSpPr>
          <p:nvPr/>
        </p:nvGrpSpPr>
        <p:grpSpPr bwMode="auto">
          <a:xfrm>
            <a:off x="533400" y="1209675"/>
            <a:ext cx="5635625" cy="458788"/>
            <a:chOff x="336" y="762"/>
            <a:chExt cx="3550" cy="289"/>
          </a:xfrm>
        </p:grpSpPr>
        <p:sp>
          <p:nvSpPr>
            <p:cNvPr id="296971" name="Rectangle 11"/>
            <p:cNvSpPr>
              <a:spLocks noChangeArrowheads="1"/>
            </p:cNvSpPr>
            <p:nvPr/>
          </p:nvSpPr>
          <p:spPr bwMode="auto">
            <a:xfrm>
              <a:off x="853" y="762"/>
              <a:ext cx="30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b="1" u="none"/>
                <a:t>设函数         当          </a:t>
              </a:r>
              <a:r>
                <a:rPr lang="zh-CN" altLang="en-US" b="1" u="none">
                  <a:solidFill>
                    <a:srgbClr val="000000"/>
                  </a:solidFill>
                </a:rPr>
                <a:t>时，</a:t>
              </a:r>
              <a:r>
                <a:rPr lang="zh-CN" altLang="en-US" b="1" u="none"/>
                <a:t>满足：</a:t>
              </a:r>
              <a:endParaRPr lang="zh-CN" altLang="en-US" b="1" u="none">
                <a:solidFill>
                  <a:srgbClr val="000000"/>
                </a:solidFill>
              </a:endParaRPr>
            </a:p>
          </p:txBody>
        </p:sp>
        <p:graphicFrame>
          <p:nvGraphicFramePr>
            <p:cNvPr id="296969" name="Object 9"/>
            <p:cNvGraphicFramePr>
              <a:graphicFrameLocks noChangeAspect="1"/>
            </p:cNvGraphicFramePr>
            <p:nvPr/>
          </p:nvGraphicFramePr>
          <p:xfrm>
            <a:off x="2180" y="811"/>
            <a:ext cx="387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1" name="公式" r:id="rId13" imgW="609480" imgH="279360" progId="Equation.3">
                    <p:embed/>
                  </p:oleObj>
                </mc:Choice>
                <mc:Fallback>
                  <p:oleObj name="公式" r:id="rId13" imgW="609480" imgH="279360" progId="Equation.3">
                    <p:embed/>
                    <p:pic>
                      <p:nvPicPr>
                        <p:cNvPr id="296969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0" y="811"/>
                          <a:ext cx="387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6970" name="Object 10"/>
            <p:cNvGraphicFramePr>
              <a:graphicFrameLocks noChangeAspect="1"/>
            </p:cNvGraphicFramePr>
            <p:nvPr/>
          </p:nvGraphicFramePr>
          <p:xfrm>
            <a:off x="1502" y="807"/>
            <a:ext cx="37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2" name="公式" r:id="rId15" imgW="596880" imgH="342720" progId="Equation.3">
                    <p:embed/>
                  </p:oleObj>
                </mc:Choice>
                <mc:Fallback>
                  <p:oleObj name="公式" r:id="rId15" imgW="596880" imgH="342720" progId="Equation.3">
                    <p:embed/>
                    <p:pic>
                      <p:nvPicPr>
                        <p:cNvPr id="29697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807"/>
                          <a:ext cx="37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6979" name="Rectangle 19"/>
            <p:cNvSpPr>
              <a:spLocks noChangeArrowheads="1"/>
            </p:cNvSpPr>
            <p:nvPr/>
          </p:nvSpPr>
          <p:spPr bwMode="auto">
            <a:xfrm>
              <a:off x="336" y="763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定理     </a:t>
              </a:r>
            </a:p>
          </p:txBody>
        </p:sp>
      </p:grpSp>
      <p:grpSp>
        <p:nvGrpSpPr>
          <p:cNvPr id="296984" name="Group 24"/>
          <p:cNvGrpSpPr>
            <a:grpSpLocks/>
          </p:cNvGrpSpPr>
          <p:nvPr/>
        </p:nvGrpSpPr>
        <p:grpSpPr bwMode="auto">
          <a:xfrm>
            <a:off x="2171700" y="3487738"/>
            <a:ext cx="6270625" cy="457200"/>
            <a:chOff x="1368" y="2197"/>
            <a:chExt cx="3950" cy="288"/>
          </a:xfrm>
        </p:grpSpPr>
        <p:sp>
          <p:nvSpPr>
            <p:cNvPr id="296974" name="Rectangle 14"/>
            <p:cNvSpPr>
              <a:spLocks noChangeArrowheads="1"/>
            </p:cNvSpPr>
            <p:nvPr/>
          </p:nvSpPr>
          <p:spPr bwMode="auto">
            <a:xfrm>
              <a:off x="1368" y="2197"/>
              <a:ext cx="39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latin typeface="宋体" panose="02010600030101010101" pitchFamily="2" charset="-122"/>
                </a:rPr>
                <a:t>(</a:t>
              </a:r>
              <a:r>
                <a:rPr lang="zh-CN" altLang="en-US" b="1" u="none"/>
                <a:t>其中，</a:t>
              </a:r>
              <a:r>
                <a:rPr lang="en-US" altLang="zh-CN" b="1" i="1" u="none"/>
                <a:t>c</a:t>
              </a:r>
              <a:r>
                <a:rPr lang="en-US" altLang="zh-CN" b="1" i="1" u="none" baseline="-25000"/>
                <a:t> </a:t>
              </a:r>
              <a:r>
                <a:rPr lang="zh-CN" altLang="en-US" b="1" u="none"/>
                <a:t>称为函数         的</a:t>
              </a:r>
              <a:r>
                <a:rPr lang="zh-CN" altLang="en-US" b="1" u="none">
                  <a:solidFill>
                    <a:srgbClr val="FF3300"/>
                  </a:solidFill>
                  <a:latin typeface="宋体" panose="02010600030101010101" pitchFamily="2" charset="-122"/>
                </a:rPr>
                <a:t>“</a:t>
              </a:r>
              <a:r>
                <a:rPr lang="zh-CN" altLang="en-US" b="1" u="none">
                  <a:solidFill>
                    <a:srgbClr val="FF3300"/>
                  </a:solidFill>
                </a:rPr>
                <a:t>增长</a:t>
              </a:r>
              <a:r>
                <a:rPr lang="zh-CN" altLang="en-US" b="1" u="none">
                  <a:solidFill>
                    <a:srgbClr val="FF3300"/>
                  </a:solidFill>
                  <a:latin typeface="宋体" panose="02010600030101010101" pitchFamily="2" charset="-122"/>
                </a:rPr>
                <a:t>”</a:t>
              </a:r>
              <a:r>
                <a:rPr lang="zh-CN" altLang="en-US" b="1" u="none"/>
                <a:t>指数</a:t>
              </a:r>
              <a:r>
                <a:rPr lang="en-US" altLang="zh-CN" b="1" u="none">
                  <a:latin typeface="宋体" panose="02010600030101010101" pitchFamily="2" charset="-122"/>
                </a:rPr>
                <a:t>)</a:t>
              </a:r>
              <a:r>
                <a:rPr lang="zh-CN" altLang="en-US" b="1" u="none"/>
                <a:t>。  </a:t>
              </a:r>
            </a:p>
          </p:txBody>
        </p:sp>
        <p:graphicFrame>
          <p:nvGraphicFramePr>
            <p:cNvPr id="296980" name="Object 20"/>
            <p:cNvGraphicFramePr>
              <a:graphicFrameLocks noChangeAspect="1"/>
            </p:cNvGraphicFramePr>
            <p:nvPr/>
          </p:nvGraphicFramePr>
          <p:xfrm>
            <a:off x="3019" y="2240"/>
            <a:ext cx="37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3" name="公式" r:id="rId17" imgW="596880" imgH="342720" progId="Equation.3">
                    <p:embed/>
                  </p:oleObj>
                </mc:Choice>
                <mc:Fallback>
                  <p:oleObj name="公式" r:id="rId17" imgW="596880" imgH="342720" progId="Equation.3">
                    <p:embed/>
                    <p:pic>
                      <p:nvPicPr>
                        <p:cNvPr id="29698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9" y="2240"/>
                          <a:ext cx="37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7008" name="Group 48"/>
          <p:cNvGrpSpPr>
            <a:grpSpLocks/>
          </p:cNvGrpSpPr>
          <p:nvPr/>
        </p:nvGrpSpPr>
        <p:grpSpPr bwMode="auto">
          <a:xfrm>
            <a:off x="534988" y="4751388"/>
            <a:ext cx="2046287" cy="488950"/>
            <a:chOff x="337" y="2993"/>
            <a:chExt cx="1289" cy="308"/>
          </a:xfrm>
        </p:grpSpPr>
        <p:sp>
          <p:nvSpPr>
            <p:cNvPr id="297006" name="Rectangle 46"/>
            <p:cNvSpPr>
              <a:spLocks noChangeArrowheads="1"/>
            </p:cNvSpPr>
            <p:nvPr/>
          </p:nvSpPr>
          <p:spPr bwMode="auto">
            <a:xfrm>
              <a:off x="337" y="3013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证明    </a:t>
              </a:r>
              <a:endParaRPr lang="zh-CN" altLang="en-US" b="1" u="none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297007" name="Rectangle 47"/>
            <p:cNvSpPr>
              <a:spLocks noChangeArrowheads="1"/>
            </p:cNvSpPr>
            <p:nvPr/>
          </p:nvSpPr>
          <p:spPr bwMode="auto">
            <a:xfrm>
              <a:off x="832" y="2993"/>
              <a:ext cx="7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lang="en-US" altLang="zh-CN" b="1" u="none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</p:grpSp>
      <p:grpSp>
        <p:nvGrpSpPr>
          <p:cNvPr id="297009" name="Group 49"/>
          <p:cNvGrpSpPr>
            <a:grpSpLocks/>
          </p:cNvGrpSpPr>
          <p:nvPr/>
        </p:nvGrpSpPr>
        <p:grpSpPr bwMode="auto">
          <a:xfrm>
            <a:off x="596900" y="1698625"/>
            <a:ext cx="787400" cy="915988"/>
            <a:chOff x="371" y="1047"/>
            <a:chExt cx="496" cy="577"/>
          </a:xfrm>
        </p:grpSpPr>
        <p:sp>
          <p:nvSpPr>
            <p:cNvPr id="297010" name="Rectangle 50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11" name="Rectangle 51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P215</a:t>
              </a:r>
            </a:p>
            <a:p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9.1  </a:t>
              </a:r>
              <a:r>
                <a:rPr kumimoji="0" lang="en-US" altLang="zh-CN" sz="1800" b="1" u="none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297012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6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97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96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96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96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96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96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97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2" grpId="0"/>
      <p:bldP spid="296972" grpId="0"/>
      <p:bldP spid="2969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8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2" name="Picture 4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6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8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2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3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4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03" name="Rectangle 3"/>
          <p:cNvSpPr>
            <a:spLocks noChangeArrowheads="1"/>
          </p:cNvSpPr>
          <p:nvPr/>
        </p:nvSpPr>
        <p:spPr bwMode="auto">
          <a:xfrm>
            <a:off x="534988" y="531813"/>
            <a:ext cx="2897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lang="en-US" altLang="zh-CN" sz="2800" b="1" u="none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zh-CN" altLang="en-US" sz="2800" b="1">
                <a:solidFill>
                  <a:srgbClr val="006600"/>
                </a:solidFill>
                <a:ea typeface="楷体_GB2312" pitchFamily="49" charset="-122"/>
              </a:rPr>
              <a:t>两点说明</a:t>
            </a:r>
          </a:p>
        </p:txBody>
      </p:sp>
      <p:grpSp>
        <p:nvGrpSpPr>
          <p:cNvPr id="307231" name="Group 31"/>
          <p:cNvGrpSpPr>
            <a:grpSpLocks/>
          </p:cNvGrpSpPr>
          <p:nvPr/>
        </p:nvGrpSpPr>
        <p:grpSpPr bwMode="auto">
          <a:xfrm>
            <a:off x="876300" y="1149350"/>
            <a:ext cx="8051800" cy="1012825"/>
            <a:chOff x="552" y="724"/>
            <a:chExt cx="5072" cy="638"/>
          </a:xfrm>
        </p:grpSpPr>
        <p:sp>
          <p:nvSpPr>
            <p:cNvPr id="307215" name="Rectangle 15"/>
            <p:cNvSpPr>
              <a:spLocks noChangeArrowheads="1"/>
            </p:cNvSpPr>
            <p:nvPr/>
          </p:nvSpPr>
          <p:spPr bwMode="auto">
            <a:xfrm>
              <a:off x="552" y="724"/>
              <a:ext cx="50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/>
                <a:t>(1) </a:t>
              </a:r>
              <a:r>
                <a:rPr lang="zh-CN" altLang="en-US" b="1" u="none"/>
                <a:t>像函数         </a:t>
              </a:r>
              <a:r>
                <a:rPr lang="zh-CN" altLang="en-US" b="1" u="none">
                  <a:solidFill>
                    <a:srgbClr val="000000"/>
                  </a:solidFill>
                </a:rPr>
                <a:t>的</a:t>
              </a:r>
              <a:r>
                <a:rPr lang="zh-CN" altLang="en-US" b="1" u="none"/>
                <a:t>存在域一般是一个右半平面              </a:t>
              </a:r>
              <a:r>
                <a:rPr lang="zh-CN" altLang="en-US" b="1" u="none" baseline="30000"/>
                <a:t> </a:t>
              </a:r>
              <a:r>
                <a:rPr lang="en-US" altLang="zh-CN" b="1" u="none"/>
                <a:t>,</a:t>
              </a:r>
            </a:p>
          </p:txBody>
        </p:sp>
        <p:graphicFrame>
          <p:nvGraphicFramePr>
            <p:cNvPr id="307214" name="Object 14"/>
            <p:cNvGraphicFramePr>
              <a:graphicFrameLocks/>
            </p:cNvGraphicFramePr>
            <p:nvPr/>
          </p:nvGraphicFramePr>
          <p:xfrm>
            <a:off x="1474" y="779"/>
            <a:ext cx="39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6" imgW="634680" imgH="342720" progId="Equation.3">
                    <p:embed/>
                  </p:oleObj>
                </mc:Choice>
                <mc:Fallback>
                  <p:oleObj name="公式" r:id="rId6" imgW="634680" imgH="342720" progId="Equation.3">
                    <p:embed/>
                    <p:pic>
                      <p:nvPicPr>
                        <p:cNvPr id="307214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4" y="779"/>
                          <a:ext cx="39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216" name="Object 16"/>
            <p:cNvGraphicFramePr>
              <a:graphicFrameLocks/>
            </p:cNvGraphicFramePr>
            <p:nvPr/>
          </p:nvGraphicFramePr>
          <p:xfrm>
            <a:off x="4441" y="773"/>
            <a:ext cx="640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2" name="公式" r:id="rId8" imgW="1015920" imgH="279360" progId="Equation.3">
                    <p:embed/>
                  </p:oleObj>
                </mc:Choice>
                <mc:Fallback>
                  <p:oleObj name="公式" r:id="rId8" imgW="1015920" imgH="279360" progId="Equation.3">
                    <p:embed/>
                    <p:pic>
                      <p:nvPicPr>
                        <p:cNvPr id="307216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1" y="773"/>
                          <a:ext cx="640" cy="1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223" name="Rectangle 23"/>
            <p:cNvSpPr>
              <a:spLocks noChangeArrowheads="1"/>
            </p:cNvSpPr>
            <p:nvPr/>
          </p:nvSpPr>
          <p:spPr bwMode="auto">
            <a:xfrm>
              <a:off x="822" y="1074"/>
              <a:ext cx="35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即只要复数 </a:t>
              </a:r>
              <a:r>
                <a:rPr lang="en-US" altLang="zh-CN" b="1" i="1" u="none"/>
                <a:t>s </a:t>
              </a:r>
              <a:r>
                <a:rPr lang="zh-CN" altLang="en-US" b="1" u="none"/>
                <a:t>的实部足够大就可以了。    </a:t>
              </a:r>
            </a:p>
          </p:txBody>
        </p:sp>
      </p:grpSp>
      <p:grpSp>
        <p:nvGrpSpPr>
          <p:cNvPr id="307232" name="Group 32"/>
          <p:cNvGrpSpPr>
            <a:grpSpLocks/>
          </p:cNvGrpSpPr>
          <p:nvPr/>
        </p:nvGrpSpPr>
        <p:grpSpPr bwMode="auto">
          <a:xfrm>
            <a:off x="1352550" y="2381250"/>
            <a:ext cx="6969125" cy="1011238"/>
            <a:chOff x="852" y="1500"/>
            <a:chExt cx="4390" cy="637"/>
          </a:xfrm>
        </p:grpSpPr>
        <p:sp>
          <p:nvSpPr>
            <p:cNvPr id="307225" name="Rectangle 25"/>
            <p:cNvSpPr>
              <a:spLocks noChangeArrowheads="1"/>
            </p:cNvSpPr>
            <p:nvPr/>
          </p:nvSpPr>
          <p:spPr bwMode="auto">
            <a:xfrm>
              <a:off x="1020" y="1849"/>
              <a:ext cx="29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只有在非常必要时才特别注明。    </a:t>
              </a:r>
            </a:p>
          </p:txBody>
        </p:sp>
        <p:sp>
          <p:nvSpPr>
            <p:cNvPr id="307226" name="Rectangle 26"/>
            <p:cNvSpPr>
              <a:spLocks noChangeArrowheads="1"/>
            </p:cNvSpPr>
            <p:nvPr/>
          </p:nvSpPr>
          <p:spPr bwMode="auto">
            <a:xfrm>
              <a:off x="852" y="1500"/>
              <a:ext cx="4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10"/>
                </a:buBlip>
              </a:pP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因此在进行</a:t>
              </a: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Laplace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变换时，常常略去存在域，    </a:t>
              </a:r>
            </a:p>
          </p:txBody>
        </p:sp>
      </p:grpSp>
      <p:grpSp>
        <p:nvGrpSpPr>
          <p:cNvPr id="307233" name="Group 33"/>
          <p:cNvGrpSpPr>
            <a:grpSpLocks/>
          </p:cNvGrpSpPr>
          <p:nvPr/>
        </p:nvGrpSpPr>
        <p:grpSpPr bwMode="auto">
          <a:xfrm>
            <a:off x="876300" y="3733800"/>
            <a:ext cx="7874000" cy="1057275"/>
            <a:chOff x="552" y="2352"/>
            <a:chExt cx="4960" cy="666"/>
          </a:xfrm>
        </p:grpSpPr>
        <p:sp>
          <p:nvSpPr>
            <p:cNvPr id="307205" name="Rectangle 5"/>
            <p:cNvSpPr>
              <a:spLocks noChangeArrowheads="1"/>
            </p:cNvSpPr>
            <p:nvPr/>
          </p:nvSpPr>
          <p:spPr bwMode="auto">
            <a:xfrm>
              <a:off x="819" y="2730"/>
              <a:ext cx="24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b="1" u="none"/>
                <a:t>即函数         </a:t>
              </a:r>
              <a:r>
                <a:rPr lang="zh-CN" altLang="en-US" b="1" u="none">
                  <a:solidFill>
                    <a:srgbClr val="FF3300"/>
                  </a:solidFill>
                </a:rPr>
                <a:t>等价于</a:t>
              </a:r>
              <a:r>
                <a:rPr lang="zh-CN" altLang="en-US" b="1" u="none"/>
                <a:t>函数    </a:t>
              </a:r>
              <a:endParaRPr lang="zh-CN" altLang="en-US" b="1" u="none">
                <a:solidFill>
                  <a:srgbClr val="000000"/>
                </a:solidFill>
              </a:endParaRPr>
            </a:p>
          </p:txBody>
        </p:sp>
        <p:graphicFrame>
          <p:nvGraphicFramePr>
            <p:cNvPr id="307206" name="Object 6"/>
            <p:cNvGraphicFramePr>
              <a:graphicFrameLocks/>
            </p:cNvGraphicFramePr>
            <p:nvPr/>
          </p:nvGraphicFramePr>
          <p:xfrm>
            <a:off x="2882" y="2778"/>
            <a:ext cx="775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3" name="公式" r:id="rId11" imgW="1231560" imgH="342720" progId="Equation.3">
                    <p:embed/>
                  </p:oleObj>
                </mc:Choice>
                <mc:Fallback>
                  <p:oleObj name="公式" r:id="rId11" imgW="1231560" imgH="342720" progId="Equation.3">
                    <p:embed/>
                    <p:pic>
                      <p:nvPicPr>
                        <p:cNvPr id="307206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2" y="2778"/>
                          <a:ext cx="775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207" name="Object 7"/>
            <p:cNvGraphicFramePr>
              <a:graphicFrameLocks noChangeAspect="1"/>
            </p:cNvGraphicFramePr>
            <p:nvPr/>
          </p:nvGraphicFramePr>
          <p:xfrm>
            <a:off x="1472" y="2772"/>
            <a:ext cx="37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公式" r:id="rId13" imgW="596880" imgH="342720" progId="Equation.3">
                    <p:embed/>
                  </p:oleObj>
                </mc:Choice>
                <mc:Fallback>
                  <p:oleObj name="公式" r:id="rId13" imgW="596880" imgH="342720" progId="Equation.3">
                    <p:embed/>
                    <p:pic>
                      <p:nvPicPr>
                        <p:cNvPr id="307207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2" y="2772"/>
                          <a:ext cx="37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227" name="Rectangle 27"/>
            <p:cNvSpPr>
              <a:spLocks noChangeArrowheads="1"/>
            </p:cNvSpPr>
            <p:nvPr/>
          </p:nvSpPr>
          <p:spPr bwMode="auto">
            <a:xfrm>
              <a:off x="552" y="2352"/>
              <a:ext cx="4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</a:t>
              </a:r>
              <a:r>
                <a:rPr lang="zh-CN" altLang="en-US" b="1" u="none"/>
                <a:t>在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Laplace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变换中的函数一般均</a:t>
              </a:r>
              <a:r>
                <a:rPr lang="zh-CN" altLang="en-US" b="1" u="none">
                  <a:solidFill>
                    <a:srgbClr val="FF0000"/>
                  </a:solidFill>
                </a:rPr>
                <a:t>约定</a:t>
              </a:r>
              <a:r>
                <a:rPr lang="zh-CN" altLang="en-US" b="1" u="none"/>
                <a:t>在 </a:t>
              </a:r>
              <a:r>
                <a:rPr lang="en-US" altLang="zh-CN" b="1" i="1" u="none"/>
                <a:t>t </a:t>
              </a:r>
              <a:r>
                <a:rPr lang="en-US" altLang="zh-CN" b="1" u="none"/>
                <a:t>&lt; 0 </a:t>
              </a:r>
              <a:r>
                <a:rPr lang="zh-CN" altLang="en-US" b="1" u="none"/>
                <a:t>时为零，   </a:t>
              </a:r>
            </a:p>
          </p:txBody>
        </p:sp>
      </p:grpSp>
      <p:grpSp>
        <p:nvGrpSpPr>
          <p:cNvPr id="307234" name="Group 34"/>
          <p:cNvGrpSpPr>
            <a:grpSpLocks/>
          </p:cNvGrpSpPr>
          <p:nvPr/>
        </p:nvGrpSpPr>
        <p:grpSpPr bwMode="auto">
          <a:xfrm>
            <a:off x="1363663" y="5026025"/>
            <a:ext cx="2570162" cy="587375"/>
            <a:chOff x="859" y="3166"/>
            <a:chExt cx="1619" cy="370"/>
          </a:xfrm>
        </p:grpSpPr>
        <p:pic>
          <p:nvPicPr>
            <p:cNvPr id="307230" name="Picture 30" descr="ll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6" y="3270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219" name="Rectangle 19"/>
            <p:cNvSpPr>
              <a:spLocks noChangeArrowheads="1"/>
            </p:cNvSpPr>
            <p:nvPr/>
          </p:nvSpPr>
          <p:spPr bwMode="auto">
            <a:xfrm>
              <a:off x="859" y="3208"/>
              <a:ext cx="1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buSzPct val="90000"/>
                <a:buFontTx/>
                <a:buBlip>
                  <a:blip r:embed="rId10"/>
                </a:buBlip>
              </a:pP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比如</a:t>
              </a:r>
              <a:endParaRPr lang="zh-CN" altLang="en-US" b="1" u="none" baseline="30000">
                <a:solidFill>
                  <a:schemeClr val="hlink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307220" name="Object 20"/>
            <p:cNvGraphicFramePr>
              <a:graphicFrameLocks noChangeAspect="1"/>
            </p:cNvGraphicFramePr>
            <p:nvPr/>
          </p:nvGraphicFramePr>
          <p:xfrm>
            <a:off x="1935" y="3166"/>
            <a:ext cx="104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公式" r:id="rId16" imgW="164880" imgH="266400" progId="Equation.3">
                    <p:embed/>
                  </p:oleObj>
                </mc:Choice>
                <mc:Fallback>
                  <p:oleObj name="公式" r:id="rId16" imgW="164880" imgH="266400" progId="Equation.3">
                    <p:embed/>
                    <p:pic>
                      <p:nvPicPr>
                        <p:cNvPr id="30722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5" y="3166"/>
                          <a:ext cx="104" cy="1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221" name="Object 21"/>
            <p:cNvGraphicFramePr>
              <a:graphicFrameLocks/>
            </p:cNvGraphicFramePr>
            <p:nvPr/>
          </p:nvGraphicFramePr>
          <p:xfrm>
            <a:off x="1923" y="3400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6" name="公式" r:id="rId18" imgW="177480" imgH="215640" progId="Equation.3">
                    <p:embed/>
                  </p:oleObj>
                </mc:Choice>
                <mc:Fallback>
                  <p:oleObj name="公式" r:id="rId18" imgW="177480" imgH="215640" progId="Equation.3">
                    <p:embed/>
                    <p:pic>
                      <p:nvPicPr>
                        <p:cNvPr id="307221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3" y="3400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222" name="Line 22"/>
            <p:cNvSpPr>
              <a:spLocks noChangeShapeType="1"/>
            </p:cNvSpPr>
            <p:nvPr/>
          </p:nvSpPr>
          <p:spPr bwMode="auto">
            <a:xfrm>
              <a:off x="1921" y="3363"/>
              <a:ext cx="116" cy="0"/>
            </a:xfrm>
            <a:prstGeom prst="line">
              <a:avLst/>
            </a:prstGeom>
            <a:noFill/>
            <a:ln w="127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07228" name="Object 28"/>
            <p:cNvGraphicFramePr>
              <a:graphicFrameLocks/>
            </p:cNvGraphicFramePr>
            <p:nvPr/>
          </p:nvGraphicFramePr>
          <p:xfrm>
            <a:off x="1670" y="3193"/>
            <a:ext cx="808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" name="公式" r:id="rId20" imgW="1282680" imgH="431640" progId="Equation.3">
                    <p:embed/>
                  </p:oleObj>
                </mc:Choice>
                <mc:Fallback>
                  <p:oleObj name="公式" r:id="rId20" imgW="1282680" imgH="431640" progId="Equation.3">
                    <p:embed/>
                    <p:pic>
                      <p:nvPicPr>
                        <p:cNvPr id="307228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0" y="3193"/>
                          <a:ext cx="808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07255" name="Picture 55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6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7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676" name="Picture 2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77" name="Picture 2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78" name="Picture 2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79" name="Picture 20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0" name="Picture 2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1" name="Picture 2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2" name="Picture 2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3" name="Picture 21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4" name="Picture 2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5" name="Picture 2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6" name="Picture 2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7" name="Picture 2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8" name="Picture 2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89" name="Picture 2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90" name="Picture 2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91" name="Picture 2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92" name="Picture 2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93" name="Picture 2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94" name="Picture 2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95" name="Picture 2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638" name="Group 166"/>
          <p:cNvGrpSpPr>
            <a:grpSpLocks/>
          </p:cNvGrpSpPr>
          <p:nvPr/>
        </p:nvGrpSpPr>
        <p:grpSpPr bwMode="auto">
          <a:xfrm>
            <a:off x="2746375" y="4603750"/>
            <a:ext cx="1831975" cy="552450"/>
            <a:chOff x="1730" y="2900"/>
            <a:chExt cx="1154" cy="348"/>
          </a:xfrm>
        </p:grpSpPr>
        <p:graphicFrame>
          <p:nvGraphicFramePr>
            <p:cNvPr id="105529" name="Object 57"/>
            <p:cNvGraphicFramePr>
              <a:graphicFrameLocks noChangeAspect="1"/>
            </p:cNvGraphicFramePr>
            <p:nvPr/>
          </p:nvGraphicFramePr>
          <p:xfrm>
            <a:off x="2570" y="2970"/>
            <a:ext cx="314" cy="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5" imgW="495000" imgH="279360" progId="Equation.3">
                    <p:embed/>
                  </p:oleObj>
                </mc:Choice>
                <mc:Fallback>
                  <p:oleObj name="公式" r:id="rId5" imgW="495000" imgH="279360" progId="Equation.3">
                    <p:embed/>
                    <p:pic>
                      <p:nvPicPr>
                        <p:cNvPr id="105529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0" y="2970"/>
                          <a:ext cx="314" cy="1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534" name="Object 62"/>
            <p:cNvGraphicFramePr>
              <a:graphicFrameLocks noChangeAspect="1"/>
            </p:cNvGraphicFramePr>
            <p:nvPr/>
          </p:nvGraphicFramePr>
          <p:xfrm>
            <a:off x="1730" y="2900"/>
            <a:ext cx="717" cy="3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公式" r:id="rId7" imgW="1143000" imgH="545760" progId="Equation.3">
                    <p:embed/>
                  </p:oleObj>
                </mc:Choice>
                <mc:Fallback>
                  <p:oleObj name="公式" r:id="rId7" imgW="1143000" imgH="545760" progId="Equation.3">
                    <p:embed/>
                    <p:pic>
                      <p:nvPicPr>
                        <p:cNvPr id="105534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0" y="2900"/>
                          <a:ext cx="717" cy="3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5597" name="Rectangle 125"/>
          <p:cNvSpPr>
            <a:spLocks noChangeArrowheads="1"/>
          </p:cNvSpPr>
          <p:nvPr/>
        </p:nvSpPr>
        <p:spPr bwMode="auto">
          <a:xfrm>
            <a:off x="534988" y="528638"/>
            <a:ext cx="5946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四、几个常用函数的</a:t>
            </a:r>
            <a:r>
              <a:rPr lang="zh-CN" altLang="en-US" sz="2800" b="1" u="none" baseline="30000">
                <a:solidFill>
                  <a:srgbClr val="000099"/>
                </a:solidFill>
              </a:rPr>
              <a:t> 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</a:t>
            </a:r>
          </a:p>
        </p:txBody>
      </p:sp>
      <p:grpSp>
        <p:nvGrpSpPr>
          <p:cNvPr id="105639" name="Group 167"/>
          <p:cNvGrpSpPr>
            <a:grpSpLocks/>
          </p:cNvGrpSpPr>
          <p:nvPr/>
        </p:nvGrpSpPr>
        <p:grpSpPr bwMode="auto">
          <a:xfrm>
            <a:off x="533400" y="3643313"/>
            <a:ext cx="4410075" cy="660400"/>
            <a:chOff x="336" y="2295"/>
            <a:chExt cx="2778" cy="416"/>
          </a:xfrm>
        </p:grpSpPr>
        <p:graphicFrame>
          <p:nvGraphicFramePr>
            <p:cNvPr id="105530" name="Object 58"/>
            <p:cNvGraphicFramePr>
              <a:graphicFrameLocks/>
            </p:cNvGraphicFramePr>
            <p:nvPr/>
          </p:nvGraphicFramePr>
          <p:xfrm>
            <a:off x="1730" y="2295"/>
            <a:ext cx="1384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7" name="公式" r:id="rId9" imgW="2197080" imgH="660240" progId="Equation.3">
                    <p:embed/>
                  </p:oleObj>
                </mc:Choice>
                <mc:Fallback>
                  <p:oleObj name="公式" r:id="rId9" imgW="2197080" imgH="660240" progId="Equation.3">
                    <p:embed/>
                    <p:pic>
                      <p:nvPicPr>
                        <p:cNvPr id="10553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0" y="2295"/>
                          <a:ext cx="1384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5637" name="Group 165"/>
            <p:cNvGrpSpPr>
              <a:grpSpLocks/>
            </p:cNvGrpSpPr>
            <p:nvPr/>
          </p:nvGrpSpPr>
          <p:grpSpPr bwMode="auto">
            <a:xfrm>
              <a:off x="336" y="2364"/>
              <a:ext cx="1363" cy="301"/>
              <a:chOff x="336" y="2364"/>
              <a:chExt cx="1363" cy="301"/>
            </a:xfrm>
          </p:grpSpPr>
          <p:pic>
            <p:nvPicPr>
              <p:cNvPr id="105532" name="Picture 60" descr="L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4" y="2421"/>
                <a:ext cx="172" cy="1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aphicFrame>
            <p:nvGraphicFramePr>
              <p:cNvPr id="105533" name="Object 61"/>
              <p:cNvGraphicFramePr>
                <a:graphicFrameLocks noChangeAspect="1"/>
              </p:cNvGraphicFramePr>
              <p:nvPr/>
            </p:nvGraphicFramePr>
            <p:xfrm>
              <a:off x="1196" y="2401"/>
              <a:ext cx="503" cy="2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68" name="公式" r:id="rId12" imgW="812520" imgH="342720" progId="Equation.3">
                      <p:embed/>
                    </p:oleObj>
                  </mc:Choice>
                  <mc:Fallback>
                    <p:oleObj name="公式" r:id="rId12" imgW="812520" imgH="342720" progId="Equation.3">
                      <p:embed/>
                      <p:pic>
                        <p:nvPicPr>
                          <p:cNvPr id="105533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96" y="2401"/>
                            <a:ext cx="503" cy="21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5599" name="Rectangle 127"/>
              <p:cNvSpPr>
                <a:spLocks noChangeArrowheads="1"/>
              </p:cNvSpPr>
              <p:nvPr/>
            </p:nvSpPr>
            <p:spPr bwMode="auto">
              <a:xfrm>
                <a:off x="336" y="2377"/>
                <a:ext cx="50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b="1" u="none">
                    <a:solidFill>
                      <a:srgbClr val="0000FF"/>
                    </a:solidFill>
                  </a:rPr>
                  <a:t>解    </a:t>
                </a:r>
              </a:p>
            </p:txBody>
          </p:sp>
          <p:sp>
            <p:nvSpPr>
              <p:cNvPr id="105602" name="Rectangle 130"/>
              <p:cNvSpPr>
                <a:spLocks noChangeArrowheads="1"/>
              </p:cNvSpPr>
              <p:nvPr/>
            </p:nvSpPr>
            <p:spPr bwMode="auto">
              <a:xfrm>
                <a:off x="660" y="2364"/>
                <a:ext cx="4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u="none"/>
                  <a:t>(2)   </a:t>
                </a:r>
              </a:p>
            </p:txBody>
          </p:sp>
        </p:grpSp>
      </p:grpSp>
      <p:graphicFrame>
        <p:nvGraphicFramePr>
          <p:cNvPr id="105604" name="Object 132"/>
          <p:cNvGraphicFramePr>
            <a:graphicFrameLocks/>
          </p:cNvGraphicFramePr>
          <p:nvPr/>
        </p:nvGraphicFramePr>
        <p:xfrm>
          <a:off x="3143250" y="3849688"/>
          <a:ext cx="2651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公式" r:id="rId14" imgW="266400" imgH="431640" progId="Equation.3">
                  <p:embed/>
                </p:oleObj>
              </mc:Choice>
              <mc:Fallback>
                <p:oleObj name="公式" r:id="rId14" imgW="266400" imgH="431640" progId="Equation.3">
                  <p:embed/>
                  <p:pic>
                    <p:nvPicPr>
                      <p:cNvPr id="105604" name="Object 1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3849688"/>
                        <a:ext cx="265113" cy="4318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640" name="Rectangle 168"/>
          <p:cNvSpPr>
            <a:spLocks noChangeArrowheads="1"/>
          </p:cNvSpPr>
          <p:nvPr/>
        </p:nvSpPr>
        <p:spPr bwMode="auto">
          <a:xfrm>
            <a:off x="688975" y="1162050"/>
            <a:ext cx="7753350" cy="2262188"/>
          </a:xfrm>
          <a:prstGeom prst="rect">
            <a:avLst/>
          </a:prstGeom>
          <a:solidFill>
            <a:srgbClr val="CCFFFF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5641" name="Group 169"/>
          <p:cNvGrpSpPr>
            <a:grpSpLocks/>
          </p:cNvGrpSpPr>
          <p:nvPr/>
        </p:nvGrpSpPr>
        <p:grpSpPr bwMode="auto">
          <a:xfrm>
            <a:off x="701675" y="1981200"/>
            <a:ext cx="2038350" cy="457200"/>
            <a:chOff x="442" y="1248"/>
            <a:chExt cx="1284" cy="288"/>
          </a:xfrm>
        </p:grpSpPr>
        <p:pic>
          <p:nvPicPr>
            <p:cNvPr id="105642" name="Picture 170" descr="复件 L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" y="133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643" name="Rectangle 171"/>
            <p:cNvSpPr>
              <a:spLocks noChangeArrowheads="1"/>
            </p:cNvSpPr>
            <p:nvPr/>
          </p:nvSpPr>
          <p:spPr bwMode="auto">
            <a:xfrm>
              <a:off x="442" y="1248"/>
              <a:ext cx="1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    [        ]    </a:t>
              </a:r>
            </a:p>
          </p:txBody>
        </p:sp>
        <p:graphicFrame>
          <p:nvGraphicFramePr>
            <p:cNvPr id="105644" name="Object 172"/>
            <p:cNvGraphicFramePr>
              <a:graphicFrameLocks noChangeAspect="1"/>
            </p:cNvGraphicFramePr>
            <p:nvPr/>
          </p:nvGraphicFramePr>
          <p:xfrm>
            <a:off x="1043" y="1322"/>
            <a:ext cx="35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0" name="公式" r:id="rId17" imgW="558720" imgH="342720" progId="Equation.3">
                    <p:embed/>
                  </p:oleObj>
                </mc:Choice>
                <mc:Fallback>
                  <p:oleObj name="公式" r:id="rId17" imgW="558720" imgH="342720" progId="Equation.3">
                    <p:embed/>
                    <p:pic>
                      <p:nvPicPr>
                        <p:cNvPr id="105644" name="Object 1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" y="1322"/>
                          <a:ext cx="35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5650" name="Object 178"/>
          <p:cNvGraphicFramePr>
            <a:graphicFrameLocks/>
          </p:cNvGraphicFramePr>
          <p:nvPr/>
        </p:nvGraphicFramePr>
        <p:xfrm>
          <a:off x="2408238" y="2079625"/>
          <a:ext cx="4826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公式" r:id="rId19" imgW="482400" imgH="330120" progId="Equation.3">
                  <p:embed/>
                </p:oleObj>
              </mc:Choice>
              <mc:Fallback>
                <p:oleObj name="公式" r:id="rId19" imgW="482400" imgH="330120" progId="Equation.3">
                  <p:embed/>
                  <p:pic>
                    <p:nvPicPr>
                      <p:cNvPr id="105650" name="Object 17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8238" y="2079625"/>
                        <a:ext cx="482600" cy="33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5675" name="Group 203"/>
          <p:cNvGrpSpPr>
            <a:grpSpLocks/>
          </p:cNvGrpSpPr>
          <p:nvPr/>
        </p:nvGrpSpPr>
        <p:grpSpPr bwMode="auto">
          <a:xfrm>
            <a:off x="696913" y="1176338"/>
            <a:ext cx="3016250" cy="717550"/>
            <a:chOff x="439" y="741"/>
            <a:chExt cx="1900" cy="452"/>
          </a:xfrm>
        </p:grpSpPr>
        <p:graphicFrame>
          <p:nvGraphicFramePr>
            <p:cNvPr id="105651" name="Object 179"/>
            <p:cNvGraphicFramePr>
              <a:graphicFrameLocks noChangeAspect="1"/>
            </p:cNvGraphicFramePr>
            <p:nvPr/>
          </p:nvGraphicFramePr>
          <p:xfrm>
            <a:off x="1980" y="741"/>
            <a:ext cx="359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" name="公式" r:id="rId21" imgW="558720" imgH="723600" progId="Equation.3">
                    <p:embed/>
                  </p:oleObj>
                </mc:Choice>
                <mc:Fallback>
                  <p:oleObj name="公式" r:id="rId21" imgW="558720" imgH="723600" progId="Equation.3">
                    <p:embed/>
                    <p:pic>
                      <p:nvPicPr>
                        <p:cNvPr id="105651" name="Object 1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0" y="741"/>
                          <a:ext cx="359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5658" name="Group 186"/>
            <p:cNvGrpSpPr>
              <a:grpSpLocks/>
            </p:cNvGrpSpPr>
            <p:nvPr/>
          </p:nvGrpSpPr>
          <p:grpSpPr bwMode="auto">
            <a:xfrm>
              <a:off x="439" y="808"/>
              <a:ext cx="1016" cy="288"/>
              <a:chOff x="439" y="808"/>
              <a:chExt cx="1016" cy="288"/>
            </a:xfrm>
          </p:grpSpPr>
          <p:pic>
            <p:nvPicPr>
              <p:cNvPr id="105659" name="Picture 187" descr="复件 L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8" y="894"/>
                <a:ext cx="163" cy="1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660" name="Rectangle 188"/>
              <p:cNvSpPr>
                <a:spLocks noChangeArrowheads="1"/>
              </p:cNvSpPr>
              <p:nvPr/>
            </p:nvSpPr>
            <p:spPr bwMode="auto">
              <a:xfrm>
                <a:off x="439" y="808"/>
                <a:ext cx="10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u="none"/>
                  <a:t>(1)     [1]</a:t>
                </a:r>
                <a:r>
                  <a:rPr lang="en-US" altLang="zh-CN" sz="1000" b="1" u="none"/>
                  <a:t> </a:t>
                </a:r>
                <a:r>
                  <a:rPr lang="en-US" altLang="zh-CN" b="1" u="none"/>
                  <a:t>    </a:t>
                </a:r>
              </a:p>
            </p:txBody>
          </p:sp>
        </p:grpSp>
        <p:grpSp>
          <p:nvGrpSpPr>
            <p:cNvPr id="105665" name="Group 193"/>
            <p:cNvGrpSpPr>
              <a:grpSpLocks/>
            </p:cNvGrpSpPr>
            <p:nvPr/>
          </p:nvGrpSpPr>
          <p:grpSpPr bwMode="auto">
            <a:xfrm>
              <a:off x="1145" y="808"/>
              <a:ext cx="1073" cy="288"/>
              <a:chOff x="1145" y="808"/>
              <a:chExt cx="1073" cy="288"/>
            </a:xfrm>
          </p:grpSpPr>
          <p:pic>
            <p:nvPicPr>
              <p:cNvPr id="105666" name="Picture 194" descr="复件 L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0" y="886"/>
                <a:ext cx="163" cy="1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aphicFrame>
            <p:nvGraphicFramePr>
              <p:cNvPr id="105667" name="Object 195"/>
              <p:cNvGraphicFramePr>
                <a:graphicFrameLocks noChangeAspect="1"/>
              </p:cNvGraphicFramePr>
              <p:nvPr/>
            </p:nvGraphicFramePr>
            <p:xfrm>
              <a:off x="1564" y="863"/>
              <a:ext cx="320" cy="2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3" name="公式" r:id="rId23" imgW="533160" imgH="342720" progId="Equation.3">
                      <p:embed/>
                    </p:oleObj>
                  </mc:Choice>
                  <mc:Fallback>
                    <p:oleObj name="公式" r:id="rId23" imgW="533160" imgH="342720" progId="Equation.3">
                      <p:embed/>
                      <p:pic>
                        <p:nvPicPr>
                          <p:cNvPr id="105667" name="Object 19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64" y="863"/>
                            <a:ext cx="320" cy="2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5668" name="Rectangle 196"/>
              <p:cNvSpPr>
                <a:spLocks noChangeArrowheads="1"/>
              </p:cNvSpPr>
              <p:nvPr/>
            </p:nvSpPr>
            <p:spPr bwMode="auto">
              <a:xfrm>
                <a:off x="1145" y="808"/>
                <a:ext cx="107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u="none"/>
                  <a:t>=    [       ]    </a:t>
                </a:r>
              </a:p>
            </p:txBody>
          </p:sp>
        </p:grpSp>
      </p:grpSp>
      <p:grpSp>
        <p:nvGrpSpPr>
          <p:cNvPr id="105696" name="Group 224"/>
          <p:cNvGrpSpPr>
            <a:grpSpLocks/>
          </p:cNvGrpSpPr>
          <p:nvPr/>
        </p:nvGrpSpPr>
        <p:grpSpPr bwMode="auto">
          <a:xfrm>
            <a:off x="4978400" y="4705350"/>
            <a:ext cx="1417638" cy="860425"/>
            <a:chOff x="4313" y="3778"/>
            <a:chExt cx="893" cy="542"/>
          </a:xfrm>
        </p:grpSpPr>
        <p:sp>
          <p:nvSpPr>
            <p:cNvPr id="105697" name="AutoShape 225">
              <a:hlinkClick r:id="rId2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581" y="3778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698" name="Text Box 226"/>
            <p:cNvSpPr txBox="1">
              <a:spLocks noChangeArrowheads="1"/>
            </p:cNvSpPr>
            <p:nvPr/>
          </p:nvSpPr>
          <p:spPr bwMode="auto">
            <a:xfrm>
              <a:off x="4313" y="3954"/>
              <a:ext cx="893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0" lang="zh-CN" altLang="en-US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含冲激函数的</a:t>
              </a:r>
            </a:p>
            <a:p>
              <a:pPr algn="ctr"/>
              <a:r>
                <a:rPr kumimoji="0" lang="zh-CN" altLang="en-US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拉氏变换问题</a:t>
              </a:r>
              <a:endParaRPr kumimoji="0" lang="zh-CN" altLang="en-US" sz="1600" b="1" u="none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  <p:sp>
          <p:nvSpPr>
            <p:cNvPr id="105699" name="Rectangle 227"/>
            <p:cNvSpPr>
              <a:spLocks noChangeArrowheads="1"/>
            </p:cNvSpPr>
            <p:nvPr/>
          </p:nvSpPr>
          <p:spPr bwMode="auto">
            <a:xfrm>
              <a:off x="4360" y="3991"/>
              <a:ext cx="804" cy="315"/>
            </a:xfrm>
            <a:prstGeom prst="rect">
              <a:avLst/>
            </a:prstGeom>
            <a:noFill/>
            <a:ln w="9525" algn="ctr">
              <a:solidFill>
                <a:srgbClr val="B2B2B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05700" name="Picture 2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5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5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0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111E-6 1.48148E-6 L 0.04305 1.48148E-6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056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5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926" name="Picture 2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27" name="Picture 2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28" name="Picture 2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29" name="Picture 20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0" name="Picture 2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1" name="Picture 2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2" name="Picture 2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3" name="Picture 21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4" name="Picture 2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5" name="Picture 2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6" name="Picture 2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7" name="Picture 2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8" name="Picture 2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39" name="Picture 2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40" name="Picture 2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41" name="Picture 2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42" name="Picture 2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43" name="Picture 2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44" name="Picture 2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945" name="Picture 22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8765" name="Object 45"/>
          <p:cNvGraphicFramePr>
            <a:graphicFrameLocks noChangeAspect="1"/>
          </p:cNvGraphicFramePr>
          <p:nvPr/>
        </p:nvGraphicFramePr>
        <p:xfrm>
          <a:off x="4487863" y="3590925"/>
          <a:ext cx="2189162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" name="公式" r:id="rId5" imgW="2197080" imgH="723600" progId="Equation.3">
                  <p:embed/>
                </p:oleObj>
              </mc:Choice>
              <mc:Fallback>
                <p:oleObj name="公式" r:id="rId5" imgW="2197080" imgH="723600" progId="Equation.3">
                  <p:embed/>
                  <p:pic>
                    <p:nvPicPr>
                      <p:cNvPr id="158765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7863" y="3590925"/>
                        <a:ext cx="2189162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8886" name="Group 166"/>
          <p:cNvGrpSpPr>
            <a:grpSpLocks/>
          </p:cNvGrpSpPr>
          <p:nvPr/>
        </p:nvGrpSpPr>
        <p:grpSpPr bwMode="auto">
          <a:xfrm>
            <a:off x="2471738" y="4627563"/>
            <a:ext cx="4294187" cy="735012"/>
            <a:chOff x="1557" y="2915"/>
            <a:chExt cx="2705" cy="463"/>
          </a:xfrm>
        </p:grpSpPr>
        <p:graphicFrame>
          <p:nvGraphicFramePr>
            <p:cNvPr id="158763" name="Object 43"/>
            <p:cNvGraphicFramePr>
              <a:graphicFrameLocks noChangeAspect="1"/>
            </p:cNvGraphicFramePr>
            <p:nvPr/>
          </p:nvGraphicFramePr>
          <p:xfrm>
            <a:off x="1557" y="2916"/>
            <a:ext cx="1171" cy="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0" name="公式" r:id="rId7" imgW="1866600" imgH="723600" progId="Equation.3">
                    <p:embed/>
                  </p:oleObj>
                </mc:Choice>
                <mc:Fallback>
                  <p:oleObj name="公式" r:id="rId7" imgW="1866600" imgH="723600" progId="Equation.3">
                    <p:embed/>
                    <p:pic>
                      <p:nvPicPr>
                        <p:cNvPr id="158763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7" y="2916"/>
                          <a:ext cx="1171" cy="4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66" name="Object 46"/>
            <p:cNvGraphicFramePr>
              <a:graphicFrameLocks noChangeAspect="1"/>
            </p:cNvGraphicFramePr>
            <p:nvPr/>
          </p:nvGraphicFramePr>
          <p:xfrm>
            <a:off x="2717" y="2915"/>
            <a:ext cx="1545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1" name="公式" r:id="rId9" imgW="2463480" imgH="723600" progId="Equation.3">
                    <p:embed/>
                  </p:oleObj>
                </mc:Choice>
                <mc:Fallback>
                  <p:oleObj name="公式" r:id="rId9" imgW="2463480" imgH="723600" progId="Equation.3">
                    <p:embed/>
                    <p:pic>
                      <p:nvPicPr>
                        <p:cNvPr id="158766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7" y="2915"/>
                          <a:ext cx="1545" cy="4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8781" name="Object 61"/>
          <p:cNvGraphicFramePr>
            <a:graphicFrameLocks noChangeAspect="1"/>
          </p:cNvGraphicFramePr>
          <p:nvPr/>
        </p:nvGraphicFramePr>
        <p:xfrm>
          <a:off x="7105650" y="5608638"/>
          <a:ext cx="976313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公式" r:id="rId11" imgW="977760" imgH="736560" progId="Equation.3">
                  <p:embed/>
                </p:oleObj>
              </mc:Choice>
              <mc:Fallback>
                <p:oleObj name="公式" r:id="rId11" imgW="977760" imgH="736560" progId="Equation.3">
                  <p:embed/>
                  <p:pic>
                    <p:nvPicPr>
                      <p:cNvPr id="158781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5650" y="5608638"/>
                        <a:ext cx="976313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847" name="Rectangle 127"/>
          <p:cNvSpPr>
            <a:spLocks noChangeArrowheads="1"/>
          </p:cNvSpPr>
          <p:nvPr/>
        </p:nvSpPr>
        <p:spPr bwMode="auto">
          <a:xfrm>
            <a:off x="534988" y="528638"/>
            <a:ext cx="6232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四、几个常用函数的</a:t>
            </a:r>
            <a:r>
              <a:rPr lang="zh-CN" altLang="en-US" sz="2800" b="1" u="none" baseline="30000">
                <a:solidFill>
                  <a:srgbClr val="000099"/>
                </a:solidFill>
              </a:rPr>
              <a:t> 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</a:t>
            </a:r>
          </a:p>
        </p:txBody>
      </p:sp>
      <p:grpSp>
        <p:nvGrpSpPr>
          <p:cNvPr id="158885" name="Group 165"/>
          <p:cNvGrpSpPr>
            <a:grpSpLocks/>
          </p:cNvGrpSpPr>
          <p:nvPr/>
        </p:nvGrpSpPr>
        <p:grpSpPr bwMode="auto">
          <a:xfrm>
            <a:off x="533400" y="3638550"/>
            <a:ext cx="3881438" cy="628650"/>
            <a:chOff x="336" y="2292"/>
            <a:chExt cx="2445" cy="396"/>
          </a:xfrm>
        </p:grpSpPr>
        <p:graphicFrame>
          <p:nvGraphicFramePr>
            <p:cNvPr id="158759" name="Object 39"/>
            <p:cNvGraphicFramePr>
              <a:graphicFrameLocks noChangeAspect="1"/>
            </p:cNvGraphicFramePr>
            <p:nvPr/>
          </p:nvGraphicFramePr>
          <p:xfrm>
            <a:off x="1562" y="2292"/>
            <a:ext cx="1219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公式" r:id="rId13" imgW="1942920" imgH="622080" progId="Equation.3">
                    <p:embed/>
                  </p:oleObj>
                </mc:Choice>
                <mc:Fallback>
                  <p:oleObj name="公式" r:id="rId13" imgW="1942920" imgH="622080" progId="Equation.3">
                    <p:embed/>
                    <p:pic>
                      <p:nvPicPr>
                        <p:cNvPr id="158759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2" y="2292"/>
                          <a:ext cx="1219" cy="3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62" name="Object 42"/>
            <p:cNvGraphicFramePr>
              <a:graphicFrameLocks noChangeAspect="1"/>
            </p:cNvGraphicFramePr>
            <p:nvPr/>
          </p:nvGraphicFramePr>
          <p:xfrm>
            <a:off x="1193" y="2346"/>
            <a:ext cx="338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4" name="公式" r:id="rId15" imgW="545760" imgH="431640" progId="Equation.3">
                    <p:embed/>
                  </p:oleObj>
                </mc:Choice>
                <mc:Fallback>
                  <p:oleObj name="公式" r:id="rId15" imgW="545760" imgH="431640" progId="Equation.3">
                    <p:embed/>
                    <p:pic>
                      <p:nvPicPr>
                        <p:cNvPr id="158762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3" y="2346"/>
                          <a:ext cx="338" cy="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8849" name="Picture 129" descr="L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4" y="2421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850" name="Rectangle 130"/>
            <p:cNvSpPr>
              <a:spLocks noChangeArrowheads="1"/>
            </p:cNvSpPr>
            <p:nvPr/>
          </p:nvSpPr>
          <p:spPr bwMode="auto">
            <a:xfrm>
              <a:off x="336" y="237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158851" name="Rectangle 131"/>
            <p:cNvSpPr>
              <a:spLocks noChangeArrowheads="1"/>
            </p:cNvSpPr>
            <p:nvPr/>
          </p:nvSpPr>
          <p:spPr bwMode="auto">
            <a:xfrm>
              <a:off x="660" y="2364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(3)    </a:t>
              </a:r>
            </a:p>
          </p:txBody>
        </p:sp>
      </p:grpSp>
      <p:grpSp>
        <p:nvGrpSpPr>
          <p:cNvPr id="158887" name="Group 167"/>
          <p:cNvGrpSpPr>
            <a:grpSpLocks/>
          </p:cNvGrpSpPr>
          <p:nvPr/>
        </p:nvGrpSpPr>
        <p:grpSpPr bwMode="auto">
          <a:xfrm>
            <a:off x="6865938" y="4629150"/>
            <a:ext cx="1658937" cy="731838"/>
            <a:chOff x="4325" y="2916"/>
            <a:chExt cx="1045" cy="461"/>
          </a:xfrm>
        </p:grpSpPr>
        <p:graphicFrame>
          <p:nvGraphicFramePr>
            <p:cNvPr id="158768" name="Object 48"/>
            <p:cNvGraphicFramePr>
              <a:graphicFrameLocks noChangeAspect="1"/>
            </p:cNvGraphicFramePr>
            <p:nvPr/>
          </p:nvGraphicFramePr>
          <p:xfrm>
            <a:off x="4890" y="2978"/>
            <a:ext cx="48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name="公式" r:id="rId18" imgW="774360" imgH="431640" progId="Equation.3">
                    <p:embed/>
                  </p:oleObj>
                </mc:Choice>
                <mc:Fallback>
                  <p:oleObj name="公式" r:id="rId18" imgW="774360" imgH="431640" progId="Equation.3">
                    <p:embed/>
                    <p:pic>
                      <p:nvPicPr>
                        <p:cNvPr id="158768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0" y="2978"/>
                          <a:ext cx="480" cy="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69" name="Object 49"/>
            <p:cNvGraphicFramePr>
              <a:graphicFrameLocks noChangeAspect="1"/>
            </p:cNvGraphicFramePr>
            <p:nvPr/>
          </p:nvGraphicFramePr>
          <p:xfrm>
            <a:off x="4325" y="2916"/>
            <a:ext cx="351" cy="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6" name="公式" r:id="rId20" imgW="558720" imgH="723600" progId="Equation.3">
                    <p:embed/>
                  </p:oleObj>
                </mc:Choice>
                <mc:Fallback>
                  <p:oleObj name="公式" r:id="rId20" imgW="558720" imgH="723600" progId="Equation.3">
                    <p:embed/>
                    <p:pic>
                      <p:nvPicPr>
                        <p:cNvPr id="158769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5" y="2916"/>
                          <a:ext cx="351" cy="4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8880" name="Picture 160" descr="L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9" y="3056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8888" name="Group 168"/>
          <p:cNvGrpSpPr>
            <a:grpSpLocks/>
          </p:cNvGrpSpPr>
          <p:nvPr/>
        </p:nvGrpSpPr>
        <p:grpSpPr bwMode="auto">
          <a:xfrm>
            <a:off x="2473325" y="5646738"/>
            <a:ext cx="2549525" cy="744537"/>
            <a:chOff x="1558" y="3557"/>
            <a:chExt cx="1606" cy="469"/>
          </a:xfrm>
        </p:grpSpPr>
        <p:graphicFrame>
          <p:nvGraphicFramePr>
            <p:cNvPr id="158776" name="Object 56"/>
            <p:cNvGraphicFramePr>
              <a:graphicFrameLocks noChangeAspect="1"/>
            </p:cNvGraphicFramePr>
            <p:nvPr/>
          </p:nvGraphicFramePr>
          <p:xfrm>
            <a:off x="2677" y="3623"/>
            <a:ext cx="487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7" name="公式" r:id="rId22" imgW="787320" imgH="431640" progId="Equation.3">
                    <p:embed/>
                  </p:oleObj>
                </mc:Choice>
                <mc:Fallback>
                  <p:oleObj name="公式" r:id="rId22" imgW="787320" imgH="431640" progId="Equation.3">
                    <p:embed/>
                    <p:pic>
                      <p:nvPicPr>
                        <p:cNvPr id="158776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7" y="3623"/>
                          <a:ext cx="487" cy="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77" name="Object 57"/>
            <p:cNvGraphicFramePr>
              <a:graphicFrameLocks noChangeAspect="1"/>
            </p:cNvGraphicFramePr>
            <p:nvPr/>
          </p:nvGraphicFramePr>
          <p:xfrm>
            <a:off x="1558" y="3557"/>
            <a:ext cx="902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8" name="公式" r:id="rId24" imgW="1434960" imgH="736560" progId="Equation.3">
                    <p:embed/>
                  </p:oleObj>
                </mc:Choice>
                <mc:Fallback>
                  <p:oleObj name="公式" r:id="rId24" imgW="1434960" imgH="736560" progId="Equation.3">
                    <p:embed/>
                    <p:pic>
                      <p:nvPicPr>
                        <p:cNvPr id="158777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8" y="3557"/>
                          <a:ext cx="902" cy="46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8881" name="Picture 161" descr="L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" y="3703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8889" name="Group 169"/>
          <p:cNvGrpSpPr>
            <a:grpSpLocks/>
          </p:cNvGrpSpPr>
          <p:nvPr/>
        </p:nvGrpSpPr>
        <p:grpSpPr bwMode="auto">
          <a:xfrm>
            <a:off x="5076825" y="5630863"/>
            <a:ext cx="1970088" cy="744537"/>
            <a:chOff x="3198" y="3547"/>
            <a:chExt cx="1241" cy="469"/>
          </a:xfrm>
        </p:grpSpPr>
        <p:graphicFrame>
          <p:nvGraphicFramePr>
            <p:cNvPr id="158779" name="Object 59"/>
            <p:cNvGraphicFramePr>
              <a:graphicFrameLocks noChangeAspect="1"/>
            </p:cNvGraphicFramePr>
            <p:nvPr/>
          </p:nvGraphicFramePr>
          <p:xfrm>
            <a:off x="4195" y="3670"/>
            <a:ext cx="244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9" name="公式" r:id="rId26" imgW="393480" imgH="342720" progId="Equation.3">
                    <p:embed/>
                  </p:oleObj>
                </mc:Choice>
                <mc:Fallback>
                  <p:oleObj name="公式" r:id="rId26" imgW="393480" imgH="342720" progId="Equation.3">
                    <p:embed/>
                    <p:pic>
                      <p:nvPicPr>
                        <p:cNvPr id="158779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5" y="3670"/>
                          <a:ext cx="244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80" name="Object 60"/>
            <p:cNvGraphicFramePr>
              <a:graphicFrameLocks noChangeAspect="1"/>
            </p:cNvGraphicFramePr>
            <p:nvPr/>
          </p:nvGraphicFramePr>
          <p:xfrm>
            <a:off x="3564" y="3547"/>
            <a:ext cx="415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0" name="公式" r:id="rId28" imgW="660240" imgH="736560" progId="Equation.3">
                    <p:embed/>
                  </p:oleObj>
                </mc:Choice>
                <mc:Fallback>
                  <p:oleObj name="公式" r:id="rId28" imgW="660240" imgH="736560" progId="Equation.3">
                    <p:embed/>
                    <p:pic>
                      <p:nvPicPr>
                        <p:cNvPr id="15878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4" y="3547"/>
                          <a:ext cx="415" cy="46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82" name="Object 62"/>
            <p:cNvGraphicFramePr>
              <a:graphicFrameLocks noChangeAspect="1"/>
            </p:cNvGraphicFramePr>
            <p:nvPr/>
          </p:nvGraphicFramePr>
          <p:xfrm>
            <a:off x="3198" y="3741"/>
            <a:ext cx="343" cy="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1" name="公式" r:id="rId30" imgW="545760" imgH="139680" progId="Equation.3">
                    <p:embed/>
                  </p:oleObj>
                </mc:Choice>
                <mc:Fallback>
                  <p:oleObj name="公式" r:id="rId30" imgW="545760" imgH="139680" progId="Equation.3">
                    <p:embed/>
                    <p:pic>
                      <p:nvPicPr>
                        <p:cNvPr id="158782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8" y="3741"/>
                          <a:ext cx="343" cy="8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8882" name="Picture 162" descr="L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8" y="3691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8891" name="Rectangle 171"/>
          <p:cNvSpPr>
            <a:spLocks noChangeArrowheads="1"/>
          </p:cNvSpPr>
          <p:nvPr/>
        </p:nvSpPr>
        <p:spPr bwMode="auto">
          <a:xfrm>
            <a:off x="688975" y="1162050"/>
            <a:ext cx="7753350" cy="2262188"/>
          </a:xfrm>
          <a:prstGeom prst="rect">
            <a:avLst/>
          </a:prstGeom>
          <a:solidFill>
            <a:srgbClr val="CCFFFF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8892" name="Group 172"/>
          <p:cNvGrpSpPr>
            <a:grpSpLocks/>
          </p:cNvGrpSpPr>
          <p:nvPr/>
        </p:nvGrpSpPr>
        <p:grpSpPr bwMode="auto">
          <a:xfrm>
            <a:off x="701675" y="1981200"/>
            <a:ext cx="2038350" cy="457200"/>
            <a:chOff x="442" y="1248"/>
            <a:chExt cx="1284" cy="288"/>
          </a:xfrm>
        </p:grpSpPr>
        <p:pic>
          <p:nvPicPr>
            <p:cNvPr id="158893" name="Picture 173" descr="复件 L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" y="133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894" name="Rectangle 174"/>
            <p:cNvSpPr>
              <a:spLocks noChangeArrowheads="1"/>
            </p:cNvSpPr>
            <p:nvPr/>
          </p:nvSpPr>
          <p:spPr bwMode="auto">
            <a:xfrm>
              <a:off x="442" y="1248"/>
              <a:ext cx="1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    [        ]    </a:t>
              </a:r>
            </a:p>
          </p:txBody>
        </p:sp>
        <p:graphicFrame>
          <p:nvGraphicFramePr>
            <p:cNvPr id="158895" name="Object 175"/>
            <p:cNvGraphicFramePr>
              <a:graphicFrameLocks noChangeAspect="1"/>
            </p:cNvGraphicFramePr>
            <p:nvPr/>
          </p:nvGraphicFramePr>
          <p:xfrm>
            <a:off x="1043" y="1322"/>
            <a:ext cx="35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2" name="公式" r:id="rId33" imgW="558720" imgH="342720" progId="Equation.3">
                    <p:embed/>
                  </p:oleObj>
                </mc:Choice>
                <mc:Fallback>
                  <p:oleObj name="公式" r:id="rId33" imgW="558720" imgH="342720" progId="Equation.3">
                    <p:embed/>
                    <p:pic>
                      <p:nvPicPr>
                        <p:cNvPr id="158895" name="Object 1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" y="1322"/>
                          <a:ext cx="35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8901" name="Object 181"/>
          <p:cNvGraphicFramePr>
            <a:graphicFrameLocks/>
          </p:cNvGraphicFramePr>
          <p:nvPr/>
        </p:nvGraphicFramePr>
        <p:xfrm>
          <a:off x="2408238" y="2079625"/>
          <a:ext cx="4826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公式" r:id="rId35" imgW="482400" imgH="330120" progId="Equation.3">
                  <p:embed/>
                </p:oleObj>
              </mc:Choice>
              <mc:Fallback>
                <p:oleObj name="公式" r:id="rId35" imgW="482400" imgH="330120" progId="Equation.3">
                  <p:embed/>
                  <p:pic>
                    <p:nvPicPr>
                      <p:cNvPr id="158901" name="Object 18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8238" y="2079625"/>
                        <a:ext cx="482600" cy="33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902" name="Object 182"/>
          <p:cNvGraphicFramePr>
            <a:graphicFrameLocks noChangeAspect="1"/>
          </p:cNvGraphicFramePr>
          <p:nvPr/>
        </p:nvGraphicFramePr>
        <p:xfrm>
          <a:off x="3143250" y="1176338"/>
          <a:ext cx="5699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公式" r:id="rId37" imgW="558720" imgH="723600" progId="Equation.3">
                  <p:embed/>
                </p:oleObj>
              </mc:Choice>
              <mc:Fallback>
                <p:oleObj name="公式" r:id="rId37" imgW="558720" imgH="723600" progId="Equation.3">
                  <p:embed/>
                  <p:pic>
                    <p:nvPicPr>
                      <p:cNvPr id="158902" name="Object 1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176338"/>
                        <a:ext cx="569913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908" name="Object 188"/>
          <p:cNvGraphicFramePr>
            <a:graphicFrameLocks noChangeAspect="1"/>
          </p:cNvGraphicFramePr>
          <p:nvPr/>
        </p:nvGraphicFramePr>
        <p:xfrm>
          <a:off x="2132013" y="2636838"/>
          <a:ext cx="86677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公式" r:id="rId39" imgW="876240" imgH="736560" progId="Equation.3">
                  <p:embed/>
                </p:oleObj>
              </mc:Choice>
              <mc:Fallback>
                <p:oleObj name="公式" r:id="rId39" imgW="876240" imgH="736560" progId="Equation.3">
                  <p:embed/>
                  <p:pic>
                    <p:nvPicPr>
                      <p:cNvPr id="158908" name="Object 1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013" y="2636838"/>
                        <a:ext cx="86677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8909" name="Group 189"/>
          <p:cNvGrpSpPr>
            <a:grpSpLocks/>
          </p:cNvGrpSpPr>
          <p:nvPr/>
        </p:nvGrpSpPr>
        <p:grpSpPr bwMode="auto">
          <a:xfrm>
            <a:off x="696913" y="1282700"/>
            <a:ext cx="1612900" cy="457200"/>
            <a:chOff x="439" y="808"/>
            <a:chExt cx="1016" cy="288"/>
          </a:xfrm>
        </p:grpSpPr>
        <p:pic>
          <p:nvPicPr>
            <p:cNvPr id="158910" name="Picture 190" descr="复件 L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89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911" name="Rectangle 191"/>
            <p:cNvSpPr>
              <a:spLocks noChangeArrowheads="1"/>
            </p:cNvSpPr>
            <p:nvPr/>
          </p:nvSpPr>
          <p:spPr bwMode="auto">
            <a:xfrm>
              <a:off x="439" y="808"/>
              <a:ext cx="1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(1)     [1]</a:t>
              </a:r>
              <a:r>
                <a:rPr lang="en-US" altLang="zh-CN" sz="1000" b="1" u="none"/>
                <a:t> </a:t>
              </a:r>
              <a:r>
                <a:rPr lang="en-US" altLang="zh-CN" b="1" u="none"/>
                <a:t>    </a:t>
              </a:r>
            </a:p>
          </p:txBody>
        </p:sp>
      </p:grpSp>
      <p:grpSp>
        <p:nvGrpSpPr>
          <p:cNvPr id="158912" name="Group 192"/>
          <p:cNvGrpSpPr>
            <a:grpSpLocks/>
          </p:cNvGrpSpPr>
          <p:nvPr/>
        </p:nvGrpSpPr>
        <p:grpSpPr bwMode="auto">
          <a:xfrm>
            <a:off x="701675" y="2746375"/>
            <a:ext cx="1809750" cy="457200"/>
            <a:chOff x="442" y="1730"/>
            <a:chExt cx="1140" cy="288"/>
          </a:xfrm>
        </p:grpSpPr>
        <p:pic>
          <p:nvPicPr>
            <p:cNvPr id="158913" name="Picture 193" descr="复件 L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" y="1815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58914" name="Object 194"/>
            <p:cNvGraphicFramePr>
              <a:graphicFrameLocks noChangeAspect="1"/>
            </p:cNvGraphicFramePr>
            <p:nvPr/>
          </p:nvGraphicFramePr>
          <p:xfrm>
            <a:off x="1050" y="1753"/>
            <a:ext cx="212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6" name="公式" r:id="rId41" imgW="330120" imgH="368280" progId="Equation.3">
                    <p:embed/>
                  </p:oleObj>
                </mc:Choice>
                <mc:Fallback>
                  <p:oleObj name="公式" r:id="rId41" imgW="330120" imgH="368280" progId="Equation.3">
                    <p:embed/>
                    <p:pic>
                      <p:nvPicPr>
                        <p:cNvPr id="158914" name="Object 1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0" y="1753"/>
                          <a:ext cx="212" cy="2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8915" name="Rectangle 195"/>
            <p:cNvSpPr>
              <a:spLocks noChangeArrowheads="1"/>
            </p:cNvSpPr>
            <p:nvPr/>
          </p:nvSpPr>
          <p:spPr bwMode="auto">
            <a:xfrm>
              <a:off x="442" y="1730"/>
              <a:ext cx="11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(3)     [     ]    </a:t>
              </a:r>
            </a:p>
          </p:txBody>
        </p:sp>
      </p:grpSp>
      <p:grpSp>
        <p:nvGrpSpPr>
          <p:cNvPr id="158916" name="Group 196"/>
          <p:cNvGrpSpPr>
            <a:grpSpLocks/>
          </p:cNvGrpSpPr>
          <p:nvPr/>
        </p:nvGrpSpPr>
        <p:grpSpPr bwMode="auto">
          <a:xfrm>
            <a:off x="1817688" y="1282700"/>
            <a:ext cx="1703387" cy="457200"/>
            <a:chOff x="1145" y="808"/>
            <a:chExt cx="1073" cy="288"/>
          </a:xfrm>
        </p:grpSpPr>
        <p:pic>
          <p:nvPicPr>
            <p:cNvPr id="158917" name="Picture 197" descr="复件 L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0" y="88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58918" name="Object 198"/>
            <p:cNvGraphicFramePr>
              <a:graphicFrameLocks noChangeAspect="1"/>
            </p:cNvGraphicFramePr>
            <p:nvPr/>
          </p:nvGraphicFramePr>
          <p:xfrm>
            <a:off x="1564" y="863"/>
            <a:ext cx="320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07" name="公式" r:id="rId43" imgW="533160" imgH="342720" progId="Equation.3">
                    <p:embed/>
                  </p:oleObj>
                </mc:Choice>
                <mc:Fallback>
                  <p:oleObj name="公式" r:id="rId43" imgW="533160" imgH="342720" progId="Equation.3">
                    <p:embed/>
                    <p:pic>
                      <p:nvPicPr>
                        <p:cNvPr id="158918" name="Object 1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863"/>
                          <a:ext cx="320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8919" name="Rectangle 199"/>
            <p:cNvSpPr>
              <a:spLocks noChangeArrowheads="1"/>
            </p:cNvSpPr>
            <p:nvPr/>
          </p:nvSpPr>
          <p:spPr bwMode="auto">
            <a:xfrm>
              <a:off x="1145" y="808"/>
              <a:ext cx="10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=    [       ]    </a:t>
              </a:r>
            </a:p>
          </p:txBody>
        </p:sp>
      </p:grpSp>
      <p:graphicFrame>
        <p:nvGraphicFramePr>
          <p:cNvPr id="158920" name="Object 200"/>
          <p:cNvGraphicFramePr>
            <a:graphicFrameLocks noChangeAspect="1"/>
          </p:cNvGraphicFramePr>
          <p:nvPr/>
        </p:nvGraphicFramePr>
        <p:xfrm>
          <a:off x="3033713" y="2636838"/>
          <a:ext cx="150812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公式" r:id="rId45" imgW="1523880" imgH="736560" progId="Equation.3">
                  <p:embed/>
                </p:oleObj>
              </mc:Choice>
              <mc:Fallback>
                <p:oleObj name="公式" r:id="rId45" imgW="1523880" imgH="736560" progId="Equation.3">
                  <p:embed/>
                  <p:pic>
                    <p:nvPicPr>
                      <p:cNvPr id="158920" name="Object 2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2636838"/>
                        <a:ext cx="150812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8946" name="Group 226"/>
          <p:cNvGrpSpPr>
            <a:grpSpLocks/>
          </p:cNvGrpSpPr>
          <p:nvPr/>
        </p:nvGrpSpPr>
        <p:grpSpPr bwMode="auto">
          <a:xfrm>
            <a:off x="7369175" y="3670300"/>
            <a:ext cx="1382713" cy="635000"/>
            <a:chOff x="2009" y="3321"/>
            <a:chExt cx="871" cy="400"/>
          </a:xfrm>
        </p:grpSpPr>
        <p:sp>
          <p:nvSpPr>
            <p:cNvPr id="158947" name="AutoShape 227">
              <a:hlinkClick r:id="rId4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8948" name="Text Box 228"/>
            <p:cNvSpPr txBox="1">
              <a:spLocks noChangeArrowheads="1"/>
            </p:cNvSpPr>
            <p:nvPr/>
          </p:nvSpPr>
          <p:spPr bwMode="auto">
            <a:xfrm>
              <a:off x="2009" y="3509"/>
              <a:ext cx="87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en-US" altLang="zh-CN" sz="1600" b="1" i="1" u="none">
                  <a:solidFill>
                    <a:srgbClr val="B2B2B2"/>
                  </a:solidFill>
                  <a:latin typeface="Symbol" panose="05050102010706020507" pitchFamily="18" charset="2"/>
                  <a:ea typeface="楷体_GB2312" pitchFamily="49" charset="-122"/>
                </a:rPr>
                <a:t>G </a:t>
              </a:r>
              <a:r>
                <a:rPr kumimoji="0" lang="zh-CN" altLang="en-US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函数简介</a:t>
              </a:r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 b="1" u="none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158949" name="Picture 22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8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8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58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8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5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8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5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1589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946" name="Picture 2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47" name="Picture 2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48" name="Picture 2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49" name="Picture 20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0" name="Picture 2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1" name="Picture 2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2" name="Picture 2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3" name="Picture 20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4" name="Picture 2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5" name="Picture 2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6" name="Picture 2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7" name="Picture 2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8" name="Picture 2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59" name="Picture 2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60" name="Picture 2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61" name="Picture 2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62" name="Picture 2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63" name="Picture 2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64" name="Picture 2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965" name="Picture 2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9811" name="Object 67"/>
          <p:cNvGraphicFramePr>
            <a:graphicFrameLocks noChangeAspect="1"/>
          </p:cNvGraphicFramePr>
          <p:nvPr/>
        </p:nvGraphicFramePr>
        <p:xfrm>
          <a:off x="2943225" y="5594350"/>
          <a:ext cx="2468563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公式" r:id="rId5" imgW="2514600" imgH="787320" progId="Equation.3">
                  <p:embed/>
                </p:oleObj>
              </mc:Choice>
              <mc:Fallback>
                <p:oleObj name="公式" r:id="rId5" imgW="2514600" imgH="787320" progId="Equation.3">
                  <p:embed/>
                  <p:pic>
                    <p:nvPicPr>
                      <p:cNvPr id="159811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5594350"/>
                        <a:ext cx="2468563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812" name="Object 68"/>
          <p:cNvGraphicFramePr>
            <a:graphicFrameLocks noChangeAspect="1"/>
          </p:cNvGraphicFramePr>
          <p:nvPr/>
        </p:nvGraphicFramePr>
        <p:xfrm>
          <a:off x="5494338" y="5614988"/>
          <a:ext cx="1260475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公式" r:id="rId7" imgW="1282680" imgH="736560" progId="Equation.3">
                  <p:embed/>
                </p:oleObj>
              </mc:Choice>
              <mc:Fallback>
                <p:oleObj name="公式" r:id="rId7" imgW="1282680" imgH="736560" progId="Equation.3">
                  <p:embed/>
                  <p:pic>
                    <p:nvPicPr>
                      <p:cNvPr id="159812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338" y="5614988"/>
                        <a:ext cx="1260475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9873" name="Rectangle 129"/>
          <p:cNvSpPr>
            <a:spLocks noChangeArrowheads="1"/>
          </p:cNvSpPr>
          <p:nvPr/>
        </p:nvSpPr>
        <p:spPr bwMode="auto">
          <a:xfrm>
            <a:off x="534988" y="528638"/>
            <a:ext cx="6030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四、几个常用函数的</a:t>
            </a:r>
            <a:r>
              <a:rPr lang="zh-CN" altLang="en-US" sz="2800" b="1" u="none" baseline="30000">
                <a:solidFill>
                  <a:srgbClr val="000099"/>
                </a:solidFill>
              </a:rPr>
              <a:t> 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</a:t>
            </a:r>
          </a:p>
        </p:txBody>
      </p:sp>
      <p:grpSp>
        <p:nvGrpSpPr>
          <p:cNvPr id="159944" name="Group 200"/>
          <p:cNvGrpSpPr>
            <a:grpSpLocks/>
          </p:cNvGrpSpPr>
          <p:nvPr/>
        </p:nvGrpSpPr>
        <p:grpSpPr bwMode="auto">
          <a:xfrm>
            <a:off x="533400" y="3594100"/>
            <a:ext cx="7042150" cy="712788"/>
            <a:chOff x="336" y="2264"/>
            <a:chExt cx="4436" cy="449"/>
          </a:xfrm>
        </p:grpSpPr>
        <p:graphicFrame>
          <p:nvGraphicFramePr>
            <p:cNvPr id="159782" name="Object 38"/>
            <p:cNvGraphicFramePr>
              <a:graphicFrameLocks/>
            </p:cNvGraphicFramePr>
            <p:nvPr/>
          </p:nvGraphicFramePr>
          <p:xfrm>
            <a:off x="1845" y="2264"/>
            <a:ext cx="2927" cy="4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" name="公式" r:id="rId9" imgW="4647960" imgH="711000" progId="Equation.3">
                    <p:embed/>
                  </p:oleObj>
                </mc:Choice>
                <mc:Fallback>
                  <p:oleObj name="公式" r:id="rId9" imgW="4647960" imgH="711000" progId="Equation.3">
                    <p:embed/>
                    <p:pic>
                      <p:nvPicPr>
                        <p:cNvPr id="159782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5" y="2264"/>
                          <a:ext cx="2927" cy="4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9784" name="Object 40"/>
            <p:cNvGraphicFramePr>
              <a:graphicFrameLocks noChangeAspect="1"/>
            </p:cNvGraphicFramePr>
            <p:nvPr/>
          </p:nvGraphicFramePr>
          <p:xfrm>
            <a:off x="1195" y="2403"/>
            <a:ext cx="59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6" name="公式" r:id="rId11" imgW="965160" imgH="342720" progId="Equation.3">
                    <p:embed/>
                  </p:oleObj>
                </mc:Choice>
                <mc:Fallback>
                  <p:oleObj name="公式" r:id="rId11" imgW="965160" imgH="342720" progId="Equation.3">
                    <p:embed/>
                    <p:pic>
                      <p:nvPicPr>
                        <p:cNvPr id="159784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5" y="2403"/>
                          <a:ext cx="59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9903" name="Picture 159" descr="L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4" y="2421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904" name="Rectangle 160"/>
            <p:cNvSpPr>
              <a:spLocks noChangeArrowheads="1"/>
            </p:cNvSpPr>
            <p:nvPr/>
          </p:nvSpPr>
          <p:spPr bwMode="auto">
            <a:xfrm>
              <a:off x="336" y="237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159905" name="Rectangle 161"/>
            <p:cNvSpPr>
              <a:spLocks noChangeArrowheads="1"/>
            </p:cNvSpPr>
            <p:nvPr/>
          </p:nvSpPr>
          <p:spPr bwMode="auto">
            <a:xfrm>
              <a:off x="660" y="2364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(5)    </a:t>
              </a:r>
            </a:p>
          </p:txBody>
        </p:sp>
      </p:grpSp>
      <p:grpSp>
        <p:nvGrpSpPr>
          <p:cNvPr id="159945" name="Group 201"/>
          <p:cNvGrpSpPr>
            <a:grpSpLocks/>
          </p:cNvGrpSpPr>
          <p:nvPr/>
        </p:nvGrpSpPr>
        <p:grpSpPr bwMode="auto">
          <a:xfrm>
            <a:off x="2928938" y="4614863"/>
            <a:ext cx="3135312" cy="706437"/>
            <a:chOff x="1845" y="2907"/>
            <a:chExt cx="1975" cy="445"/>
          </a:xfrm>
        </p:grpSpPr>
        <p:graphicFrame>
          <p:nvGraphicFramePr>
            <p:cNvPr id="159808" name="Object 64"/>
            <p:cNvGraphicFramePr>
              <a:graphicFrameLocks noChangeAspect="1"/>
            </p:cNvGraphicFramePr>
            <p:nvPr/>
          </p:nvGraphicFramePr>
          <p:xfrm>
            <a:off x="1845" y="2907"/>
            <a:ext cx="1184" cy="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7" name="公式" r:id="rId14" imgW="1917360" imgH="711000" progId="Equation.3">
                    <p:embed/>
                  </p:oleObj>
                </mc:Choice>
                <mc:Fallback>
                  <p:oleObj name="公式" r:id="rId14" imgW="1917360" imgH="711000" progId="Equation.3">
                    <p:embed/>
                    <p:pic>
                      <p:nvPicPr>
                        <p:cNvPr id="159808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5" y="2907"/>
                          <a:ext cx="1184" cy="4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9810" name="Object 66"/>
            <p:cNvGraphicFramePr>
              <a:graphicFrameLocks noChangeAspect="1"/>
            </p:cNvGraphicFramePr>
            <p:nvPr/>
          </p:nvGraphicFramePr>
          <p:xfrm>
            <a:off x="3240" y="2980"/>
            <a:ext cx="58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" name="公式" r:id="rId16" imgW="939600" imgH="431640" progId="Equation.3">
                    <p:embed/>
                  </p:oleObj>
                </mc:Choice>
                <mc:Fallback>
                  <p:oleObj name="公式" r:id="rId16" imgW="939600" imgH="431640" progId="Equation.3">
                    <p:embed/>
                    <p:pic>
                      <p:nvPicPr>
                        <p:cNvPr id="15981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0" y="2980"/>
                          <a:ext cx="580" cy="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59906" name="Picture 162" descr="L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" y="3062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9907" name="Picture 163" descr="L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8" y="3073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9908" name="Rectangle 164"/>
          <p:cNvSpPr>
            <a:spLocks noChangeArrowheads="1"/>
          </p:cNvSpPr>
          <p:nvPr/>
        </p:nvSpPr>
        <p:spPr bwMode="auto">
          <a:xfrm>
            <a:off x="688975" y="1162050"/>
            <a:ext cx="7753350" cy="2262188"/>
          </a:xfrm>
          <a:prstGeom prst="rect">
            <a:avLst/>
          </a:prstGeom>
          <a:solidFill>
            <a:srgbClr val="CCFFFF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9909" name="Group 165"/>
          <p:cNvGrpSpPr>
            <a:grpSpLocks/>
          </p:cNvGrpSpPr>
          <p:nvPr/>
        </p:nvGrpSpPr>
        <p:grpSpPr bwMode="auto">
          <a:xfrm>
            <a:off x="701675" y="1981200"/>
            <a:ext cx="2038350" cy="457200"/>
            <a:chOff x="442" y="1248"/>
            <a:chExt cx="1284" cy="288"/>
          </a:xfrm>
        </p:grpSpPr>
        <p:pic>
          <p:nvPicPr>
            <p:cNvPr id="159910" name="Picture 166" descr="复件 L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" y="133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911" name="Rectangle 167"/>
            <p:cNvSpPr>
              <a:spLocks noChangeArrowheads="1"/>
            </p:cNvSpPr>
            <p:nvPr/>
          </p:nvSpPr>
          <p:spPr bwMode="auto">
            <a:xfrm>
              <a:off x="442" y="1248"/>
              <a:ext cx="1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    [        ]    </a:t>
              </a:r>
            </a:p>
          </p:txBody>
        </p:sp>
        <p:graphicFrame>
          <p:nvGraphicFramePr>
            <p:cNvPr id="159912" name="Object 168"/>
            <p:cNvGraphicFramePr>
              <a:graphicFrameLocks noChangeAspect="1"/>
            </p:cNvGraphicFramePr>
            <p:nvPr/>
          </p:nvGraphicFramePr>
          <p:xfrm>
            <a:off x="1043" y="1322"/>
            <a:ext cx="35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9" name="公式" r:id="rId19" imgW="558720" imgH="342720" progId="Equation.3">
                    <p:embed/>
                  </p:oleObj>
                </mc:Choice>
                <mc:Fallback>
                  <p:oleObj name="公式" r:id="rId19" imgW="558720" imgH="342720" progId="Equation.3">
                    <p:embed/>
                    <p:pic>
                      <p:nvPicPr>
                        <p:cNvPr id="159912" name="Object 1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" y="1322"/>
                          <a:ext cx="35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9943" name="Group 199"/>
          <p:cNvGrpSpPr>
            <a:grpSpLocks/>
          </p:cNvGrpSpPr>
          <p:nvPr/>
        </p:nvGrpSpPr>
        <p:grpSpPr bwMode="auto">
          <a:xfrm>
            <a:off x="5095875" y="1173163"/>
            <a:ext cx="2528888" cy="719137"/>
            <a:chOff x="3210" y="739"/>
            <a:chExt cx="1593" cy="453"/>
          </a:xfrm>
        </p:grpSpPr>
        <p:grpSp>
          <p:nvGrpSpPr>
            <p:cNvPr id="159913" name="Group 169"/>
            <p:cNvGrpSpPr>
              <a:grpSpLocks/>
            </p:cNvGrpSpPr>
            <p:nvPr/>
          </p:nvGrpSpPr>
          <p:grpSpPr bwMode="auto">
            <a:xfrm>
              <a:off x="3210" y="807"/>
              <a:ext cx="1188" cy="288"/>
              <a:chOff x="3210" y="807"/>
              <a:chExt cx="1188" cy="288"/>
            </a:xfrm>
          </p:grpSpPr>
          <p:pic>
            <p:nvPicPr>
              <p:cNvPr id="159914" name="Picture 170" descr="复件 L"/>
              <p:cNvPicPr>
                <a:picLocks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6" y="896"/>
                <a:ext cx="163" cy="1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9915" name="Rectangle 171"/>
              <p:cNvSpPr>
                <a:spLocks noChangeArrowheads="1"/>
              </p:cNvSpPr>
              <p:nvPr/>
            </p:nvSpPr>
            <p:spPr bwMode="auto">
              <a:xfrm>
                <a:off x="3210" y="807"/>
                <a:ext cx="11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zh-CN" b="1" u="none"/>
                  <a:t>(4)     [      ]    </a:t>
                </a:r>
              </a:p>
            </p:txBody>
          </p:sp>
          <p:graphicFrame>
            <p:nvGraphicFramePr>
              <p:cNvPr id="159916" name="Object 172"/>
              <p:cNvGraphicFramePr>
                <a:graphicFrameLocks noChangeAspect="1"/>
              </p:cNvGraphicFramePr>
              <p:nvPr/>
            </p:nvGraphicFramePr>
            <p:xfrm>
              <a:off x="3819" y="832"/>
              <a:ext cx="237" cy="2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0" name="公式" r:id="rId21" imgW="380880" imgH="368280" progId="Equation.3">
                      <p:embed/>
                    </p:oleObj>
                  </mc:Choice>
                  <mc:Fallback>
                    <p:oleObj name="公式" r:id="rId21" imgW="380880" imgH="368280" progId="Equation.3">
                      <p:embed/>
                      <p:pic>
                        <p:nvPicPr>
                          <p:cNvPr id="159916" name="Object 1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9" y="832"/>
                            <a:ext cx="237" cy="22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59917" name="Object 173"/>
            <p:cNvGraphicFramePr>
              <a:graphicFrameLocks noChangeAspect="1"/>
            </p:cNvGraphicFramePr>
            <p:nvPr/>
          </p:nvGraphicFramePr>
          <p:xfrm>
            <a:off x="4175" y="739"/>
            <a:ext cx="628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1" name="公式" r:id="rId23" imgW="990360" imgH="723600" progId="Equation.3">
                    <p:embed/>
                  </p:oleObj>
                </mc:Choice>
                <mc:Fallback>
                  <p:oleObj name="公式" r:id="rId23" imgW="990360" imgH="723600" progId="Equation.3">
                    <p:embed/>
                    <p:pic>
                      <p:nvPicPr>
                        <p:cNvPr id="159917" name="Object 1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5" y="739"/>
                          <a:ext cx="628" cy="4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9918" name="Object 174"/>
          <p:cNvGraphicFramePr>
            <a:graphicFrameLocks/>
          </p:cNvGraphicFramePr>
          <p:nvPr/>
        </p:nvGraphicFramePr>
        <p:xfrm>
          <a:off x="2408238" y="2079625"/>
          <a:ext cx="4826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公式" r:id="rId25" imgW="482400" imgH="330120" progId="Equation.3">
                  <p:embed/>
                </p:oleObj>
              </mc:Choice>
              <mc:Fallback>
                <p:oleObj name="公式" r:id="rId25" imgW="482400" imgH="330120" progId="Equation.3">
                  <p:embed/>
                  <p:pic>
                    <p:nvPicPr>
                      <p:cNvPr id="159918" name="Object 17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8238" y="2079625"/>
                        <a:ext cx="482600" cy="33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919" name="Object 175"/>
          <p:cNvGraphicFramePr>
            <a:graphicFrameLocks noChangeAspect="1"/>
          </p:cNvGraphicFramePr>
          <p:nvPr/>
        </p:nvGraphicFramePr>
        <p:xfrm>
          <a:off x="3143250" y="1176338"/>
          <a:ext cx="5699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公式" r:id="rId27" imgW="558720" imgH="723600" progId="Equation.3">
                  <p:embed/>
                </p:oleObj>
              </mc:Choice>
              <mc:Fallback>
                <p:oleObj name="公式" r:id="rId27" imgW="558720" imgH="723600" progId="Equation.3">
                  <p:embed/>
                  <p:pic>
                    <p:nvPicPr>
                      <p:cNvPr id="159919" name="Object 1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176338"/>
                        <a:ext cx="569913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9920" name="Group 176"/>
          <p:cNvGrpSpPr>
            <a:grpSpLocks/>
          </p:cNvGrpSpPr>
          <p:nvPr/>
        </p:nvGrpSpPr>
        <p:grpSpPr bwMode="auto">
          <a:xfrm>
            <a:off x="5102225" y="1995488"/>
            <a:ext cx="2266950" cy="463550"/>
            <a:chOff x="3214" y="1257"/>
            <a:chExt cx="1428" cy="292"/>
          </a:xfrm>
        </p:grpSpPr>
        <p:pic>
          <p:nvPicPr>
            <p:cNvPr id="159921" name="Picture 177" descr="复件 L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" y="1345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922" name="Rectangle 178"/>
            <p:cNvSpPr>
              <a:spLocks noChangeArrowheads="1"/>
            </p:cNvSpPr>
            <p:nvPr/>
          </p:nvSpPr>
          <p:spPr bwMode="auto">
            <a:xfrm>
              <a:off x="3214" y="1257"/>
              <a:ext cx="1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(5)     [           ]    </a:t>
              </a:r>
            </a:p>
          </p:txBody>
        </p:sp>
        <p:graphicFrame>
          <p:nvGraphicFramePr>
            <p:cNvPr id="159923" name="Object 179"/>
            <p:cNvGraphicFramePr>
              <a:graphicFrameLocks noChangeAspect="1"/>
            </p:cNvGraphicFramePr>
            <p:nvPr/>
          </p:nvGraphicFramePr>
          <p:xfrm>
            <a:off x="3816" y="1346"/>
            <a:ext cx="483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4" name="公式" r:id="rId29" imgW="774360" imgH="317160" progId="Equation.3">
                    <p:embed/>
                  </p:oleObj>
                </mc:Choice>
                <mc:Fallback>
                  <p:oleObj name="公式" r:id="rId29" imgW="774360" imgH="317160" progId="Equation.3">
                    <p:embed/>
                    <p:pic>
                      <p:nvPicPr>
                        <p:cNvPr id="159923" name="Object 1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6" y="1346"/>
                          <a:ext cx="483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9924" name="Object 180"/>
          <p:cNvGraphicFramePr>
            <a:graphicFrameLocks noChangeAspect="1"/>
          </p:cNvGraphicFramePr>
          <p:nvPr/>
        </p:nvGraphicFramePr>
        <p:xfrm>
          <a:off x="7015163" y="1900238"/>
          <a:ext cx="1300162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公式" r:id="rId31" imgW="1282680" imgH="736560" progId="Equation.3">
                  <p:embed/>
                </p:oleObj>
              </mc:Choice>
              <mc:Fallback>
                <p:oleObj name="公式" r:id="rId31" imgW="1282680" imgH="736560" progId="Equation.3">
                  <p:embed/>
                  <p:pic>
                    <p:nvPicPr>
                      <p:cNvPr id="159924" name="Object 1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1900238"/>
                        <a:ext cx="1300162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925" name="Object 181"/>
          <p:cNvGraphicFramePr>
            <a:graphicFrameLocks noChangeAspect="1"/>
          </p:cNvGraphicFramePr>
          <p:nvPr/>
        </p:nvGraphicFramePr>
        <p:xfrm>
          <a:off x="2132013" y="2636838"/>
          <a:ext cx="86677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公式" r:id="rId33" imgW="876240" imgH="736560" progId="Equation.3">
                  <p:embed/>
                </p:oleObj>
              </mc:Choice>
              <mc:Fallback>
                <p:oleObj name="公式" r:id="rId33" imgW="876240" imgH="736560" progId="Equation.3">
                  <p:embed/>
                  <p:pic>
                    <p:nvPicPr>
                      <p:cNvPr id="159925" name="Object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013" y="2636838"/>
                        <a:ext cx="86677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9926" name="Group 182"/>
          <p:cNvGrpSpPr>
            <a:grpSpLocks/>
          </p:cNvGrpSpPr>
          <p:nvPr/>
        </p:nvGrpSpPr>
        <p:grpSpPr bwMode="auto">
          <a:xfrm>
            <a:off x="696913" y="1282700"/>
            <a:ext cx="1612900" cy="457200"/>
            <a:chOff x="439" y="808"/>
            <a:chExt cx="1016" cy="288"/>
          </a:xfrm>
        </p:grpSpPr>
        <p:pic>
          <p:nvPicPr>
            <p:cNvPr id="159927" name="Picture 183" descr="复件 L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89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9928" name="Rectangle 184"/>
            <p:cNvSpPr>
              <a:spLocks noChangeArrowheads="1"/>
            </p:cNvSpPr>
            <p:nvPr/>
          </p:nvSpPr>
          <p:spPr bwMode="auto">
            <a:xfrm>
              <a:off x="439" y="808"/>
              <a:ext cx="1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(1)     [1]</a:t>
              </a:r>
              <a:r>
                <a:rPr lang="en-US" altLang="zh-CN" sz="1000" b="1" u="none"/>
                <a:t> </a:t>
              </a:r>
              <a:r>
                <a:rPr lang="en-US" altLang="zh-CN" b="1" u="none"/>
                <a:t>    </a:t>
              </a:r>
            </a:p>
          </p:txBody>
        </p:sp>
      </p:grpSp>
      <p:grpSp>
        <p:nvGrpSpPr>
          <p:cNvPr id="159929" name="Group 185"/>
          <p:cNvGrpSpPr>
            <a:grpSpLocks/>
          </p:cNvGrpSpPr>
          <p:nvPr/>
        </p:nvGrpSpPr>
        <p:grpSpPr bwMode="auto">
          <a:xfrm>
            <a:off x="701675" y="2746375"/>
            <a:ext cx="1809750" cy="457200"/>
            <a:chOff x="442" y="1730"/>
            <a:chExt cx="1140" cy="288"/>
          </a:xfrm>
        </p:grpSpPr>
        <p:pic>
          <p:nvPicPr>
            <p:cNvPr id="159930" name="Picture 186" descr="复件 L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" y="1815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59931" name="Object 187"/>
            <p:cNvGraphicFramePr>
              <a:graphicFrameLocks noChangeAspect="1"/>
            </p:cNvGraphicFramePr>
            <p:nvPr/>
          </p:nvGraphicFramePr>
          <p:xfrm>
            <a:off x="1050" y="1753"/>
            <a:ext cx="212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7" name="公式" r:id="rId35" imgW="330120" imgH="368280" progId="Equation.3">
                    <p:embed/>
                  </p:oleObj>
                </mc:Choice>
                <mc:Fallback>
                  <p:oleObj name="公式" r:id="rId35" imgW="330120" imgH="368280" progId="Equation.3">
                    <p:embed/>
                    <p:pic>
                      <p:nvPicPr>
                        <p:cNvPr id="159931" name="Object 1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0" y="1753"/>
                          <a:ext cx="212" cy="2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9932" name="Rectangle 188"/>
            <p:cNvSpPr>
              <a:spLocks noChangeArrowheads="1"/>
            </p:cNvSpPr>
            <p:nvPr/>
          </p:nvSpPr>
          <p:spPr bwMode="auto">
            <a:xfrm>
              <a:off x="442" y="1730"/>
              <a:ext cx="11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(3)     [     ]    </a:t>
              </a:r>
            </a:p>
          </p:txBody>
        </p:sp>
      </p:grpSp>
      <p:grpSp>
        <p:nvGrpSpPr>
          <p:cNvPr id="159933" name="Group 189"/>
          <p:cNvGrpSpPr>
            <a:grpSpLocks/>
          </p:cNvGrpSpPr>
          <p:nvPr/>
        </p:nvGrpSpPr>
        <p:grpSpPr bwMode="auto">
          <a:xfrm>
            <a:off x="1817688" y="1282700"/>
            <a:ext cx="1703387" cy="457200"/>
            <a:chOff x="1145" y="808"/>
            <a:chExt cx="1073" cy="288"/>
          </a:xfrm>
        </p:grpSpPr>
        <p:pic>
          <p:nvPicPr>
            <p:cNvPr id="159934" name="Picture 190" descr="复件 L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0" y="88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59935" name="Object 191"/>
            <p:cNvGraphicFramePr>
              <a:graphicFrameLocks noChangeAspect="1"/>
            </p:cNvGraphicFramePr>
            <p:nvPr/>
          </p:nvGraphicFramePr>
          <p:xfrm>
            <a:off x="1564" y="863"/>
            <a:ext cx="320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8" name="公式" r:id="rId37" imgW="533160" imgH="342720" progId="Equation.3">
                    <p:embed/>
                  </p:oleObj>
                </mc:Choice>
                <mc:Fallback>
                  <p:oleObj name="公式" r:id="rId37" imgW="533160" imgH="342720" progId="Equation.3">
                    <p:embed/>
                    <p:pic>
                      <p:nvPicPr>
                        <p:cNvPr id="159935" name="Object 1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863"/>
                          <a:ext cx="320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9936" name="Rectangle 192"/>
            <p:cNvSpPr>
              <a:spLocks noChangeArrowheads="1"/>
            </p:cNvSpPr>
            <p:nvPr/>
          </p:nvSpPr>
          <p:spPr bwMode="auto">
            <a:xfrm>
              <a:off x="1145" y="808"/>
              <a:ext cx="10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=    [       ]    </a:t>
              </a:r>
            </a:p>
          </p:txBody>
        </p:sp>
      </p:grpSp>
      <p:graphicFrame>
        <p:nvGraphicFramePr>
          <p:cNvPr id="159937" name="Object 193"/>
          <p:cNvGraphicFramePr>
            <a:graphicFrameLocks noChangeAspect="1"/>
          </p:cNvGraphicFramePr>
          <p:nvPr/>
        </p:nvGraphicFramePr>
        <p:xfrm>
          <a:off x="3033713" y="2636838"/>
          <a:ext cx="150812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公式" r:id="rId39" imgW="1523880" imgH="736560" progId="Equation.3">
                  <p:embed/>
                </p:oleObj>
              </mc:Choice>
              <mc:Fallback>
                <p:oleObj name="公式" r:id="rId39" imgW="1523880" imgH="736560" progId="Equation.3">
                  <p:embed/>
                  <p:pic>
                    <p:nvPicPr>
                      <p:cNvPr id="159937" name="Object 1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2636838"/>
                        <a:ext cx="150812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9966" name="Picture 2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9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5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5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83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3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3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38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3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2" name="Picture 7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3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4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5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6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7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8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49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50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51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52" name="Picture 8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53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854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805" name="Rectangle 37"/>
          <p:cNvSpPr>
            <a:spLocks noChangeArrowheads="1"/>
          </p:cNvSpPr>
          <p:nvPr/>
        </p:nvSpPr>
        <p:spPr bwMode="auto">
          <a:xfrm>
            <a:off x="688975" y="1162050"/>
            <a:ext cx="7753350" cy="2262188"/>
          </a:xfrm>
          <a:prstGeom prst="rect">
            <a:avLst/>
          </a:prstGeom>
          <a:solidFill>
            <a:srgbClr val="CCFFFF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0828" name="Group 60"/>
          <p:cNvGrpSpPr>
            <a:grpSpLocks/>
          </p:cNvGrpSpPr>
          <p:nvPr/>
        </p:nvGrpSpPr>
        <p:grpSpPr bwMode="auto">
          <a:xfrm>
            <a:off x="701675" y="1981200"/>
            <a:ext cx="2038350" cy="457200"/>
            <a:chOff x="442" y="1248"/>
            <a:chExt cx="1284" cy="288"/>
          </a:xfrm>
        </p:grpSpPr>
        <p:pic>
          <p:nvPicPr>
            <p:cNvPr id="160809" name="Picture 41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" y="133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774" name="Rectangle 6"/>
            <p:cNvSpPr>
              <a:spLocks noChangeArrowheads="1"/>
            </p:cNvSpPr>
            <p:nvPr/>
          </p:nvSpPr>
          <p:spPr bwMode="auto">
            <a:xfrm>
              <a:off x="442" y="1248"/>
              <a:ext cx="1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    [        ]    </a:t>
              </a:r>
            </a:p>
          </p:txBody>
        </p:sp>
        <p:graphicFrame>
          <p:nvGraphicFramePr>
            <p:cNvPr id="160779" name="Object 11"/>
            <p:cNvGraphicFramePr>
              <a:graphicFrameLocks noChangeAspect="1"/>
            </p:cNvGraphicFramePr>
            <p:nvPr/>
          </p:nvGraphicFramePr>
          <p:xfrm>
            <a:off x="1043" y="1322"/>
            <a:ext cx="35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7" name="公式" r:id="rId6" imgW="558720" imgH="342720" progId="Equation.3">
                    <p:embed/>
                  </p:oleObj>
                </mc:Choice>
                <mc:Fallback>
                  <p:oleObj name="公式" r:id="rId6" imgW="558720" imgH="342720" progId="Equation.3">
                    <p:embed/>
                    <p:pic>
                      <p:nvPicPr>
                        <p:cNvPr id="160779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" y="1322"/>
                          <a:ext cx="35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0830" name="Group 62"/>
          <p:cNvGrpSpPr>
            <a:grpSpLocks/>
          </p:cNvGrpSpPr>
          <p:nvPr/>
        </p:nvGrpSpPr>
        <p:grpSpPr bwMode="auto">
          <a:xfrm>
            <a:off x="5095875" y="1281113"/>
            <a:ext cx="1885950" cy="457200"/>
            <a:chOff x="3210" y="807"/>
            <a:chExt cx="1188" cy="288"/>
          </a:xfrm>
        </p:grpSpPr>
        <p:pic>
          <p:nvPicPr>
            <p:cNvPr id="160812" name="Picture 44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6" y="89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777" name="Rectangle 9"/>
            <p:cNvSpPr>
              <a:spLocks noChangeArrowheads="1"/>
            </p:cNvSpPr>
            <p:nvPr/>
          </p:nvSpPr>
          <p:spPr bwMode="auto">
            <a:xfrm>
              <a:off x="3210" y="807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(4)     [      ]    </a:t>
              </a:r>
            </a:p>
          </p:txBody>
        </p:sp>
        <p:graphicFrame>
          <p:nvGraphicFramePr>
            <p:cNvPr id="160780" name="Object 12"/>
            <p:cNvGraphicFramePr>
              <a:graphicFrameLocks noChangeAspect="1"/>
            </p:cNvGraphicFramePr>
            <p:nvPr/>
          </p:nvGraphicFramePr>
          <p:xfrm>
            <a:off x="3819" y="832"/>
            <a:ext cx="237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8" name="公式" r:id="rId8" imgW="380880" imgH="368280" progId="Equation.3">
                    <p:embed/>
                  </p:oleObj>
                </mc:Choice>
                <mc:Fallback>
                  <p:oleObj name="公式" r:id="rId8" imgW="380880" imgH="368280" progId="Equation.3">
                    <p:embed/>
                    <p:pic>
                      <p:nvPicPr>
                        <p:cNvPr id="16078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9" y="832"/>
                          <a:ext cx="237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0781" name="Object 13"/>
          <p:cNvGraphicFramePr>
            <a:graphicFrameLocks noChangeAspect="1"/>
          </p:cNvGraphicFramePr>
          <p:nvPr/>
        </p:nvGraphicFramePr>
        <p:xfrm>
          <a:off x="6627813" y="1173163"/>
          <a:ext cx="99695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公式" r:id="rId10" imgW="990360" imgH="723600" progId="Equation.3">
                  <p:embed/>
                </p:oleObj>
              </mc:Choice>
              <mc:Fallback>
                <p:oleObj name="公式" r:id="rId10" imgW="990360" imgH="723600" progId="Equation.3">
                  <p:embed/>
                  <p:pic>
                    <p:nvPicPr>
                      <p:cNvPr id="1607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1173163"/>
                        <a:ext cx="996950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3" name="Object 15"/>
          <p:cNvGraphicFramePr>
            <a:graphicFrameLocks/>
          </p:cNvGraphicFramePr>
          <p:nvPr/>
        </p:nvGraphicFramePr>
        <p:xfrm>
          <a:off x="2408238" y="2079625"/>
          <a:ext cx="4826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公式" r:id="rId12" imgW="482400" imgH="330120" progId="Equation.3">
                  <p:embed/>
                </p:oleObj>
              </mc:Choice>
              <mc:Fallback>
                <p:oleObj name="公式" r:id="rId12" imgW="482400" imgH="330120" progId="Equation.3">
                  <p:embed/>
                  <p:pic>
                    <p:nvPicPr>
                      <p:cNvPr id="160783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8238" y="2079625"/>
                        <a:ext cx="482600" cy="33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4" name="Object 16"/>
          <p:cNvGraphicFramePr>
            <a:graphicFrameLocks noChangeAspect="1"/>
          </p:cNvGraphicFramePr>
          <p:nvPr/>
        </p:nvGraphicFramePr>
        <p:xfrm>
          <a:off x="3143250" y="1176338"/>
          <a:ext cx="5699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公式" r:id="rId14" imgW="558720" imgH="723600" progId="Equation.3">
                  <p:embed/>
                </p:oleObj>
              </mc:Choice>
              <mc:Fallback>
                <p:oleObj name="公式" r:id="rId14" imgW="558720" imgH="723600" progId="Equation.3">
                  <p:embed/>
                  <p:pic>
                    <p:nvPicPr>
                      <p:cNvPr id="1607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176338"/>
                        <a:ext cx="569913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0831" name="Group 63"/>
          <p:cNvGrpSpPr>
            <a:grpSpLocks/>
          </p:cNvGrpSpPr>
          <p:nvPr/>
        </p:nvGrpSpPr>
        <p:grpSpPr bwMode="auto">
          <a:xfrm>
            <a:off x="5102225" y="1995488"/>
            <a:ext cx="2266950" cy="463550"/>
            <a:chOff x="3214" y="1257"/>
            <a:chExt cx="1428" cy="292"/>
          </a:xfrm>
        </p:grpSpPr>
        <p:pic>
          <p:nvPicPr>
            <p:cNvPr id="160813" name="Picture 45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" y="1345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771" name="Rectangle 3"/>
            <p:cNvSpPr>
              <a:spLocks noChangeArrowheads="1"/>
            </p:cNvSpPr>
            <p:nvPr/>
          </p:nvSpPr>
          <p:spPr bwMode="auto">
            <a:xfrm>
              <a:off x="3214" y="1257"/>
              <a:ext cx="1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(5)     [           ]    </a:t>
              </a:r>
            </a:p>
          </p:txBody>
        </p:sp>
        <p:graphicFrame>
          <p:nvGraphicFramePr>
            <p:cNvPr id="160785" name="Object 17"/>
            <p:cNvGraphicFramePr>
              <a:graphicFrameLocks noChangeAspect="1"/>
            </p:cNvGraphicFramePr>
            <p:nvPr/>
          </p:nvGraphicFramePr>
          <p:xfrm>
            <a:off x="3816" y="1346"/>
            <a:ext cx="483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2" name="公式" r:id="rId16" imgW="774360" imgH="317160" progId="Equation.3">
                    <p:embed/>
                  </p:oleObj>
                </mc:Choice>
                <mc:Fallback>
                  <p:oleObj name="公式" r:id="rId16" imgW="774360" imgH="317160" progId="Equation.3">
                    <p:embed/>
                    <p:pic>
                      <p:nvPicPr>
                        <p:cNvPr id="160785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6" y="1346"/>
                          <a:ext cx="483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0786" name="Object 18"/>
          <p:cNvGraphicFramePr>
            <a:graphicFrameLocks noChangeAspect="1"/>
          </p:cNvGraphicFramePr>
          <p:nvPr/>
        </p:nvGraphicFramePr>
        <p:xfrm>
          <a:off x="7015163" y="1900238"/>
          <a:ext cx="1300162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公式" r:id="rId18" imgW="1282680" imgH="736560" progId="Equation.3">
                  <p:embed/>
                </p:oleObj>
              </mc:Choice>
              <mc:Fallback>
                <p:oleObj name="公式" r:id="rId18" imgW="1282680" imgH="736560" progId="Equation.3">
                  <p:embed/>
                  <p:pic>
                    <p:nvPicPr>
                      <p:cNvPr id="16078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1900238"/>
                        <a:ext cx="1300162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8" name="Object 20"/>
          <p:cNvGraphicFramePr>
            <a:graphicFrameLocks noChangeAspect="1"/>
          </p:cNvGraphicFramePr>
          <p:nvPr/>
        </p:nvGraphicFramePr>
        <p:xfrm>
          <a:off x="2132013" y="2636838"/>
          <a:ext cx="86677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公式" r:id="rId20" imgW="876240" imgH="736560" progId="Equation.3">
                  <p:embed/>
                </p:oleObj>
              </mc:Choice>
              <mc:Fallback>
                <p:oleObj name="公式" r:id="rId20" imgW="876240" imgH="736560" progId="Equation.3">
                  <p:embed/>
                  <p:pic>
                    <p:nvPicPr>
                      <p:cNvPr id="16078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013" y="2636838"/>
                        <a:ext cx="86677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0826" name="Group 58"/>
          <p:cNvGrpSpPr>
            <a:grpSpLocks/>
          </p:cNvGrpSpPr>
          <p:nvPr/>
        </p:nvGrpSpPr>
        <p:grpSpPr bwMode="auto">
          <a:xfrm>
            <a:off x="696913" y="1282700"/>
            <a:ext cx="1612900" cy="457200"/>
            <a:chOff x="439" y="808"/>
            <a:chExt cx="1016" cy="288"/>
          </a:xfrm>
        </p:grpSpPr>
        <p:pic>
          <p:nvPicPr>
            <p:cNvPr id="160808" name="Picture 40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89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790" name="Rectangle 22"/>
            <p:cNvSpPr>
              <a:spLocks noChangeArrowheads="1"/>
            </p:cNvSpPr>
            <p:nvPr/>
          </p:nvSpPr>
          <p:spPr bwMode="auto">
            <a:xfrm>
              <a:off x="439" y="808"/>
              <a:ext cx="1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(1)     [1]</a:t>
              </a:r>
              <a:r>
                <a:rPr lang="en-US" altLang="zh-CN" sz="1000" b="1" u="none"/>
                <a:t> </a:t>
              </a:r>
              <a:r>
                <a:rPr lang="en-US" altLang="zh-CN" b="1" u="none"/>
                <a:t>    </a:t>
              </a:r>
            </a:p>
          </p:txBody>
        </p:sp>
      </p:grpSp>
      <p:grpSp>
        <p:nvGrpSpPr>
          <p:cNvPr id="160829" name="Group 61"/>
          <p:cNvGrpSpPr>
            <a:grpSpLocks/>
          </p:cNvGrpSpPr>
          <p:nvPr/>
        </p:nvGrpSpPr>
        <p:grpSpPr bwMode="auto">
          <a:xfrm>
            <a:off x="701675" y="2746375"/>
            <a:ext cx="1809750" cy="457200"/>
            <a:chOff x="442" y="1730"/>
            <a:chExt cx="1140" cy="288"/>
          </a:xfrm>
        </p:grpSpPr>
        <p:pic>
          <p:nvPicPr>
            <p:cNvPr id="160811" name="Picture 43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" y="1815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60787" name="Object 19"/>
            <p:cNvGraphicFramePr>
              <a:graphicFrameLocks noChangeAspect="1"/>
            </p:cNvGraphicFramePr>
            <p:nvPr/>
          </p:nvGraphicFramePr>
          <p:xfrm>
            <a:off x="1050" y="1753"/>
            <a:ext cx="212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5" name="公式" r:id="rId22" imgW="330120" imgH="368280" progId="Equation.3">
                    <p:embed/>
                  </p:oleObj>
                </mc:Choice>
                <mc:Fallback>
                  <p:oleObj name="公式" r:id="rId22" imgW="330120" imgH="368280" progId="Equation.3">
                    <p:embed/>
                    <p:pic>
                      <p:nvPicPr>
                        <p:cNvPr id="160787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0" y="1753"/>
                          <a:ext cx="212" cy="2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0793" name="Rectangle 25"/>
            <p:cNvSpPr>
              <a:spLocks noChangeArrowheads="1"/>
            </p:cNvSpPr>
            <p:nvPr/>
          </p:nvSpPr>
          <p:spPr bwMode="auto">
            <a:xfrm>
              <a:off x="442" y="1730"/>
              <a:ext cx="11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(3)     [     ]    </a:t>
              </a:r>
            </a:p>
          </p:txBody>
        </p:sp>
      </p:grpSp>
      <p:grpSp>
        <p:nvGrpSpPr>
          <p:cNvPr id="160827" name="Group 59"/>
          <p:cNvGrpSpPr>
            <a:grpSpLocks/>
          </p:cNvGrpSpPr>
          <p:nvPr/>
        </p:nvGrpSpPr>
        <p:grpSpPr bwMode="auto">
          <a:xfrm>
            <a:off x="1817688" y="1282700"/>
            <a:ext cx="1703387" cy="457200"/>
            <a:chOff x="1145" y="808"/>
            <a:chExt cx="1073" cy="288"/>
          </a:xfrm>
        </p:grpSpPr>
        <p:pic>
          <p:nvPicPr>
            <p:cNvPr id="160810" name="Picture 42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0" y="88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60796" name="Object 28"/>
            <p:cNvGraphicFramePr>
              <a:graphicFrameLocks noChangeAspect="1"/>
            </p:cNvGraphicFramePr>
            <p:nvPr/>
          </p:nvGraphicFramePr>
          <p:xfrm>
            <a:off x="1564" y="863"/>
            <a:ext cx="320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6" name="公式" r:id="rId24" imgW="533160" imgH="342720" progId="Equation.3">
                    <p:embed/>
                  </p:oleObj>
                </mc:Choice>
                <mc:Fallback>
                  <p:oleObj name="公式" r:id="rId24" imgW="533160" imgH="342720" progId="Equation.3">
                    <p:embed/>
                    <p:pic>
                      <p:nvPicPr>
                        <p:cNvPr id="160796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863"/>
                          <a:ext cx="320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0797" name="Rectangle 29"/>
            <p:cNvSpPr>
              <a:spLocks noChangeArrowheads="1"/>
            </p:cNvSpPr>
            <p:nvPr/>
          </p:nvSpPr>
          <p:spPr bwMode="auto">
            <a:xfrm>
              <a:off x="1145" y="808"/>
              <a:ext cx="10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=    [       ]    </a:t>
              </a:r>
            </a:p>
          </p:txBody>
        </p:sp>
      </p:grpSp>
      <p:graphicFrame>
        <p:nvGraphicFramePr>
          <p:cNvPr id="160799" name="Object 31"/>
          <p:cNvGraphicFramePr>
            <a:graphicFrameLocks noChangeAspect="1"/>
          </p:cNvGraphicFramePr>
          <p:nvPr/>
        </p:nvGraphicFramePr>
        <p:xfrm>
          <a:off x="3033713" y="2636838"/>
          <a:ext cx="150812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公式" r:id="rId26" imgW="1523880" imgH="736560" progId="Equation.3">
                  <p:embed/>
                </p:oleObj>
              </mc:Choice>
              <mc:Fallback>
                <p:oleObj name="公式" r:id="rId26" imgW="1523880" imgH="736560" progId="Equation.3">
                  <p:embed/>
                  <p:pic>
                    <p:nvPicPr>
                      <p:cNvPr id="16079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2636838"/>
                        <a:ext cx="150812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804" name="Object 36"/>
          <p:cNvGraphicFramePr>
            <a:graphicFrameLocks noChangeAspect="1"/>
          </p:cNvGraphicFramePr>
          <p:nvPr/>
        </p:nvGraphicFramePr>
        <p:xfrm>
          <a:off x="7013575" y="2633663"/>
          <a:ext cx="1300163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公式" r:id="rId28" imgW="1282680" imgH="736560" progId="Equation.3">
                  <p:embed/>
                </p:oleObj>
              </mc:Choice>
              <mc:Fallback>
                <p:oleObj name="公式" r:id="rId28" imgW="1282680" imgH="736560" progId="Equation.3">
                  <p:embed/>
                  <p:pic>
                    <p:nvPicPr>
                      <p:cNvPr id="16080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3575" y="2633663"/>
                        <a:ext cx="1300163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807" name="Rectangle 39"/>
          <p:cNvSpPr>
            <a:spLocks noChangeArrowheads="1"/>
          </p:cNvSpPr>
          <p:nvPr/>
        </p:nvSpPr>
        <p:spPr bwMode="auto">
          <a:xfrm>
            <a:off x="534988" y="528638"/>
            <a:ext cx="6838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四、几个常用函数的</a:t>
            </a:r>
            <a:r>
              <a:rPr lang="zh-CN" altLang="en-US" sz="2800" b="1" u="none" baseline="30000">
                <a:solidFill>
                  <a:srgbClr val="000099"/>
                </a:solidFill>
              </a:rPr>
              <a:t> 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</a:t>
            </a:r>
          </a:p>
        </p:txBody>
      </p:sp>
      <p:grpSp>
        <p:nvGrpSpPr>
          <p:cNvPr id="160832" name="Group 64"/>
          <p:cNvGrpSpPr>
            <a:grpSpLocks/>
          </p:cNvGrpSpPr>
          <p:nvPr/>
        </p:nvGrpSpPr>
        <p:grpSpPr bwMode="auto">
          <a:xfrm>
            <a:off x="5100638" y="2728913"/>
            <a:ext cx="2266950" cy="458787"/>
            <a:chOff x="3213" y="1719"/>
            <a:chExt cx="1428" cy="289"/>
          </a:xfrm>
        </p:grpSpPr>
        <p:sp>
          <p:nvSpPr>
            <p:cNvPr id="160801" name="Rectangle 33"/>
            <p:cNvSpPr>
              <a:spLocks noChangeArrowheads="1"/>
            </p:cNvSpPr>
            <p:nvPr/>
          </p:nvSpPr>
          <p:spPr bwMode="auto">
            <a:xfrm>
              <a:off x="3213" y="1719"/>
              <a:ext cx="1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(6)     [           ]    </a:t>
              </a:r>
            </a:p>
          </p:txBody>
        </p:sp>
        <p:graphicFrame>
          <p:nvGraphicFramePr>
            <p:cNvPr id="160803" name="Object 35"/>
            <p:cNvGraphicFramePr>
              <a:graphicFrameLocks noChangeAspect="1"/>
            </p:cNvGraphicFramePr>
            <p:nvPr/>
          </p:nvGraphicFramePr>
          <p:xfrm>
            <a:off x="3822" y="1788"/>
            <a:ext cx="468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9" name="公式" r:id="rId30" imgW="749160" imgH="342720" progId="Equation.3">
                    <p:embed/>
                  </p:oleObj>
                </mc:Choice>
                <mc:Fallback>
                  <p:oleObj name="公式" r:id="rId30" imgW="749160" imgH="342720" progId="Equation.3">
                    <p:embed/>
                    <p:pic>
                      <p:nvPicPr>
                        <p:cNvPr id="160803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2" y="1788"/>
                          <a:ext cx="468" cy="2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60814" name="Picture 46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0" y="180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60819" name="Object 51"/>
          <p:cNvGraphicFramePr>
            <a:graphicFrameLocks noChangeAspect="1"/>
          </p:cNvGraphicFramePr>
          <p:nvPr/>
        </p:nvGraphicFramePr>
        <p:xfrm>
          <a:off x="2916238" y="5613400"/>
          <a:ext cx="2617787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公式" r:id="rId32" imgW="2666880" imgH="787320" progId="Equation.3">
                  <p:embed/>
                </p:oleObj>
              </mc:Choice>
              <mc:Fallback>
                <p:oleObj name="公式" r:id="rId32" imgW="2666880" imgH="787320" progId="Equation.3">
                  <p:embed/>
                  <p:pic>
                    <p:nvPicPr>
                      <p:cNvPr id="160819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5613400"/>
                        <a:ext cx="2617787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820" name="Object 52"/>
          <p:cNvGraphicFramePr>
            <a:graphicFrameLocks noChangeAspect="1"/>
          </p:cNvGraphicFramePr>
          <p:nvPr/>
        </p:nvGraphicFramePr>
        <p:xfrm>
          <a:off x="5589588" y="5634038"/>
          <a:ext cx="1260475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公式" r:id="rId34" imgW="1282680" imgH="736560" progId="Equation.3">
                  <p:embed/>
                </p:oleObj>
              </mc:Choice>
              <mc:Fallback>
                <p:oleObj name="公式" r:id="rId34" imgW="1282680" imgH="736560" progId="Equation.3">
                  <p:embed/>
                  <p:pic>
                    <p:nvPicPr>
                      <p:cNvPr id="16082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5634038"/>
                        <a:ext cx="1260475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0833" name="Group 65"/>
          <p:cNvGrpSpPr>
            <a:grpSpLocks/>
          </p:cNvGrpSpPr>
          <p:nvPr/>
        </p:nvGrpSpPr>
        <p:grpSpPr bwMode="auto">
          <a:xfrm>
            <a:off x="533400" y="3594100"/>
            <a:ext cx="7178675" cy="787400"/>
            <a:chOff x="336" y="2264"/>
            <a:chExt cx="4522" cy="496"/>
          </a:xfrm>
        </p:grpSpPr>
        <p:graphicFrame>
          <p:nvGraphicFramePr>
            <p:cNvPr id="160815" name="Object 47"/>
            <p:cNvGraphicFramePr>
              <a:graphicFrameLocks/>
            </p:cNvGraphicFramePr>
            <p:nvPr/>
          </p:nvGraphicFramePr>
          <p:xfrm>
            <a:off x="1834" y="2264"/>
            <a:ext cx="302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2" name="公式" r:id="rId36" imgW="4800600" imgH="787320" progId="Equation.3">
                    <p:embed/>
                  </p:oleObj>
                </mc:Choice>
                <mc:Fallback>
                  <p:oleObj name="公式" r:id="rId36" imgW="4800600" imgH="787320" progId="Equation.3">
                    <p:embed/>
                    <p:pic>
                      <p:nvPicPr>
                        <p:cNvPr id="160815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4" y="2264"/>
                          <a:ext cx="302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0816" name="Object 48"/>
            <p:cNvGraphicFramePr>
              <a:graphicFrameLocks noChangeAspect="1"/>
            </p:cNvGraphicFramePr>
            <p:nvPr/>
          </p:nvGraphicFramePr>
          <p:xfrm>
            <a:off x="1193" y="2403"/>
            <a:ext cx="59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3" name="公式" r:id="rId38" imgW="952200" imgH="342720" progId="Equation.3">
                    <p:embed/>
                  </p:oleObj>
                </mc:Choice>
                <mc:Fallback>
                  <p:oleObj name="公式" r:id="rId38" imgW="952200" imgH="342720" progId="Equation.3">
                    <p:embed/>
                    <p:pic>
                      <p:nvPicPr>
                        <p:cNvPr id="160816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3" y="2403"/>
                          <a:ext cx="59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60821" name="Picture 53" descr="L"/>
            <p:cNvPicPr>
              <a:picLocks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4" y="2421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822" name="Rectangle 54"/>
            <p:cNvSpPr>
              <a:spLocks noChangeArrowheads="1"/>
            </p:cNvSpPr>
            <p:nvPr/>
          </p:nvSpPr>
          <p:spPr bwMode="auto">
            <a:xfrm>
              <a:off x="336" y="237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160823" name="Rectangle 55"/>
            <p:cNvSpPr>
              <a:spLocks noChangeArrowheads="1"/>
            </p:cNvSpPr>
            <p:nvPr/>
          </p:nvSpPr>
          <p:spPr bwMode="auto">
            <a:xfrm>
              <a:off x="660" y="2364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(6)    </a:t>
              </a:r>
            </a:p>
          </p:txBody>
        </p:sp>
      </p:grpSp>
      <p:grpSp>
        <p:nvGrpSpPr>
          <p:cNvPr id="160834" name="Group 66"/>
          <p:cNvGrpSpPr>
            <a:grpSpLocks/>
          </p:cNvGrpSpPr>
          <p:nvPr/>
        </p:nvGrpSpPr>
        <p:grpSpPr bwMode="auto">
          <a:xfrm>
            <a:off x="2900363" y="4633913"/>
            <a:ext cx="3297237" cy="782637"/>
            <a:chOff x="1827" y="2919"/>
            <a:chExt cx="2077" cy="493"/>
          </a:xfrm>
        </p:grpSpPr>
        <p:graphicFrame>
          <p:nvGraphicFramePr>
            <p:cNvPr id="160817" name="Object 49"/>
            <p:cNvGraphicFramePr>
              <a:graphicFrameLocks noChangeAspect="1"/>
            </p:cNvGraphicFramePr>
            <p:nvPr/>
          </p:nvGraphicFramePr>
          <p:xfrm>
            <a:off x="1827" y="2919"/>
            <a:ext cx="1279" cy="4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4" name="公式" r:id="rId41" imgW="2070000" imgH="787320" progId="Equation.3">
                    <p:embed/>
                  </p:oleObj>
                </mc:Choice>
                <mc:Fallback>
                  <p:oleObj name="公式" r:id="rId41" imgW="2070000" imgH="787320" progId="Equation.3">
                    <p:embed/>
                    <p:pic>
                      <p:nvPicPr>
                        <p:cNvPr id="160817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7" y="2919"/>
                          <a:ext cx="1279" cy="49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0818" name="Object 50"/>
            <p:cNvGraphicFramePr>
              <a:graphicFrameLocks noChangeAspect="1"/>
            </p:cNvGraphicFramePr>
            <p:nvPr/>
          </p:nvGraphicFramePr>
          <p:xfrm>
            <a:off x="3324" y="2992"/>
            <a:ext cx="580" cy="2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5" name="公式" r:id="rId43" imgW="939600" imgH="431640" progId="Equation.3">
                    <p:embed/>
                  </p:oleObj>
                </mc:Choice>
                <mc:Fallback>
                  <p:oleObj name="公式" r:id="rId43" imgW="939600" imgH="431640" progId="Equation.3">
                    <p:embed/>
                    <p:pic>
                      <p:nvPicPr>
                        <p:cNvPr id="160818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4" y="2992"/>
                          <a:ext cx="580" cy="2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60824" name="Picture 56" descr="L"/>
            <p:cNvPicPr>
              <a:picLocks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" y="3074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0825" name="Picture 57" descr="L"/>
            <p:cNvPicPr>
              <a:picLocks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6" y="3085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0855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0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0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6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0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61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13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1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15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1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1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1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19" name="Picture 5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3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5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7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8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29" name="Picture 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3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31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688975" y="1162050"/>
            <a:ext cx="7753350" cy="2262188"/>
          </a:xfrm>
          <a:prstGeom prst="rect">
            <a:avLst/>
          </a:prstGeom>
          <a:solidFill>
            <a:srgbClr val="CCFFFF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22563" name="Group 3"/>
          <p:cNvGrpSpPr>
            <a:grpSpLocks/>
          </p:cNvGrpSpPr>
          <p:nvPr/>
        </p:nvGrpSpPr>
        <p:grpSpPr bwMode="auto">
          <a:xfrm>
            <a:off x="701675" y="1981200"/>
            <a:ext cx="2038350" cy="457200"/>
            <a:chOff x="442" y="1248"/>
            <a:chExt cx="1284" cy="288"/>
          </a:xfrm>
        </p:grpSpPr>
        <p:pic>
          <p:nvPicPr>
            <p:cNvPr id="322564" name="Picture 4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" y="133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65" name="Rectangle 5"/>
            <p:cNvSpPr>
              <a:spLocks noChangeArrowheads="1"/>
            </p:cNvSpPr>
            <p:nvPr/>
          </p:nvSpPr>
          <p:spPr bwMode="auto">
            <a:xfrm>
              <a:off x="442" y="1248"/>
              <a:ext cx="12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    [        ]    </a:t>
              </a:r>
            </a:p>
          </p:txBody>
        </p:sp>
        <p:graphicFrame>
          <p:nvGraphicFramePr>
            <p:cNvPr id="322566" name="Object 6"/>
            <p:cNvGraphicFramePr>
              <a:graphicFrameLocks noChangeAspect="1"/>
            </p:cNvGraphicFramePr>
            <p:nvPr/>
          </p:nvGraphicFramePr>
          <p:xfrm>
            <a:off x="1043" y="1322"/>
            <a:ext cx="35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" name="公式" r:id="rId6" imgW="558720" imgH="342720" progId="Equation.3">
                    <p:embed/>
                  </p:oleObj>
                </mc:Choice>
                <mc:Fallback>
                  <p:oleObj name="公式" r:id="rId6" imgW="558720" imgH="342720" progId="Equation.3">
                    <p:embed/>
                    <p:pic>
                      <p:nvPicPr>
                        <p:cNvPr id="322566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3" y="1322"/>
                          <a:ext cx="35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2567" name="Group 7"/>
          <p:cNvGrpSpPr>
            <a:grpSpLocks/>
          </p:cNvGrpSpPr>
          <p:nvPr/>
        </p:nvGrpSpPr>
        <p:grpSpPr bwMode="auto">
          <a:xfrm>
            <a:off x="5095875" y="1281113"/>
            <a:ext cx="1885950" cy="457200"/>
            <a:chOff x="3210" y="807"/>
            <a:chExt cx="1188" cy="288"/>
          </a:xfrm>
        </p:grpSpPr>
        <p:pic>
          <p:nvPicPr>
            <p:cNvPr id="322568" name="Picture 8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6" y="89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69" name="Rectangle 9"/>
            <p:cNvSpPr>
              <a:spLocks noChangeArrowheads="1"/>
            </p:cNvSpPr>
            <p:nvPr/>
          </p:nvSpPr>
          <p:spPr bwMode="auto">
            <a:xfrm>
              <a:off x="3210" y="807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(4)     [      ]    </a:t>
              </a:r>
            </a:p>
          </p:txBody>
        </p:sp>
        <p:graphicFrame>
          <p:nvGraphicFramePr>
            <p:cNvPr id="322570" name="Object 10"/>
            <p:cNvGraphicFramePr>
              <a:graphicFrameLocks noChangeAspect="1"/>
            </p:cNvGraphicFramePr>
            <p:nvPr/>
          </p:nvGraphicFramePr>
          <p:xfrm>
            <a:off x="3819" y="832"/>
            <a:ext cx="237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2" name="公式" r:id="rId8" imgW="380880" imgH="368280" progId="Equation.3">
                    <p:embed/>
                  </p:oleObj>
                </mc:Choice>
                <mc:Fallback>
                  <p:oleObj name="公式" r:id="rId8" imgW="380880" imgH="368280" progId="Equation.3">
                    <p:embed/>
                    <p:pic>
                      <p:nvPicPr>
                        <p:cNvPr id="32257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9" y="832"/>
                          <a:ext cx="237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22571" name="Object 11"/>
          <p:cNvGraphicFramePr>
            <a:graphicFrameLocks noChangeAspect="1"/>
          </p:cNvGraphicFramePr>
          <p:nvPr/>
        </p:nvGraphicFramePr>
        <p:xfrm>
          <a:off x="6627813" y="1173163"/>
          <a:ext cx="99695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公式" r:id="rId10" imgW="990360" imgH="723600" progId="Equation.3">
                  <p:embed/>
                </p:oleObj>
              </mc:Choice>
              <mc:Fallback>
                <p:oleObj name="公式" r:id="rId10" imgW="990360" imgH="723600" progId="Equation.3">
                  <p:embed/>
                  <p:pic>
                    <p:nvPicPr>
                      <p:cNvPr id="3225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1173163"/>
                        <a:ext cx="996950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72" name="Object 12"/>
          <p:cNvGraphicFramePr>
            <a:graphicFrameLocks/>
          </p:cNvGraphicFramePr>
          <p:nvPr/>
        </p:nvGraphicFramePr>
        <p:xfrm>
          <a:off x="2408238" y="2079625"/>
          <a:ext cx="4826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公式" r:id="rId12" imgW="482400" imgH="330120" progId="Equation.3">
                  <p:embed/>
                </p:oleObj>
              </mc:Choice>
              <mc:Fallback>
                <p:oleObj name="公式" r:id="rId12" imgW="482400" imgH="330120" progId="Equation.3">
                  <p:embed/>
                  <p:pic>
                    <p:nvPicPr>
                      <p:cNvPr id="322572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8238" y="2079625"/>
                        <a:ext cx="482600" cy="33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73" name="Object 13"/>
          <p:cNvGraphicFramePr>
            <a:graphicFrameLocks noChangeAspect="1"/>
          </p:cNvGraphicFramePr>
          <p:nvPr/>
        </p:nvGraphicFramePr>
        <p:xfrm>
          <a:off x="3143250" y="1176338"/>
          <a:ext cx="5699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公式" r:id="rId14" imgW="558720" imgH="723600" progId="Equation.3">
                  <p:embed/>
                </p:oleObj>
              </mc:Choice>
              <mc:Fallback>
                <p:oleObj name="公式" r:id="rId14" imgW="558720" imgH="723600" progId="Equation.3">
                  <p:embed/>
                  <p:pic>
                    <p:nvPicPr>
                      <p:cNvPr id="3225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176338"/>
                        <a:ext cx="569913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2574" name="Group 14"/>
          <p:cNvGrpSpPr>
            <a:grpSpLocks/>
          </p:cNvGrpSpPr>
          <p:nvPr/>
        </p:nvGrpSpPr>
        <p:grpSpPr bwMode="auto">
          <a:xfrm>
            <a:off x="5102225" y="1995488"/>
            <a:ext cx="2266950" cy="463550"/>
            <a:chOff x="3214" y="1257"/>
            <a:chExt cx="1428" cy="292"/>
          </a:xfrm>
        </p:grpSpPr>
        <p:pic>
          <p:nvPicPr>
            <p:cNvPr id="322575" name="Picture 15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" y="1345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76" name="Rectangle 16"/>
            <p:cNvSpPr>
              <a:spLocks noChangeArrowheads="1"/>
            </p:cNvSpPr>
            <p:nvPr/>
          </p:nvSpPr>
          <p:spPr bwMode="auto">
            <a:xfrm>
              <a:off x="3214" y="1257"/>
              <a:ext cx="1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(5)     [           ]    </a:t>
              </a:r>
            </a:p>
          </p:txBody>
        </p:sp>
        <p:graphicFrame>
          <p:nvGraphicFramePr>
            <p:cNvPr id="322577" name="Object 17"/>
            <p:cNvGraphicFramePr>
              <a:graphicFrameLocks noChangeAspect="1"/>
            </p:cNvGraphicFramePr>
            <p:nvPr/>
          </p:nvGraphicFramePr>
          <p:xfrm>
            <a:off x="3816" y="1346"/>
            <a:ext cx="483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公式" r:id="rId16" imgW="774360" imgH="317160" progId="Equation.3">
                    <p:embed/>
                  </p:oleObj>
                </mc:Choice>
                <mc:Fallback>
                  <p:oleObj name="公式" r:id="rId16" imgW="774360" imgH="317160" progId="Equation.3">
                    <p:embed/>
                    <p:pic>
                      <p:nvPicPr>
                        <p:cNvPr id="32257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6" y="1346"/>
                          <a:ext cx="483" cy="2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22578" name="Object 18"/>
          <p:cNvGraphicFramePr>
            <a:graphicFrameLocks noChangeAspect="1"/>
          </p:cNvGraphicFramePr>
          <p:nvPr/>
        </p:nvGraphicFramePr>
        <p:xfrm>
          <a:off x="7015163" y="1900238"/>
          <a:ext cx="1300162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公式" r:id="rId18" imgW="1282680" imgH="736560" progId="Equation.3">
                  <p:embed/>
                </p:oleObj>
              </mc:Choice>
              <mc:Fallback>
                <p:oleObj name="公式" r:id="rId18" imgW="1282680" imgH="736560" progId="Equation.3">
                  <p:embed/>
                  <p:pic>
                    <p:nvPicPr>
                      <p:cNvPr id="3225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1900238"/>
                        <a:ext cx="1300162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79" name="Object 19"/>
          <p:cNvGraphicFramePr>
            <a:graphicFrameLocks noChangeAspect="1"/>
          </p:cNvGraphicFramePr>
          <p:nvPr/>
        </p:nvGraphicFramePr>
        <p:xfrm>
          <a:off x="2132013" y="2636838"/>
          <a:ext cx="86677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公式" r:id="rId20" imgW="876240" imgH="736560" progId="Equation.3">
                  <p:embed/>
                </p:oleObj>
              </mc:Choice>
              <mc:Fallback>
                <p:oleObj name="公式" r:id="rId20" imgW="876240" imgH="736560" progId="Equation.3">
                  <p:embed/>
                  <p:pic>
                    <p:nvPicPr>
                      <p:cNvPr id="3225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013" y="2636838"/>
                        <a:ext cx="86677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2580" name="Group 20"/>
          <p:cNvGrpSpPr>
            <a:grpSpLocks/>
          </p:cNvGrpSpPr>
          <p:nvPr/>
        </p:nvGrpSpPr>
        <p:grpSpPr bwMode="auto">
          <a:xfrm>
            <a:off x="696913" y="1282700"/>
            <a:ext cx="1612900" cy="457200"/>
            <a:chOff x="439" y="808"/>
            <a:chExt cx="1016" cy="288"/>
          </a:xfrm>
        </p:grpSpPr>
        <p:pic>
          <p:nvPicPr>
            <p:cNvPr id="322581" name="Picture 21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894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582" name="Rectangle 22"/>
            <p:cNvSpPr>
              <a:spLocks noChangeArrowheads="1"/>
            </p:cNvSpPr>
            <p:nvPr/>
          </p:nvSpPr>
          <p:spPr bwMode="auto">
            <a:xfrm>
              <a:off x="439" y="808"/>
              <a:ext cx="1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(1)     [1]</a:t>
              </a:r>
              <a:r>
                <a:rPr lang="en-US" altLang="zh-CN" sz="1000" b="1" u="none"/>
                <a:t> </a:t>
              </a:r>
              <a:r>
                <a:rPr lang="en-US" altLang="zh-CN" b="1" u="none"/>
                <a:t>    </a:t>
              </a:r>
            </a:p>
          </p:txBody>
        </p:sp>
      </p:grpSp>
      <p:grpSp>
        <p:nvGrpSpPr>
          <p:cNvPr id="322583" name="Group 23"/>
          <p:cNvGrpSpPr>
            <a:grpSpLocks/>
          </p:cNvGrpSpPr>
          <p:nvPr/>
        </p:nvGrpSpPr>
        <p:grpSpPr bwMode="auto">
          <a:xfrm>
            <a:off x="701675" y="2746375"/>
            <a:ext cx="1809750" cy="457200"/>
            <a:chOff x="442" y="1730"/>
            <a:chExt cx="1140" cy="288"/>
          </a:xfrm>
        </p:grpSpPr>
        <p:pic>
          <p:nvPicPr>
            <p:cNvPr id="322584" name="Picture 24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" y="1815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322585" name="Object 25"/>
            <p:cNvGraphicFramePr>
              <a:graphicFrameLocks noChangeAspect="1"/>
            </p:cNvGraphicFramePr>
            <p:nvPr/>
          </p:nvGraphicFramePr>
          <p:xfrm>
            <a:off x="1050" y="1753"/>
            <a:ext cx="212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9" name="公式" r:id="rId22" imgW="330120" imgH="368280" progId="Equation.3">
                    <p:embed/>
                  </p:oleObj>
                </mc:Choice>
                <mc:Fallback>
                  <p:oleObj name="公式" r:id="rId22" imgW="330120" imgH="368280" progId="Equation.3">
                    <p:embed/>
                    <p:pic>
                      <p:nvPicPr>
                        <p:cNvPr id="322585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0" y="1753"/>
                          <a:ext cx="212" cy="2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2586" name="Rectangle 26"/>
            <p:cNvSpPr>
              <a:spLocks noChangeArrowheads="1"/>
            </p:cNvSpPr>
            <p:nvPr/>
          </p:nvSpPr>
          <p:spPr bwMode="auto">
            <a:xfrm>
              <a:off x="442" y="1730"/>
              <a:ext cx="11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(3)     [     ]    </a:t>
              </a:r>
            </a:p>
          </p:txBody>
        </p:sp>
      </p:grpSp>
      <p:grpSp>
        <p:nvGrpSpPr>
          <p:cNvPr id="322587" name="Group 27"/>
          <p:cNvGrpSpPr>
            <a:grpSpLocks/>
          </p:cNvGrpSpPr>
          <p:nvPr/>
        </p:nvGrpSpPr>
        <p:grpSpPr bwMode="auto">
          <a:xfrm>
            <a:off x="1817688" y="1282700"/>
            <a:ext cx="1703387" cy="457200"/>
            <a:chOff x="1145" y="808"/>
            <a:chExt cx="1073" cy="288"/>
          </a:xfrm>
        </p:grpSpPr>
        <p:pic>
          <p:nvPicPr>
            <p:cNvPr id="322588" name="Picture 28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0" y="88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322589" name="Object 29"/>
            <p:cNvGraphicFramePr>
              <a:graphicFrameLocks noChangeAspect="1"/>
            </p:cNvGraphicFramePr>
            <p:nvPr/>
          </p:nvGraphicFramePr>
          <p:xfrm>
            <a:off x="1564" y="863"/>
            <a:ext cx="320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0" name="公式" r:id="rId24" imgW="533160" imgH="342720" progId="Equation.3">
                    <p:embed/>
                  </p:oleObj>
                </mc:Choice>
                <mc:Fallback>
                  <p:oleObj name="公式" r:id="rId24" imgW="533160" imgH="342720" progId="Equation.3">
                    <p:embed/>
                    <p:pic>
                      <p:nvPicPr>
                        <p:cNvPr id="322589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4" y="863"/>
                          <a:ext cx="320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2590" name="Rectangle 30"/>
            <p:cNvSpPr>
              <a:spLocks noChangeArrowheads="1"/>
            </p:cNvSpPr>
            <p:nvPr/>
          </p:nvSpPr>
          <p:spPr bwMode="auto">
            <a:xfrm>
              <a:off x="1145" y="808"/>
              <a:ext cx="10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=    [       ]    </a:t>
              </a:r>
            </a:p>
          </p:txBody>
        </p:sp>
      </p:grpSp>
      <p:graphicFrame>
        <p:nvGraphicFramePr>
          <p:cNvPr id="322591" name="Object 31"/>
          <p:cNvGraphicFramePr>
            <a:graphicFrameLocks noChangeAspect="1"/>
          </p:cNvGraphicFramePr>
          <p:nvPr/>
        </p:nvGraphicFramePr>
        <p:xfrm>
          <a:off x="3033713" y="2636838"/>
          <a:ext cx="1508125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公式" r:id="rId26" imgW="1523880" imgH="736560" progId="Equation.3">
                  <p:embed/>
                </p:oleObj>
              </mc:Choice>
              <mc:Fallback>
                <p:oleObj name="公式" r:id="rId26" imgW="1523880" imgH="736560" progId="Equation.3">
                  <p:embed/>
                  <p:pic>
                    <p:nvPicPr>
                      <p:cNvPr id="32259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2636838"/>
                        <a:ext cx="1508125" cy="73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2592" name="Object 32"/>
          <p:cNvGraphicFramePr>
            <a:graphicFrameLocks noChangeAspect="1"/>
          </p:cNvGraphicFramePr>
          <p:nvPr/>
        </p:nvGraphicFramePr>
        <p:xfrm>
          <a:off x="7013575" y="2633663"/>
          <a:ext cx="1300163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公式" r:id="rId28" imgW="1282680" imgH="736560" progId="Equation.3">
                  <p:embed/>
                </p:oleObj>
              </mc:Choice>
              <mc:Fallback>
                <p:oleObj name="公式" r:id="rId28" imgW="1282680" imgH="736560" progId="Equation.3">
                  <p:embed/>
                  <p:pic>
                    <p:nvPicPr>
                      <p:cNvPr id="32259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3575" y="2633663"/>
                        <a:ext cx="1300163" cy="731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2593" name="Rectangle 33"/>
          <p:cNvSpPr>
            <a:spLocks noChangeArrowheads="1"/>
          </p:cNvSpPr>
          <p:nvPr/>
        </p:nvSpPr>
        <p:spPr bwMode="auto">
          <a:xfrm>
            <a:off x="534988" y="528638"/>
            <a:ext cx="6838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四、几个常用函数的</a:t>
            </a:r>
            <a:r>
              <a:rPr lang="zh-CN" altLang="en-US" sz="2800" b="1" u="none" baseline="30000">
                <a:solidFill>
                  <a:srgbClr val="000099"/>
                </a:solidFill>
              </a:rPr>
              <a:t> 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</a:t>
            </a:r>
          </a:p>
        </p:txBody>
      </p:sp>
      <p:grpSp>
        <p:nvGrpSpPr>
          <p:cNvPr id="322594" name="Group 34"/>
          <p:cNvGrpSpPr>
            <a:grpSpLocks/>
          </p:cNvGrpSpPr>
          <p:nvPr/>
        </p:nvGrpSpPr>
        <p:grpSpPr bwMode="auto">
          <a:xfrm>
            <a:off x="5100638" y="2728913"/>
            <a:ext cx="2266950" cy="458787"/>
            <a:chOff x="3213" y="1719"/>
            <a:chExt cx="1428" cy="289"/>
          </a:xfrm>
        </p:grpSpPr>
        <p:sp>
          <p:nvSpPr>
            <p:cNvPr id="322595" name="Rectangle 35"/>
            <p:cNvSpPr>
              <a:spLocks noChangeArrowheads="1"/>
            </p:cNvSpPr>
            <p:nvPr/>
          </p:nvSpPr>
          <p:spPr bwMode="auto">
            <a:xfrm>
              <a:off x="3213" y="1719"/>
              <a:ext cx="1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(6)     [           ]    </a:t>
              </a:r>
            </a:p>
          </p:txBody>
        </p:sp>
        <p:graphicFrame>
          <p:nvGraphicFramePr>
            <p:cNvPr id="322596" name="Object 36"/>
            <p:cNvGraphicFramePr>
              <a:graphicFrameLocks noChangeAspect="1"/>
            </p:cNvGraphicFramePr>
            <p:nvPr/>
          </p:nvGraphicFramePr>
          <p:xfrm>
            <a:off x="3822" y="1788"/>
            <a:ext cx="468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3" name="公式" r:id="rId30" imgW="749160" imgH="342720" progId="Equation.3">
                    <p:embed/>
                  </p:oleObj>
                </mc:Choice>
                <mc:Fallback>
                  <p:oleObj name="公式" r:id="rId30" imgW="749160" imgH="342720" progId="Equation.3">
                    <p:embed/>
                    <p:pic>
                      <p:nvPicPr>
                        <p:cNvPr id="322596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2" y="1788"/>
                          <a:ext cx="468" cy="2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22597" name="Picture 37" descr="复件 L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0" y="1806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2611" name="Group 51"/>
          <p:cNvGrpSpPr>
            <a:grpSpLocks/>
          </p:cNvGrpSpPr>
          <p:nvPr/>
        </p:nvGrpSpPr>
        <p:grpSpPr bwMode="auto">
          <a:xfrm>
            <a:off x="533400" y="3773488"/>
            <a:ext cx="5332413" cy="458787"/>
            <a:chOff x="336" y="2377"/>
            <a:chExt cx="3359" cy="289"/>
          </a:xfrm>
        </p:grpSpPr>
        <p:sp>
          <p:nvSpPr>
            <p:cNvPr id="322604" name="Rectangle 44"/>
            <p:cNvSpPr>
              <a:spLocks noChangeArrowheads="1"/>
            </p:cNvSpPr>
            <p:nvPr/>
          </p:nvSpPr>
          <p:spPr bwMode="auto">
            <a:xfrm>
              <a:off x="336" y="2377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特点     </a:t>
              </a:r>
            </a:p>
          </p:txBody>
        </p:sp>
        <p:sp>
          <p:nvSpPr>
            <p:cNvPr id="322605" name="Rectangle 45"/>
            <p:cNvSpPr>
              <a:spLocks noChangeArrowheads="1"/>
            </p:cNvSpPr>
            <p:nvPr/>
          </p:nvSpPr>
          <p:spPr bwMode="auto">
            <a:xfrm>
              <a:off x="856" y="2378"/>
              <a:ext cx="2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变换的结果均为</a:t>
              </a:r>
              <a:r>
                <a:rPr lang="zh-CN" altLang="en-US" b="1">
                  <a:solidFill>
                    <a:srgbClr val="FF0000"/>
                  </a:solidFill>
                  <a:ea typeface="楷体_GB2312" pitchFamily="49" charset="-122"/>
                </a:rPr>
                <a:t>分式函数</a:t>
              </a:r>
              <a:r>
                <a:rPr lang="zh-CN" altLang="en-US" b="1" u="none"/>
                <a:t>。     </a:t>
              </a:r>
            </a:p>
          </p:txBody>
        </p:sp>
      </p:grpSp>
      <p:pic>
        <p:nvPicPr>
          <p:cNvPr id="322632" name="Picture 72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33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26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6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2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3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4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5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6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7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8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49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0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1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2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3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4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5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6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7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8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59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0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1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7462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317463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0" lang="en-US" altLang="zh-CN" sz="3600" u="none">
                  <a:solidFill>
                    <a:srgbClr val="FFA449"/>
                  </a:solidFill>
                  <a:ea typeface="华文行楷" panose="02010800040101010101" pitchFamily="2" charset="-122"/>
                </a:rPr>
                <a:t>      </a:t>
              </a:r>
              <a:r>
                <a:rPr kumimoji="0" lang="zh-CN" altLang="en-US" sz="3600" u="none">
                  <a:solidFill>
                    <a:srgbClr val="FFA449"/>
                  </a:solidFill>
                  <a:ea typeface="华文行楷" panose="02010800040101010101" pitchFamily="2" charset="-122"/>
                </a:rPr>
                <a:t>轻松一下</a:t>
              </a:r>
            </a:p>
          </p:txBody>
        </p:sp>
        <p:sp>
          <p:nvSpPr>
            <p:cNvPr id="317464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0" lang="en-US" altLang="zh-CN" sz="4000" u="none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kumimoji="0" lang="en-US" altLang="zh-CN" sz="4000" u="none">
                <a:solidFill>
                  <a:srgbClr val="FFA449"/>
                </a:solidFill>
              </a:endParaRPr>
            </a:p>
          </p:txBody>
        </p:sp>
        <p:pic>
          <p:nvPicPr>
            <p:cNvPr id="317465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66" name="Picture 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6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6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69" name="Picture 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0" name="Picture 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3" name="Picture 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4" name="Picture 1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7" name="Picture 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8" name="Picture 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79" name="Picture 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180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80" name="Picture 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164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8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180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8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164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83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276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84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2601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85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486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8512" name="Group 48"/>
          <p:cNvGrpSpPr>
            <a:grpSpLocks/>
          </p:cNvGrpSpPr>
          <p:nvPr/>
        </p:nvGrpSpPr>
        <p:grpSpPr bwMode="auto">
          <a:xfrm>
            <a:off x="528638" y="531813"/>
            <a:ext cx="5237162" cy="519112"/>
            <a:chOff x="333" y="335"/>
            <a:chExt cx="3299" cy="327"/>
          </a:xfrm>
        </p:grpSpPr>
        <p:sp>
          <p:nvSpPr>
            <p:cNvPr id="318498" name="Rectangle 34"/>
            <p:cNvSpPr>
              <a:spLocks noChangeArrowheads="1"/>
            </p:cNvSpPr>
            <p:nvPr/>
          </p:nvSpPr>
          <p:spPr bwMode="auto">
            <a:xfrm>
              <a:off x="759" y="335"/>
              <a:ext cx="287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u="none">
                  <a:solidFill>
                    <a:srgbClr val="006600"/>
                  </a:solidFill>
                  <a:ea typeface="楷体_GB2312" pitchFamily="49" charset="-122"/>
                </a:rPr>
                <a:t>人物介绍 </a:t>
              </a:r>
              <a:r>
                <a:rPr lang="en-US" altLang="zh-CN" sz="2800" b="1" u="none">
                  <a:solidFill>
                    <a:srgbClr val="006600"/>
                  </a:solidFill>
                  <a:ea typeface="楷体_GB2312" pitchFamily="49" charset="-122"/>
                </a:rPr>
                <a:t>—— </a:t>
              </a:r>
              <a:r>
                <a:rPr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拉普拉斯</a:t>
              </a:r>
            </a:p>
          </p:txBody>
        </p:sp>
        <p:sp>
          <p:nvSpPr>
            <p:cNvPr id="318499" name="Rectangle 35"/>
            <p:cNvSpPr>
              <a:spLocks noChangeArrowheads="1"/>
            </p:cNvSpPr>
            <p:nvPr/>
          </p:nvSpPr>
          <p:spPr bwMode="auto">
            <a:xfrm>
              <a:off x="333" y="335"/>
              <a:ext cx="9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u="none">
                  <a:solidFill>
                    <a:srgbClr val="FF0000"/>
                  </a:solidFill>
                </a:rPr>
                <a:t>附：</a:t>
              </a:r>
              <a:endParaRPr lang="zh-CN" altLang="en-US" sz="2800" b="1" u="none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318513" name="Group 49"/>
          <p:cNvGrpSpPr>
            <a:grpSpLocks/>
          </p:cNvGrpSpPr>
          <p:nvPr/>
        </p:nvGrpSpPr>
        <p:grpSpPr bwMode="auto">
          <a:xfrm>
            <a:off x="1276350" y="1187450"/>
            <a:ext cx="7154863" cy="2555875"/>
            <a:chOff x="804" y="748"/>
            <a:chExt cx="4507" cy="1610"/>
          </a:xfrm>
        </p:grpSpPr>
        <p:sp>
          <p:nvSpPr>
            <p:cNvPr id="318492" name="Rectangle 28"/>
            <p:cNvSpPr>
              <a:spLocks noChangeArrowheads="1"/>
            </p:cNvSpPr>
            <p:nvPr/>
          </p:nvSpPr>
          <p:spPr bwMode="auto">
            <a:xfrm>
              <a:off x="2622" y="1899"/>
              <a:ext cx="26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u="none">
                  <a:solidFill>
                    <a:srgbClr val="006666"/>
                  </a:solidFill>
                  <a:ea typeface="华文行楷" panose="02010800040101010101" pitchFamily="2" charset="-122"/>
                </a:rPr>
                <a:t>法国数学家、天文学家   </a:t>
              </a:r>
            </a:p>
          </p:txBody>
        </p:sp>
        <p:sp>
          <p:nvSpPr>
            <p:cNvPr id="318493" name="Rectangle 29"/>
            <p:cNvSpPr>
              <a:spLocks noChangeArrowheads="1"/>
            </p:cNvSpPr>
            <p:nvPr/>
          </p:nvSpPr>
          <p:spPr bwMode="auto">
            <a:xfrm>
              <a:off x="3192" y="1554"/>
              <a:ext cx="16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solidFill>
                    <a:srgbClr val="006600"/>
                  </a:solidFill>
                </a:rPr>
                <a:t>(1749</a:t>
              </a:r>
              <a:r>
                <a:rPr lang="zh-CN" altLang="en-US" b="1" u="none">
                  <a:solidFill>
                    <a:srgbClr val="006600"/>
                  </a:solidFill>
                </a:rPr>
                <a:t>～</a:t>
              </a:r>
              <a:r>
                <a:rPr lang="en-US" altLang="zh-CN" b="1" u="none">
                  <a:solidFill>
                    <a:srgbClr val="006600"/>
                  </a:solidFill>
                </a:rPr>
                <a:t>1827)</a:t>
              </a:r>
            </a:p>
          </p:txBody>
        </p:sp>
        <p:sp>
          <p:nvSpPr>
            <p:cNvPr id="318494" name="Rectangle 30"/>
            <p:cNvSpPr>
              <a:spLocks noChangeArrowheads="1"/>
            </p:cNvSpPr>
            <p:nvPr/>
          </p:nvSpPr>
          <p:spPr bwMode="auto">
            <a:xfrm>
              <a:off x="3162" y="771"/>
              <a:ext cx="162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u="none">
                  <a:solidFill>
                    <a:srgbClr val="0000FF"/>
                  </a:solidFill>
                  <a:ea typeface="隶书" panose="02010509060101010101" pitchFamily="49" charset="-122"/>
                </a:rPr>
                <a:t>拉普拉斯</a:t>
              </a:r>
            </a:p>
          </p:txBody>
        </p:sp>
        <p:sp>
          <p:nvSpPr>
            <p:cNvPr id="318495" name="Rectangle 31"/>
            <p:cNvSpPr>
              <a:spLocks noChangeArrowheads="1"/>
            </p:cNvSpPr>
            <p:nvPr/>
          </p:nvSpPr>
          <p:spPr bwMode="auto">
            <a:xfrm>
              <a:off x="2772" y="1194"/>
              <a:ext cx="23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b="1" u="none">
                  <a:solidFill>
                    <a:srgbClr val="0000FF"/>
                  </a:solidFill>
                </a:rPr>
                <a:t>Laplace</a:t>
              </a:r>
              <a:r>
                <a:rPr lang="zh-CN" altLang="en-US" b="1" u="none">
                  <a:solidFill>
                    <a:srgbClr val="0000FF"/>
                  </a:solidFill>
                </a:rPr>
                <a:t>，</a:t>
              </a:r>
              <a:r>
                <a:rPr lang="en-US" altLang="zh-CN" b="1" u="none">
                  <a:solidFill>
                    <a:srgbClr val="0000FF"/>
                  </a:solidFill>
                </a:rPr>
                <a:t>Pierre-Simon</a:t>
              </a:r>
            </a:p>
          </p:txBody>
        </p:sp>
        <p:pic>
          <p:nvPicPr>
            <p:cNvPr id="318500" name="Picture 36" descr="拉普拉斯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" y="748"/>
              <a:ext cx="1306" cy="1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8515" name="Group 51"/>
          <p:cNvGrpSpPr>
            <a:grpSpLocks/>
          </p:cNvGrpSpPr>
          <p:nvPr/>
        </p:nvGrpSpPr>
        <p:grpSpPr bwMode="auto">
          <a:xfrm>
            <a:off x="1152525" y="4030663"/>
            <a:ext cx="7991475" cy="2266950"/>
            <a:chOff x="726" y="2539"/>
            <a:chExt cx="5034" cy="1428"/>
          </a:xfrm>
        </p:grpSpPr>
        <p:sp>
          <p:nvSpPr>
            <p:cNvPr id="318488" name="Rectangle 24"/>
            <p:cNvSpPr>
              <a:spLocks noChangeArrowheads="1"/>
            </p:cNvSpPr>
            <p:nvPr/>
          </p:nvSpPr>
          <p:spPr bwMode="auto">
            <a:xfrm>
              <a:off x="726" y="2539"/>
              <a:ext cx="50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天体力学的主要奠基人，天体演化学的创立者之一。</a:t>
              </a:r>
            </a:p>
          </p:txBody>
        </p:sp>
        <p:sp>
          <p:nvSpPr>
            <p:cNvPr id="318489" name="Rectangle 25"/>
            <p:cNvSpPr>
              <a:spLocks noChangeArrowheads="1"/>
            </p:cNvSpPr>
            <p:nvPr/>
          </p:nvSpPr>
          <p:spPr bwMode="auto">
            <a:xfrm>
              <a:off x="726" y="2930"/>
              <a:ext cx="42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分析概率论的创始人，应用数学的先躯。</a:t>
              </a:r>
            </a:p>
          </p:txBody>
        </p:sp>
        <p:grpSp>
          <p:nvGrpSpPr>
            <p:cNvPr id="318514" name="Group 50"/>
            <p:cNvGrpSpPr>
              <a:grpSpLocks/>
            </p:cNvGrpSpPr>
            <p:nvPr/>
          </p:nvGrpSpPr>
          <p:grpSpPr bwMode="auto">
            <a:xfrm>
              <a:off x="727" y="3319"/>
              <a:ext cx="5033" cy="648"/>
              <a:chOff x="727" y="3319"/>
              <a:chExt cx="5033" cy="648"/>
            </a:xfrm>
          </p:grpSpPr>
          <p:sp>
            <p:nvSpPr>
              <p:cNvPr id="318490" name="Rectangle 26"/>
              <p:cNvSpPr>
                <a:spLocks noChangeArrowheads="1"/>
              </p:cNvSpPr>
              <p:nvPr/>
            </p:nvSpPr>
            <p:spPr bwMode="auto">
              <a:xfrm>
                <a:off x="727" y="3319"/>
                <a:ext cx="50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buSzPct val="90000"/>
                  <a:buFontTx/>
                  <a:buBlip>
                    <a:blip r:embed="rId5"/>
                  </a:buBlip>
                </a:pPr>
                <a:r>
                  <a:rPr lang="en-US" altLang="zh-CN" b="1" u="none"/>
                  <a:t> </a:t>
                </a:r>
                <a:r>
                  <a:rPr lang="zh-CN" altLang="en-US" b="1" u="none"/>
                  <a:t>因研究太阳系稳定性的动力学问题被誉为法国的牛顿</a:t>
                </a:r>
              </a:p>
            </p:txBody>
          </p:sp>
          <p:sp>
            <p:nvSpPr>
              <p:cNvPr id="318511" name="Rectangle 47"/>
              <p:cNvSpPr>
                <a:spLocks noChangeArrowheads="1"/>
              </p:cNvSpPr>
              <p:nvPr/>
            </p:nvSpPr>
            <p:spPr bwMode="auto">
              <a:xfrm>
                <a:off x="896" y="3679"/>
                <a:ext cx="185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zh-CN" altLang="en-US" b="1" u="none"/>
                  <a:t>和天体力学之父。    </a:t>
                </a:r>
              </a:p>
            </p:txBody>
          </p:sp>
        </p:grpSp>
      </p:grpSp>
      <p:pic>
        <p:nvPicPr>
          <p:cNvPr id="318536" name="Picture 7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8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18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8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8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9" name="Picture 1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0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1" name="Picture 1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2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3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4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5" name="Picture 19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6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7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8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39" name="Picture 2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0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1" name="Picture 2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2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3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4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5" name="Picture 2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6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47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818" name="Rectangle 2"/>
          <p:cNvSpPr>
            <a:spLocks noChangeArrowheads="1"/>
          </p:cNvSpPr>
          <p:nvPr/>
        </p:nvSpPr>
        <p:spPr bwMode="auto">
          <a:xfrm>
            <a:off x="531813" y="717550"/>
            <a:ext cx="52800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kumimoji="0" lang="en-US" altLang="zh-CN" sz="3200" b="1" u="none">
                <a:solidFill>
                  <a:srgbClr val="000099"/>
                </a:solidFill>
              </a:rPr>
              <a:t>§9.1  </a:t>
            </a:r>
            <a:r>
              <a:rPr lang="en-US" altLang="zh-CN" sz="3200" b="1" u="none">
                <a:solidFill>
                  <a:srgbClr val="000099"/>
                </a:solidFill>
              </a:rPr>
              <a:t>Laplace </a:t>
            </a:r>
            <a:r>
              <a:rPr lang="zh-CN" altLang="en-US" sz="3200" b="1" u="none">
                <a:solidFill>
                  <a:srgbClr val="000099"/>
                </a:solidFill>
              </a:rPr>
              <a:t>变换的概念 </a:t>
            </a:r>
          </a:p>
        </p:txBody>
      </p:sp>
      <p:grpSp>
        <p:nvGrpSpPr>
          <p:cNvPr id="162827" name="Group 11"/>
          <p:cNvGrpSpPr>
            <a:grpSpLocks/>
          </p:cNvGrpSpPr>
          <p:nvPr/>
        </p:nvGrpSpPr>
        <p:grpSpPr bwMode="auto">
          <a:xfrm>
            <a:off x="954088" y="1490663"/>
            <a:ext cx="5886450" cy="2290762"/>
            <a:chOff x="601" y="939"/>
            <a:chExt cx="3708" cy="1443"/>
          </a:xfrm>
        </p:grpSpPr>
        <p:sp>
          <p:nvSpPr>
            <p:cNvPr id="162819" name="Rectangle 3"/>
            <p:cNvSpPr>
              <a:spLocks noChangeArrowheads="1"/>
            </p:cNvSpPr>
            <p:nvPr/>
          </p:nvSpPr>
          <p:spPr bwMode="auto">
            <a:xfrm>
              <a:off x="602" y="939"/>
              <a:ext cx="293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 u="none">
                  <a:solidFill>
                    <a:srgbClr val="000099"/>
                  </a:solidFill>
                </a:rPr>
                <a:t>一、</a:t>
              </a:r>
              <a:r>
                <a:rPr lang="en-US" altLang="zh-CN" sz="2800" b="1" u="none">
                  <a:solidFill>
                    <a:srgbClr val="000099"/>
                  </a:solidFill>
                </a:rPr>
                <a:t>Laplace</a:t>
              </a:r>
              <a:r>
                <a:rPr lang="en-US" altLang="zh-CN" sz="2800" b="1" u="none" baseline="30000">
                  <a:solidFill>
                    <a:srgbClr val="000099"/>
                  </a:solidFill>
                </a:rPr>
                <a:t> </a:t>
              </a:r>
              <a:r>
                <a:rPr lang="zh-CN" altLang="en-US" sz="2800" b="1" u="none">
                  <a:solidFill>
                    <a:srgbClr val="000099"/>
                  </a:solidFill>
                </a:rPr>
                <a:t>变换的引入</a:t>
              </a:r>
            </a:p>
          </p:txBody>
        </p:sp>
        <p:sp>
          <p:nvSpPr>
            <p:cNvPr id="162820" name="Rectangle 4"/>
            <p:cNvSpPr>
              <a:spLocks noChangeArrowheads="1"/>
            </p:cNvSpPr>
            <p:nvPr/>
          </p:nvSpPr>
          <p:spPr bwMode="auto">
            <a:xfrm>
              <a:off x="602" y="1312"/>
              <a:ext cx="278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 u="none">
                  <a:solidFill>
                    <a:srgbClr val="000099"/>
                  </a:solidFill>
                </a:rPr>
                <a:t>二、</a:t>
              </a:r>
              <a:r>
                <a:rPr lang="en-US" altLang="zh-CN" sz="2800" b="1" u="none">
                  <a:solidFill>
                    <a:srgbClr val="000099"/>
                  </a:solidFill>
                </a:rPr>
                <a:t>Laplace</a:t>
              </a:r>
              <a:r>
                <a:rPr lang="en-US" altLang="zh-CN" sz="2800" b="1" u="none" baseline="30000">
                  <a:solidFill>
                    <a:srgbClr val="000099"/>
                  </a:solidFill>
                </a:rPr>
                <a:t> </a:t>
              </a:r>
              <a:r>
                <a:rPr lang="zh-CN" altLang="en-US" sz="2800" b="1" u="none">
                  <a:solidFill>
                    <a:srgbClr val="000099"/>
                  </a:solidFill>
                </a:rPr>
                <a:t>变换的定义</a:t>
              </a:r>
            </a:p>
          </p:txBody>
        </p:sp>
        <p:sp>
          <p:nvSpPr>
            <p:cNvPr id="162821" name="Rectangle 5"/>
            <p:cNvSpPr>
              <a:spLocks noChangeArrowheads="1"/>
            </p:cNvSpPr>
            <p:nvPr/>
          </p:nvSpPr>
          <p:spPr bwMode="auto">
            <a:xfrm>
              <a:off x="601" y="1683"/>
              <a:ext cx="232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 u="none">
                  <a:solidFill>
                    <a:srgbClr val="000099"/>
                  </a:solidFill>
                </a:rPr>
                <a:t>三、</a:t>
              </a:r>
              <a:r>
                <a:rPr kumimoji="0" lang="zh-CN" altLang="en-US" sz="2800" b="1" u="none">
                  <a:solidFill>
                    <a:srgbClr val="000099"/>
                  </a:solidFill>
                </a:rPr>
                <a:t>存在性定理 </a:t>
              </a:r>
              <a:endParaRPr lang="zh-CN" altLang="en-US" sz="2800" b="1" u="none">
                <a:solidFill>
                  <a:srgbClr val="000099"/>
                </a:solidFill>
              </a:endParaRPr>
            </a:p>
          </p:txBody>
        </p:sp>
        <p:sp>
          <p:nvSpPr>
            <p:cNvPr id="162822" name="Rectangle 6"/>
            <p:cNvSpPr>
              <a:spLocks noChangeArrowheads="1"/>
            </p:cNvSpPr>
            <p:nvPr/>
          </p:nvSpPr>
          <p:spPr bwMode="auto">
            <a:xfrm>
              <a:off x="601" y="2055"/>
              <a:ext cx="37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2800" b="1" u="none">
                  <a:solidFill>
                    <a:srgbClr val="000099"/>
                  </a:solidFill>
                </a:rPr>
                <a:t>四、几个常用函数的</a:t>
              </a:r>
              <a:r>
                <a:rPr lang="zh-CN" altLang="en-US" sz="2800" b="1" u="none" baseline="30000">
                  <a:solidFill>
                    <a:srgbClr val="000099"/>
                  </a:solidFill>
                </a:rPr>
                <a:t> </a:t>
              </a:r>
              <a:r>
                <a:rPr lang="en-US" altLang="zh-CN" sz="2800" b="1" u="none">
                  <a:solidFill>
                    <a:srgbClr val="000099"/>
                  </a:solidFill>
                </a:rPr>
                <a:t>Laplace</a:t>
              </a:r>
              <a:r>
                <a:rPr lang="en-US" altLang="zh-CN" sz="2800" b="1" u="none" baseline="30000">
                  <a:solidFill>
                    <a:srgbClr val="000099"/>
                  </a:solidFill>
                </a:rPr>
                <a:t> </a:t>
              </a:r>
              <a:r>
                <a:rPr lang="zh-CN" altLang="en-US" sz="2800" b="1" u="none">
                  <a:solidFill>
                    <a:srgbClr val="000099"/>
                  </a:solidFill>
                </a:rPr>
                <a:t>变换    </a:t>
              </a:r>
            </a:p>
          </p:txBody>
        </p:sp>
      </p:grpSp>
      <p:pic>
        <p:nvPicPr>
          <p:cNvPr id="16284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48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49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0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1" name="Picture 3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2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3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4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5" name="Picture 39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6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7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8" name="Picture 4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59" name="Picture 4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0" name="Picture 4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1" name="Picture 4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2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3" name="Picture 4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4" name="Picture 4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5" name="Picture 4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6" name="Picture 5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86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0832" name="Rectangle 16"/>
          <p:cNvSpPr>
            <a:spLocks noChangeArrowheads="1"/>
          </p:cNvSpPr>
          <p:nvPr/>
        </p:nvSpPr>
        <p:spPr bwMode="auto">
          <a:xfrm>
            <a:off x="1204913" y="531813"/>
            <a:ext cx="45608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u="none">
                <a:solidFill>
                  <a:srgbClr val="006600"/>
                </a:solidFill>
                <a:ea typeface="楷体_GB2312" pitchFamily="49" charset="-122"/>
              </a:rPr>
              <a:t>人物介绍 </a:t>
            </a:r>
            <a:r>
              <a:rPr lang="en-US" altLang="zh-CN" sz="2800" b="1" u="none">
                <a:solidFill>
                  <a:srgbClr val="006600"/>
                </a:solidFill>
                <a:ea typeface="楷体_GB2312" pitchFamily="49" charset="-122"/>
              </a:rPr>
              <a:t>—— </a:t>
            </a:r>
            <a:r>
              <a:rPr lang="zh-CN" altLang="en-US" sz="2800" b="1">
                <a:solidFill>
                  <a:srgbClr val="006600"/>
                </a:solidFill>
                <a:ea typeface="楷体_GB2312" pitchFamily="49" charset="-122"/>
              </a:rPr>
              <a:t>拉普拉斯    </a:t>
            </a:r>
          </a:p>
        </p:txBody>
      </p:sp>
      <p:sp>
        <p:nvSpPr>
          <p:cNvPr id="290833" name="Rectangle 17"/>
          <p:cNvSpPr>
            <a:spLocks noChangeArrowheads="1"/>
          </p:cNvSpPr>
          <p:nvPr/>
        </p:nvSpPr>
        <p:spPr bwMode="auto">
          <a:xfrm>
            <a:off x="528638" y="531813"/>
            <a:ext cx="1543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u="none">
                <a:solidFill>
                  <a:srgbClr val="FF0000"/>
                </a:solidFill>
              </a:rPr>
              <a:t>附：</a:t>
            </a:r>
            <a:endParaRPr lang="zh-CN" altLang="en-US" sz="2800" b="1" u="none">
              <a:solidFill>
                <a:srgbClr val="006600"/>
              </a:solidFill>
              <a:ea typeface="楷体_GB2312" pitchFamily="49" charset="-122"/>
            </a:endParaRPr>
          </a:p>
        </p:txBody>
      </p:sp>
      <p:grpSp>
        <p:nvGrpSpPr>
          <p:cNvPr id="290846" name="Group 30"/>
          <p:cNvGrpSpPr>
            <a:grpSpLocks/>
          </p:cNvGrpSpPr>
          <p:nvPr/>
        </p:nvGrpSpPr>
        <p:grpSpPr bwMode="auto">
          <a:xfrm>
            <a:off x="857250" y="1257300"/>
            <a:ext cx="7867650" cy="2076450"/>
            <a:chOff x="540" y="792"/>
            <a:chExt cx="4956" cy="1308"/>
          </a:xfrm>
        </p:grpSpPr>
        <p:sp>
          <p:nvSpPr>
            <p:cNvPr id="290834" name="Rectangle 18"/>
            <p:cNvSpPr>
              <a:spLocks noChangeArrowheads="1"/>
            </p:cNvSpPr>
            <p:nvPr/>
          </p:nvSpPr>
          <p:spPr bwMode="auto">
            <a:xfrm>
              <a:off x="540" y="792"/>
              <a:ext cx="49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en-US" altLang="zh-CN" b="1" u="none"/>
                <a:t> 1749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年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3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月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23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日，生于法国卡尔瓦多斯的博蒙昂诺日。</a:t>
              </a:r>
            </a:p>
          </p:txBody>
        </p:sp>
        <p:sp>
          <p:nvSpPr>
            <p:cNvPr id="290835" name="Rectangle 19"/>
            <p:cNvSpPr>
              <a:spLocks noChangeArrowheads="1"/>
            </p:cNvSpPr>
            <p:nvPr/>
          </p:nvSpPr>
          <p:spPr bwMode="auto">
            <a:xfrm>
              <a:off x="540" y="1812"/>
              <a:ext cx="2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en-US" altLang="zh-CN" b="1" u="none"/>
                <a:t> 1827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年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3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月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5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日，卒于巴黎。</a:t>
              </a:r>
            </a:p>
          </p:txBody>
        </p:sp>
        <p:sp>
          <p:nvSpPr>
            <p:cNvPr id="290836" name="Rectangle 20"/>
            <p:cNvSpPr>
              <a:spLocks noChangeArrowheads="1"/>
            </p:cNvSpPr>
            <p:nvPr/>
          </p:nvSpPr>
          <p:spPr bwMode="auto">
            <a:xfrm>
              <a:off x="540" y="1128"/>
              <a:ext cx="31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en-US" altLang="zh-CN" b="1" u="none"/>
                <a:t> 1795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年任巴黎综合工科学校教授。</a:t>
              </a:r>
            </a:p>
          </p:txBody>
        </p:sp>
        <p:sp>
          <p:nvSpPr>
            <p:cNvPr id="290837" name="Rectangle 21"/>
            <p:cNvSpPr>
              <a:spLocks noChangeArrowheads="1"/>
            </p:cNvSpPr>
            <p:nvPr/>
          </p:nvSpPr>
          <p:spPr bwMode="auto">
            <a:xfrm>
              <a:off x="540" y="1476"/>
              <a:ext cx="45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buSzPct val="90000"/>
                <a:buFontTx/>
                <a:buBlip>
                  <a:blip r:embed="rId4"/>
                </a:buBlip>
              </a:pPr>
              <a:r>
                <a:rPr lang="en-US" altLang="zh-CN" b="1" u="none"/>
                <a:t> 1816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年被选为法兰西学院院士，次年任该院院长。</a:t>
              </a:r>
            </a:p>
          </p:txBody>
        </p:sp>
      </p:grpSp>
      <p:grpSp>
        <p:nvGrpSpPr>
          <p:cNvPr id="290847" name="Group 31"/>
          <p:cNvGrpSpPr>
            <a:grpSpLocks/>
          </p:cNvGrpSpPr>
          <p:nvPr/>
        </p:nvGrpSpPr>
        <p:grpSpPr bwMode="auto">
          <a:xfrm>
            <a:off x="854075" y="3687763"/>
            <a:ext cx="8070850" cy="2132012"/>
            <a:chOff x="538" y="2323"/>
            <a:chExt cx="5084" cy="1343"/>
          </a:xfrm>
        </p:grpSpPr>
        <p:sp>
          <p:nvSpPr>
            <p:cNvPr id="290821" name="Rectangle 5"/>
            <p:cNvSpPr>
              <a:spLocks noChangeArrowheads="1"/>
            </p:cNvSpPr>
            <p:nvPr/>
          </p:nvSpPr>
          <p:spPr bwMode="auto">
            <a:xfrm>
              <a:off x="540" y="2676"/>
              <a:ext cx="44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发表的天文学、数学和物理学的论文有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270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多篇。</a:t>
              </a:r>
            </a:p>
          </p:txBody>
        </p:sp>
        <p:sp>
          <p:nvSpPr>
            <p:cNvPr id="290822" name="Rectangle 6"/>
            <p:cNvSpPr>
              <a:spLocks noChangeArrowheads="1"/>
            </p:cNvSpPr>
            <p:nvPr/>
          </p:nvSpPr>
          <p:spPr bwMode="auto">
            <a:xfrm>
              <a:off x="540" y="3030"/>
              <a:ext cx="45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专著合计有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4000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多页。其中最有代表性的专著有：</a:t>
              </a:r>
            </a:p>
          </p:txBody>
        </p:sp>
        <p:sp>
          <p:nvSpPr>
            <p:cNvPr id="290829" name="Rectangle 13"/>
            <p:cNvSpPr>
              <a:spLocks noChangeArrowheads="1"/>
            </p:cNvSpPr>
            <p:nvPr/>
          </p:nvSpPr>
          <p:spPr bwMode="auto">
            <a:xfrm>
              <a:off x="538" y="2323"/>
              <a:ext cx="5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曾任拿破仑的老师，并在拿破仑政府中担任过内政部长。</a:t>
              </a:r>
            </a:p>
          </p:txBody>
        </p:sp>
        <p:sp>
          <p:nvSpPr>
            <p:cNvPr id="290839" name="Rectangle 23"/>
            <p:cNvSpPr>
              <a:spLocks noChangeArrowheads="1"/>
            </p:cNvSpPr>
            <p:nvPr/>
          </p:nvSpPr>
          <p:spPr bwMode="auto">
            <a:xfrm>
              <a:off x="648" y="3378"/>
              <a:ext cx="1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《</a:t>
              </a:r>
              <a:r>
                <a:rPr lang="zh-CN" altLang="en-US" b="1" u="none"/>
                <a:t>天体力学</a:t>
              </a:r>
              <a:r>
                <a:rPr lang="en-US" altLang="zh-CN" b="1" u="none"/>
                <a:t>》</a:t>
              </a:r>
            </a:p>
          </p:txBody>
        </p:sp>
        <p:sp>
          <p:nvSpPr>
            <p:cNvPr id="290840" name="Rectangle 24"/>
            <p:cNvSpPr>
              <a:spLocks noChangeArrowheads="1"/>
            </p:cNvSpPr>
            <p:nvPr/>
          </p:nvSpPr>
          <p:spPr bwMode="auto">
            <a:xfrm>
              <a:off x="1728" y="337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、</a:t>
              </a:r>
            </a:p>
          </p:txBody>
        </p:sp>
        <p:sp>
          <p:nvSpPr>
            <p:cNvPr id="290842" name="Rectangle 26"/>
            <p:cNvSpPr>
              <a:spLocks noChangeArrowheads="1"/>
            </p:cNvSpPr>
            <p:nvPr/>
          </p:nvSpPr>
          <p:spPr bwMode="auto">
            <a:xfrm>
              <a:off x="3084" y="337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和</a:t>
              </a:r>
            </a:p>
          </p:txBody>
        </p:sp>
        <p:sp>
          <p:nvSpPr>
            <p:cNvPr id="290843" name="Rectangle 27"/>
            <p:cNvSpPr>
              <a:spLocks noChangeArrowheads="1"/>
            </p:cNvSpPr>
            <p:nvPr/>
          </p:nvSpPr>
          <p:spPr bwMode="auto">
            <a:xfrm>
              <a:off x="1794" y="3378"/>
              <a:ext cx="1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《</a:t>
              </a:r>
              <a:r>
                <a:rPr lang="zh-CN" altLang="en-US" b="1" u="none"/>
                <a:t>宇宙体系论</a:t>
              </a:r>
              <a:r>
                <a:rPr lang="en-US" altLang="zh-CN" b="1" u="none"/>
                <a:t>》</a:t>
              </a:r>
            </a:p>
          </p:txBody>
        </p:sp>
        <p:sp>
          <p:nvSpPr>
            <p:cNvPr id="290844" name="Rectangle 28"/>
            <p:cNvSpPr>
              <a:spLocks noChangeArrowheads="1"/>
            </p:cNvSpPr>
            <p:nvPr/>
          </p:nvSpPr>
          <p:spPr bwMode="auto">
            <a:xfrm>
              <a:off x="3222" y="3378"/>
              <a:ext cx="16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《</a:t>
              </a:r>
              <a:r>
                <a:rPr lang="zh-CN" altLang="en-US" b="1" u="none"/>
                <a:t>概率分析理论</a:t>
              </a:r>
              <a:r>
                <a:rPr lang="en-US" altLang="zh-CN" b="1" u="none"/>
                <a:t>》</a:t>
              </a:r>
            </a:p>
          </p:txBody>
        </p:sp>
        <p:sp>
          <p:nvSpPr>
            <p:cNvPr id="290845" name="Rectangle 29"/>
            <p:cNvSpPr>
              <a:spLocks noChangeArrowheads="1"/>
            </p:cNvSpPr>
            <p:nvPr/>
          </p:nvSpPr>
          <p:spPr bwMode="auto">
            <a:xfrm>
              <a:off x="4674" y="337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。</a:t>
              </a:r>
            </a:p>
          </p:txBody>
        </p:sp>
      </p:grpSp>
      <p:pic>
        <p:nvPicPr>
          <p:cNvPr id="290868" name="Picture 5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0869" name="Group 53"/>
          <p:cNvGrpSpPr>
            <a:grpSpLocks/>
          </p:cNvGrpSpPr>
          <p:nvPr/>
        </p:nvGrpSpPr>
        <p:grpSpPr bwMode="auto">
          <a:xfrm>
            <a:off x="7510463" y="6005513"/>
            <a:ext cx="800100" cy="627062"/>
            <a:chOff x="2193" y="3321"/>
            <a:chExt cx="504" cy="395"/>
          </a:xfrm>
        </p:grpSpPr>
        <p:sp>
          <p:nvSpPr>
            <p:cNvPr id="290870" name="AutoShape 5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0871" name="Text Box 55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 b="1" u="none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29087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0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08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908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972" name="Picture 1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48" name="Picture 1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49" name="Picture 1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0" name="Picture 1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1" name="Picture 15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2" name="Picture 1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3" name="Picture 1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4" name="Picture 1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5" name="Picture 163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6" name="Picture 1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7" name="Picture 1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8" name="Picture 1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59" name="Picture 16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0" name="Picture 1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1" name="Picture 16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2" name="Picture 1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3" name="Picture 1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4" name="Picture 1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5" name="Picture 17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6" name="Picture 1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9967" name="Picture 1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9941" name="Group 149"/>
          <p:cNvGrpSpPr>
            <a:grpSpLocks/>
          </p:cNvGrpSpPr>
          <p:nvPr/>
        </p:nvGrpSpPr>
        <p:grpSpPr bwMode="auto">
          <a:xfrm>
            <a:off x="528638" y="531813"/>
            <a:ext cx="5757862" cy="519112"/>
            <a:chOff x="333" y="335"/>
            <a:chExt cx="3627" cy="327"/>
          </a:xfrm>
        </p:grpSpPr>
        <p:sp>
          <p:nvSpPr>
            <p:cNvPr id="289805" name="Rectangle 13"/>
            <p:cNvSpPr>
              <a:spLocks noChangeArrowheads="1"/>
            </p:cNvSpPr>
            <p:nvPr/>
          </p:nvSpPr>
          <p:spPr bwMode="auto">
            <a:xfrm>
              <a:off x="759" y="335"/>
              <a:ext cx="320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sz="2800" b="1" i="1">
                  <a:solidFill>
                    <a:srgbClr val="006600"/>
                  </a:solidFill>
                  <a:latin typeface="Symbol" panose="05050102010706020507" pitchFamily="18" charset="2"/>
                  <a:ea typeface="楷体_GB2312" pitchFamily="49" charset="-122"/>
                </a:rPr>
                <a:t>G </a:t>
              </a:r>
              <a:r>
                <a:rPr kumimoji="0" lang="en-US" altLang="zh-CN" sz="2800" b="1">
                  <a:solidFill>
                    <a:srgbClr val="006600"/>
                  </a:solidFill>
                  <a:latin typeface="Symbol" panose="05050102010706020507" pitchFamily="18" charset="2"/>
                  <a:ea typeface="楷体_GB2312" pitchFamily="49" charset="-122"/>
                </a:rPr>
                <a:t>-</a:t>
              </a:r>
              <a:r>
                <a:rPr kumimoji="0" lang="en-US" altLang="zh-CN" sz="2800" b="1" baseline="30000">
                  <a:solidFill>
                    <a:srgbClr val="006600"/>
                  </a:solidFill>
                  <a:latin typeface="Symbol" panose="05050102010706020507" pitchFamily="18" charset="2"/>
                  <a:ea typeface="楷体_GB2312" pitchFamily="49" charset="-122"/>
                </a:rPr>
                <a:t> </a:t>
              </a:r>
              <a:r>
                <a:rPr kumimoji="0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函数</a:t>
              </a:r>
              <a:r>
                <a:rPr kumimoji="0" lang="zh-CN" altLang="en-US" sz="2800" b="1" baseline="300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2800" b="1">
                  <a:solidFill>
                    <a:srgbClr val="006600"/>
                  </a:solidFill>
                  <a:ea typeface="楷体_GB2312" pitchFamily="49" charset="-122"/>
                </a:rPr>
                <a:t>(</a:t>
              </a:r>
              <a:r>
                <a:rPr kumimoji="0" lang="en-US" altLang="zh-CN" sz="2800" b="1" baseline="300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2800" b="1">
                  <a:solidFill>
                    <a:srgbClr val="006600"/>
                  </a:solidFill>
                  <a:ea typeface="楷体_GB2312" pitchFamily="49" charset="-122"/>
                </a:rPr>
                <a:t>gamma</a:t>
              </a:r>
              <a:r>
                <a:rPr kumimoji="0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函数</a:t>
              </a:r>
              <a:r>
                <a:rPr kumimoji="0" lang="en-US" altLang="zh-CN" sz="2800" b="1">
                  <a:solidFill>
                    <a:srgbClr val="006600"/>
                  </a:solidFill>
                  <a:ea typeface="楷体_GB2312" pitchFamily="49" charset="-122"/>
                </a:rPr>
                <a:t>)</a:t>
              </a:r>
              <a:r>
                <a:rPr kumimoji="0" lang="en-US" altLang="zh-CN" sz="2800" b="1" baseline="300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简介  </a:t>
              </a:r>
            </a:p>
          </p:txBody>
        </p:sp>
        <p:sp>
          <p:nvSpPr>
            <p:cNvPr id="289806" name="Rectangle 14"/>
            <p:cNvSpPr>
              <a:spLocks noChangeArrowheads="1"/>
            </p:cNvSpPr>
            <p:nvPr/>
          </p:nvSpPr>
          <p:spPr bwMode="auto">
            <a:xfrm>
              <a:off x="333" y="335"/>
              <a:ext cx="9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u="none">
                  <a:solidFill>
                    <a:srgbClr val="FF0000"/>
                  </a:solidFill>
                </a:rPr>
                <a:t>附：</a:t>
              </a:r>
              <a:endParaRPr lang="zh-CN" altLang="en-US" sz="2800" b="1" u="none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graphicFrame>
        <p:nvGraphicFramePr>
          <p:cNvPr id="289808" name="Object 16"/>
          <p:cNvGraphicFramePr>
            <a:graphicFrameLocks/>
          </p:cNvGraphicFramePr>
          <p:nvPr/>
        </p:nvGraphicFramePr>
        <p:xfrm>
          <a:off x="4614863" y="3538538"/>
          <a:ext cx="19177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" name="公式" r:id="rId5" imgW="1917360" imgH="660240" progId="Equation.3">
                  <p:embed/>
                </p:oleObj>
              </mc:Choice>
              <mc:Fallback>
                <p:oleObj name="公式" r:id="rId5" imgW="1917360" imgH="660240" progId="Equation.3">
                  <p:embed/>
                  <p:pic>
                    <p:nvPicPr>
                      <p:cNvPr id="289808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4863" y="3538538"/>
                        <a:ext cx="1917700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9947" name="Group 155"/>
          <p:cNvGrpSpPr>
            <a:grpSpLocks/>
          </p:cNvGrpSpPr>
          <p:nvPr/>
        </p:nvGrpSpPr>
        <p:grpSpPr bwMode="auto">
          <a:xfrm>
            <a:off x="534988" y="1192213"/>
            <a:ext cx="7854950" cy="674687"/>
            <a:chOff x="337" y="751"/>
            <a:chExt cx="4948" cy="425"/>
          </a:xfrm>
        </p:grpSpPr>
        <p:sp>
          <p:nvSpPr>
            <p:cNvPr id="289946" name="Rectangle 154"/>
            <p:cNvSpPr>
              <a:spLocks noChangeArrowheads="1"/>
            </p:cNvSpPr>
            <p:nvPr/>
          </p:nvSpPr>
          <p:spPr bwMode="auto">
            <a:xfrm>
              <a:off x="2251" y="768"/>
              <a:ext cx="3034" cy="40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809" name="Rectangle 17"/>
            <p:cNvSpPr>
              <a:spLocks noChangeArrowheads="1"/>
            </p:cNvSpPr>
            <p:nvPr/>
          </p:nvSpPr>
          <p:spPr bwMode="auto">
            <a:xfrm>
              <a:off x="853" y="797"/>
              <a:ext cx="15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CN" b="1" i="1">
                  <a:solidFill>
                    <a:schemeClr val="folHlink"/>
                  </a:solidFill>
                  <a:latin typeface="Symbol" panose="05050102010706020507" pitchFamily="18" charset="2"/>
                </a:rPr>
                <a:t>G </a:t>
              </a:r>
              <a:r>
                <a:rPr kumimoji="0" lang="en-US" altLang="zh-CN" b="1">
                  <a:solidFill>
                    <a:schemeClr val="folHlink"/>
                  </a:solidFill>
                  <a:latin typeface="Symbol" panose="05050102010706020507" pitchFamily="18" charset="2"/>
                </a:rPr>
                <a:t>-</a:t>
              </a:r>
              <a:r>
                <a:rPr kumimoji="0" lang="en-US" altLang="zh-CN" b="1" baseline="30000">
                  <a:solidFill>
                    <a:schemeClr val="folHlink"/>
                  </a:solidFill>
                  <a:latin typeface="Symbol" panose="05050102010706020507" pitchFamily="18" charset="2"/>
                </a:rPr>
                <a:t> </a:t>
              </a:r>
              <a:r>
                <a:rPr kumimoji="0" lang="zh-CN" altLang="en-US" b="1">
                  <a:solidFill>
                    <a:schemeClr val="folHlink"/>
                  </a:solidFill>
                  <a:ea typeface="楷体_GB2312" pitchFamily="49" charset="-122"/>
                </a:rPr>
                <a:t>函数</a:t>
              </a:r>
              <a:r>
                <a:rPr kumimoji="0" lang="zh-CN" altLang="en-US" b="1" u="none">
                  <a:solidFill>
                    <a:srgbClr val="000000"/>
                  </a:solidFill>
                </a:rPr>
                <a:t>定义为    </a:t>
              </a:r>
            </a:p>
          </p:txBody>
        </p:sp>
        <p:graphicFrame>
          <p:nvGraphicFramePr>
            <p:cNvPr id="289811" name="Object 19"/>
            <p:cNvGraphicFramePr>
              <a:graphicFrameLocks/>
            </p:cNvGraphicFramePr>
            <p:nvPr/>
          </p:nvGraphicFramePr>
          <p:xfrm>
            <a:off x="2277" y="751"/>
            <a:ext cx="2959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6" name="公式" r:id="rId7" imgW="4698720" imgH="660240" progId="Equation.3">
                    <p:embed/>
                  </p:oleObj>
                </mc:Choice>
                <mc:Fallback>
                  <p:oleObj name="公式" r:id="rId7" imgW="4698720" imgH="660240" progId="Equation.3">
                    <p:embed/>
                    <p:pic>
                      <p:nvPicPr>
                        <p:cNvPr id="289811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7" y="751"/>
                          <a:ext cx="2959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9813" name="Rectangle 21"/>
            <p:cNvSpPr>
              <a:spLocks noChangeArrowheads="1"/>
            </p:cNvSpPr>
            <p:nvPr/>
          </p:nvSpPr>
          <p:spPr bwMode="auto">
            <a:xfrm>
              <a:off x="337" y="799"/>
              <a:ext cx="7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0" lang="zh-CN" altLang="en-US" b="1" u="none">
                  <a:solidFill>
                    <a:srgbClr val="0000FF"/>
                  </a:solidFill>
                </a:rPr>
                <a:t>定义    </a:t>
              </a:r>
            </a:p>
          </p:txBody>
        </p:sp>
      </p:grpSp>
      <p:grpSp>
        <p:nvGrpSpPr>
          <p:cNvPr id="289943" name="Group 151"/>
          <p:cNvGrpSpPr>
            <a:grpSpLocks/>
          </p:cNvGrpSpPr>
          <p:nvPr/>
        </p:nvGrpSpPr>
        <p:grpSpPr bwMode="auto">
          <a:xfrm>
            <a:off x="534988" y="2116138"/>
            <a:ext cx="4860925" cy="457200"/>
            <a:chOff x="337" y="1333"/>
            <a:chExt cx="3062" cy="288"/>
          </a:xfrm>
        </p:grpSpPr>
        <p:sp>
          <p:nvSpPr>
            <p:cNvPr id="289814" name="Rectangle 22"/>
            <p:cNvSpPr>
              <a:spLocks noChangeArrowheads="1"/>
            </p:cNvSpPr>
            <p:nvPr/>
          </p:nvSpPr>
          <p:spPr bwMode="auto">
            <a:xfrm>
              <a:off x="337" y="1333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>
                  <a:solidFill>
                    <a:srgbClr val="0000FF"/>
                  </a:solidFill>
                </a:rPr>
                <a:t>性质      </a:t>
              </a:r>
            </a:p>
          </p:txBody>
        </p:sp>
        <p:graphicFrame>
          <p:nvGraphicFramePr>
            <p:cNvPr id="289815" name="Object 23"/>
            <p:cNvGraphicFramePr>
              <a:graphicFrameLocks/>
            </p:cNvGraphicFramePr>
            <p:nvPr/>
          </p:nvGraphicFramePr>
          <p:xfrm>
            <a:off x="922" y="1386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7" name="公式" r:id="rId9" imgW="1168200" imgH="342720" progId="Equation.3">
                    <p:embed/>
                  </p:oleObj>
                </mc:Choice>
                <mc:Fallback>
                  <p:oleObj name="公式" r:id="rId9" imgW="1168200" imgH="342720" progId="Equation.3">
                    <p:embed/>
                    <p:pic>
                      <p:nvPicPr>
                        <p:cNvPr id="289815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" y="1386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9817" name="Object 25"/>
            <p:cNvGraphicFramePr>
              <a:graphicFrameLocks/>
            </p:cNvGraphicFramePr>
            <p:nvPr/>
          </p:nvGraphicFramePr>
          <p:xfrm>
            <a:off x="1783" y="1385"/>
            <a:ext cx="16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8" name="公式" r:id="rId11" imgW="2565360" imgH="342720" progId="Equation.3">
                    <p:embed/>
                  </p:oleObj>
                </mc:Choice>
                <mc:Fallback>
                  <p:oleObj name="公式" r:id="rId11" imgW="2565360" imgH="342720" progId="Equation.3">
                    <p:embed/>
                    <p:pic>
                      <p:nvPicPr>
                        <p:cNvPr id="289817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3" y="1385"/>
                          <a:ext cx="16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9820" name="Object 28"/>
          <p:cNvGraphicFramePr>
            <a:graphicFrameLocks/>
          </p:cNvGraphicFramePr>
          <p:nvPr/>
        </p:nvGraphicFramePr>
        <p:xfrm>
          <a:off x="2651125" y="4327525"/>
          <a:ext cx="32496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公式" r:id="rId13" imgW="3251160" imgH="660240" progId="Equation.3">
                  <p:embed/>
                </p:oleObj>
              </mc:Choice>
              <mc:Fallback>
                <p:oleObj name="公式" r:id="rId13" imgW="3251160" imgH="660240" progId="Equation.3">
                  <p:embed/>
                  <p:pic>
                    <p:nvPicPr>
                      <p:cNvPr id="289820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4327525"/>
                        <a:ext cx="3249613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821" name="Object 29"/>
          <p:cNvGraphicFramePr>
            <a:graphicFrameLocks/>
          </p:cNvGraphicFramePr>
          <p:nvPr/>
        </p:nvGraphicFramePr>
        <p:xfrm>
          <a:off x="1466850" y="3575050"/>
          <a:ext cx="3084513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公式" r:id="rId15" imgW="3085920" imgH="660240" progId="Equation.3">
                  <p:embed/>
                </p:oleObj>
              </mc:Choice>
              <mc:Fallback>
                <p:oleObj name="公式" r:id="rId15" imgW="3085920" imgH="660240" progId="Equation.3">
                  <p:embed/>
                  <p:pic>
                    <p:nvPicPr>
                      <p:cNvPr id="289821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850" y="3575050"/>
                        <a:ext cx="3084513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823" name="Object 31"/>
          <p:cNvGraphicFramePr>
            <a:graphicFrameLocks/>
          </p:cNvGraphicFramePr>
          <p:nvPr/>
        </p:nvGraphicFramePr>
        <p:xfrm>
          <a:off x="2649538" y="5114925"/>
          <a:ext cx="2411412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公式" r:id="rId17" imgW="2412720" imgH="660240" progId="Equation.3">
                  <p:embed/>
                </p:oleObj>
              </mc:Choice>
              <mc:Fallback>
                <p:oleObj name="公式" r:id="rId17" imgW="2412720" imgH="660240" progId="Equation.3">
                  <p:embed/>
                  <p:pic>
                    <p:nvPicPr>
                      <p:cNvPr id="289823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9538" y="5114925"/>
                        <a:ext cx="2411412" cy="65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9824" name="Object 32"/>
          <p:cNvGraphicFramePr>
            <a:graphicFrameLocks/>
          </p:cNvGraphicFramePr>
          <p:nvPr/>
        </p:nvGraphicFramePr>
        <p:xfrm>
          <a:off x="5191125" y="5300663"/>
          <a:ext cx="1333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公式" r:id="rId19" imgW="1333440" imgH="342720" progId="Equation.3">
                  <p:embed/>
                </p:oleObj>
              </mc:Choice>
              <mc:Fallback>
                <p:oleObj name="公式" r:id="rId19" imgW="1333440" imgH="342720" progId="Equation.3">
                  <p:embed/>
                  <p:pic>
                    <p:nvPicPr>
                      <p:cNvPr id="289824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25" y="5300663"/>
                        <a:ext cx="1333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9944" name="Group 152"/>
          <p:cNvGrpSpPr>
            <a:grpSpLocks/>
          </p:cNvGrpSpPr>
          <p:nvPr/>
        </p:nvGrpSpPr>
        <p:grpSpPr bwMode="auto">
          <a:xfrm>
            <a:off x="533400" y="2703513"/>
            <a:ext cx="4899025" cy="660400"/>
            <a:chOff x="336" y="1703"/>
            <a:chExt cx="3086" cy="416"/>
          </a:xfrm>
        </p:grpSpPr>
        <p:sp>
          <p:nvSpPr>
            <p:cNvPr id="289819" name="Rectangle 27"/>
            <p:cNvSpPr>
              <a:spLocks noChangeArrowheads="1"/>
            </p:cNvSpPr>
            <p:nvPr/>
          </p:nvSpPr>
          <p:spPr bwMode="auto">
            <a:xfrm>
              <a:off x="336" y="1770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>
                  <a:solidFill>
                    <a:srgbClr val="0000FF"/>
                  </a:solidFill>
                </a:rPr>
                <a:t>证明      </a:t>
              </a:r>
            </a:p>
          </p:txBody>
        </p:sp>
        <p:graphicFrame>
          <p:nvGraphicFramePr>
            <p:cNvPr id="289825" name="Object 33"/>
            <p:cNvGraphicFramePr>
              <a:graphicFrameLocks/>
            </p:cNvGraphicFramePr>
            <p:nvPr/>
          </p:nvGraphicFramePr>
          <p:xfrm>
            <a:off x="920" y="1703"/>
            <a:ext cx="2502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3" name="公式" r:id="rId21" imgW="3974760" imgH="660240" progId="Equation.3">
                    <p:embed/>
                  </p:oleObj>
                </mc:Choice>
                <mc:Fallback>
                  <p:oleObj name="公式" r:id="rId21" imgW="3974760" imgH="660240" progId="Equation.3">
                    <p:embed/>
                    <p:pic>
                      <p:nvPicPr>
                        <p:cNvPr id="289825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0" y="1703"/>
                          <a:ext cx="2502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89945" name="Group 153"/>
          <p:cNvGrpSpPr>
            <a:grpSpLocks/>
          </p:cNvGrpSpPr>
          <p:nvPr/>
        </p:nvGrpSpPr>
        <p:grpSpPr bwMode="auto">
          <a:xfrm>
            <a:off x="533400" y="6021388"/>
            <a:ext cx="6324600" cy="457200"/>
            <a:chOff x="336" y="3793"/>
            <a:chExt cx="3984" cy="288"/>
          </a:xfrm>
        </p:grpSpPr>
        <p:graphicFrame>
          <p:nvGraphicFramePr>
            <p:cNvPr id="289826" name="Object 34"/>
            <p:cNvGraphicFramePr>
              <a:graphicFrameLocks/>
            </p:cNvGraphicFramePr>
            <p:nvPr/>
          </p:nvGraphicFramePr>
          <p:xfrm>
            <a:off x="3129" y="3852"/>
            <a:ext cx="119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4" name="公式" r:id="rId23" imgW="1892160" imgH="342720" progId="Equation.3">
                    <p:embed/>
                  </p:oleObj>
                </mc:Choice>
                <mc:Fallback>
                  <p:oleObj name="公式" r:id="rId23" imgW="1892160" imgH="342720" progId="Equation.3">
                    <p:embed/>
                    <p:pic>
                      <p:nvPicPr>
                        <p:cNvPr id="289826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9" y="3852"/>
                          <a:ext cx="119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9939" name="Rectangle 147"/>
            <p:cNvSpPr>
              <a:spLocks noChangeArrowheads="1"/>
            </p:cNvSpPr>
            <p:nvPr/>
          </p:nvSpPr>
          <p:spPr bwMode="auto">
            <a:xfrm>
              <a:off x="336" y="3793"/>
              <a:ext cx="31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25"/>
                </a:buBlip>
              </a:pPr>
              <a:r>
                <a:rPr lang="en-US" altLang="zh-CN" b="1" u="none">
                  <a:solidFill>
                    <a:schemeClr val="hlink"/>
                  </a:solidFill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</a:rPr>
                <a:t>特别地，当 </a:t>
              </a:r>
              <a:r>
                <a:rPr lang="en-US" altLang="zh-CN" b="1" i="1" u="none">
                  <a:solidFill>
                    <a:schemeClr val="hlink"/>
                  </a:solidFill>
                </a:rPr>
                <a:t>m</a:t>
              </a:r>
              <a:r>
                <a:rPr lang="en-US" altLang="zh-CN" b="1" u="none" baseline="30000">
                  <a:solidFill>
                    <a:schemeClr val="hlink"/>
                  </a:solidFill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</a:rPr>
                <a:t>为正整数时，有      </a:t>
              </a:r>
            </a:p>
          </p:txBody>
        </p:sp>
      </p:grpSp>
      <p:pic>
        <p:nvPicPr>
          <p:cNvPr id="289968" name="Picture 176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9969" name="Group 177"/>
          <p:cNvGrpSpPr>
            <a:grpSpLocks/>
          </p:cNvGrpSpPr>
          <p:nvPr/>
        </p:nvGrpSpPr>
        <p:grpSpPr bwMode="auto">
          <a:xfrm>
            <a:off x="7291388" y="6034088"/>
            <a:ext cx="800100" cy="627062"/>
            <a:chOff x="2193" y="3321"/>
            <a:chExt cx="504" cy="395"/>
          </a:xfrm>
        </p:grpSpPr>
        <p:sp>
          <p:nvSpPr>
            <p:cNvPr id="289970" name="AutoShape 178">
              <a:hlinkClick r:id="rId2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9971" name="Text Box 179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 b="1" u="none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8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8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8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8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8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8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89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89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8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99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3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899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7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2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5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6" name="Picture 7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7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89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0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1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2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3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4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5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6" name="Picture 8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7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598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0572" name="Group 60"/>
          <p:cNvGrpSpPr>
            <a:grpSpLocks/>
          </p:cNvGrpSpPr>
          <p:nvPr/>
        </p:nvGrpSpPr>
        <p:grpSpPr bwMode="auto">
          <a:xfrm>
            <a:off x="528638" y="531813"/>
            <a:ext cx="7513637" cy="519112"/>
            <a:chOff x="333" y="335"/>
            <a:chExt cx="4733" cy="327"/>
          </a:xfrm>
        </p:grpSpPr>
        <p:sp>
          <p:nvSpPr>
            <p:cNvPr id="320515" name="Rectangle 3"/>
            <p:cNvSpPr>
              <a:spLocks noChangeArrowheads="1"/>
            </p:cNvSpPr>
            <p:nvPr/>
          </p:nvSpPr>
          <p:spPr bwMode="auto">
            <a:xfrm>
              <a:off x="759" y="335"/>
              <a:ext cx="43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关于含冲激函数的</a:t>
              </a:r>
              <a:r>
                <a:rPr kumimoji="0" lang="zh-CN" altLang="en-US" sz="2800" b="1" baseline="300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2800" b="1">
                  <a:solidFill>
                    <a:srgbClr val="006600"/>
                  </a:solidFill>
                  <a:ea typeface="楷体_GB2312" pitchFamily="49" charset="-122"/>
                </a:rPr>
                <a:t>Laplace</a:t>
              </a:r>
              <a:r>
                <a:rPr kumimoji="0" lang="en-US" altLang="zh-CN" sz="2800" b="1" baseline="300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2800" b="1">
                  <a:solidFill>
                    <a:srgbClr val="006600"/>
                  </a:solidFill>
                  <a:ea typeface="楷体_GB2312" pitchFamily="49" charset="-122"/>
                </a:rPr>
                <a:t>变换问题</a:t>
              </a:r>
            </a:p>
          </p:txBody>
        </p:sp>
        <p:sp>
          <p:nvSpPr>
            <p:cNvPr id="320516" name="Rectangle 4"/>
            <p:cNvSpPr>
              <a:spLocks noChangeArrowheads="1"/>
            </p:cNvSpPr>
            <p:nvPr/>
          </p:nvSpPr>
          <p:spPr bwMode="auto">
            <a:xfrm>
              <a:off x="333" y="335"/>
              <a:ext cx="9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u="none">
                  <a:solidFill>
                    <a:srgbClr val="FF0000"/>
                  </a:solidFill>
                </a:rPr>
                <a:t>附：</a:t>
              </a:r>
              <a:endParaRPr lang="zh-CN" altLang="en-US" sz="2800" b="1" u="none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320573" name="Group 61"/>
          <p:cNvGrpSpPr>
            <a:grpSpLocks/>
          </p:cNvGrpSpPr>
          <p:nvPr/>
        </p:nvGrpSpPr>
        <p:grpSpPr bwMode="auto">
          <a:xfrm>
            <a:off x="860425" y="1174750"/>
            <a:ext cx="8255000" cy="987425"/>
            <a:chOff x="542" y="740"/>
            <a:chExt cx="5200" cy="622"/>
          </a:xfrm>
        </p:grpSpPr>
        <p:sp>
          <p:nvSpPr>
            <p:cNvPr id="320534" name="Rectangle 22"/>
            <p:cNvSpPr>
              <a:spLocks noChangeArrowheads="1"/>
            </p:cNvSpPr>
            <p:nvPr/>
          </p:nvSpPr>
          <p:spPr bwMode="auto">
            <a:xfrm>
              <a:off x="542" y="740"/>
              <a:ext cx="3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  <a:buSzPct val="90000"/>
                <a:buFontTx/>
                <a:buBlip>
                  <a:blip r:embed="rId5"/>
                </a:buBlip>
              </a:pPr>
              <a:r>
                <a:rPr kumimoji="0" lang="en-US" altLang="zh-CN" b="1" u="none"/>
                <a:t> </a:t>
              </a:r>
              <a:r>
                <a:rPr kumimoji="0" lang="zh-CN" altLang="en-US" b="1" u="none">
                  <a:solidFill>
                    <a:srgbClr val="0000FF"/>
                  </a:solidFill>
                </a:rPr>
                <a:t>当函数         在         附近有界时</a:t>
              </a:r>
              <a:r>
                <a:rPr kumimoji="0" lang="zh-CN" altLang="en-US" b="1" u="none"/>
                <a:t>，        </a:t>
              </a:r>
            </a:p>
          </p:txBody>
        </p:sp>
        <p:graphicFrame>
          <p:nvGraphicFramePr>
            <p:cNvPr id="320542" name="Object 30"/>
            <p:cNvGraphicFramePr>
              <a:graphicFrameLocks/>
            </p:cNvGraphicFramePr>
            <p:nvPr/>
          </p:nvGraphicFramePr>
          <p:xfrm>
            <a:off x="2006" y="792"/>
            <a:ext cx="383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09" name="公式" r:id="rId6" imgW="609480" imgH="279360" progId="Equation.3">
                    <p:embed/>
                  </p:oleObj>
                </mc:Choice>
                <mc:Fallback>
                  <p:oleObj name="公式" r:id="rId6" imgW="609480" imgH="279360" progId="Equation.3">
                    <p:embed/>
                    <p:pic>
                      <p:nvPicPr>
                        <p:cNvPr id="320542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6" y="792"/>
                          <a:ext cx="383" cy="1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43" name="Object 31"/>
            <p:cNvGraphicFramePr>
              <a:graphicFrameLocks/>
            </p:cNvGraphicFramePr>
            <p:nvPr/>
          </p:nvGraphicFramePr>
          <p:xfrm>
            <a:off x="1367" y="789"/>
            <a:ext cx="375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0" name="公式" r:id="rId8" imgW="596880" imgH="342720" progId="Equation.3">
                    <p:embed/>
                  </p:oleObj>
                </mc:Choice>
                <mc:Fallback>
                  <p:oleObj name="公式" r:id="rId8" imgW="596880" imgH="342720" progId="Equation.3">
                    <p:embed/>
                    <p:pic>
                      <p:nvPicPr>
                        <p:cNvPr id="320543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7" y="789"/>
                          <a:ext cx="375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45" name="Object 33"/>
            <p:cNvGraphicFramePr>
              <a:graphicFrameLocks/>
            </p:cNvGraphicFramePr>
            <p:nvPr/>
          </p:nvGraphicFramePr>
          <p:xfrm>
            <a:off x="3526" y="800"/>
            <a:ext cx="399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1" name="公式" r:id="rId10" imgW="634680" imgH="342720" progId="Equation.3">
                    <p:embed/>
                  </p:oleObj>
                </mc:Choice>
                <mc:Fallback>
                  <p:oleObj name="公式" r:id="rId10" imgW="634680" imgH="342720" progId="Equation.3">
                    <p:embed/>
                    <p:pic>
                      <p:nvPicPr>
                        <p:cNvPr id="320545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6" y="800"/>
                          <a:ext cx="399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0546" name="Rectangle 34"/>
            <p:cNvSpPr>
              <a:spLocks noChangeArrowheads="1"/>
            </p:cNvSpPr>
            <p:nvPr/>
          </p:nvSpPr>
          <p:spPr bwMode="auto">
            <a:xfrm>
              <a:off x="3890" y="751"/>
              <a:ext cx="18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/>
                <a:t>的取值将不会影响    </a:t>
              </a:r>
            </a:p>
          </p:txBody>
        </p:sp>
        <p:sp>
          <p:nvSpPr>
            <p:cNvPr id="320547" name="Rectangle 35"/>
            <p:cNvSpPr>
              <a:spLocks noChangeArrowheads="1"/>
            </p:cNvSpPr>
            <p:nvPr/>
          </p:nvSpPr>
          <p:spPr bwMode="auto">
            <a:xfrm>
              <a:off x="709" y="1074"/>
              <a:ext cx="24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/>
                <a:t>其</a:t>
              </a:r>
              <a:r>
                <a:rPr kumimoji="0" lang="zh-CN" altLang="en-US" b="1" u="none" baseline="30000"/>
                <a:t> </a:t>
              </a:r>
              <a:r>
                <a:rPr kumimoji="0" lang="en-US" altLang="zh-CN" b="1" u="none"/>
                <a:t>Laplace</a:t>
              </a:r>
              <a:r>
                <a:rPr kumimoji="0" lang="en-US" altLang="zh-CN" b="1" u="none" baseline="30000"/>
                <a:t> </a:t>
              </a:r>
              <a:r>
                <a:rPr kumimoji="0" lang="zh-CN" altLang="en-US" b="1" u="none"/>
                <a:t>变换的结果。      </a:t>
              </a:r>
            </a:p>
          </p:txBody>
        </p:sp>
      </p:grpSp>
      <p:grpSp>
        <p:nvGrpSpPr>
          <p:cNvPr id="320575" name="Group 63"/>
          <p:cNvGrpSpPr>
            <a:grpSpLocks/>
          </p:cNvGrpSpPr>
          <p:nvPr/>
        </p:nvGrpSpPr>
        <p:grpSpPr bwMode="auto">
          <a:xfrm>
            <a:off x="5899150" y="2887663"/>
            <a:ext cx="3092450" cy="457200"/>
            <a:chOff x="3716" y="1819"/>
            <a:chExt cx="1948" cy="288"/>
          </a:xfrm>
        </p:grpSpPr>
        <p:sp>
          <p:nvSpPr>
            <p:cNvPr id="320555" name="Rectangle 43"/>
            <p:cNvSpPr>
              <a:spLocks noChangeArrowheads="1"/>
            </p:cNvSpPr>
            <p:nvPr/>
          </p:nvSpPr>
          <p:spPr bwMode="auto">
            <a:xfrm>
              <a:off x="3716" y="1819"/>
              <a:ext cx="1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/>
                <a:t>对积分下限分别取      </a:t>
              </a:r>
            </a:p>
          </p:txBody>
        </p:sp>
        <p:graphicFrame>
          <p:nvGraphicFramePr>
            <p:cNvPr id="320556" name="Object 44"/>
            <p:cNvGraphicFramePr>
              <a:graphicFrameLocks/>
            </p:cNvGraphicFramePr>
            <p:nvPr/>
          </p:nvGraphicFramePr>
          <p:xfrm>
            <a:off x="5338" y="1824"/>
            <a:ext cx="207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2" name="公式" r:id="rId12" imgW="330120" imgH="368280" progId="Equation.3">
                    <p:embed/>
                  </p:oleObj>
                </mc:Choice>
                <mc:Fallback>
                  <p:oleObj name="公式" r:id="rId12" imgW="330120" imgH="368280" progId="Equation.3">
                    <p:embed/>
                    <p:pic>
                      <p:nvPicPr>
                        <p:cNvPr id="320556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8" y="1824"/>
                          <a:ext cx="207" cy="2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0576" name="Group 64"/>
          <p:cNvGrpSpPr>
            <a:grpSpLocks/>
          </p:cNvGrpSpPr>
          <p:nvPr/>
        </p:nvGrpSpPr>
        <p:grpSpPr bwMode="auto">
          <a:xfrm>
            <a:off x="1127125" y="3402013"/>
            <a:ext cx="6597650" cy="457200"/>
            <a:chOff x="710" y="2143"/>
            <a:chExt cx="4156" cy="288"/>
          </a:xfrm>
        </p:grpSpPr>
        <p:sp>
          <p:nvSpPr>
            <p:cNvPr id="320557" name="Rectangle 45"/>
            <p:cNvSpPr>
              <a:spLocks noChangeArrowheads="1"/>
            </p:cNvSpPr>
            <p:nvPr/>
          </p:nvSpPr>
          <p:spPr bwMode="auto">
            <a:xfrm>
              <a:off x="710" y="2143"/>
              <a:ext cx="41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/>
                <a:t>和         可得到下面两种形式的</a:t>
              </a:r>
              <a:r>
                <a:rPr kumimoji="0" lang="zh-CN" altLang="en-US" b="1" u="none" baseline="-25000"/>
                <a:t> </a:t>
              </a:r>
              <a:r>
                <a:rPr kumimoji="0" lang="en-US" altLang="zh-CN" b="1" u="none"/>
                <a:t>Laplace</a:t>
              </a:r>
              <a:r>
                <a:rPr kumimoji="0" lang="en-US" altLang="zh-CN" b="1" u="none" baseline="-25000"/>
                <a:t> </a:t>
              </a:r>
              <a:r>
                <a:rPr kumimoji="0" lang="zh-CN" altLang="en-US" b="1" u="none"/>
                <a:t>变换：    </a:t>
              </a:r>
            </a:p>
          </p:txBody>
        </p:sp>
        <p:graphicFrame>
          <p:nvGraphicFramePr>
            <p:cNvPr id="320558" name="Object 46"/>
            <p:cNvGraphicFramePr>
              <a:graphicFrameLocks/>
            </p:cNvGraphicFramePr>
            <p:nvPr/>
          </p:nvGraphicFramePr>
          <p:xfrm>
            <a:off x="1015" y="2143"/>
            <a:ext cx="271" cy="2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3" name="公式" r:id="rId14" imgW="431640" imgH="419040" progId="Equation.3">
                    <p:embed/>
                  </p:oleObj>
                </mc:Choice>
                <mc:Fallback>
                  <p:oleObj name="公式" r:id="rId14" imgW="431640" imgH="419040" progId="Equation.3">
                    <p:embed/>
                    <p:pic>
                      <p:nvPicPr>
                        <p:cNvPr id="320558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5" y="2143"/>
                          <a:ext cx="271" cy="2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0577" name="Group 65"/>
          <p:cNvGrpSpPr>
            <a:grpSpLocks/>
          </p:cNvGrpSpPr>
          <p:nvPr/>
        </p:nvGrpSpPr>
        <p:grpSpPr bwMode="auto">
          <a:xfrm>
            <a:off x="2500313" y="3976688"/>
            <a:ext cx="3538537" cy="1477962"/>
            <a:chOff x="1575" y="2505"/>
            <a:chExt cx="2229" cy="931"/>
          </a:xfrm>
        </p:grpSpPr>
        <p:graphicFrame>
          <p:nvGraphicFramePr>
            <p:cNvPr id="320560" name="Object 48"/>
            <p:cNvGraphicFramePr>
              <a:graphicFrameLocks/>
            </p:cNvGraphicFramePr>
            <p:nvPr/>
          </p:nvGraphicFramePr>
          <p:xfrm>
            <a:off x="1764" y="2505"/>
            <a:ext cx="2040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4" name="公式" r:id="rId16" imgW="3238200" imgH="660240" progId="Equation.3">
                    <p:embed/>
                  </p:oleObj>
                </mc:Choice>
                <mc:Fallback>
                  <p:oleObj name="公式" r:id="rId16" imgW="3238200" imgH="660240" progId="Equation.3">
                    <p:embed/>
                    <p:pic>
                      <p:nvPicPr>
                        <p:cNvPr id="32056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4" y="2505"/>
                          <a:ext cx="2040" cy="4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61" name="Object 49"/>
            <p:cNvGraphicFramePr>
              <a:graphicFrameLocks/>
            </p:cNvGraphicFramePr>
            <p:nvPr/>
          </p:nvGraphicFramePr>
          <p:xfrm>
            <a:off x="1763" y="3020"/>
            <a:ext cx="2040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5" name="公式" r:id="rId18" imgW="3238200" imgH="660240" progId="Equation.3">
                    <p:embed/>
                  </p:oleObj>
                </mc:Choice>
                <mc:Fallback>
                  <p:oleObj name="公式" r:id="rId18" imgW="3238200" imgH="660240" progId="Equation.3">
                    <p:embed/>
                    <p:pic>
                      <p:nvPicPr>
                        <p:cNvPr id="320561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3" y="3020"/>
                          <a:ext cx="2040" cy="4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20562" name="Picture 50" descr="L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6" y="2647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0563" name="Picture 51" descr="L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" y="3156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0574" name="Group 62"/>
          <p:cNvGrpSpPr>
            <a:grpSpLocks/>
          </p:cNvGrpSpPr>
          <p:nvPr/>
        </p:nvGrpSpPr>
        <p:grpSpPr bwMode="auto">
          <a:xfrm>
            <a:off x="858838" y="2352675"/>
            <a:ext cx="8264525" cy="989013"/>
            <a:chOff x="541" y="1482"/>
            <a:chExt cx="5206" cy="623"/>
          </a:xfrm>
        </p:grpSpPr>
        <p:sp>
          <p:nvSpPr>
            <p:cNvPr id="320549" name="Rectangle 37"/>
            <p:cNvSpPr>
              <a:spLocks noChangeArrowheads="1"/>
            </p:cNvSpPr>
            <p:nvPr/>
          </p:nvSpPr>
          <p:spPr bwMode="auto">
            <a:xfrm>
              <a:off x="541" y="1483"/>
              <a:ext cx="37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  <a:buSzPct val="90000"/>
                <a:buFontTx/>
                <a:buBlip>
                  <a:blip r:embed="rId5"/>
                </a:buBlip>
              </a:pPr>
              <a:r>
                <a:rPr kumimoji="0" lang="en-US" altLang="zh-CN" b="1" u="none"/>
                <a:t> </a:t>
              </a:r>
              <a:r>
                <a:rPr kumimoji="0" lang="zh-CN" altLang="en-US" b="1" u="none">
                  <a:solidFill>
                    <a:srgbClr val="0000FF"/>
                  </a:solidFill>
                </a:rPr>
                <a:t>当函数         在         处含冲激函数时</a:t>
              </a:r>
              <a:r>
                <a:rPr kumimoji="0" lang="zh-CN" altLang="en-US" b="1" u="none"/>
                <a:t>，       </a:t>
              </a:r>
            </a:p>
          </p:txBody>
        </p:sp>
        <p:sp>
          <p:nvSpPr>
            <p:cNvPr id="320553" name="Rectangle 41"/>
            <p:cNvSpPr>
              <a:spLocks noChangeArrowheads="1"/>
            </p:cNvSpPr>
            <p:nvPr/>
          </p:nvSpPr>
          <p:spPr bwMode="auto">
            <a:xfrm>
              <a:off x="3895" y="1482"/>
              <a:ext cx="18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/>
                <a:t>则有必要考察一下    </a:t>
              </a:r>
            </a:p>
          </p:txBody>
        </p:sp>
        <p:sp>
          <p:nvSpPr>
            <p:cNvPr id="320554" name="Rectangle 42"/>
            <p:cNvSpPr>
              <a:spLocks noChangeArrowheads="1"/>
            </p:cNvSpPr>
            <p:nvPr/>
          </p:nvSpPr>
          <p:spPr bwMode="auto">
            <a:xfrm>
              <a:off x="708" y="1817"/>
              <a:ext cx="33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zh-CN" altLang="en-US" b="1" u="none"/>
                <a:t>其</a:t>
              </a:r>
              <a:r>
                <a:rPr kumimoji="0" lang="zh-CN" altLang="en-US" sz="2000" b="1" u="none" baseline="30000"/>
                <a:t> </a:t>
              </a:r>
              <a:r>
                <a:rPr kumimoji="0" lang="en-US" altLang="zh-CN" b="1" u="none"/>
                <a:t>Laplace</a:t>
              </a:r>
              <a:r>
                <a:rPr kumimoji="0" lang="en-US" altLang="zh-CN" sz="2000" b="1" u="none" baseline="30000"/>
                <a:t> </a:t>
              </a:r>
              <a:r>
                <a:rPr kumimoji="0" lang="zh-CN" altLang="en-US" b="1" u="none"/>
                <a:t>变换中积分下限的设定。    </a:t>
              </a:r>
            </a:p>
          </p:txBody>
        </p:sp>
        <p:graphicFrame>
          <p:nvGraphicFramePr>
            <p:cNvPr id="320568" name="Object 56"/>
            <p:cNvGraphicFramePr>
              <a:graphicFrameLocks/>
            </p:cNvGraphicFramePr>
            <p:nvPr/>
          </p:nvGraphicFramePr>
          <p:xfrm>
            <a:off x="2005" y="1529"/>
            <a:ext cx="383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6" name="公式" r:id="rId21" imgW="609480" imgH="279360" progId="Equation.3">
                    <p:embed/>
                  </p:oleObj>
                </mc:Choice>
                <mc:Fallback>
                  <p:oleObj name="公式" r:id="rId21" imgW="609480" imgH="279360" progId="Equation.3">
                    <p:embed/>
                    <p:pic>
                      <p:nvPicPr>
                        <p:cNvPr id="320568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5" y="1529"/>
                          <a:ext cx="383" cy="1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69" name="Object 57"/>
            <p:cNvGraphicFramePr>
              <a:graphicFrameLocks/>
            </p:cNvGraphicFramePr>
            <p:nvPr/>
          </p:nvGraphicFramePr>
          <p:xfrm>
            <a:off x="1366" y="1526"/>
            <a:ext cx="375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7" name="公式" r:id="rId23" imgW="596880" imgH="342720" progId="Equation.3">
                    <p:embed/>
                  </p:oleObj>
                </mc:Choice>
                <mc:Fallback>
                  <p:oleObj name="公式" r:id="rId23" imgW="596880" imgH="342720" progId="Equation.3">
                    <p:embed/>
                    <p:pic>
                      <p:nvPicPr>
                        <p:cNvPr id="320569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6" y="1526"/>
                          <a:ext cx="375" cy="2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0578" name="Group 66"/>
          <p:cNvGrpSpPr>
            <a:grpSpLocks/>
          </p:cNvGrpSpPr>
          <p:nvPr/>
        </p:nvGrpSpPr>
        <p:grpSpPr bwMode="auto">
          <a:xfrm>
            <a:off x="857250" y="5638800"/>
            <a:ext cx="7935913" cy="457200"/>
            <a:chOff x="540" y="3552"/>
            <a:chExt cx="4999" cy="288"/>
          </a:xfrm>
        </p:grpSpPr>
        <p:sp>
          <p:nvSpPr>
            <p:cNvPr id="320564" name="Rectangle 52"/>
            <p:cNvSpPr>
              <a:spLocks noChangeArrowheads="1"/>
            </p:cNvSpPr>
            <p:nvPr/>
          </p:nvSpPr>
          <p:spPr bwMode="auto">
            <a:xfrm>
              <a:off x="540" y="3552"/>
              <a:ext cx="49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  <a:buSzPct val="90000"/>
                <a:buFontTx/>
                <a:buBlip>
                  <a:blip r:embed="rId5"/>
                </a:buBlip>
              </a:pPr>
              <a:r>
                <a:rPr kumimoji="0" lang="en-US" altLang="zh-CN" b="1" u="none"/>
                <a:t> </a:t>
              </a:r>
              <a:r>
                <a:rPr kumimoji="0" lang="zh-CN" altLang="en-US" b="1" u="none"/>
                <a:t>本教材采用了后一种形式作为    函数的</a:t>
              </a:r>
              <a:r>
                <a:rPr kumimoji="0" lang="zh-CN" altLang="en-US" b="1" u="none" baseline="-25000"/>
                <a:t> </a:t>
              </a:r>
              <a:r>
                <a:rPr kumimoji="0" lang="en-US" altLang="zh-CN" b="1" u="none"/>
                <a:t>Laplace</a:t>
              </a:r>
              <a:r>
                <a:rPr kumimoji="0" lang="en-US" altLang="zh-CN" b="1" u="none" baseline="-25000"/>
                <a:t> </a:t>
              </a:r>
              <a:r>
                <a:rPr kumimoji="0" lang="zh-CN" altLang="en-US" b="1" u="none"/>
                <a:t>变换。   </a:t>
              </a:r>
            </a:p>
          </p:txBody>
        </p:sp>
        <p:graphicFrame>
          <p:nvGraphicFramePr>
            <p:cNvPr id="320570" name="Object 58"/>
            <p:cNvGraphicFramePr>
              <a:graphicFrameLocks/>
            </p:cNvGraphicFramePr>
            <p:nvPr/>
          </p:nvGraphicFramePr>
          <p:xfrm>
            <a:off x="3299" y="3615"/>
            <a:ext cx="143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8" name="公式" r:id="rId25" imgW="228600" imgH="279360" progId="Equation.3">
                    <p:embed/>
                  </p:oleObj>
                </mc:Choice>
                <mc:Fallback>
                  <p:oleObj name="公式" r:id="rId25" imgW="228600" imgH="279360" progId="Equation.3">
                    <p:embed/>
                    <p:pic>
                      <p:nvPicPr>
                        <p:cNvPr id="32057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9" y="3615"/>
                          <a:ext cx="143" cy="1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20599" name="Picture 87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0600" name="Group 88"/>
          <p:cNvGrpSpPr>
            <a:grpSpLocks/>
          </p:cNvGrpSpPr>
          <p:nvPr/>
        </p:nvGrpSpPr>
        <p:grpSpPr bwMode="auto">
          <a:xfrm>
            <a:off x="7510463" y="6148388"/>
            <a:ext cx="800100" cy="627062"/>
            <a:chOff x="2193" y="3321"/>
            <a:chExt cx="504" cy="395"/>
          </a:xfrm>
        </p:grpSpPr>
        <p:sp>
          <p:nvSpPr>
            <p:cNvPr id="320601" name="AutoShape 89">
              <a:hlinkClick r:id="rId2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0602" name="Text Box 90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 b="1" u="none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320603" name="Picture 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0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0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0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20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20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20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20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05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20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44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45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4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47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4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4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0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1" name="Picture 3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5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7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5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6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61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6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963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4914" name="Rectangle 2"/>
          <p:cNvSpPr>
            <a:spLocks noChangeArrowheads="1"/>
          </p:cNvSpPr>
          <p:nvPr/>
        </p:nvSpPr>
        <p:spPr bwMode="auto">
          <a:xfrm>
            <a:off x="536575" y="528638"/>
            <a:ext cx="43767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一、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变换的引入  </a:t>
            </a:r>
          </a:p>
        </p:txBody>
      </p:sp>
      <p:sp>
        <p:nvSpPr>
          <p:cNvPr id="294923" name="Rectangle 11"/>
          <p:cNvSpPr>
            <a:spLocks noChangeArrowheads="1"/>
          </p:cNvSpPr>
          <p:nvPr/>
        </p:nvSpPr>
        <p:spPr bwMode="auto">
          <a:xfrm>
            <a:off x="533400" y="1143000"/>
            <a:ext cx="4519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b="1" u="none">
                <a:solidFill>
                  <a:srgbClr val="000099"/>
                </a:solidFill>
              </a:rPr>
              <a:t>1. Fourier</a:t>
            </a:r>
            <a:r>
              <a:rPr lang="en-US" altLang="zh-CN" b="1" u="none" baseline="-25000">
                <a:solidFill>
                  <a:srgbClr val="000099"/>
                </a:solidFill>
              </a:rPr>
              <a:t> </a:t>
            </a:r>
            <a:r>
              <a:rPr lang="zh-CN" altLang="en-US" b="1" u="none">
                <a:solidFill>
                  <a:srgbClr val="000099"/>
                </a:solidFill>
              </a:rPr>
              <a:t>变换的</a:t>
            </a:r>
            <a:r>
              <a:rPr lang="zh-CN" altLang="en-US" b="1" u="none">
                <a:solidFill>
                  <a:srgbClr val="000099"/>
                </a:solidFill>
                <a:ea typeface="楷体_GB2312" pitchFamily="49" charset="-122"/>
              </a:rPr>
              <a:t>“</a:t>
            </a:r>
            <a:r>
              <a:rPr lang="zh-CN" altLang="en-US" b="1">
                <a:solidFill>
                  <a:srgbClr val="000099"/>
                </a:solidFill>
                <a:ea typeface="楷体_GB2312" pitchFamily="49" charset="-122"/>
              </a:rPr>
              <a:t>局限性</a:t>
            </a:r>
            <a:r>
              <a:rPr lang="zh-CN" altLang="en-US" b="1" u="none">
                <a:solidFill>
                  <a:srgbClr val="000099"/>
                </a:solidFill>
                <a:ea typeface="楷体_GB2312" pitchFamily="49" charset="-122"/>
              </a:rPr>
              <a:t>”</a:t>
            </a:r>
            <a:r>
              <a:rPr lang="zh-CN" altLang="en-US" b="1" u="none">
                <a:solidFill>
                  <a:srgbClr val="000099"/>
                </a:solidFill>
              </a:rPr>
              <a:t>？       </a:t>
            </a:r>
          </a:p>
        </p:txBody>
      </p:sp>
      <p:grpSp>
        <p:nvGrpSpPr>
          <p:cNvPr id="294942" name="Group 30"/>
          <p:cNvGrpSpPr>
            <a:grpSpLocks/>
          </p:cNvGrpSpPr>
          <p:nvPr/>
        </p:nvGrpSpPr>
        <p:grpSpPr bwMode="auto">
          <a:xfrm>
            <a:off x="863600" y="1839913"/>
            <a:ext cx="8250238" cy="1019175"/>
            <a:chOff x="544" y="1159"/>
            <a:chExt cx="5197" cy="642"/>
          </a:xfrm>
        </p:grpSpPr>
        <p:sp>
          <p:nvSpPr>
            <p:cNvPr id="294935" name="Rectangle 23"/>
            <p:cNvSpPr>
              <a:spLocks noChangeArrowheads="1"/>
            </p:cNvSpPr>
            <p:nvPr/>
          </p:nvSpPr>
          <p:spPr bwMode="auto">
            <a:xfrm>
              <a:off x="544" y="1159"/>
              <a:ext cx="51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当函数         满足</a:t>
              </a:r>
              <a:r>
                <a:rPr lang="zh-CN" altLang="en-US" b="1" u="none" baseline="30000"/>
                <a:t> </a:t>
              </a:r>
              <a:r>
                <a:rPr lang="en-US" altLang="zh-CN" b="1" u="none"/>
                <a:t>Dirichlet</a:t>
              </a:r>
              <a:r>
                <a:rPr lang="en-US" altLang="zh-CN" b="1" u="none" baseline="30000"/>
                <a:t> </a:t>
              </a:r>
              <a:r>
                <a:rPr lang="zh-CN" altLang="en-US" b="1" u="none"/>
                <a:t>条件，且在                  </a:t>
              </a:r>
              <a:r>
                <a:rPr lang="zh-CN" altLang="en-US" b="1" u="none" baseline="30000"/>
                <a:t> </a:t>
              </a:r>
              <a:r>
                <a:rPr lang="zh-CN" altLang="en-US" b="1" u="none"/>
                <a:t>上绝对      </a:t>
              </a:r>
            </a:p>
          </p:txBody>
        </p:sp>
        <p:graphicFrame>
          <p:nvGraphicFramePr>
            <p:cNvPr id="294933" name="Object 21"/>
            <p:cNvGraphicFramePr>
              <a:graphicFrameLocks/>
            </p:cNvGraphicFramePr>
            <p:nvPr/>
          </p:nvGraphicFramePr>
          <p:xfrm>
            <a:off x="1376" y="1206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公式" r:id="rId6" imgW="596880" imgH="342720" progId="Equation.3">
                    <p:embed/>
                  </p:oleObj>
                </mc:Choice>
                <mc:Fallback>
                  <p:oleObj name="公式" r:id="rId6" imgW="596880" imgH="342720" progId="Equation.3">
                    <p:embed/>
                    <p:pic>
                      <p:nvPicPr>
                        <p:cNvPr id="294933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1206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4934" name="Object 22"/>
            <p:cNvGraphicFramePr>
              <a:graphicFrameLocks/>
            </p:cNvGraphicFramePr>
            <p:nvPr/>
          </p:nvGraphicFramePr>
          <p:xfrm>
            <a:off x="3953" y="1205"/>
            <a:ext cx="82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公式" r:id="rId8" imgW="1307880" imgH="342720" progId="Equation.3">
                    <p:embed/>
                  </p:oleObj>
                </mc:Choice>
                <mc:Fallback>
                  <p:oleObj name="公式" r:id="rId8" imgW="1307880" imgH="342720" progId="Equation.3">
                    <p:embed/>
                    <p:pic>
                      <p:nvPicPr>
                        <p:cNvPr id="294934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3" y="1205"/>
                          <a:ext cx="82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4937" name="Rectangle 25"/>
            <p:cNvSpPr>
              <a:spLocks noChangeArrowheads="1"/>
            </p:cNvSpPr>
            <p:nvPr/>
          </p:nvSpPr>
          <p:spPr bwMode="auto">
            <a:xfrm>
              <a:off x="712" y="1513"/>
              <a:ext cx="45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可积时，便可以进行古典意义下的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Fourier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变换。      </a:t>
              </a:r>
            </a:p>
          </p:txBody>
        </p:sp>
      </p:grpSp>
      <p:grpSp>
        <p:nvGrpSpPr>
          <p:cNvPr id="294943" name="Group 31"/>
          <p:cNvGrpSpPr>
            <a:grpSpLocks/>
          </p:cNvGrpSpPr>
          <p:nvPr/>
        </p:nvGrpSpPr>
        <p:grpSpPr bwMode="auto">
          <a:xfrm>
            <a:off x="863600" y="3211513"/>
            <a:ext cx="8186738" cy="1579562"/>
            <a:chOff x="544" y="2023"/>
            <a:chExt cx="5157" cy="995"/>
          </a:xfrm>
        </p:grpSpPr>
        <p:sp>
          <p:nvSpPr>
            <p:cNvPr id="294939" name="Rectangle 27"/>
            <p:cNvSpPr>
              <a:spLocks noChangeArrowheads="1"/>
            </p:cNvSpPr>
            <p:nvPr/>
          </p:nvSpPr>
          <p:spPr bwMode="auto">
            <a:xfrm>
              <a:off x="544" y="2023"/>
              <a:ext cx="51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10"/>
                </a:buBlip>
              </a:pP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由于绝对可积是一个相当强的条件，使得一些简单函数     </a:t>
              </a:r>
            </a:p>
          </p:txBody>
        </p:sp>
        <p:sp>
          <p:nvSpPr>
            <p:cNvPr id="294940" name="Rectangle 28"/>
            <p:cNvSpPr>
              <a:spLocks noChangeArrowheads="1"/>
            </p:cNvSpPr>
            <p:nvPr/>
          </p:nvSpPr>
          <p:spPr bwMode="auto">
            <a:xfrm>
              <a:off x="712" y="2376"/>
              <a:ext cx="49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>
                  <a:solidFill>
                    <a:schemeClr val="hlink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如常数函数、线性函数、正弦函数与余弦函数等等</a:t>
              </a:r>
              <a:r>
                <a:rPr lang="en-US" altLang="zh-CN" b="1" u="none">
                  <a:solidFill>
                    <a:schemeClr val="hlink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的     </a:t>
              </a:r>
            </a:p>
          </p:txBody>
        </p:sp>
        <p:sp>
          <p:nvSpPr>
            <p:cNvPr id="294941" name="Rectangle 29"/>
            <p:cNvSpPr>
              <a:spLocks noChangeArrowheads="1"/>
            </p:cNvSpPr>
            <p:nvPr/>
          </p:nvSpPr>
          <p:spPr bwMode="auto">
            <a:xfrm>
              <a:off x="718" y="2730"/>
              <a:ext cx="24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Fourier</a:t>
              </a:r>
              <a:r>
                <a:rPr lang="en-US" altLang="zh-CN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变换也受到限制。   </a:t>
              </a:r>
            </a:p>
          </p:txBody>
        </p:sp>
      </p:grpSp>
      <p:pic>
        <p:nvPicPr>
          <p:cNvPr id="294964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4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4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94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9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4" grpId="0"/>
      <p:bldP spid="2949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418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9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0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1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2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3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4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5" name="Picture 3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9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0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1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5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37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5395" name="Rectangle 3"/>
          <p:cNvSpPr>
            <a:spLocks noChangeArrowheads="1"/>
          </p:cNvSpPr>
          <p:nvPr/>
        </p:nvSpPr>
        <p:spPr bwMode="auto">
          <a:xfrm>
            <a:off x="536575" y="528638"/>
            <a:ext cx="43767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一、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变换的引入 </a:t>
            </a:r>
          </a:p>
        </p:txBody>
      </p:sp>
      <p:sp>
        <p:nvSpPr>
          <p:cNvPr id="315396" name="Rectangle 4"/>
          <p:cNvSpPr>
            <a:spLocks noChangeArrowheads="1"/>
          </p:cNvSpPr>
          <p:nvPr/>
        </p:nvSpPr>
        <p:spPr bwMode="auto">
          <a:xfrm>
            <a:off x="533400" y="1143000"/>
            <a:ext cx="4443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b="1" u="none">
                <a:solidFill>
                  <a:srgbClr val="000099"/>
                </a:solidFill>
              </a:rPr>
              <a:t>1. Fourier</a:t>
            </a:r>
            <a:r>
              <a:rPr lang="en-US" altLang="zh-CN" b="1" u="none" baseline="-25000">
                <a:solidFill>
                  <a:srgbClr val="000099"/>
                </a:solidFill>
              </a:rPr>
              <a:t> </a:t>
            </a:r>
            <a:r>
              <a:rPr lang="zh-CN" altLang="en-US" b="1" u="none">
                <a:solidFill>
                  <a:srgbClr val="000099"/>
                </a:solidFill>
              </a:rPr>
              <a:t>变换的</a:t>
            </a:r>
            <a:r>
              <a:rPr lang="zh-CN" altLang="en-US" b="1" u="none">
                <a:solidFill>
                  <a:srgbClr val="000099"/>
                </a:solidFill>
                <a:ea typeface="楷体_GB2312" pitchFamily="49" charset="-122"/>
              </a:rPr>
              <a:t>“</a:t>
            </a:r>
            <a:r>
              <a:rPr lang="zh-CN" altLang="en-US" b="1">
                <a:solidFill>
                  <a:srgbClr val="000099"/>
                </a:solidFill>
                <a:ea typeface="楷体_GB2312" pitchFamily="49" charset="-122"/>
              </a:rPr>
              <a:t>局限性</a:t>
            </a:r>
            <a:r>
              <a:rPr lang="zh-CN" altLang="en-US" b="1" u="none">
                <a:solidFill>
                  <a:srgbClr val="000099"/>
                </a:solidFill>
                <a:ea typeface="楷体_GB2312" pitchFamily="49" charset="-122"/>
              </a:rPr>
              <a:t>”</a:t>
            </a:r>
            <a:r>
              <a:rPr lang="zh-CN" altLang="en-US" b="1" u="none">
                <a:solidFill>
                  <a:srgbClr val="000099"/>
                </a:solidFill>
              </a:rPr>
              <a:t>？      </a:t>
            </a:r>
          </a:p>
        </p:txBody>
      </p:sp>
      <p:grpSp>
        <p:nvGrpSpPr>
          <p:cNvPr id="315416" name="Group 24"/>
          <p:cNvGrpSpPr>
            <a:grpSpLocks/>
          </p:cNvGrpSpPr>
          <p:nvPr/>
        </p:nvGrpSpPr>
        <p:grpSpPr bwMode="auto">
          <a:xfrm>
            <a:off x="863600" y="1839913"/>
            <a:ext cx="8237538" cy="1581150"/>
            <a:chOff x="544" y="1159"/>
            <a:chExt cx="5189" cy="996"/>
          </a:xfrm>
        </p:grpSpPr>
        <p:sp>
          <p:nvSpPr>
            <p:cNvPr id="315394" name="Rectangle 2"/>
            <p:cNvSpPr>
              <a:spLocks noChangeArrowheads="1"/>
            </p:cNvSpPr>
            <p:nvPr/>
          </p:nvSpPr>
          <p:spPr bwMode="auto">
            <a:xfrm>
              <a:off x="544" y="1159"/>
              <a:ext cx="51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广义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Fourier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变换的引入，扩大了古典</a:t>
              </a:r>
              <a:r>
                <a:rPr lang="zh-CN" altLang="en-US" b="1" u="none" baseline="30000"/>
                <a:t> </a:t>
              </a:r>
              <a:r>
                <a:rPr lang="en-US" altLang="zh-CN" b="1" u="none"/>
                <a:t>Fourier</a:t>
              </a:r>
              <a:r>
                <a:rPr lang="en-US" altLang="zh-CN" b="1" u="none" baseline="30000"/>
                <a:t> </a:t>
              </a:r>
              <a:r>
                <a:rPr lang="zh-CN" altLang="en-US" b="1" u="none"/>
                <a:t>变换的适     </a:t>
              </a:r>
            </a:p>
          </p:txBody>
        </p:sp>
        <p:sp>
          <p:nvSpPr>
            <p:cNvPr id="315399" name="Rectangle 7"/>
            <p:cNvSpPr>
              <a:spLocks noChangeArrowheads="1"/>
            </p:cNvSpPr>
            <p:nvPr/>
          </p:nvSpPr>
          <p:spPr bwMode="auto">
            <a:xfrm>
              <a:off x="712" y="1513"/>
              <a:ext cx="50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用范围，使得 “缓增” 函数也能进行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Fourier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变换，而且     </a:t>
              </a:r>
            </a:p>
          </p:txBody>
        </p:sp>
        <p:sp>
          <p:nvSpPr>
            <p:cNvPr id="315410" name="Rectangle 18"/>
            <p:cNvSpPr>
              <a:spLocks noChangeArrowheads="1"/>
            </p:cNvSpPr>
            <p:nvPr/>
          </p:nvSpPr>
          <p:spPr bwMode="auto">
            <a:xfrm>
              <a:off x="714" y="1867"/>
              <a:ext cx="48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将周期函数的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Fourier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级数与</a:t>
              </a:r>
              <a:r>
                <a:rPr lang="zh-CN" altLang="en-US" b="1" u="none" baseline="-25000"/>
                <a:t> </a:t>
              </a:r>
              <a:r>
                <a:rPr lang="en-US" altLang="zh-CN" b="1" u="none"/>
                <a:t>Fourier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变换统一起来。     </a:t>
              </a:r>
            </a:p>
          </p:txBody>
        </p:sp>
      </p:grpSp>
      <p:grpSp>
        <p:nvGrpSpPr>
          <p:cNvPr id="315417" name="Group 25"/>
          <p:cNvGrpSpPr>
            <a:grpSpLocks/>
          </p:cNvGrpSpPr>
          <p:nvPr/>
        </p:nvGrpSpPr>
        <p:grpSpPr bwMode="auto">
          <a:xfrm>
            <a:off x="828675" y="3771900"/>
            <a:ext cx="8305800" cy="1579563"/>
            <a:chOff x="522" y="2376"/>
            <a:chExt cx="5232" cy="995"/>
          </a:xfrm>
        </p:grpSpPr>
        <p:sp>
          <p:nvSpPr>
            <p:cNvPr id="315412" name="Rectangle 20"/>
            <p:cNvSpPr>
              <a:spLocks noChangeArrowheads="1"/>
            </p:cNvSpPr>
            <p:nvPr/>
          </p:nvSpPr>
          <p:spPr bwMode="auto">
            <a:xfrm>
              <a:off x="522" y="2376"/>
              <a:ext cx="52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6"/>
                </a:buBlip>
              </a:pP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广义</a:t>
              </a:r>
              <a:r>
                <a:rPr lang="zh-CN" altLang="en-US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Fourier</a:t>
              </a:r>
              <a:r>
                <a:rPr lang="en-US" altLang="zh-CN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变换对以指数级增长的函数如                 </a:t>
              </a:r>
              <a:r>
                <a:rPr lang="zh-CN" altLang="en-US" b="1" u="none" baseline="-25000">
                  <a:solidFill>
                    <a:schemeClr val="hlink"/>
                  </a:solidFill>
                  <a:ea typeface="仿宋_GB2312" pitchFamily="49" charset="-122"/>
                </a:rPr>
                <a:t> 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等      </a:t>
              </a:r>
            </a:p>
          </p:txBody>
        </p:sp>
        <p:graphicFrame>
          <p:nvGraphicFramePr>
            <p:cNvPr id="315404" name="Object 12"/>
            <p:cNvGraphicFramePr>
              <a:graphicFrameLocks/>
            </p:cNvGraphicFramePr>
            <p:nvPr/>
          </p:nvGraphicFramePr>
          <p:xfrm>
            <a:off x="4386" y="2378"/>
            <a:ext cx="80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" name="公式" r:id="rId7" imgW="1269720" imgH="431640" progId="Equation.3">
                    <p:embed/>
                  </p:oleObj>
                </mc:Choice>
                <mc:Fallback>
                  <p:oleObj name="公式" r:id="rId7" imgW="1269720" imgH="431640" progId="Equation.3">
                    <p:embed/>
                    <p:pic>
                      <p:nvPicPr>
                        <p:cNvPr id="315404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6" y="2378"/>
                          <a:ext cx="800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5413" name="Rectangle 21"/>
            <p:cNvSpPr>
              <a:spLocks noChangeArrowheads="1"/>
            </p:cNvSpPr>
            <p:nvPr/>
          </p:nvSpPr>
          <p:spPr bwMode="auto">
            <a:xfrm>
              <a:off x="690" y="2729"/>
              <a:ext cx="50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仍然无能为力；而且在变换式中出现冲激函数，也使人      </a:t>
              </a:r>
            </a:p>
          </p:txBody>
        </p:sp>
        <p:sp>
          <p:nvSpPr>
            <p:cNvPr id="315414" name="Rectangle 22"/>
            <p:cNvSpPr>
              <a:spLocks noChangeArrowheads="1"/>
            </p:cNvSpPr>
            <p:nvPr/>
          </p:nvSpPr>
          <p:spPr bwMode="auto">
            <a:xfrm>
              <a:off x="696" y="3083"/>
              <a:ext cx="17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感到不太满意。      </a:t>
              </a:r>
            </a:p>
          </p:txBody>
        </p:sp>
      </p:grpSp>
      <p:pic>
        <p:nvPicPr>
          <p:cNvPr id="315438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36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37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38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39" name="Picture 2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0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1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2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3" name="Picture 27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4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5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6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7" name="Picture 3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8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9" name="Picture 3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0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1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2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3" name="Picture 3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4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6420" name="Rectangle 4"/>
          <p:cNvSpPr>
            <a:spLocks noChangeArrowheads="1"/>
          </p:cNvSpPr>
          <p:nvPr/>
        </p:nvSpPr>
        <p:spPr bwMode="auto">
          <a:xfrm>
            <a:off x="536575" y="528638"/>
            <a:ext cx="45259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一、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变换的引入 </a:t>
            </a:r>
          </a:p>
        </p:txBody>
      </p:sp>
      <p:sp>
        <p:nvSpPr>
          <p:cNvPr id="316421" name="Rectangle 5"/>
          <p:cNvSpPr>
            <a:spLocks noChangeArrowheads="1"/>
          </p:cNvSpPr>
          <p:nvPr/>
        </p:nvSpPr>
        <p:spPr bwMode="auto">
          <a:xfrm>
            <a:off x="533400" y="1143000"/>
            <a:ext cx="4443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b="1" u="none">
                <a:solidFill>
                  <a:srgbClr val="000099"/>
                </a:solidFill>
              </a:rPr>
              <a:t>1. Fourier</a:t>
            </a:r>
            <a:r>
              <a:rPr lang="en-US" altLang="zh-CN" b="1" u="none" baseline="-25000">
                <a:solidFill>
                  <a:srgbClr val="000099"/>
                </a:solidFill>
              </a:rPr>
              <a:t> </a:t>
            </a:r>
            <a:r>
              <a:rPr lang="zh-CN" altLang="en-US" b="1" u="none">
                <a:solidFill>
                  <a:srgbClr val="000099"/>
                </a:solidFill>
              </a:rPr>
              <a:t>变换的</a:t>
            </a:r>
            <a:r>
              <a:rPr lang="zh-CN" altLang="en-US" b="1" u="none">
                <a:solidFill>
                  <a:srgbClr val="000099"/>
                </a:solidFill>
                <a:ea typeface="楷体_GB2312" pitchFamily="49" charset="-122"/>
              </a:rPr>
              <a:t>“</a:t>
            </a:r>
            <a:r>
              <a:rPr lang="zh-CN" altLang="en-US" b="1">
                <a:solidFill>
                  <a:srgbClr val="000099"/>
                </a:solidFill>
                <a:ea typeface="楷体_GB2312" pitchFamily="49" charset="-122"/>
              </a:rPr>
              <a:t>局限性</a:t>
            </a:r>
            <a:r>
              <a:rPr lang="zh-CN" altLang="en-US" b="1" u="none">
                <a:solidFill>
                  <a:srgbClr val="000099"/>
                </a:solidFill>
                <a:ea typeface="楷体_GB2312" pitchFamily="49" charset="-122"/>
              </a:rPr>
              <a:t>”</a:t>
            </a:r>
            <a:r>
              <a:rPr lang="zh-CN" altLang="en-US" b="1" u="none">
                <a:solidFill>
                  <a:srgbClr val="000099"/>
                </a:solidFill>
              </a:rPr>
              <a:t>？      </a:t>
            </a:r>
          </a:p>
        </p:txBody>
      </p:sp>
      <p:grpSp>
        <p:nvGrpSpPr>
          <p:cNvPr id="316434" name="Group 18"/>
          <p:cNvGrpSpPr>
            <a:grpSpLocks/>
          </p:cNvGrpSpPr>
          <p:nvPr/>
        </p:nvGrpSpPr>
        <p:grpSpPr bwMode="auto">
          <a:xfrm>
            <a:off x="863600" y="1839913"/>
            <a:ext cx="8218488" cy="1581150"/>
            <a:chOff x="544" y="1159"/>
            <a:chExt cx="5177" cy="996"/>
          </a:xfrm>
        </p:grpSpPr>
        <p:sp>
          <p:nvSpPr>
            <p:cNvPr id="316419" name="Rectangle 3"/>
            <p:cNvSpPr>
              <a:spLocks noChangeArrowheads="1"/>
            </p:cNvSpPr>
            <p:nvPr/>
          </p:nvSpPr>
          <p:spPr bwMode="auto">
            <a:xfrm>
              <a:off x="544" y="1159"/>
              <a:ext cx="51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4"/>
                </a:buBlip>
              </a:pPr>
              <a:r>
                <a:rPr lang="en-US" altLang="zh-CN" b="1" u="none"/>
                <a:t> </a:t>
              </a:r>
              <a:r>
                <a:rPr lang="zh-CN" altLang="en-US" b="1" u="none"/>
                <a:t>在工程实际问题中，许多以时间 </a:t>
              </a:r>
              <a:r>
                <a:rPr lang="en-US" altLang="zh-CN" b="1" i="1" u="none"/>
                <a:t>t </a:t>
              </a:r>
              <a:r>
                <a:rPr lang="zh-CN" altLang="en-US" b="1" u="none"/>
                <a:t>为自变量的函数</a:t>
              </a:r>
              <a:r>
                <a:rPr lang="en-US" altLang="zh-CN" b="1" u="none">
                  <a:latin typeface="宋体" panose="02010600030101010101" pitchFamily="2" charset="-122"/>
                </a:rPr>
                <a:t>(</a:t>
              </a:r>
              <a:r>
                <a:rPr lang="en-US" altLang="zh-CN" sz="800" b="1" u="none" baseline="-25000"/>
                <a:t> </a:t>
              </a:r>
              <a:r>
                <a:rPr lang="zh-CN" altLang="en-US" b="1" u="none"/>
                <a:t>比如    </a:t>
              </a:r>
            </a:p>
          </p:txBody>
        </p:sp>
        <p:sp>
          <p:nvSpPr>
            <p:cNvPr id="316422" name="Rectangle 6"/>
            <p:cNvSpPr>
              <a:spLocks noChangeArrowheads="1"/>
            </p:cNvSpPr>
            <p:nvPr/>
          </p:nvSpPr>
          <p:spPr bwMode="auto">
            <a:xfrm>
              <a:off x="712" y="1513"/>
              <a:ext cx="50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起始时刻为零的因果信号等</a:t>
              </a:r>
              <a:r>
                <a:rPr lang="en-US" altLang="zh-CN" b="1" u="none">
                  <a:latin typeface="宋体" panose="02010600030101010101" pitchFamily="2" charset="-122"/>
                </a:rPr>
                <a:t>)</a:t>
              </a:r>
              <a:r>
                <a:rPr lang="zh-CN" altLang="en-US" b="1" u="none"/>
                <a:t>在</a:t>
              </a:r>
              <a:r>
                <a:rPr lang="zh-CN" altLang="en-US" b="1" u="none" baseline="-25000"/>
                <a:t> </a:t>
              </a:r>
              <a:r>
                <a:rPr lang="en-US" altLang="zh-CN" b="1" i="1" u="none"/>
                <a:t>t</a:t>
              </a:r>
              <a:r>
                <a:rPr lang="en-US" altLang="zh-CN" sz="2000" b="1" i="1" u="none" baseline="-25000"/>
                <a:t> </a:t>
              </a:r>
              <a:r>
                <a:rPr lang="en-US" altLang="zh-CN" b="1" u="none"/>
                <a:t>&lt;</a:t>
              </a:r>
              <a:r>
                <a:rPr lang="en-US" altLang="zh-CN" sz="800" b="1" u="none" baseline="-25000"/>
                <a:t> </a:t>
              </a:r>
              <a:r>
                <a:rPr lang="en-US" altLang="zh-CN" b="1" u="none"/>
                <a:t>0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时为零，而有些甚至    </a:t>
              </a:r>
            </a:p>
          </p:txBody>
        </p:sp>
        <p:sp>
          <p:nvSpPr>
            <p:cNvPr id="316424" name="Rectangle 8"/>
            <p:cNvSpPr>
              <a:spLocks noChangeArrowheads="1"/>
            </p:cNvSpPr>
            <p:nvPr/>
          </p:nvSpPr>
          <p:spPr bwMode="auto">
            <a:xfrm>
              <a:off x="714" y="1867"/>
              <a:ext cx="26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在</a:t>
              </a:r>
              <a:r>
                <a:rPr lang="zh-CN" altLang="en-US" b="1" u="none" baseline="-25000"/>
                <a:t> </a:t>
              </a:r>
              <a:r>
                <a:rPr lang="en-US" altLang="zh-CN" b="1" i="1" u="none"/>
                <a:t>t</a:t>
              </a:r>
              <a:r>
                <a:rPr lang="en-US" altLang="zh-CN" b="1" i="1" u="none" baseline="-25000"/>
                <a:t> </a:t>
              </a:r>
              <a:r>
                <a:rPr lang="en-US" altLang="zh-CN" b="1" u="none"/>
                <a:t>&lt;</a:t>
              </a:r>
              <a:r>
                <a:rPr lang="en-US" altLang="zh-CN" sz="1800" b="1" u="none" baseline="-25000"/>
                <a:t> </a:t>
              </a:r>
              <a:r>
                <a:rPr lang="en-US" altLang="zh-CN" b="1" u="none"/>
                <a:t>0</a:t>
              </a:r>
              <a:r>
                <a:rPr lang="en-US" altLang="zh-CN" b="1" u="none" baseline="-25000"/>
                <a:t> </a:t>
              </a:r>
              <a:r>
                <a:rPr lang="zh-CN" altLang="en-US" b="1" u="none"/>
                <a:t>时根本没有意义。        </a:t>
              </a:r>
            </a:p>
          </p:txBody>
        </p:sp>
      </p:grpSp>
      <p:grpSp>
        <p:nvGrpSpPr>
          <p:cNvPr id="316435" name="Group 19"/>
          <p:cNvGrpSpPr>
            <a:grpSpLocks/>
          </p:cNvGrpSpPr>
          <p:nvPr/>
        </p:nvGrpSpPr>
        <p:grpSpPr bwMode="auto">
          <a:xfrm>
            <a:off x="828675" y="3771900"/>
            <a:ext cx="8237538" cy="1017588"/>
            <a:chOff x="522" y="2376"/>
            <a:chExt cx="5189" cy="641"/>
          </a:xfrm>
        </p:grpSpPr>
        <p:sp>
          <p:nvSpPr>
            <p:cNvPr id="316418" name="Rectangle 2"/>
            <p:cNvSpPr>
              <a:spLocks noChangeArrowheads="1"/>
            </p:cNvSpPr>
            <p:nvPr/>
          </p:nvSpPr>
          <p:spPr bwMode="auto">
            <a:xfrm>
              <a:off x="522" y="2376"/>
              <a:ext cx="51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因此在对这些函数进行 </a:t>
              </a: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Fourier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变换时，没有必要</a:t>
              </a:r>
              <a:r>
                <a:rPr lang="en-US" altLang="zh-CN" b="1" u="none">
                  <a:solidFill>
                    <a:schemeClr val="hlink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 sz="800" b="1" u="none">
                  <a:solidFill>
                    <a:schemeClr val="hlink"/>
                  </a:solidFill>
                  <a:latin typeface="仿宋_GB2312" pitchFamily="49" charset="-122"/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或者    </a:t>
              </a:r>
            </a:p>
          </p:txBody>
        </p:sp>
        <p:sp>
          <p:nvSpPr>
            <p:cNvPr id="316425" name="Rectangle 9"/>
            <p:cNvSpPr>
              <a:spLocks noChangeArrowheads="1"/>
            </p:cNvSpPr>
            <p:nvPr/>
          </p:nvSpPr>
          <p:spPr bwMode="auto">
            <a:xfrm>
              <a:off x="690" y="2729"/>
              <a:ext cx="27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不可能</a:t>
              </a:r>
              <a:r>
                <a:rPr lang="en-US" altLang="zh-CN" b="1" u="none">
                  <a:solidFill>
                    <a:schemeClr val="hlink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在整个实轴上进行。    </a:t>
              </a:r>
            </a:p>
          </p:txBody>
        </p:sp>
      </p:grpSp>
      <p:pic>
        <p:nvPicPr>
          <p:cNvPr id="31645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81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2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3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4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5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7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8" name="Picture 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2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4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8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9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00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059" name="Rectangle 3"/>
          <p:cNvSpPr>
            <a:spLocks noChangeArrowheads="1"/>
          </p:cNvSpPr>
          <p:nvPr/>
        </p:nvSpPr>
        <p:spPr bwMode="auto">
          <a:xfrm>
            <a:off x="858838" y="1724025"/>
            <a:ext cx="220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006600"/>
                </a:solidFill>
                <a:ea typeface="楷体_GB2312" pitchFamily="49" charset="-122"/>
              </a:rPr>
              <a:t>基本想法   </a:t>
            </a:r>
            <a:endParaRPr lang="zh-CN" altLang="en-US" b="1" u="none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301060" name="Rectangle 4"/>
          <p:cNvSpPr>
            <a:spLocks noChangeArrowheads="1"/>
          </p:cNvSpPr>
          <p:nvPr/>
        </p:nvSpPr>
        <p:spPr bwMode="auto">
          <a:xfrm>
            <a:off x="1895475" y="2836863"/>
            <a:ext cx="6577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u="none"/>
              <a:t>使得函数在 </a:t>
            </a:r>
            <a:r>
              <a:rPr lang="en-US" altLang="zh-CN" b="1" i="1" u="none"/>
              <a:t>t </a:t>
            </a:r>
            <a:r>
              <a:rPr lang="en-US" altLang="zh-CN" b="1" u="none"/>
              <a:t>&lt;</a:t>
            </a:r>
            <a:r>
              <a:rPr lang="en-US" altLang="zh-CN" b="1" u="none" baseline="-25000"/>
              <a:t> </a:t>
            </a:r>
            <a:r>
              <a:rPr lang="en-US" altLang="zh-CN" b="1" u="none"/>
              <a:t>0 </a:t>
            </a:r>
            <a:r>
              <a:rPr lang="zh-CN" altLang="en-US" b="1" u="none"/>
              <a:t>的部分</a:t>
            </a:r>
            <a:r>
              <a:rPr lang="zh-CN" altLang="en-US" b="1" u="none">
                <a:latin typeface="宋体" panose="02010600030101010101" pitchFamily="2" charset="-122"/>
              </a:rPr>
              <a:t>补零</a:t>
            </a:r>
            <a:r>
              <a:rPr lang="en-US" altLang="zh-CN" b="1" u="none">
                <a:latin typeface="宋体" panose="02010600030101010101" pitchFamily="2" charset="-122"/>
              </a:rPr>
              <a:t>(</a:t>
            </a:r>
            <a:r>
              <a:rPr lang="zh-CN" altLang="en-US" b="1" u="none">
                <a:latin typeface="宋体" panose="02010600030101010101" pitchFamily="2" charset="-122"/>
              </a:rPr>
              <a:t>或者充零</a:t>
            </a:r>
            <a:r>
              <a:rPr lang="en-US" altLang="zh-CN" b="1" u="none">
                <a:latin typeface="宋体" panose="02010600030101010101" pitchFamily="2" charset="-122"/>
              </a:rPr>
              <a:t>)</a:t>
            </a:r>
            <a:r>
              <a:rPr lang="zh-CN" altLang="en-US" b="1" u="none">
                <a:latin typeface="宋体" panose="02010600030101010101" pitchFamily="2" charset="-122"/>
              </a:rPr>
              <a:t>；      </a:t>
            </a:r>
          </a:p>
        </p:txBody>
      </p:sp>
      <p:sp>
        <p:nvSpPr>
          <p:cNvPr id="301061" name="Rectangle 5"/>
          <p:cNvSpPr>
            <a:spLocks noChangeArrowheads="1"/>
          </p:cNvSpPr>
          <p:nvPr/>
        </p:nvSpPr>
        <p:spPr bwMode="auto">
          <a:xfrm>
            <a:off x="1895475" y="4111625"/>
            <a:ext cx="635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u="none"/>
              <a:t>使得函数在 </a:t>
            </a:r>
            <a:r>
              <a:rPr lang="en-US" altLang="zh-CN" b="1" i="1" u="none"/>
              <a:t>t </a:t>
            </a:r>
            <a:r>
              <a:rPr lang="en-US" altLang="zh-CN" b="1" u="none"/>
              <a:t>&gt;</a:t>
            </a:r>
            <a:r>
              <a:rPr lang="en-US" altLang="zh-CN" b="1" u="none" baseline="-25000"/>
              <a:t> </a:t>
            </a:r>
            <a:r>
              <a:rPr lang="en-US" altLang="zh-CN" b="1" u="none"/>
              <a:t>0 </a:t>
            </a:r>
            <a:r>
              <a:rPr lang="zh-CN" altLang="en-US" b="1" u="none"/>
              <a:t>的部分尽快地衰减下来。      </a:t>
            </a:r>
          </a:p>
        </p:txBody>
      </p:sp>
      <p:grpSp>
        <p:nvGrpSpPr>
          <p:cNvPr id="301076" name="Group 20"/>
          <p:cNvGrpSpPr>
            <a:grpSpLocks/>
          </p:cNvGrpSpPr>
          <p:nvPr/>
        </p:nvGrpSpPr>
        <p:grpSpPr bwMode="auto">
          <a:xfrm>
            <a:off x="1470025" y="2301875"/>
            <a:ext cx="6480175" cy="457200"/>
            <a:chOff x="926" y="1450"/>
            <a:chExt cx="4082" cy="288"/>
          </a:xfrm>
        </p:grpSpPr>
        <p:sp>
          <p:nvSpPr>
            <p:cNvPr id="301063" name="Rectangle 7"/>
            <p:cNvSpPr>
              <a:spLocks noChangeArrowheads="1"/>
            </p:cNvSpPr>
            <p:nvPr/>
          </p:nvSpPr>
          <p:spPr bwMode="auto">
            <a:xfrm>
              <a:off x="926" y="1450"/>
              <a:ext cx="40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(1) </a:t>
              </a:r>
              <a:r>
                <a:rPr lang="zh-CN" altLang="en-US" b="1" u="none"/>
                <a:t>将函数         乘以一个</a:t>
              </a:r>
              <a:r>
                <a:rPr lang="zh-CN" altLang="en-US" b="1" u="none">
                  <a:solidFill>
                    <a:srgbClr val="FF3300"/>
                  </a:solidFill>
                </a:rPr>
                <a:t>单位阶跃函数</a:t>
              </a:r>
              <a:r>
                <a:rPr lang="zh-CN" altLang="en-US" b="1" u="none"/>
                <a:t>       </a:t>
              </a:r>
              <a:r>
                <a:rPr lang="zh-CN" altLang="en-US" b="1" u="none" baseline="-25000"/>
                <a:t> </a:t>
              </a:r>
              <a:r>
                <a:rPr lang="zh-CN" altLang="en-US" b="1" u="none">
                  <a:solidFill>
                    <a:srgbClr val="000000"/>
                  </a:solidFill>
                </a:rPr>
                <a:t>，    </a:t>
              </a:r>
            </a:p>
          </p:txBody>
        </p:sp>
        <p:graphicFrame>
          <p:nvGraphicFramePr>
            <p:cNvPr id="301064" name="Object 8"/>
            <p:cNvGraphicFramePr>
              <a:graphicFrameLocks noChangeAspect="1"/>
            </p:cNvGraphicFramePr>
            <p:nvPr/>
          </p:nvGraphicFramePr>
          <p:xfrm>
            <a:off x="4232" y="1498"/>
            <a:ext cx="333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" name="公式" r:id="rId5" imgW="533160" imgH="342720" progId="Equation.3">
                    <p:embed/>
                  </p:oleObj>
                </mc:Choice>
                <mc:Fallback>
                  <p:oleObj name="公式" r:id="rId5" imgW="533160" imgH="342720" progId="Equation.3">
                    <p:embed/>
                    <p:pic>
                      <p:nvPicPr>
                        <p:cNvPr id="301064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2" y="1498"/>
                          <a:ext cx="333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1065" name="Object 9"/>
            <p:cNvGraphicFramePr>
              <a:graphicFrameLocks noChangeAspect="1"/>
            </p:cNvGraphicFramePr>
            <p:nvPr/>
          </p:nvGraphicFramePr>
          <p:xfrm>
            <a:off x="1861" y="1500"/>
            <a:ext cx="37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公式" r:id="rId7" imgW="596880" imgH="342720" progId="Equation.3">
                    <p:embed/>
                  </p:oleObj>
                </mc:Choice>
                <mc:Fallback>
                  <p:oleObj name="公式" r:id="rId7" imgW="596880" imgH="342720" progId="Equation.3">
                    <p:embed/>
                    <p:pic>
                      <p:nvPicPr>
                        <p:cNvPr id="301065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1" y="1500"/>
                          <a:ext cx="37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1077" name="Group 21"/>
          <p:cNvGrpSpPr>
            <a:grpSpLocks/>
          </p:cNvGrpSpPr>
          <p:nvPr/>
        </p:nvGrpSpPr>
        <p:grpSpPr bwMode="auto">
          <a:xfrm>
            <a:off x="1470025" y="3557588"/>
            <a:ext cx="7269163" cy="457200"/>
            <a:chOff x="926" y="2241"/>
            <a:chExt cx="4579" cy="288"/>
          </a:xfrm>
        </p:grpSpPr>
        <p:sp>
          <p:nvSpPr>
            <p:cNvPr id="301067" name="Rectangle 11"/>
            <p:cNvSpPr>
              <a:spLocks noChangeArrowheads="1"/>
            </p:cNvSpPr>
            <p:nvPr/>
          </p:nvSpPr>
          <p:spPr bwMode="auto">
            <a:xfrm>
              <a:off x="926" y="2241"/>
              <a:ext cx="45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/>
                <a:t>(2) </a:t>
              </a:r>
              <a:r>
                <a:rPr lang="zh-CN" altLang="en-US" b="1" u="none"/>
                <a:t>将函数再乘上一个</a:t>
              </a:r>
              <a:r>
                <a:rPr lang="zh-CN" altLang="en-US" b="1" u="none">
                  <a:solidFill>
                    <a:srgbClr val="FF3300"/>
                  </a:solidFill>
                </a:rPr>
                <a:t>衰减指数函数</a:t>
              </a:r>
              <a:r>
                <a:rPr lang="zh-CN" altLang="en-US" b="1" u="none"/>
                <a:t>                     </a:t>
              </a:r>
              <a:r>
                <a:rPr lang="zh-CN" altLang="en-US" b="1" u="none">
                  <a:solidFill>
                    <a:srgbClr val="000000"/>
                  </a:solidFill>
                </a:rPr>
                <a:t>，      </a:t>
              </a:r>
            </a:p>
          </p:txBody>
        </p:sp>
        <p:graphicFrame>
          <p:nvGraphicFramePr>
            <p:cNvPr id="301068" name="Object 12"/>
            <p:cNvGraphicFramePr>
              <a:graphicFrameLocks noChangeAspect="1"/>
            </p:cNvGraphicFramePr>
            <p:nvPr/>
          </p:nvGraphicFramePr>
          <p:xfrm>
            <a:off x="4007" y="2245"/>
            <a:ext cx="96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公式" r:id="rId9" imgW="1523880" imgH="431640" progId="Equation.3">
                    <p:embed/>
                  </p:oleObj>
                </mc:Choice>
                <mc:Fallback>
                  <p:oleObj name="公式" r:id="rId9" imgW="1523880" imgH="431640" progId="Equation.3">
                    <p:embed/>
                    <p:pic>
                      <p:nvPicPr>
                        <p:cNvPr id="30106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7" y="2245"/>
                          <a:ext cx="960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1078" name="Group 22"/>
          <p:cNvGrpSpPr>
            <a:grpSpLocks/>
          </p:cNvGrpSpPr>
          <p:nvPr/>
        </p:nvGrpSpPr>
        <p:grpSpPr bwMode="auto">
          <a:xfrm>
            <a:off x="860425" y="4906963"/>
            <a:ext cx="7978775" cy="1027112"/>
            <a:chOff x="542" y="3091"/>
            <a:chExt cx="5026" cy="647"/>
          </a:xfrm>
        </p:grpSpPr>
        <p:sp>
          <p:nvSpPr>
            <p:cNvPr id="301070" name="Rectangle 14"/>
            <p:cNvSpPr>
              <a:spLocks noChangeArrowheads="1"/>
            </p:cNvSpPr>
            <p:nvPr/>
          </p:nvSpPr>
          <p:spPr bwMode="auto">
            <a:xfrm>
              <a:off x="542" y="3101"/>
              <a:ext cx="50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11"/>
                </a:buBlip>
              </a:pP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这样，就有希望使得函数                           满足</a:t>
              </a:r>
              <a:r>
                <a:rPr lang="zh-CN" altLang="en-US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Fourier   </a:t>
              </a:r>
            </a:p>
          </p:txBody>
        </p:sp>
        <p:graphicFrame>
          <p:nvGraphicFramePr>
            <p:cNvPr id="301071" name="Object 15"/>
            <p:cNvGraphicFramePr>
              <a:graphicFrameLocks noChangeAspect="1"/>
            </p:cNvGraphicFramePr>
            <p:nvPr/>
          </p:nvGraphicFramePr>
          <p:xfrm>
            <a:off x="2916" y="3091"/>
            <a:ext cx="122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公式" r:id="rId12" imgW="1942920" imgH="431640" progId="Equation.3">
                    <p:embed/>
                  </p:oleObj>
                </mc:Choice>
                <mc:Fallback>
                  <p:oleObj name="公式" r:id="rId12" imgW="1942920" imgH="431640" progId="Equation.3">
                    <p:embed/>
                    <p:pic>
                      <p:nvPicPr>
                        <p:cNvPr id="30107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6" y="3091"/>
                          <a:ext cx="122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1072" name="Rectangle 16"/>
            <p:cNvSpPr>
              <a:spLocks noChangeArrowheads="1"/>
            </p:cNvSpPr>
            <p:nvPr/>
          </p:nvSpPr>
          <p:spPr bwMode="auto">
            <a:xfrm>
              <a:off x="708" y="3450"/>
              <a:ext cx="40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变换的条件，从而对它进行</a:t>
              </a:r>
              <a:r>
                <a:rPr lang="zh-CN" altLang="en-US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en-US" altLang="zh-CN" b="1" u="none">
                  <a:solidFill>
                    <a:schemeClr val="hlink"/>
                  </a:solidFill>
                  <a:ea typeface="仿宋_GB2312" pitchFamily="49" charset="-122"/>
                </a:rPr>
                <a:t>Fourier</a:t>
              </a:r>
              <a:r>
                <a:rPr lang="en-US" altLang="zh-CN" b="1" u="none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chemeClr val="hlink"/>
                  </a:solidFill>
                  <a:ea typeface="仿宋_GB2312" pitchFamily="49" charset="-122"/>
                </a:rPr>
                <a:t>变换。       </a:t>
              </a:r>
            </a:p>
          </p:txBody>
        </p:sp>
      </p:grpSp>
      <p:sp>
        <p:nvSpPr>
          <p:cNvPr id="301073" name="Rectangle 17"/>
          <p:cNvSpPr>
            <a:spLocks noChangeArrowheads="1"/>
          </p:cNvSpPr>
          <p:nvPr/>
        </p:nvSpPr>
        <p:spPr bwMode="auto">
          <a:xfrm>
            <a:off x="536575" y="528638"/>
            <a:ext cx="43767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一、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变换的引入 </a:t>
            </a:r>
          </a:p>
        </p:txBody>
      </p:sp>
      <p:sp>
        <p:nvSpPr>
          <p:cNvPr id="301074" name="Rectangle 18"/>
          <p:cNvSpPr>
            <a:spLocks noChangeArrowheads="1"/>
          </p:cNvSpPr>
          <p:nvPr/>
        </p:nvSpPr>
        <p:spPr bwMode="auto">
          <a:xfrm>
            <a:off x="533400" y="1143000"/>
            <a:ext cx="5491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b="1" u="none">
                <a:solidFill>
                  <a:srgbClr val="000099"/>
                </a:solidFill>
              </a:rPr>
              <a:t>2. </a:t>
            </a:r>
            <a:r>
              <a:rPr lang="zh-CN" altLang="en-US" b="1" u="none">
                <a:solidFill>
                  <a:srgbClr val="000099"/>
                </a:solidFill>
              </a:rPr>
              <a:t>如何对</a:t>
            </a:r>
            <a:r>
              <a:rPr lang="zh-CN" altLang="en-US" b="1" u="none" baseline="-25000">
                <a:solidFill>
                  <a:srgbClr val="000099"/>
                </a:solidFill>
              </a:rPr>
              <a:t> </a:t>
            </a:r>
            <a:r>
              <a:rPr lang="en-US" altLang="zh-CN" b="1" u="none">
                <a:solidFill>
                  <a:srgbClr val="000099"/>
                </a:solidFill>
              </a:rPr>
              <a:t>Fourier</a:t>
            </a:r>
            <a:r>
              <a:rPr lang="en-US" altLang="zh-CN" b="1" u="none" baseline="-25000">
                <a:solidFill>
                  <a:srgbClr val="000099"/>
                </a:solidFill>
              </a:rPr>
              <a:t> </a:t>
            </a:r>
            <a:r>
              <a:rPr lang="zh-CN" altLang="en-US" b="1" u="none">
                <a:solidFill>
                  <a:srgbClr val="000099"/>
                </a:solidFill>
              </a:rPr>
              <a:t>变换要进行改造？   </a:t>
            </a:r>
            <a:r>
              <a:rPr lang="zh-CN" altLang="en-US" b="1" u="none">
                <a:solidFill>
                  <a:schemeClr val="tx2"/>
                </a:solidFill>
              </a:rPr>
              <a:t>    </a:t>
            </a:r>
            <a:endParaRPr lang="zh-CN" altLang="en-US" b="1" u="none">
              <a:solidFill>
                <a:srgbClr val="000099"/>
              </a:solidFill>
            </a:endParaRPr>
          </a:p>
        </p:txBody>
      </p:sp>
      <p:pic>
        <p:nvPicPr>
          <p:cNvPr id="301101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0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9" grpId="0"/>
      <p:bldP spid="301060" grpId="0"/>
      <p:bldP spid="301061" grpId="0"/>
      <p:bldP spid="3010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11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1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1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19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3" name="Picture 4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7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29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3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3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3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33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3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35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2085" name="Object 5"/>
          <p:cNvGraphicFramePr>
            <a:graphicFrameLocks/>
          </p:cNvGraphicFramePr>
          <p:nvPr/>
        </p:nvGraphicFramePr>
        <p:xfrm>
          <a:off x="3883025" y="2201863"/>
          <a:ext cx="33258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公式" r:id="rId5" imgW="3327120" imgH="622080" progId="Equation.3">
                  <p:embed/>
                </p:oleObj>
              </mc:Choice>
              <mc:Fallback>
                <p:oleObj name="公式" r:id="rId5" imgW="3327120" imgH="622080" progId="Equation.3">
                  <p:embed/>
                  <p:pic>
                    <p:nvPicPr>
                      <p:cNvPr id="302085" name="Object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3025" y="2201863"/>
                        <a:ext cx="3325813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2086" name="Object 6"/>
          <p:cNvGraphicFramePr>
            <a:graphicFrameLocks/>
          </p:cNvGraphicFramePr>
          <p:nvPr/>
        </p:nvGraphicFramePr>
        <p:xfrm>
          <a:off x="3884613" y="2962275"/>
          <a:ext cx="2781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公式" r:id="rId7" imgW="2781000" imgH="622080" progId="Equation.3">
                  <p:embed/>
                </p:oleObj>
              </mc:Choice>
              <mc:Fallback>
                <p:oleObj name="公式" r:id="rId7" imgW="2781000" imgH="622080" progId="Equation.3">
                  <p:embed/>
                  <p:pic>
                    <p:nvPicPr>
                      <p:cNvPr id="302086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3" y="2962275"/>
                        <a:ext cx="278130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2087" name="Object 7"/>
          <p:cNvGraphicFramePr>
            <a:graphicFrameLocks/>
          </p:cNvGraphicFramePr>
          <p:nvPr/>
        </p:nvGraphicFramePr>
        <p:xfrm>
          <a:off x="2590800" y="4418013"/>
          <a:ext cx="1917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公式" r:id="rId9" imgW="1917360" imgH="622080" progId="Equation.3">
                  <p:embed/>
                </p:oleObj>
              </mc:Choice>
              <mc:Fallback>
                <p:oleObj name="公式" r:id="rId9" imgW="1917360" imgH="622080" progId="Equation.3">
                  <p:embed/>
                  <p:pic>
                    <p:nvPicPr>
                      <p:cNvPr id="302087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418013"/>
                        <a:ext cx="191770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2111" name="Group 31"/>
          <p:cNvGrpSpPr>
            <a:grpSpLocks/>
          </p:cNvGrpSpPr>
          <p:nvPr/>
        </p:nvGrpSpPr>
        <p:grpSpPr bwMode="auto">
          <a:xfrm>
            <a:off x="1568450" y="2298700"/>
            <a:ext cx="2200275" cy="431800"/>
            <a:chOff x="988" y="1448"/>
            <a:chExt cx="1386" cy="272"/>
          </a:xfrm>
        </p:grpSpPr>
        <p:graphicFrame>
          <p:nvGraphicFramePr>
            <p:cNvPr id="302092" name="Object 12"/>
            <p:cNvGraphicFramePr>
              <a:graphicFrameLocks/>
            </p:cNvGraphicFramePr>
            <p:nvPr/>
          </p:nvGraphicFramePr>
          <p:xfrm>
            <a:off x="1150" y="1448"/>
            <a:ext cx="122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1" imgW="1942920" imgH="431640" progId="Equation.3">
                    <p:embed/>
                  </p:oleObj>
                </mc:Choice>
                <mc:Fallback>
                  <p:oleObj name="公式" r:id="rId11" imgW="1942920" imgH="431640" progId="Equation.3">
                    <p:embed/>
                    <p:pic>
                      <p:nvPicPr>
                        <p:cNvPr id="302092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" y="1448"/>
                          <a:ext cx="122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2093" name="Picture 1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" y="1522"/>
              <a:ext cx="150" cy="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2112" name="Group 32"/>
          <p:cNvGrpSpPr>
            <a:grpSpLocks/>
          </p:cNvGrpSpPr>
          <p:nvPr/>
        </p:nvGrpSpPr>
        <p:grpSpPr bwMode="auto">
          <a:xfrm>
            <a:off x="1462088" y="3770313"/>
            <a:ext cx="7559675" cy="457200"/>
            <a:chOff x="921" y="2375"/>
            <a:chExt cx="4762" cy="288"/>
          </a:xfrm>
        </p:grpSpPr>
        <p:sp>
          <p:nvSpPr>
            <p:cNvPr id="302090" name="Rectangle 10"/>
            <p:cNvSpPr>
              <a:spLocks noChangeArrowheads="1"/>
            </p:cNvSpPr>
            <p:nvPr/>
          </p:nvSpPr>
          <p:spPr bwMode="auto">
            <a:xfrm>
              <a:off x="921" y="2375"/>
              <a:ext cx="27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将上式中的             记为</a:t>
              </a:r>
              <a:r>
                <a:rPr lang="zh-CN" altLang="en-US" b="1" u="none" baseline="-25000"/>
                <a:t> </a:t>
              </a:r>
              <a:r>
                <a:rPr lang="en-US" altLang="zh-CN" b="1" i="1" u="none"/>
                <a:t>s</a:t>
              </a:r>
              <a:r>
                <a:rPr lang="zh-CN" altLang="en-US" b="1" u="none"/>
                <a:t>，  </a:t>
              </a:r>
            </a:p>
          </p:txBody>
        </p:sp>
        <p:sp>
          <p:nvSpPr>
            <p:cNvPr id="302094" name="Rectangle 14"/>
            <p:cNvSpPr>
              <a:spLocks noChangeArrowheads="1"/>
            </p:cNvSpPr>
            <p:nvPr/>
          </p:nvSpPr>
          <p:spPr bwMode="auto">
            <a:xfrm>
              <a:off x="3191" y="2375"/>
              <a:ext cx="24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就得到了</a:t>
              </a:r>
              <a:r>
                <a:rPr lang="zh-CN" altLang="en-US" b="1" u="none">
                  <a:solidFill>
                    <a:srgbClr val="000000"/>
                  </a:solidFill>
                </a:rPr>
                <a:t>一种</a:t>
              </a:r>
              <a:r>
                <a:rPr lang="zh-CN" altLang="en-US" b="1" u="none">
                  <a:solidFill>
                    <a:srgbClr val="0000FF"/>
                  </a:solidFill>
                  <a:ea typeface="楷体_GB2312" pitchFamily="49" charset="-122"/>
                </a:rPr>
                <a:t>新的</a:t>
              </a:r>
              <a:r>
                <a:rPr lang="zh-CN" altLang="en-US" b="1" u="none">
                  <a:solidFill>
                    <a:srgbClr val="000000"/>
                  </a:solidFill>
                </a:rPr>
                <a:t>变换：  </a:t>
              </a:r>
            </a:p>
          </p:txBody>
        </p:sp>
        <p:graphicFrame>
          <p:nvGraphicFramePr>
            <p:cNvPr id="302089" name="Object 9"/>
            <p:cNvGraphicFramePr>
              <a:graphicFrameLocks/>
            </p:cNvGraphicFramePr>
            <p:nvPr/>
          </p:nvGraphicFramePr>
          <p:xfrm>
            <a:off x="1967" y="2426"/>
            <a:ext cx="585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" name="公式" r:id="rId14" imgW="927000" imgH="342720" progId="Equation.3">
                    <p:embed/>
                  </p:oleObj>
                </mc:Choice>
                <mc:Fallback>
                  <p:oleObj name="公式" r:id="rId14" imgW="927000" imgH="342720" progId="Equation.3">
                    <p:embed/>
                    <p:pic>
                      <p:nvPicPr>
                        <p:cNvPr id="302089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7" y="2426"/>
                          <a:ext cx="585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2113" name="Group 33"/>
          <p:cNvGrpSpPr>
            <a:grpSpLocks/>
          </p:cNvGrpSpPr>
          <p:nvPr/>
        </p:nvGrpSpPr>
        <p:grpSpPr bwMode="auto">
          <a:xfrm>
            <a:off x="4632325" y="4406900"/>
            <a:ext cx="1674813" cy="547688"/>
            <a:chOff x="2918" y="2776"/>
            <a:chExt cx="1055" cy="345"/>
          </a:xfrm>
        </p:grpSpPr>
        <p:graphicFrame>
          <p:nvGraphicFramePr>
            <p:cNvPr id="302096" name="Object 16"/>
            <p:cNvGraphicFramePr>
              <a:graphicFrameLocks/>
            </p:cNvGraphicFramePr>
            <p:nvPr/>
          </p:nvGraphicFramePr>
          <p:xfrm>
            <a:off x="3502" y="2906"/>
            <a:ext cx="471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name="公式" r:id="rId16" imgW="749160" imgH="342720" progId="Equation.3">
                    <p:embed/>
                  </p:oleObj>
                </mc:Choice>
                <mc:Fallback>
                  <p:oleObj name="公式" r:id="rId16" imgW="749160" imgH="342720" progId="Equation.3">
                    <p:embed/>
                    <p:pic>
                      <p:nvPicPr>
                        <p:cNvPr id="302096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2" y="2906"/>
                          <a:ext cx="471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2098" name="Line 18"/>
            <p:cNvSpPr>
              <a:spLocks noChangeShapeType="1"/>
            </p:cNvSpPr>
            <p:nvPr/>
          </p:nvSpPr>
          <p:spPr bwMode="ltGray">
            <a:xfrm>
              <a:off x="2919" y="2991"/>
              <a:ext cx="53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099" name="Line 19"/>
            <p:cNvSpPr>
              <a:spLocks noChangeShapeType="1"/>
            </p:cNvSpPr>
            <p:nvPr/>
          </p:nvSpPr>
          <p:spPr bwMode="ltGray">
            <a:xfrm>
              <a:off x="2918" y="3026"/>
              <a:ext cx="53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100" name="Text Box 20"/>
            <p:cNvSpPr txBox="1">
              <a:spLocks noChangeArrowheads="1"/>
            </p:cNvSpPr>
            <p:nvPr/>
          </p:nvSpPr>
          <p:spPr bwMode="auto">
            <a:xfrm>
              <a:off x="2961" y="2776"/>
              <a:ext cx="5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000" b="1" u="none">
                  <a:solidFill>
                    <a:srgbClr val="006600"/>
                  </a:solidFill>
                  <a:ea typeface="华文楷体" panose="02010600040101010101" pitchFamily="2" charset="-122"/>
                </a:rPr>
                <a:t>记为   </a:t>
              </a:r>
            </a:p>
          </p:txBody>
        </p:sp>
      </p:grpSp>
      <p:grpSp>
        <p:nvGrpSpPr>
          <p:cNvPr id="302115" name="Group 35"/>
          <p:cNvGrpSpPr>
            <a:grpSpLocks/>
          </p:cNvGrpSpPr>
          <p:nvPr/>
        </p:nvGrpSpPr>
        <p:grpSpPr bwMode="auto">
          <a:xfrm>
            <a:off x="1446213" y="5895975"/>
            <a:ext cx="4660900" cy="482600"/>
            <a:chOff x="911" y="3714"/>
            <a:chExt cx="2936" cy="304"/>
          </a:xfrm>
        </p:grpSpPr>
        <p:sp>
          <p:nvSpPr>
            <p:cNvPr id="302082" name="Rectangle 2"/>
            <p:cNvSpPr>
              <a:spLocks noChangeArrowheads="1"/>
            </p:cNvSpPr>
            <p:nvPr/>
          </p:nvSpPr>
          <p:spPr bwMode="auto">
            <a:xfrm>
              <a:off x="932" y="3714"/>
              <a:ext cx="2732" cy="298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103" name="Rectangle 23"/>
            <p:cNvSpPr>
              <a:spLocks noChangeArrowheads="1"/>
            </p:cNvSpPr>
            <p:nvPr/>
          </p:nvSpPr>
          <p:spPr bwMode="auto">
            <a:xfrm>
              <a:off x="911" y="3730"/>
              <a:ext cx="29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变量 </a:t>
              </a:r>
              <a:r>
                <a:rPr lang="en-US" altLang="zh-CN" b="1" i="1" u="none">
                  <a:solidFill>
                    <a:srgbClr val="0000FF"/>
                  </a:solidFill>
                </a:rPr>
                <a:t>s </a:t>
              </a:r>
              <a:r>
                <a:rPr lang="zh-CN" altLang="en-US" b="1" u="none">
                  <a:solidFill>
                    <a:srgbClr val="0000FF"/>
                  </a:solidFill>
                </a:rPr>
                <a:t>的实部                足够大。   </a:t>
              </a:r>
            </a:p>
          </p:txBody>
        </p:sp>
        <p:graphicFrame>
          <p:nvGraphicFramePr>
            <p:cNvPr id="302104" name="Object 24"/>
            <p:cNvGraphicFramePr>
              <a:graphicFrameLocks/>
            </p:cNvGraphicFramePr>
            <p:nvPr/>
          </p:nvGraphicFramePr>
          <p:xfrm>
            <a:off x="2150" y="3781"/>
            <a:ext cx="696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公式" r:id="rId18" imgW="1104840" imgH="330120" progId="Equation.3">
                    <p:embed/>
                  </p:oleObj>
                </mc:Choice>
                <mc:Fallback>
                  <p:oleObj name="公式" r:id="rId18" imgW="1104840" imgH="330120" progId="Equation.3">
                    <p:embed/>
                    <p:pic>
                      <p:nvPicPr>
                        <p:cNvPr id="302104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0" y="3781"/>
                          <a:ext cx="696" cy="2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2105" name="Rectangle 25"/>
          <p:cNvSpPr>
            <a:spLocks noChangeArrowheads="1"/>
          </p:cNvSpPr>
          <p:nvPr/>
        </p:nvSpPr>
        <p:spPr bwMode="auto">
          <a:xfrm>
            <a:off x="858838" y="1724025"/>
            <a:ext cx="220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006600"/>
                </a:solidFill>
                <a:ea typeface="楷体_GB2312" pitchFamily="49" charset="-122"/>
              </a:rPr>
              <a:t>实施结果   </a:t>
            </a:r>
          </a:p>
        </p:txBody>
      </p:sp>
      <p:sp>
        <p:nvSpPr>
          <p:cNvPr id="302106" name="Rectangle 26"/>
          <p:cNvSpPr>
            <a:spLocks noChangeArrowheads="1"/>
          </p:cNvSpPr>
          <p:nvPr/>
        </p:nvSpPr>
        <p:spPr bwMode="auto">
          <a:xfrm>
            <a:off x="536575" y="528638"/>
            <a:ext cx="4556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一、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变换的引入</a:t>
            </a:r>
          </a:p>
        </p:txBody>
      </p:sp>
      <p:sp>
        <p:nvSpPr>
          <p:cNvPr id="302107" name="Rectangle 27"/>
          <p:cNvSpPr>
            <a:spLocks noChangeArrowheads="1"/>
          </p:cNvSpPr>
          <p:nvPr/>
        </p:nvSpPr>
        <p:spPr bwMode="auto">
          <a:xfrm>
            <a:off x="533400" y="1143000"/>
            <a:ext cx="541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b="1" u="none">
                <a:solidFill>
                  <a:srgbClr val="000099"/>
                </a:solidFill>
              </a:rPr>
              <a:t>2. </a:t>
            </a:r>
            <a:r>
              <a:rPr lang="zh-CN" altLang="en-US" b="1" u="none">
                <a:solidFill>
                  <a:srgbClr val="000099"/>
                </a:solidFill>
              </a:rPr>
              <a:t>如何对</a:t>
            </a:r>
            <a:r>
              <a:rPr lang="zh-CN" altLang="en-US" b="1" u="none" baseline="-25000">
                <a:solidFill>
                  <a:srgbClr val="000099"/>
                </a:solidFill>
              </a:rPr>
              <a:t> </a:t>
            </a:r>
            <a:r>
              <a:rPr lang="en-US" altLang="zh-CN" b="1" u="none">
                <a:solidFill>
                  <a:srgbClr val="000099"/>
                </a:solidFill>
              </a:rPr>
              <a:t>Fourier</a:t>
            </a:r>
            <a:r>
              <a:rPr lang="en-US" altLang="zh-CN" b="1" u="none" baseline="-25000">
                <a:solidFill>
                  <a:srgbClr val="000099"/>
                </a:solidFill>
              </a:rPr>
              <a:t> </a:t>
            </a:r>
            <a:r>
              <a:rPr lang="zh-CN" altLang="en-US" b="1" u="none">
                <a:solidFill>
                  <a:srgbClr val="000099"/>
                </a:solidFill>
              </a:rPr>
              <a:t>变换要进行改造？  </a:t>
            </a:r>
            <a:r>
              <a:rPr lang="zh-CN" altLang="en-US" b="1" u="none">
                <a:solidFill>
                  <a:schemeClr val="tx2"/>
                </a:solidFill>
              </a:rPr>
              <a:t>    </a:t>
            </a:r>
            <a:endParaRPr lang="zh-CN" altLang="en-US" b="1" u="none">
              <a:solidFill>
                <a:srgbClr val="000099"/>
              </a:solidFill>
            </a:endParaRPr>
          </a:p>
        </p:txBody>
      </p:sp>
      <p:grpSp>
        <p:nvGrpSpPr>
          <p:cNvPr id="302114" name="Group 34"/>
          <p:cNvGrpSpPr>
            <a:grpSpLocks/>
          </p:cNvGrpSpPr>
          <p:nvPr/>
        </p:nvGrpSpPr>
        <p:grpSpPr bwMode="auto">
          <a:xfrm>
            <a:off x="534988" y="5383213"/>
            <a:ext cx="5078412" cy="457200"/>
            <a:chOff x="337" y="3391"/>
            <a:chExt cx="3199" cy="288"/>
          </a:xfrm>
        </p:grpSpPr>
        <p:sp>
          <p:nvSpPr>
            <p:cNvPr id="302109" name="Rectangle 29"/>
            <p:cNvSpPr>
              <a:spLocks noChangeArrowheads="1"/>
            </p:cNvSpPr>
            <p:nvPr/>
          </p:nvSpPr>
          <p:spPr bwMode="auto">
            <a:xfrm>
              <a:off x="337" y="3391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3300"/>
                  </a:solidFill>
                </a:rPr>
                <a:t>注意     </a:t>
              </a:r>
            </a:p>
          </p:txBody>
        </p:sp>
        <p:sp>
          <p:nvSpPr>
            <p:cNvPr id="302110" name="Rectangle 30"/>
            <p:cNvSpPr>
              <a:spLocks noChangeArrowheads="1"/>
            </p:cNvSpPr>
            <p:nvPr/>
          </p:nvSpPr>
          <p:spPr bwMode="auto">
            <a:xfrm>
              <a:off x="864" y="3391"/>
              <a:ext cx="2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上述广义积分存在的关键：     </a:t>
              </a:r>
            </a:p>
          </p:txBody>
        </p:sp>
      </p:grpSp>
      <p:pic>
        <p:nvPicPr>
          <p:cNvPr id="302136" name="Picture 56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137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0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02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0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21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1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031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04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05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06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07" name="Picture 7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08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09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0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1" name="Picture 75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2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3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4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5" name="Picture 7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6" name="Picture 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7" name="Picture 8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8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19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20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21" name="Picture 8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22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23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536575" y="530225"/>
            <a:ext cx="4508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none">
                <a:solidFill>
                  <a:srgbClr val="000099"/>
                </a:solidFill>
              </a:rPr>
              <a:t>二、</a:t>
            </a:r>
            <a:r>
              <a:rPr lang="en-US" altLang="zh-CN" sz="2800" b="1" u="none">
                <a:solidFill>
                  <a:srgbClr val="000099"/>
                </a:solidFill>
              </a:rPr>
              <a:t>Laplace</a:t>
            </a:r>
            <a:r>
              <a:rPr lang="en-US" altLang="zh-CN" sz="2800" b="1" u="none" baseline="30000">
                <a:solidFill>
                  <a:srgbClr val="000099"/>
                </a:solidFill>
              </a:rPr>
              <a:t> </a:t>
            </a:r>
            <a:r>
              <a:rPr lang="zh-CN" altLang="en-US" sz="2800" b="1" u="none">
                <a:solidFill>
                  <a:srgbClr val="000099"/>
                </a:solidFill>
              </a:rPr>
              <a:t>变换的定义  </a:t>
            </a:r>
          </a:p>
        </p:txBody>
      </p:sp>
      <p:sp>
        <p:nvSpPr>
          <p:cNvPr id="295951" name="Rectangle 15"/>
          <p:cNvSpPr>
            <a:spLocks noChangeArrowheads="1"/>
          </p:cNvSpPr>
          <p:nvPr/>
        </p:nvSpPr>
        <p:spPr bwMode="auto">
          <a:xfrm>
            <a:off x="1395413" y="2413000"/>
            <a:ext cx="3757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i="1" u="none">
                <a:solidFill>
                  <a:srgbClr val="000000"/>
                </a:solidFill>
              </a:rPr>
              <a:t>s </a:t>
            </a:r>
            <a:r>
              <a:rPr lang="zh-CN" altLang="en-US" b="1" u="none">
                <a:solidFill>
                  <a:srgbClr val="000000"/>
                </a:solidFill>
              </a:rPr>
              <a:t>的某一区域内收敛，  </a:t>
            </a:r>
          </a:p>
        </p:txBody>
      </p:sp>
      <p:sp>
        <p:nvSpPr>
          <p:cNvPr id="295952" name="Rectangle 16"/>
          <p:cNvSpPr>
            <a:spLocks noChangeArrowheads="1"/>
          </p:cNvSpPr>
          <p:nvPr/>
        </p:nvSpPr>
        <p:spPr bwMode="auto">
          <a:xfrm>
            <a:off x="5792788" y="3011488"/>
            <a:ext cx="1506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b="1" u="none"/>
              <a:t>即</a:t>
            </a:r>
          </a:p>
        </p:txBody>
      </p:sp>
      <p:sp>
        <p:nvSpPr>
          <p:cNvPr id="295953" name="Rectangle 17"/>
          <p:cNvSpPr>
            <a:spLocks noChangeArrowheads="1"/>
          </p:cNvSpPr>
          <p:nvPr/>
        </p:nvSpPr>
        <p:spPr bwMode="auto">
          <a:xfrm>
            <a:off x="7467600" y="1163638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b="1" u="none"/>
              <a:t>如果对于    </a:t>
            </a:r>
          </a:p>
        </p:txBody>
      </p:sp>
      <p:grpSp>
        <p:nvGrpSpPr>
          <p:cNvPr id="295996" name="Group 60"/>
          <p:cNvGrpSpPr>
            <a:grpSpLocks/>
          </p:cNvGrpSpPr>
          <p:nvPr/>
        </p:nvGrpSpPr>
        <p:grpSpPr bwMode="auto">
          <a:xfrm>
            <a:off x="4348163" y="2420938"/>
            <a:ext cx="4756150" cy="457200"/>
            <a:chOff x="2739" y="1525"/>
            <a:chExt cx="2996" cy="288"/>
          </a:xfrm>
        </p:grpSpPr>
        <p:sp>
          <p:nvSpPr>
            <p:cNvPr id="295959" name="Rectangle 23"/>
            <p:cNvSpPr>
              <a:spLocks noChangeArrowheads="1"/>
            </p:cNvSpPr>
            <p:nvPr/>
          </p:nvSpPr>
          <p:spPr bwMode="auto">
            <a:xfrm>
              <a:off x="2739" y="1525"/>
              <a:ext cx="29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00"/>
                  </a:solidFill>
                </a:rPr>
                <a:t>则称         为         的</a:t>
              </a:r>
              <a:r>
                <a:rPr lang="zh-CN" altLang="en-US" b="1" u="none" baseline="-25000">
                  <a:solidFill>
                    <a:srgbClr val="000000"/>
                  </a:solidFill>
                </a:rPr>
                <a:t> </a:t>
              </a:r>
              <a:r>
                <a:rPr lang="en-US" altLang="zh-CN" b="1">
                  <a:solidFill>
                    <a:schemeClr val="folHlink"/>
                  </a:solidFill>
                </a:rPr>
                <a:t>Laplace</a:t>
              </a:r>
              <a:r>
                <a:rPr lang="en-US" altLang="zh-CN" b="1" baseline="30000">
                  <a:solidFill>
                    <a:schemeClr val="folHlink"/>
                  </a:solidFill>
                </a:rPr>
                <a:t> </a:t>
              </a:r>
              <a:r>
                <a:rPr lang="zh-CN" altLang="en-US" b="1">
                  <a:solidFill>
                    <a:schemeClr val="folHlink"/>
                  </a:solidFill>
                  <a:ea typeface="楷体_GB2312" pitchFamily="49" charset="-122"/>
                </a:rPr>
                <a:t>变换   </a:t>
              </a:r>
              <a:endParaRPr lang="zh-CN" altLang="en-US" b="1">
                <a:ea typeface="楷体_GB2312" pitchFamily="49" charset="-122"/>
              </a:endParaRPr>
            </a:p>
          </p:txBody>
        </p:sp>
        <p:graphicFrame>
          <p:nvGraphicFramePr>
            <p:cNvPr id="295960" name="Object 24"/>
            <p:cNvGraphicFramePr>
              <a:graphicFrameLocks noChangeAspect="1"/>
            </p:cNvGraphicFramePr>
            <p:nvPr/>
          </p:nvGraphicFramePr>
          <p:xfrm>
            <a:off x="3201" y="1580"/>
            <a:ext cx="404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69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29596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1" y="1580"/>
                          <a:ext cx="404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61" name="Object 25"/>
            <p:cNvGraphicFramePr>
              <a:graphicFrameLocks noChangeAspect="1"/>
            </p:cNvGraphicFramePr>
            <p:nvPr/>
          </p:nvGraphicFramePr>
          <p:xfrm>
            <a:off x="3823" y="1572"/>
            <a:ext cx="376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0" name="公式" r:id="rId7" imgW="596880" imgH="342720" progId="Equation.3">
                    <p:embed/>
                  </p:oleObj>
                </mc:Choice>
                <mc:Fallback>
                  <p:oleObj name="公式" r:id="rId7" imgW="596880" imgH="342720" progId="Equation.3">
                    <p:embed/>
                    <p:pic>
                      <p:nvPicPr>
                        <p:cNvPr id="29596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3" y="1572"/>
                          <a:ext cx="376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5999" name="Group 63"/>
          <p:cNvGrpSpPr>
            <a:grpSpLocks/>
          </p:cNvGrpSpPr>
          <p:nvPr/>
        </p:nvGrpSpPr>
        <p:grpSpPr bwMode="auto">
          <a:xfrm>
            <a:off x="1346200" y="4510088"/>
            <a:ext cx="7718425" cy="457200"/>
            <a:chOff x="848" y="2841"/>
            <a:chExt cx="4862" cy="288"/>
          </a:xfrm>
        </p:grpSpPr>
        <p:sp>
          <p:nvSpPr>
            <p:cNvPr id="295974" name="Rectangle 38"/>
            <p:cNvSpPr>
              <a:spLocks noChangeArrowheads="1"/>
            </p:cNvSpPr>
            <p:nvPr/>
          </p:nvSpPr>
          <p:spPr bwMode="auto">
            <a:xfrm>
              <a:off x="848" y="2841"/>
              <a:ext cx="48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相应地，称         为         的</a:t>
              </a:r>
              <a:r>
                <a:rPr lang="zh-CN" altLang="en-US" b="1" u="none" baseline="-25000"/>
                <a:t> </a:t>
              </a:r>
              <a:r>
                <a:rPr lang="en-US" altLang="zh-CN" b="1">
                  <a:solidFill>
                    <a:schemeClr val="folHlink"/>
                  </a:solidFill>
                </a:rPr>
                <a:t>Laplace</a:t>
              </a:r>
              <a:r>
                <a:rPr lang="en-US" altLang="zh-CN" b="1" baseline="30000">
                  <a:solidFill>
                    <a:schemeClr val="folHlink"/>
                  </a:solidFill>
                </a:rPr>
                <a:t> </a:t>
              </a:r>
              <a:r>
                <a:rPr lang="zh-CN" altLang="en-US" b="1">
                  <a:solidFill>
                    <a:schemeClr val="folHlink"/>
                  </a:solidFill>
                  <a:ea typeface="楷体_GB2312" pitchFamily="49" charset="-122"/>
                </a:rPr>
                <a:t>逆变换</a:t>
              </a:r>
              <a:r>
                <a:rPr lang="zh-CN" altLang="en-US" b="1" u="none"/>
                <a:t>或</a:t>
              </a:r>
              <a:r>
                <a:rPr lang="zh-CN" altLang="en-US" b="1">
                  <a:solidFill>
                    <a:schemeClr val="folHlink"/>
                  </a:solidFill>
                  <a:ea typeface="楷体_GB2312" pitchFamily="49" charset="-122"/>
                </a:rPr>
                <a:t>像原函数</a:t>
              </a:r>
              <a:r>
                <a:rPr lang="zh-CN" altLang="en-US" b="1" u="none"/>
                <a:t>，  </a:t>
              </a:r>
            </a:p>
          </p:txBody>
        </p:sp>
        <p:graphicFrame>
          <p:nvGraphicFramePr>
            <p:cNvPr id="295975" name="Object 39"/>
            <p:cNvGraphicFramePr>
              <a:graphicFrameLocks noChangeAspect="1"/>
            </p:cNvGraphicFramePr>
            <p:nvPr/>
          </p:nvGraphicFramePr>
          <p:xfrm>
            <a:off x="1918" y="2882"/>
            <a:ext cx="376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公式" r:id="rId9" imgW="596880" imgH="342720" progId="Equation.3">
                    <p:embed/>
                  </p:oleObj>
                </mc:Choice>
                <mc:Fallback>
                  <p:oleObj name="公式" r:id="rId9" imgW="596880" imgH="342720" progId="Equation.3">
                    <p:embed/>
                    <p:pic>
                      <p:nvPicPr>
                        <p:cNvPr id="295975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8" y="2882"/>
                          <a:ext cx="376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76" name="Object 40"/>
            <p:cNvGraphicFramePr>
              <a:graphicFrameLocks noChangeAspect="1"/>
            </p:cNvGraphicFramePr>
            <p:nvPr/>
          </p:nvGraphicFramePr>
          <p:xfrm>
            <a:off x="2516" y="2898"/>
            <a:ext cx="404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2" name="公式" r:id="rId10" imgW="634680" imgH="342720" progId="Equation.3">
                    <p:embed/>
                  </p:oleObj>
                </mc:Choice>
                <mc:Fallback>
                  <p:oleObj name="公式" r:id="rId10" imgW="634680" imgH="342720" progId="Equation.3">
                    <p:embed/>
                    <p:pic>
                      <p:nvPicPr>
                        <p:cNvPr id="295976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6" y="2898"/>
                          <a:ext cx="404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5994" name="Group 58"/>
          <p:cNvGrpSpPr>
            <a:grpSpLocks/>
          </p:cNvGrpSpPr>
          <p:nvPr/>
        </p:nvGrpSpPr>
        <p:grpSpPr bwMode="auto">
          <a:xfrm>
            <a:off x="533400" y="1158875"/>
            <a:ext cx="7429500" cy="461963"/>
            <a:chOff x="336" y="730"/>
            <a:chExt cx="4680" cy="291"/>
          </a:xfrm>
        </p:grpSpPr>
        <p:sp>
          <p:nvSpPr>
            <p:cNvPr id="295944" name="Rectangle 8"/>
            <p:cNvSpPr>
              <a:spLocks noChangeArrowheads="1"/>
            </p:cNvSpPr>
            <p:nvPr/>
          </p:nvSpPr>
          <p:spPr bwMode="auto">
            <a:xfrm>
              <a:off x="854" y="730"/>
              <a:ext cx="41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设函数         是定义在               上的实值函数，    </a:t>
              </a:r>
            </a:p>
          </p:txBody>
        </p:sp>
        <p:graphicFrame>
          <p:nvGraphicFramePr>
            <p:cNvPr id="295945" name="Object 9"/>
            <p:cNvGraphicFramePr>
              <a:graphicFrameLocks/>
            </p:cNvGraphicFramePr>
            <p:nvPr/>
          </p:nvGraphicFramePr>
          <p:xfrm>
            <a:off x="2734" y="774"/>
            <a:ext cx="66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公式" r:id="rId11" imgW="1054080" imgH="342720" progId="Equation.3">
                    <p:embed/>
                  </p:oleObj>
                </mc:Choice>
                <mc:Fallback>
                  <p:oleObj name="公式" r:id="rId11" imgW="1054080" imgH="342720" progId="Equation.3">
                    <p:embed/>
                    <p:pic>
                      <p:nvPicPr>
                        <p:cNvPr id="29594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4" y="774"/>
                          <a:ext cx="66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46" name="Object 10"/>
            <p:cNvGraphicFramePr>
              <a:graphicFrameLocks noChangeAspect="1"/>
            </p:cNvGraphicFramePr>
            <p:nvPr/>
          </p:nvGraphicFramePr>
          <p:xfrm>
            <a:off x="1521" y="777"/>
            <a:ext cx="376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公式" r:id="rId13" imgW="596880" imgH="342720" progId="Equation.3">
                    <p:embed/>
                  </p:oleObj>
                </mc:Choice>
                <mc:Fallback>
                  <p:oleObj name="公式" r:id="rId13" imgW="596880" imgH="342720" progId="Equation.3">
                    <p:embed/>
                    <p:pic>
                      <p:nvPicPr>
                        <p:cNvPr id="295946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1" y="777"/>
                          <a:ext cx="376" cy="2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5982" name="Rectangle 46"/>
            <p:cNvSpPr>
              <a:spLocks noChangeArrowheads="1"/>
            </p:cNvSpPr>
            <p:nvPr/>
          </p:nvSpPr>
          <p:spPr bwMode="auto">
            <a:xfrm>
              <a:off x="336" y="733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定义     </a:t>
              </a:r>
            </a:p>
          </p:txBody>
        </p:sp>
      </p:grpSp>
      <p:grpSp>
        <p:nvGrpSpPr>
          <p:cNvPr id="295995" name="Group 59"/>
          <p:cNvGrpSpPr>
            <a:grpSpLocks/>
          </p:cNvGrpSpPr>
          <p:nvPr/>
        </p:nvGrpSpPr>
        <p:grpSpPr bwMode="auto">
          <a:xfrm>
            <a:off x="1354138" y="1682750"/>
            <a:ext cx="7751762" cy="622300"/>
            <a:chOff x="853" y="1060"/>
            <a:chExt cx="4883" cy="392"/>
          </a:xfrm>
        </p:grpSpPr>
        <p:sp>
          <p:nvSpPr>
            <p:cNvPr id="295941" name="Rectangle 5"/>
            <p:cNvSpPr>
              <a:spLocks noChangeArrowheads="1"/>
            </p:cNvSpPr>
            <p:nvPr/>
          </p:nvSpPr>
          <p:spPr bwMode="auto">
            <a:xfrm>
              <a:off x="853" y="1109"/>
              <a:ext cx="14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b="1" u="none"/>
                <a:t>复参数     </a:t>
              </a:r>
            </a:p>
          </p:txBody>
        </p:sp>
        <p:graphicFrame>
          <p:nvGraphicFramePr>
            <p:cNvPr id="295942" name="Object 6"/>
            <p:cNvGraphicFramePr>
              <a:graphicFrameLocks/>
            </p:cNvGraphicFramePr>
            <p:nvPr/>
          </p:nvGraphicFramePr>
          <p:xfrm>
            <a:off x="1498" y="1159"/>
            <a:ext cx="945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5" name="公式" r:id="rId14" imgW="1498320" imgH="342720" progId="Equation.3">
                    <p:embed/>
                  </p:oleObj>
                </mc:Choice>
                <mc:Fallback>
                  <p:oleObj name="公式" r:id="rId14" imgW="1498320" imgH="342720" progId="Equation.3">
                    <p:embed/>
                    <p:pic>
                      <p:nvPicPr>
                        <p:cNvPr id="295942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8" y="1159"/>
                          <a:ext cx="945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55" name="Object 19"/>
            <p:cNvGraphicFramePr>
              <a:graphicFrameLocks/>
            </p:cNvGraphicFramePr>
            <p:nvPr/>
          </p:nvGraphicFramePr>
          <p:xfrm>
            <a:off x="2959" y="1060"/>
            <a:ext cx="1771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6" name="公式" r:id="rId16" imgW="2869920" imgH="622080" progId="Equation.3">
                    <p:embed/>
                  </p:oleObj>
                </mc:Choice>
                <mc:Fallback>
                  <p:oleObj name="公式" r:id="rId16" imgW="2869920" imgH="622080" progId="Equation.3">
                    <p:embed/>
                    <p:pic>
                      <p:nvPicPr>
                        <p:cNvPr id="295955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9" y="1060"/>
                          <a:ext cx="1771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5956" name="Rectangle 20"/>
            <p:cNvSpPr>
              <a:spLocks noChangeArrowheads="1"/>
            </p:cNvSpPr>
            <p:nvPr/>
          </p:nvSpPr>
          <p:spPr bwMode="auto">
            <a:xfrm>
              <a:off x="2497" y="1112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积分      </a:t>
              </a:r>
            </a:p>
          </p:txBody>
        </p:sp>
        <p:sp>
          <p:nvSpPr>
            <p:cNvPr id="295984" name="Rectangle 48"/>
            <p:cNvSpPr>
              <a:spLocks noChangeArrowheads="1"/>
            </p:cNvSpPr>
            <p:nvPr/>
          </p:nvSpPr>
          <p:spPr bwMode="auto">
            <a:xfrm>
              <a:off x="4704" y="1117"/>
              <a:ext cx="10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00"/>
                  </a:solidFill>
                </a:rPr>
                <a:t>在复平面   </a:t>
              </a:r>
              <a:endParaRPr lang="zh-CN" altLang="en-US" b="1" u="none"/>
            </a:p>
          </p:txBody>
        </p:sp>
      </p:grpSp>
      <p:grpSp>
        <p:nvGrpSpPr>
          <p:cNvPr id="295997" name="Group 61"/>
          <p:cNvGrpSpPr>
            <a:grpSpLocks/>
          </p:cNvGrpSpPr>
          <p:nvPr/>
        </p:nvGrpSpPr>
        <p:grpSpPr bwMode="auto">
          <a:xfrm>
            <a:off x="1352550" y="3021013"/>
            <a:ext cx="4379913" cy="458787"/>
            <a:chOff x="852" y="1903"/>
            <a:chExt cx="2759" cy="289"/>
          </a:xfrm>
        </p:grpSpPr>
        <p:sp>
          <p:nvSpPr>
            <p:cNvPr id="295962" name="Rectangle 26"/>
            <p:cNvSpPr>
              <a:spLocks noChangeArrowheads="1"/>
            </p:cNvSpPr>
            <p:nvPr/>
          </p:nvSpPr>
          <p:spPr bwMode="auto">
            <a:xfrm>
              <a:off x="1820" y="1904"/>
              <a:ext cx="8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记为       </a:t>
              </a:r>
            </a:p>
          </p:txBody>
        </p:sp>
        <p:graphicFrame>
          <p:nvGraphicFramePr>
            <p:cNvPr id="295963" name="Object 27"/>
            <p:cNvGraphicFramePr>
              <a:graphicFrameLocks noChangeAspect="1"/>
            </p:cNvGraphicFramePr>
            <p:nvPr/>
          </p:nvGraphicFramePr>
          <p:xfrm>
            <a:off x="2291" y="1964"/>
            <a:ext cx="566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name="公式" r:id="rId18" imgW="888840" imgH="342720" progId="Equation.3">
                    <p:embed/>
                  </p:oleObj>
                </mc:Choice>
                <mc:Fallback>
                  <p:oleObj name="公式" r:id="rId18" imgW="888840" imgH="342720" progId="Equation.3">
                    <p:embed/>
                    <p:pic>
                      <p:nvPicPr>
                        <p:cNvPr id="295963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1" y="1964"/>
                          <a:ext cx="566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64" name="Object 28"/>
            <p:cNvGraphicFramePr>
              <a:graphicFrameLocks/>
            </p:cNvGraphicFramePr>
            <p:nvPr/>
          </p:nvGraphicFramePr>
          <p:xfrm>
            <a:off x="3059" y="1961"/>
            <a:ext cx="55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8" name="公式" r:id="rId20" imgW="876240" imgH="342720" progId="Equation.3">
                    <p:embed/>
                  </p:oleObj>
                </mc:Choice>
                <mc:Fallback>
                  <p:oleObj name="公式" r:id="rId20" imgW="876240" imgH="342720" progId="Equation.3">
                    <p:embed/>
                    <p:pic>
                      <p:nvPicPr>
                        <p:cNvPr id="295964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9" y="1961"/>
                          <a:ext cx="55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95981" name="Picture 45" descr="L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3" y="1983"/>
              <a:ext cx="170" cy="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5986" name="Rectangle 50"/>
            <p:cNvSpPr>
              <a:spLocks noChangeArrowheads="1"/>
            </p:cNvSpPr>
            <p:nvPr/>
          </p:nvSpPr>
          <p:spPr bwMode="auto">
            <a:xfrm>
              <a:off x="852" y="1903"/>
              <a:ext cx="12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或</a:t>
              </a:r>
              <a:r>
                <a:rPr lang="zh-CN" altLang="en-US" b="1">
                  <a:solidFill>
                    <a:schemeClr val="folHlink"/>
                  </a:solidFill>
                  <a:ea typeface="楷体_GB2312" pitchFamily="49" charset="-122"/>
                </a:rPr>
                <a:t>像函数</a:t>
              </a:r>
              <a:r>
                <a:rPr lang="zh-CN" altLang="en-US" b="1" u="none"/>
                <a:t>，   </a:t>
              </a:r>
            </a:p>
          </p:txBody>
        </p:sp>
      </p:grpSp>
      <p:grpSp>
        <p:nvGrpSpPr>
          <p:cNvPr id="295998" name="Group 62"/>
          <p:cNvGrpSpPr>
            <a:grpSpLocks/>
          </p:cNvGrpSpPr>
          <p:nvPr/>
        </p:nvGrpSpPr>
        <p:grpSpPr bwMode="auto">
          <a:xfrm>
            <a:off x="2414588" y="3648075"/>
            <a:ext cx="4397375" cy="660400"/>
            <a:chOff x="1521" y="2298"/>
            <a:chExt cx="2770" cy="416"/>
          </a:xfrm>
        </p:grpSpPr>
        <p:sp>
          <p:nvSpPr>
            <p:cNvPr id="295980" name="Rectangle 44"/>
            <p:cNvSpPr>
              <a:spLocks noChangeArrowheads="1"/>
            </p:cNvSpPr>
            <p:nvPr/>
          </p:nvSpPr>
          <p:spPr bwMode="auto">
            <a:xfrm>
              <a:off x="1521" y="2300"/>
              <a:ext cx="2770" cy="41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95978" name="Object 42"/>
            <p:cNvGraphicFramePr>
              <a:graphicFrameLocks/>
            </p:cNvGraphicFramePr>
            <p:nvPr/>
          </p:nvGraphicFramePr>
          <p:xfrm>
            <a:off x="1540" y="2298"/>
            <a:ext cx="2711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9" name="公式" r:id="rId23" imgW="4305240" imgH="622080" progId="Equation.3">
                    <p:embed/>
                  </p:oleObj>
                </mc:Choice>
                <mc:Fallback>
                  <p:oleObj name="公式" r:id="rId23" imgW="4305240" imgH="622080" progId="Equation.3">
                    <p:embed/>
                    <p:pic>
                      <p:nvPicPr>
                        <p:cNvPr id="295978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0" y="2298"/>
                          <a:ext cx="2711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95987" name="Picture 51" descr="复件 L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" y="2442"/>
              <a:ext cx="163" cy="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6000" name="Group 64"/>
          <p:cNvGrpSpPr>
            <a:grpSpLocks/>
          </p:cNvGrpSpPr>
          <p:nvPr/>
        </p:nvGrpSpPr>
        <p:grpSpPr bwMode="auto">
          <a:xfrm>
            <a:off x="1352550" y="5102225"/>
            <a:ext cx="3036888" cy="471488"/>
            <a:chOff x="852" y="3214"/>
            <a:chExt cx="1913" cy="297"/>
          </a:xfrm>
        </p:grpSpPr>
        <p:sp>
          <p:nvSpPr>
            <p:cNvPr id="295966" name="Rectangle 30"/>
            <p:cNvSpPr>
              <a:spLocks noChangeArrowheads="1"/>
            </p:cNvSpPr>
            <p:nvPr/>
          </p:nvSpPr>
          <p:spPr bwMode="auto">
            <a:xfrm>
              <a:off x="852" y="3223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记为   </a:t>
              </a:r>
            </a:p>
          </p:txBody>
        </p:sp>
        <p:graphicFrame>
          <p:nvGraphicFramePr>
            <p:cNvPr id="295967" name="Object 31"/>
            <p:cNvGraphicFramePr>
              <a:graphicFrameLocks noChangeAspect="1"/>
            </p:cNvGraphicFramePr>
            <p:nvPr/>
          </p:nvGraphicFramePr>
          <p:xfrm>
            <a:off x="1309" y="3274"/>
            <a:ext cx="534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" name="公式" r:id="rId26" imgW="838080" imgH="342720" progId="Equation.3">
                    <p:embed/>
                  </p:oleObj>
                </mc:Choice>
                <mc:Fallback>
                  <p:oleObj name="公式" r:id="rId26" imgW="838080" imgH="342720" progId="Equation.3">
                    <p:embed/>
                    <p:pic>
                      <p:nvPicPr>
                        <p:cNvPr id="295967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9" y="3274"/>
                          <a:ext cx="534" cy="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95989" name="Picture 53" descr="L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6" y="3296"/>
              <a:ext cx="170" cy="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295988" name="Object 52"/>
            <p:cNvGraphicFramePr>
              <a:graphicFrameLocks/>
            </p:cNvGraphicFramePr>
            <p:nvPr/>
          </p:nvGraphicFramePr>
          <p:xfrm>
            <a:off x="2029" y="3214"/>
            <a:ext cx="73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1" name="公式" r:id="rId28" imgW="1168200" imgH="431640" progId="Equation.3">
                    <p:embed/>
                  </p:oleObj>
                </mc:Choice>
                <mc:Fallback>
                  <p:oleObj name="公式" r:id="rId28" imgW="1168200" imgH="431640" progId="Equation.3">
                    <p:embed/>
                    <p:pic>
                      <p:nvPicPr>
                        <p:cNvPr id="295988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9" y="3214"/>
                          <a:ext cx="73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03" name="Group 67"/>
          <p:cNvGrpSpPr>
            <a:grpSpLocks/>
          </p:cNvGrpSpPr>
          <p:nvPr/>
        </p:nvGrpSpPr>
        <p:grpSpPr bwMode="auto">
          <a:xfrm>
            <a:off x="531813" y="5884863"/>
            <a:ext cx="8413750" cy="468312"/>
            <a:chOff x="335" y="3707"/>
            <a:chExt cx="5300" cy="295"/>
          </a:xfrm>
        </p:grpSpPr>
        <p:sp>
          <p:nvSpPr>
            <p:cNvPr id="295990" name="Rectangle 54"/>
            <p:cNvSpPr>
              <a:spLocks noChangeArrowheads="1"/>
            </p:cNvSpPr>
            <p:nvPr/>
          </p:nvSpPr>
          <p:spPr bwMode="auto">
            <a:xfrm>
              <a:off x="588" y="3714"/>
              <a:ext cx="50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u="none">
                  <a:solidFill>
                    <a:srgbClr val="006600"/>
                  </a:solidFill>
                  <a:ea typeface="仿宋_GB2312" pitchFamily="49" charset="-122"/>
                </a:rPr>
                <a:t>         </a:t>
              </a:r>
              <a:r>
                <a:rPr lang="zh-CN" altLang="en-US" b="1" u="none">
                  <a:solidFill>
                    <a:srgbClr val="006600"/>
                  </a:solidFill>
                  <a:ea typeface="仿宋_GB2312" pitchFamily="49" charset="-122"/>
                </a:rPr>
                <a:t>的</a:t>
              </a:r>
              <a:r>
                <a:rPr lang="zh-CN" altLang="en-US" sz="1800" b="1" u="none" baseline="30000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en-US" altLang="zh-CN" b="1" u="none">
                  <a:solidFill>
                    <a:srgbClr val="006600"/>
                  </a:solidFill>
                  <a:ea typeface="仿宋_GB2312" pitchFamily="49" charset="-122"/>
                </a:rPr>
                <a:t>Laplace</a:t>
              </a:r>
              <a:r>
                <a:rPr lang="en-US" altLang="zh-CN" sz="1400" b="1" u="none" baseline="30000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rgbClr val="006600"/>
                  </a:solidFill>
                  <a:ea typeface="仿宋_GB2312" pitchFamily="49" charset="-122"/>
                </a:rPr>
                <a:t>变换就是                       的</a:t>
              </a:r>
              <a:r>
                <a:rPr lang="zh-CN" altLang="en-US" sz="1800" b="1" u="none" baseline="-25000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en-US" altLang="zh-CN" b="1" u="none">
                  <a:solidFill>
                    <a:srgbClr val="006600"/>
                  </a:solidFill>
                  <a:ea typeface="仿宋_GB2312" pitchFamily="49" charset="-122"/>
                </a:rPr>
                <a:t>Fourier</a:t>
              </a:r>
              <a:r>
                <a:rPr lang="en-US" altLang="zh-CN" sz="2000" b="1" u="none" baseline="-25000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zh-CN" altLang="en-US" b="1" u="none">
                  <a:solidFill>
                    <a:srgbClr val="006600"/>
                  </a:solidFill>
                  <a:ea typeface="仿宋_GB2312" pitchFamily="49" charset="-122"/>
                </a:rPr>
                <a:t>变换。      </a:t>
              </a:r>
            </a:p>
          </p:txBody>
        </p:sp>
        <p:graphicFrame>
          <p:nvGraphicFramePr>
            <p:cNvPr id="295949" name="Object 13"/>
            <p:cNvGraphicFramePr>
              <a:graphicFrameLocks/>
            </p:cNvGraphicFramePr>
            <p:nvPr/>
          </p:nvGraphicFramePr>
          <p:xfrm>
            <a:off x="2748" y="3707"/>
            <a:ext cx="1057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2" name="公式" r:id="rId30" imgW="1676160" imgH="431640" progId="Equation.3">
                    <p:embed/>
                  </p:oleObj>
                </mc:Choice>
                <mc:Fallback>
                  <p:oleObj name="公式" r:id="rId30" imgW="1676160" imgH="431640" progId="Equation.3">
                    <p:embed/>
                    <p:pic>
                      <p:nvPicPr>
                        <p:cNvPr id="295949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8" y="3707"/>
                          <a:ext cx="1057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72" name="Object 36"/>
            <p:cNvGraphicFramePr>
              <a:graphicFrameLocks/>
            </p:cNvGraphicFramePr>
            <p:nvPr/>
          </p:nvGraphicFramePr>
          <p:xfrm>
            <a:off x="679" y="3755"/>
            <a:ext cx="37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3" name="公式" r:id="rId32" imgW="596880" imgH="342720" progId="Equation.3">
                    <p:embed/>
                  </p:oleObj>
                </mc:Choice>
                <mc:Fallback>
                  <p:oleObj name="公式" r:id="rId32" imgW="596880" imgH="342720" progId="Equation.3">
                    <p:embed/>
                    <p:pic>
                      <p:nvPicPr>
                        <p:cNvPr id="295972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9" y="3755"/>
                          <a:ext cx="37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5992" name="Rectangle 56"/>
            <p:cNvSpPr>
              <a:spLocks noChangeArrowheads="1"/>
            </p:cNvSpPr>
            <p:nvPr/>
          </p:nvSpPr>
          <p:spPr bwMode="auto">
            <a:xfrm>
              <a:off x="335" y="3714"/>
              <a:ext cx="5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FF3300"/>
                  </a:solidFill>
                </a:rPr>
                <a:t>注     </a:t>
              </a:r>
            </a:p>
          </p:txBody>
        </p:sp>
      </p:grpSp>
      <p:pic>
        <p:nvPicPr>
          <p:cNvPr id="296024" name="Picture 88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6025" name="Group 89"/>
          <p:cNvGrpSpPr>
            <a:grpSpLocks/>
          </p:cNvGrpSpPr>
          <p:nvPr/>
        </p:nvGrpSpPr>
        <p:grpSpPr bwMode="auto">
          <a:xfrm>
            <a:off x="608013" y="1643063"/>
            <a:ext cx="787400" cy="915987"/>
            <a:chOff x="371" y="1047"/>
            <a:chExt cx="496" cy="577"/>
          </a:xfrm>
        </p:grpSpPr>
        <p:sp>
          <p:nvSpPr>
            <p:cNvPr id="296026" name="Rectangle 90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027" name="Rectangle 91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P213</a:t>
              </a:r>
            </a:p>
            <a:p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9.1  </a:t>
              </a:r>
              <a:r>
                <a:rPr kumimoji="0" lang="en-US" altLang="zh-CN" sz="1800" b="1" u="none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296028" name="Group 92"/>
          <p:cNvGrpSpPr>
            <a:grpSpLocks/>
          </p:cNvGrpSpPr>
          <p:nvPr/>
        </p:nvGrpSpPr>
        <p:grpSpPr bwMode="auto">
          <a:xfrm>
            <a:off x="7558088" y="5194300"/>
            <a:ext cx="1282700" cy="639763"/>
            <a:chOff x="2044" y="3321"/>
            <a:chExt cx="808" cy="403"/>
          </a:xfrm>
        </p:grpSpPr>
        <p:sp>
          <p:nvSpPr>
            <p:cNvPr id="296029" name="AutoShape 93">
              <a:hlinkClick r:id="rId3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030" name="Text Box 94"/>
            <p:cNvSpPr txBox="1">
              <a:spLocks noChangeArrowheads="1"/>
            </p:cNvSpPr>
            <p:nvPr/>
          </p:nvSpPr>
          <p:spPr bwMode="auto">
            <a:xfrm>
              <a:off x="2044" y="3512"/>
              <a:ext cx="8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zh-CN" sz="1600" b="1" u="none">
                  <a:solidFill>
                    <a:srgbClr val="B2B2B2"/>
                  </a:solidFill>
                  <a:ea typeface="楷体_GB2312" pitchFamily="49" charset="-122"/>
                </a:rPr>
                <a:t>Laplace</a:t>
              </a:r>
              <a:r>
                <a:rPr kumimoji="0" lang="zh-CN" altLang="en-US" sz="1600" b="1" u="none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简介</a:t>
              </a:r>
              <a:endParaRPr kumimoji="0" lang="zh-CN" altLang="en-US" sz="1600" b="1" u="none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5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9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5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95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95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95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95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5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95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95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96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9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60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2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296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8" grpId="0"/>
      <p:bldP spid="295951" grpId="0"/>
      <p:bldP spid="295952" grpId="0"/>
      <p:bldP spid="2959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17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7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7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7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7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4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4130" name="Object 2"/>
          <p:cNvGraphicFramePr>
            <a:graphicFrameLocks noChangeAspect="1"/>
          </p:cNvGraphicFramePr>
          <p:nvPr/>
        </p:nvGraphicFramePr>
        <p:xfrm>
          <a:off x="2081213" y="4110038"/>
          <a:ext cx="1871662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公式" r:id="rId5" imgW="1879560" imgH="571320" progId="Equation.3">
                  <p:embed/>
                </p:oleObj>
              </mc:Choice>
              <mc:Fallback>
                <p:oleObj name="公式" r:id="rId5" imgW="1879560" imgH="571320" progId="Equation.3">
                  <p:embed/>
                  <p:pic>
                    <p:nvPicPr>
                      <p:cNvPr id="3041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4110038"/>
                        <a:ext cx="1871662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31" name="Object 3"/>
          <p:cNvGraphicFramePr>
            <a:graphicFrameLocks noChangeAspect="1"/>
          </p:cNvGraphicFramePr>
          <p:nvPr/>
        </p:nvGraphicFramePr>
        <p:xfrm>
          <a:off x="4002088" y="3952875"/>
          <a:ext cx="198755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公式" r:id="rId7" imgW="1993680" imgH="888840" progId="Equation.3">
                  <p:embed/>
                </p:oleObj>
              </mc:Choice>
              <mc:Fallback>
                <p:oleObj name="公式" r:id="rId7" imgW="1993680" imgH="888840" progId="Equation.3">
                  <p:embed/>
                  <p:pic>
                    <p:nvPicPr>
                      <p:cNvPr id="304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2088" y="3952875"/>
                        <a:ext cx="1987550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33" name="Object 5"/>
          <p:cNvGraphicFramePr>
            <a:graphicFrameLocks noChangeAspect="1"/>
          </p:cNvGraphicFramePr>
          <p:nvPr/>
        </p:nvGraphicFramePr>
        <p:xfrm>
          <a:off x="7180263" y="4252913"/>
          <a:ext cx="1693862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公式" r:id="rId9" imgW="1701720" imgH="342720" progId="Equation.3">
                  <p:embed/>
                </p:oleObj>
              </mc:Choice>
              <mc:Fallback>
                <p:oleObj name="公式" r:id="rId9" imgW="1701720" imgH="342720" progId="Equation.3">
                  <p:embed/>
                  <p:pic>
                    <p:nvPicPr>
                      <p:cNvPr id="3041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0263" y="4252913"/>
                        <a:ext cx="1693862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38" name="Object 10"/>
          <p:cNvGraphicFramePr>
            <a:graphicFrameLocks noChangeAspect="1"/>
          </p:cNvGraphicFramePr>
          <p:nvPr/>
        </p:nvGraphicFramePr>
        <p:xfrm>
          <a:off x="2246313" y="1863725"/>
          <a:ext cx="203517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公式" r:id="rId11" imgW="2044440" imgH="571320" progId="Equation.3">
                  <p:embed/>
                </p:oleObj>
              </mc:Choice>
              <mc:Fallback>
                <p:oleObj name="公式" r:id="rId11" imgW="2044440" imgH="571320" progId="Equation.3">
                  <p:embed/>
                  <p:pic>
                    <p:nvPicPr>
                      <p:cNvPr id="3041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6313" y="1863725"/>
                        <a:ext cx="2035175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39" name="Object 11"/>
          <p:cNvGraphicFramePr>
            <a:graphicFrameLocks noChangeAspect="1"/>
          </p:cNvGraphicFramePr>
          <p:nvPr/>
        </p:nvGraphicFramePr>
        <p:xfrm>
          <a:off x="5992813" y="4046538"/>
          <a:ext cx="998537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公式" r:id="rId13" imgW="990360" imgH="723600" progId="Equation.3">
                  <p:embed/>
                </p:oleObj>
              </mc:Choice>
              <mc:Fallback>
                <p:oleObj name="公式" r:id="rId13" imgW="990360" imgH="723600" progId="Equation.3">
                  <p:embed/>
                  <p:pic>
                    <p:nvPicPr>
                      <p:cNvPr id="3041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2813" y="4046538"/>
                        <a:ext cx="998537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4173" name="Group 45"/>
          <p:cNvGrpSpPr>
            <a:grpSpLocks/>
          </p:cNvGrpSpPr>
          <p:nvPr/>
        </p:nvGrpSpPr>
        <p:grpSpPr bwMode="auto">
          <a:xfrm>
            <a:off x="6167438" y="1793875"/>
            <a:ext cx="2268537" cy="717550"/>
            <a:chOff x="3891" y="1130"/>
            <a:chExt cx="1429" cy="452"/>
          </a:xfrm>
        </p:grpSpPr>
        <p:graphicFrame>
          <p:nvGraphicFramePr>
            <p:cNvPr id="304132" name="Object 4"/>
            <p:cNvGraphicFramePr>
              <a:graphicFrameLocks noChangeAspect="1"/>
            </p:cNvGraphicFramePr>
            <p:nvPr/>
          </p:nvGraphicFramePr>
          <p:xfrm>
            <a:off x="3891" y="1130"/>
            <a:ext cx="355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公式" r:id="rId15" imgW="558720" imgH="723600" progId="Equation.3">
                    <p:embed/>
                  </p:oleObj>
                </mc:Choice>
                <mc:Fallback>
                  <p:oleObj name="公式" r:id="rId15" imgW="558720" imgH="723600" progId="Equation.3">
                    <p:embed/>
                    <p:pic>
                      <p:nvPicPr>
                        <p:cNvPr id="304132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1" y="1130"/>
                          <a:ext cx="355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4140" name="Object 12"/>
            <p:cNvGraphicFramePr>
              <a:graphicFrameLocks noChangeAspect="1"/>
            </p:cNvGraphicFramePr>
            <p:nvPr/>
          </p:nvGraphicFramePr>
          <p:xfrm>
            <a:off x="4531" y="1276"/>
            <a:ext cx="789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9" name="公式" r:id="rId17" imgW="1257120" imgH="342720" progId="Equation.3">
                    <p:embed/>
                  </p:oleObj>
                </mc:Choice>
                <mc:Fallback>
                  <p:oleObj name="公式" r:id="rId17" imgW="1257120" imgH="342720" progId="Equation.3">
                    <p:embed/>
                    <p:pic>
                      <p:nvPicPr>
                        <p:cNvPr id="30414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1" y="1276"/>
                          <a:ext cx="789" cy="2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4144" name="Object 16"/>
          <p:cNvGraphicFramePr>
            <a:graphicFrameLocks/>
          </p:cNvGraphicFramePr>
          <p:nvPr/>
        </p:nvGraphicFramePr>
        <p:xfrm>
          <a:off x="1870075" y="814388"/>
          <a:ext cx="1803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公式" r:id="rId19" imgW="1803240" imgH="571320" progId="Equation.3">
                  <p:embed/>
                </p:oleObj>
              </mc:Choice>
              <mc:Fallback>
                <p:oleObj name="公式" r:id="rId19" imgW="1803240" imgH="571320" progId="Equation.3">
                  <p:embed/>
                  <p:pic>
                    <p:nvPicPr>
                      <p:cNvPr id="304144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0075" y="814388"/>
                        <a:ext cx="18034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45" name="Object 17"/>
          <p:cNvGraphicFramePr>
            <a:graphicFrameLocks noChangeAspect="1"/>
          </p:cNvGraphicFramePr>
          <p:nvPr/>
        </p:nvGraphicFramePr>
        <p:xfrm>
          <a:off x="3738563" y="657225"/>
          <a:ext cx="1519237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公式" r:id="rId21" imgW="1523880" imgH="888840" progId="Equation.3">
                  <p:embed/>
                </p:oleObj>
              </mc:Choice>
              <mc:Fallback>
                <p:oleObj name="公式" r:id="rId21" imgW="1523880" imgH="888840" progId="Equation.3">
                  <p:embed/>
                  <p:pic>
                    <p:nvPicPr>
                      <p:cNvPr id="3041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63" y="657225"/>
                        <a:ext cx="1519237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46" name="Object 18"/>
          <p:cNvGraphicFramePr>
            <a:graphicFrameLocks noChangeAspect="1"/>
          </p:cNvGraphicFramePr>
          <p:nvPr/>
        </p:nvGraphicFramePr>
        <p:xfrm>
          <a:off x="5341938" y="744538"/>
          <a:ext cx="563562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公式" r:id="rId23" imgW="558720" imgH="723600" progId="Equation.3">
                  <p:embed/>
                </p:oleObj>
              </mc:Choice>
              <mc:Fallback>
                <p:oleObj name="公式" r:id="rId23" imgW="558720" imgH="723600" progId="Equation.3">
                  <p:embed/>
                  <p:pic>
                    <p:nvPicPr>
                      <p:cNvPr id="3041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938" y="744538"/>
                        <a:ext cx="563562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47" name="Object 19"/>
          <p:cNvGraphicFramePr>
            <a:graphicFrameLocks noChangeAspect="1"/>
          </p:cNvGraphicFramePr>
          <p:nvPr/>
        </p:nvGraphicFramePr>
        <p:xfrm>
          <a:off x="7181850" y="917575"/>
          <a:ext cx="125253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公式" r:id="rId25" imgW="1257120" imgH="342720" progId="Equation.3">
                  <p:embed/>
                </p:oleObj>
              </mc:Choice>
              <mc:Fallback>
                <p:oleObj name="公式" r:id="rId25" imgW="1257120" imgH="342720" progId="Equation.3">
                  <p:embed/>
                  <p:pic>
                    <p:nvPicPr>
                      <p:cNvPr id="3041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1850" y="917575"/>
                        <a:ext cx="1252538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51" name="Object 23"/>
          <p:cNvGraphicFramePr>
            <a:graphicFrameLocks noChangeAspect="1"/>
          </p:cNvGraphicFramePr>
          <p:nvPr/>
        </p:nvGraphicFramePr>
        <p:xfrm>
          <a:off x="4335463" y="1862138"/>
          <a:ext cx="1795462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公式" r:id="rId27" imgW="1803240" imgH="571320" progId="Equation.3">
                  <p:embed/>
                </p:oleObj>
              </mc:Choice>
              <mc:Fallback>
                <p:oleObj name="公式" r:id="rId27" imgW="1803240" imgH="571320" progId="Equation.3">
                  <p:embed/>
                  <p:pic>
                    <p:nvPicPr>
                      <p:cNvPr id="3041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5463" y="1862138"/>
                        <a:ext cx="1795462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4174" name="Group 46"/>
          <p:cNvGrpSpPr>
            <a:grpSpLocks/>
          </p:cNvGrpSpPr>
          <p:nvPr/>
        </p:nvGrpSpPr>
        <p:grpSpPr bwMode="auto">
          <a:xfrm>
            <a:off x="6350000" y="2868613"/>
            <a:ext cx="2089150" cy="717550"/>
            <a:chOff x="4000" y="1807"/>
            <a:chExt cx="1316" cy="452"/>
          </a:xfrm>
        </p:grpSpPr>
        <p:graphicFrame>
          <p:nvGraphicFramePr>
            <p:cNvPr id="304152" name="Object 24"/>
            <p:cNvGraphicFramePr>
              <a:graphicFrameLocks noChangeAspect="1"/>
            </p:cNvGraphicFramePr>
            <p:nvPr/>
          </p:nvGraphicFramePr>
          <p:xfrm>
            <a:off x="4527" y="1927"/>
            <a:ext cx="789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5" name="公式" r:id="rId29" imgW="1257120" imgH="342720" progId="Equation.3">
                    <p:embed/>
                  </p:oleObj>
                </mc:Choice>
                <mc:Fallback>
                  <p:oleObj name="公式" r:id="rId29" imgW="1257120" imgH="342720" progId="Equation.3">
                    <p:embed/>
                    <p:pic>
                      <p:nvPicPr>
                        <p:cNvPr id="304152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7" y="1927"/>
                          <a:ext cx="789" cy="2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4156" name="Object 28"/>
            <p:cNvGraphicFramePr>
              <a:graphicFrameLocks noChangeAspect="1"/>
            </p:cNvGraphicFramePr>
            <p:nvPr/>
          </p:nvGraphicFramePr>
          <p:xfrm>
            <a:off x="4000" y="1807"/>
            <a:ext cx="355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6" name="公式" r:id="rId31" imgW="558720" imgH="723600" progId="Equation.3">
                    <p:embed/>
                  </p:oleObj>
                </mc:Choice>
                <mc:Fallback>
                  <p:oleObj name="公式" r:id="rId31" imgW="558720" imgH="723600" progId="Equation.3">
                    <p:embed/>
                    <p:pic>
                      <p:nvPicPr>
                        <p:cNvPr id="304156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0" y="1807"/>
                          <a:ext cx="355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4157" name="Object 29"/>
          <p:cNvGraphicFramePr>
            <a:graphicFrameLocks noChangeAspect="1"/>
          </p:cNvGraphicFramePr>
          <p:nvPr/>
        </p:nvGraphicFramePr>
        <p:xfrm>
          <a:off x="2328863" y="2938463"/>
          <a:ext cx="2122487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公式" r:id="rId32" imgW="2133360" imgH="571320" progId="Equation.3">
                  <p:embed/>
                </p:oleObj>
              </mc:Choice>
              <mc:Fallback>
                <p:oleObj name="公式" r:id="rId32" imgW="2133360" imgH="571320" progId="Equation.3">
                  <p:embed/>
                  <p:pic>
                    <p:nvPicPr>
                      <p:cNvPr id="30415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8863" y="2938463"/>
                        <a:ext cx="2122487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4158" name="Object 30"/>
          <p:cNvGraphicFramePr>
            <a:graphicFrameLocks noChangeAspect="1"/>
          </p:cNvGraphicFramePr>
          <p:nvPr/>
        </p:nvGraphicFramePr>
        <p:xfrm>
          <a:off x="4489450" y="2936875"/>
          <a:ext cx="1795463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公式" r:id="rId34" imgW="1803240" imgH="571320" progId="Equation.3">
                  <p:embed/>
                </p:oleObj>
              </mc:Choice>
              <mc:Fallback>
                <p:oleObj name="公式" r:id="rId34" imgW="1803240" imgH="571320" progId="Equation.3">
                  <p:embed/>
                  <p:pic>
                    <p:nvPicPr>
                      <p:cNvPr id="30415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9450" y="2936875"/>
                        <a:ext cx="1795463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4168" name="Group 40"/>
          <p:cNvGrpSpPr>
            <a:grpSpLocks/>
          </p:cNvGrpSpPr>
          <p:nvPr/>
        </p:nvGrpSpPr>
        <p:grpSpPr bwMode="auto">
          <a:xfrm>
            <a:off x="533400" y="887413"/>
            <a:ext cx="1276350" cy="457200"/>
            <a:chOff x="336" y="559"/>
            <a:chExt cx="804" cy="288"/>
          </a:xfrm>
        </p:grpSpPr>
        <p:graphicFrame>
          <p:nvGraphicFramePr>
            <p:cNvPr id="304149" name="Object 21"/>
            <p:cNvGraphicFramePr>
              <a:graphicFrameLocks/>
            </p:cNvGraphicFramePr>
            <p:nvPr/>
          </p:nvGraphicFramePr>
          <p:xfrm>
            <a:off x="931" y="602"/>
            <a:ext cx="209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9" name="公式" r:id="rId35" imgW="330120" imgH="330120" progId="Equation.3">
                    <p:embed/>
                  </p:oleObj>
                </mc:Choice>
                <mc:Fallback>
                  <p:oleObj name="公式" r:id="rId35" imgW="330120" imgH="330120" progId="Equation.3">
                    <p:embed/>
                    <p:pic>
                      <p:nvPicPr>
                        <p:cNvPr id="304149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" y="602"/>
                          <a:ext cx="209" cy="2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4150" name="Picture 22" descr="L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" y="631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4162" name="Rectangle 34"/>
            <p:cNvSpPr>
              <a:spLocks noChangeArrowheads="1"/>
            </p:cNvSpPr>
            <p:nvPr/>
          </p:nvSpPr>
          <p:spPr bwMode="auto">
            <a:xfrm>
              <a:off x="336" y="559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0000FF"/>
                  </a:solidFill>
                </a:rPr>
                <a:t>例    </a:t>
              </a:r>
            </a:p>
          </p:txBody>
        </p:sp>
      </p:grpSp>
      <p:grpSp>
        <p:nvGrpSpPr>
          <p:cNvPr id="304169" name="Group 41"/>
          <p:cNvGrpSpPr>
            <a:grpSpLocks/>
          </p:cNvGrpSpPr>
          <p:nvPr/>
        </p:nvGrpSpPr>
        <p:grpSpPr bwMode="auto">
          <a:xfrm>
            <a:off x="1196975" y="2006600"/>
            <a:ext cx="990600" cy="341313"/>
            <a:chOff x="754" y="1264"/>
            <a:chExt cx="624" cy="215"/>
          </a:xfrm>
        </p:grpSpPr>
        <p:graphicFrame>
          <p:nvGraphicFramePr>
            <p:cNvPr id="304143" name="Object 15"/>
            <p:cNvGraphicFramePr>
              <a:graphicFrameLocks/>
            </p:cNvGraphicFramePr>
            <p:nvPr/>
          </p:nvGraphicFramePr>
          <p:xfrm>
            <a:off x="929" y="1264"/>
            <a:ext cx="449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0" name="公式" r:id="rId38" imgW="711000" imgH="342720" progId="Equation.3">
                    <p:embed/>
                  </p:oleObj>
                </mc:Choice>
                <mc:Fallback>
                  <p:oleObj name="公式" r:id="rId38" imgW="711000" imgH="342720" progId="Equation.3">
                    <p:embed/>
                    <p:pic>
                      <p:nvPicPr>
                        <p:cNvPr id="30414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9" y="1264"/>
                          <a:ext cx="449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4163" name="Picture 35" descr="L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" y="1290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4170" name="Group 42"/>
          <p:cNvGrpSpPr>
            <a:grpSpLocks/>
          </p:cNvGrpSpPr>
          <p:nvPr/>
        </p:nvGrpSpPr>
        <p:grpSpPr bwMode="auto">
          <a:xfrm>
            <a:off x="1196975" y="3089275"/>
            <a:ext cx="1069975" cy="341313"/>
            <a:chOff x="754" y="1946"/>
            <a:chExt cx="674" cy="215"/>
          </a:xfrm>
        </p:grpSpPr>
        <p:graphicFrame>
          <p:nvGraphicFramePr>
            <p:cNvPr id="304154" name="Object 26"/>
            <p:cNvGraphicFramePr>
              <a:graphicFrameLocks/>
            </p:cNvGraphicFramePr>
            <p:nvPr/>
          </p:nvGraphicFramePr>
          <p:xfrm>
            <a:off x="932" y="1946"/>
            <a:ext cx="49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1" name="公式" r:id="rId40" imgW="787320" imgH="342720" progId="Equation.3">
                    <p:embed/>
                  </p:oleObj>
                </mc:Choice>
                <mc:Fallback>
                  <p:oleObj name="公式" r:id="rId40" imgW="787320" imgH="342720" progId="Equation.3">
                    <p:embed/>
                    <p:pic>
                      <p:nvPicPr>
                        <p:cNvPr id="304154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2" y="1946"/>
                          <a:ext cx="49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4164" name="Picture 36" descr="L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" y="1968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4171" name="Group 43"/>
          <p:cNvGrpSpPr>
            <a:grpSpLocks/>
          </p:cNvGrpSpPr>
          <p:nvPr/>
        </p:nvGrpSpPr>
        <p:grpSpPr bwMode="auto">
          <a:xfrm>
            <a:off x="1206500" y="4173538"/>
            <a:ext cx="830263" cy="430212"/>
            <a:chOff x="760" y="2629"/>
            <a:chExt cx="523" cy="271"/>
          </a:xfrm>
        </p:grpSpPr>
        <p:graphicFrame>
          <p:nvGraphicFramePr>
            <p:cNvPr id="304136" name="Object 8"/>
            <p:cNvGraphicFramePr>
              <a:graphicFrameLocks/>
            </p:cNvGraphicFramePr>
            <p:nvPr/>
          </p:nvGraphicFramePr>
          <p:xfrm>
            <a:off x="932" y="2629"/>
            <a:ext cx="351" cy="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2" name="公式" r:id="rId42" imgW="558720" imgH="419040" progId="Equation.3">
                    <p:embed/>
                  </p:oleObj>
                </mc:Choice>
                <mc:Fallback>
                  <p:oleObj name="公式" r:id="rId42" imgW="558720" imgH="419040" progId="Equation.3">
                    <p:embed/>
                    <p:pic>
                      <p:nvPicPr>
                        <p:cNvPr id="304136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2" y="2629"/>
                          <a:ext cx="351" cy="2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4165" name="Picture 37" descr="L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" y="2712"/>
              <a:ext cx="172" cy="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4172" name="Group 44"/>
          <p:cNvGrpSpPr>
            <a:grpSpLocks/>
          </p:cNvGrpSpPr>
          <p:nvPr/>
        </p:nvGrpSpPr>
        <p:grpSpPr bwMode="auto">
          <a:xfrm>
            <a:off x="533400" y="5272088"/>
            <a:ext cx="8201025" cy="481012"/>
            <a:chOff x="336" y="3321"/>
            <a:chExt cx="5166" cy="303"/>
          </a:xfrm>
        </p:grpSpPr>
        <p:sp>
          <p:nvSpPr>
            <p:cNvPr id="304159" name="Rectangle 31"/>
            <p:cNvSpPr>
              <a:spLocks noChangeArrowheads="1"/>
            </p:cNvSpPr>
            <p:nvPr/>
          </p:nvSpPr>
          <p:spPr bwMode="auto">
            <a:xfrm>
              <a:off x="912" y="3321"/>
              <a:ext cx="4265" cy="303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166" name="Rectangle 38"/>
            <p:cNvSpPr>
              <a:spLocks noChangeArrowheads="1"/>
            </p:cNvSpPr>
            <p:nvPr/>
          </p:nvSpPr>
          <p:spPr bwMode="auto">
            <a:xfrm>
              <a:off x="336" y="3331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>
                  <a:solidFill>
                    <a:srgbClr val="FF3300"/>
                  </a:solidFill>
                </a:rPr>
                <a:t>要点     </a:t>
              </a:r>
            </a:p>
          </p:txBody>
        </p:sp>
        <p:sp>
          <p:nvSpPr>
            <p:cNvPr id="304167" name="Rectangle 39"/>
            <p:cNvSpPr>
              <a:spLocks noChangeArrowheads="1"/>
            </p:cNvSpPr>
            <p:nvPr/>
          </p:nvSpPr>
          <p:spPr bwMode="auto">
            <a:xfrm>
              <a:off x="906" y="3330"/>
              <a:ext cx="45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b="1" u="none"/>
                <a:t>进行积分时，确定</a:t>
              </a:r>
              <a:r>
                <a:rPr lang="zh-CN" altLang="en-US" b="1" u="none" baseline="-25000"/>
                <a:t> </a:t>
              </a:r>
              <a:r>
                <a:rPr lang="en-US" altLang="zh-CN" b="1" i="1" u="none"/>
                <a:t>s</a:t>
              </a:r>
              <a:r>
                <a:rPr lang="en-US" altLang="zh-CN" b="1" i="1" u="none" baseline="30000"/>
                <a:t> </a:t>
              </a:r>
              <a:r>
                <a:rPr lang="zh-CN" altLang="en-US" b="1" u="none"/>
                <a:t>的取值范围，保证积分存在。      </a:t>
              </a:r>
            </a:p>
          </p:txBody>
        </p:sp>
      </p:grpSp>
      <p:grpSp>
        <p:nvGrpSpPr>
          <p:cNvPr id="304196" name="Group 68"/>
          <p:cNvGrpSpPr>
            <a:grpSpLocks/>
          </p:cNvGrpSpPr>
          <p:nvPr/>
        </p:nvGrpSpPr>
        <p:grpSpPr bwMode="auto">
          <a:xfrm>
            <a:off x="455613" y="1366838"/>
            <a:ext cx="787400" cy="915987"/>
            <a:chOff x="371" y="1047"/>
            <a:chExt cx="496" cy="577"/>
          </a:xfrm>
        </p:grpSpPr>
        <p:sp>
          <p:nvSpPr>
            <p:cNvPr id="304197" name="Rectangle 69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198" name="Rectangle 70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P213</a:t>
              </a:r>
            </a:p>
            <a:p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</a:p>
            <a:p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9.1  </a:t>
              </a:r>
              <a:r>
                <a:rPr kumimoji="0" lang="en-US" altLang="zh-CN" sz="1800" b="1" u="none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04199" name="Group 71"/>
          <p:cNvGrpSpPr>
            <a:grpSpLocks/>
          </p:cNvGrpSpPr>
          <p:nvPr/>
        </p:nvGrpSpPr>
        <p:grpSpPr bwMode="auto">
          <a:xfrm>
            <a:off x="454025" y="4232275"/>
            <a:ext cx="787400" cy="915988"/>
            <a:chOff x="371" y="1047"/>
            <a:chExt cx="496" cy="577"/>
          </a:xfrm>
        </p:grpSpPr>
        <p:sp>
          <p:nvSpPr>
            <p:cNvPr id="304200" name="Rectangle 72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01" name="Rectangle 73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P214</a:t>
              </a:r>
            </a:p>
            <a:p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</a:p>
            <a:p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 b="1" u="none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9.2  </a:t>
              </a:r>
              <a:r>
                <a:rPr kumimoji="0" lang="en-US" altLang="zh-CN" sz="1800" b="1" u="none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04202" name="Group 74"/>
          <p:cNvGrpSpPr>
            <a:grpSpLocks/>
          </p:cNvGrpSpPr>
          <p:nvPr/>
        </p:nvGrpSpPr>
        <p:grpSpPr bwMode="auto">
          <a:xfrm>
            <a:off x="1046163" y="4786313"/>
            <a:ext cx="1638300" cy="366712"/>
            <a:chOff x="2759" y="3105"/>
            <a:chExt cx="1032" cy="231"/>
          </a:xfrm>
        </p:grpSpPr>
        <p:sp>
          <p:nvSpPr>
            <p:cNvPr id="304203" name="Rectangle 75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04" name="Rectangle 76"/>
            <p:cNvSpPr>
              <a:spLocks noChangeArrowheads="1"/>
            </p:cNvSpPr>
            <p:nvPr/>
          </p:nvSpPr>
          <p:spPr bwMode="auto">
            <a:xfrm>
              <a:off x="2759" y="3105"/>
              <a:ext cx="10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P216 </a:t>
              </a:r>
              <a:r>
                <a:rPr kumimoji="0" lang="zh-CN" altLang="en-US" sz="1800" b="1" u="none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 b="1" u="none">
                  <a:solidFill>
                    <a:srgbClr val="8443B9"/>
                  </a:solidFill>
                  <a:ea typeface="楷体_GB2312" pitchFamily="49" charset="-122"/>
                </a:rPr>
                <a:t>9.3     </a:t>
              </a:r>
              <a:r>
                <a:rPr kumimoji="0" lang="en-US" altLang="zh-CN" sz="1800" b="1" u="none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04205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0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0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0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0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0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04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0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0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0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0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0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0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0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0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04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04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0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0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0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0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30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004">
  <a:themeElements>
    <a:clrScheme name="6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6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3057</TotalTime>
  <Words>934</Words>
  <Application>Microsoft Office PowerPoint</Application>
  <PresentationFormat>顶置</PresentationFormat>
  <Paragraphs>201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5_004</vt:lpstr>
      <vt:lpstr>6_004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项目名称</dc:title>
  <cp:lastModifiedBy>xie</cp:lastModifiedBy>
  <cp:revision>221</cp:revision>
  <dcterms:modified xsi:type="dcterms:W3CDTF">2015-11-20T11:18:42Z</dcterms:modified>
</cp:coreProperties>
</file>