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5" r:id="rId2"/>
  </p:sldMasterIdLst>
  <p:notesMasterIdLst>
    <p:notesMasterId r:id="rId25"/>
  </p:notesMasterIdLst>
  <p:handoutMasterIdLst>
    <p:handoutMasterId r:id="rId26"/>
  </p:handoutMasterIdLst>
  <p:sldIdLst>
    <p:sldId id="278" r:id="rId3"/>
    <p:sldId id="279" r:id="rId4"/>
    <p:sldId id="313" r:id="rId5"/>
    <p:sldId id="308" r:id="rId6"/>
    <p:sldId id="309" r:id="rId7"/>
    <p:sldId id="310" r:id="rId8"/>
    <p:sldId id="301" r:id="rId9"/>
    <p:sldId id="315" r:id="rId10"/>
    <p:sldId id="316" r:id="rId11"/>
    <p:sldId id="286" r:id="rId12"/>
    <p:sldId id="295" r:id="rId13"/>
    <p:sldId id="296" r:id="rId14"/>
    <p:sldId id="297" r:id="rId15"/>
    <p:sldId id="290" r:id="rId16"/>
    <p:sldId id="293" r:id="rId17"/>
    <p:sldId id="292" r:id="rId18"/>
    <p:sldId id="294" r:id="rId19"/>
    <p:sldId id="298" r:id="rId20"/>
    <p:sldId id="303" r:id="rId21"/>
    <p:sldId id="306" r:id="rId22"/>
    <p:sldId id="314" r:id="rId23"/>
    <p:sldId id="312" r:id="rId24"/>
  </p:sldIdLst>
  <p:sldSz cx="9144000" cy="6858000" type="overhead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CC"/>
    <a:srgbClr val="0000FF"/>
    <a:srgbClr val="FF0000"/>
    <a:srgbClr val="000000"/>
    <a:srgbClr val="B2B2B2"/>
    <a:srgbClr val="777777"/>
    <a:srgbClr val="00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94678" autoAdjust="0"/>
  </p:normalViewPr>
  <p:slideViewPr>
    <p:cSldViewPr snapToGrid="0">
      <p:cViewPr>
        <p:scale>
          <a:sx n="100" d="100"/>
          <a:sy n="100" d="100"/>
        </p:scale>
        <p:origin x="-72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84"/>
    </p:cViewPr>
  </p:sorterViewPr>
  <p:notesViewPr>
    <p:cSldViewPr snapToGrid="0">
      <p:cViewPr varScale="1">
        <p:scale>
          <a:sx n="37" d="100"/>
          <a:sy n="37" d="100"/>
        </p:scale>
        <p:origin x="-1590" y="-90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10" Type="http://schemas.openxmlformats.org/officeDocument/2006/relationships/image" Target="../media/image52.emf"/><Relationship Id="rId4" Type="http://schemas.openxmlformats.org/officeDocument/2006/relationships/image" Target="../media/image46.emf"/><Relationship Id="rId9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7.wmf"/><Relationship Id="rId5" Type="http://schemas.openxmlformats.org/officeDocument/2006/relationships/image" Target="../media/image50.wmf"/><Relationship Id="rId4" Type="http://schemas.openxmlformats.org/officeDocument/2006/relationships/image" Target="../media/image5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7" Type="http://schemas.openxmlformats.org/officeDocument/2006/relationships/image" Target="../media/image62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Relationship Id="rId6" Type="http://schemas.openxmlformats.org/officeDocument/2006/relationships/image" Target="../media/image57.wmf"/><Relationship Id="rId5" Type="http://schemas.openxmlformats.org/officeDocument/2006/relationships/image" Target="../media/image50.wmf"/><Relationship Id="rId4" Type="http://schemas.openxmlformats.org/officeDocument/2006/relationships/image" Target="../media/image6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5" Type="http://schemas.openxmlformats.org/officeDocument/2006/relationships/image" Target="../media/image71.emf"/><Relationship Id="rId4" Type="http://schemas.openxmlformats.org/officeDocument/2006/relationships/image" Target="../media/image7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image" Target="../media/image78.emf"/><Relationship Id="rId7" Type="http://schemas.openxmlformats.org/officeDocument/2006/relationships/image" Target="../media/image82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1.wmf"/><Relationship Id="rId5" Type="http://schemas.openxmlformats.org/officeDocument/2006/relationships/image" Target="../media/image80.wmf"/><Relationship Id="rId4" Type="http://schemas.openxmlformats.org/officeDocument/2006/relationships/image" Target="../media/image79.wmf"/><Relationship Id="rId9" Type="http://schemas.openxmlformats.org/officeDocument/2006/relationships/image" Target="../media/image8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4" Type="http://schemas.openxmlformats.org/officeDocument/2006/relationships/image" Target="../media/image8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3" Type="http://schemas.openxmlformats.org/officeDocument/2006/relationships/image" Target="../media/image91.wmf"/><Relationship Id="rId7" Type="http://schemas.openxmlformats.org/officeDocument/2006/relationships/image" Target="../media/image95.e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emf"/><Relationship Id="rId5" Type="http://schemas.openxmlformats.org/officeDocument/2006/relationships/image" Target="../media/image93.emf"/><Relationship Id="rId4" Type="http://schemas.openxmlformats.org/officeDocument/2006/relationships/image" Target="../media/image92.wmf"/><Relationship Id="rId9" Type="http://schemas.openxmlformats.org/officeDocument/2006/relationships/image" Target="../media/image97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7" Type="http://schemas.openxmlformats.org/officeDocument/2006/relationships/image" Target="../media/image104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6" Type="http://schemas.openxmlformats.org/officeDocument/2006/relationships/image" Target="../media/image103.wmf"/><Relationship Id="rId5" Type="http://schemas.openxmlformats.org/officeDocument/2006/relationships/image" Target="../media/image102.wmf"/><Relationship Id="rId4" Type="http://schemas.openxmlformats.org/officeDocument/2006/relationships/image" Target="../media/image10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wmf"/><Relationship Id="rId4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wmf"/><Relationship Id="rId7" Type="http://schemas.openxmlformats.org/officeDocument/2006/relationships/image" Target="../media/image35.e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11" Type="http://schemas.openxmlformats.org/officeDocument/2006/relationships/image" Target="../media/image39.wmf"/><Relationship Id="rId5" Type="http://schemas.openxmlformats.org/officeDocument/2006/relationships/image" Target="../media/image33.wmf"/><Relationship Id="rId10" Type="http://schemas.openxmlformats.org/officeDocument/2006/relationships/image" Target="../media/image38.png"/><Relationship Id="rId4" Type="http://schemas.openxmlformats.org/officeDocument/2006/relationships/image" Target="../media/image32.wmf"/><Relationship Id="rId9" Type="http://schemas.openxmlformats.org/officeDocument/2006/relationships/image" Target="../media/image3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/>
            </a:lvl1pPr>
          </a:lstStyle>
          <a:p>
            <a:endParaRPr lang="en-US" altLang="zh-CN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endParaRPr lang="en-US" altLang="zh-CN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/>
            </a:lvl1pPr>
          </a:lstStyle>
          <a:p>
            <a:r>
              <a:rPr lang="zh-CN" altLang="en-US"/>
              <a:t>省基金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fld id="{00BED22C-97EC-47B5-9DC1-DBDB9F50FAA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200" u="none"/>
            </a:lvl1pPr>
          </a:lstStyle>
          <a:p>
            <a:endParaRPr lang="en-US" altLang="zh-CN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200" u="none"/>
            </a:lvl1pPr>
          </a:lstStyle>
          <a:p>
            <a:endParaRPr lang="en-US" altLang="zh-CN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defRPr sz="1200" u="none"/>
            </a:lvl1pPr>
          </a:lstStyle>
          <a:p>
            <a:endParaRPr lang="en-US" altLang="zh-CN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1">
              <a:defRPr sz="1200" u="none"/>
            </a:lvl1pPr>
          </a:lstStyle>
          <a:p>
            <a:fld id="{E401501D-1F89-435A-A42F-2E92B2B4E85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143678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268721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4645614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7346261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494390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6905866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955714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5671550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1293840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545269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063654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7305065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9525882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6321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656022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175514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976335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425697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410480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934282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04052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082765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169141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2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3" name="Rectangle 3"/>
          <p:cNvSpPr>
            <a:spLocks noChangeArrowheads="1"/>
          </p:cNvSpPr>
          <p:nvPr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9825C0E4-9DCD-400A-982C-2FF8A0111C69}" type="slidenum">
              <a:rPr kumimoji="0" lang="en-US" altLang="zh-CN" b="1" u="none">
                <a:solidFill>
                  <a:srgbClr val="CC3300"/>
                </a:solidFill>
              </a:rPr>
              <a:pPr algn="r" eaLnBrk="0" hangingPunct="0"/>
              <a:t>‹#›</a:t>
            </a:fld>
            <a:endParaRPr kumimoji="0" lang="en-US" altLang="zh-CN" b="1" u="none">
              <a:solidFill>
                <a:srgbClr val="CC3300"/>
              </a:solidFill>
            </a:endParaRPr>
          </a:p>
        </p:txBody>
      </p:sp>
      <p:graphicFrame>
        <p:nvGraphicFramePr>
          <p:cNvPr id="117766" name="Object 6"/>
          <p:cNvGraphicFramePr>
            <a:graphicFrameLocks noChangeAspect="1"/>
          </p:cNvGraphicFramePr>
          <p:nvPr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1177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7" name="Line 7"/>
          <p:cNvSpPr>
            <a:spLocks noChangeShapeType="1"/>
          </p:cNvSpPr>
          <p:nvPr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7768" name="Picture 8" descr="GIF-378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9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0" name="Text Box 10"/>
          <p:cNvSpPr txBox="1">
            <a:spLocks noChangeArrowheads="1"/>
          </p:cNvSpPr>
          <p:nvPr/>
        </p:nvSpPr>
        <p:spPr bwMode="ltGray">
          <a:xfrm>
            <a:off x="17463" y="725488"/>
            <a:ext cx="365125" cy="38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u="none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复变函数与积分变换复习   </a:t>
            </a:r>
          </a:p>
        </p:txBody>
      </p:sp>
      <p:sp>
        <p:nvSpPr>
          <p:cNvPr id="117771" name="Rectangle 11"/>
          <p:cNvSpPr>
            <a:spLocks noChangeArrowheads="1"/>
          </p:cNvSpPr>
          <p:nvPr/>
        </p:nvSpPr>
        <p:spPr bwMode="auto">
          <a:xfrm>
            <a:off x="528638" y="60325"/>
            <a:ext cx="144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zh-CN" altLang="en-US" u="none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考试安排   </a:t>
            </a:r>
          </a:p>
        </p:txBody>
      </p:sp>
      <p:pic>
        <p:nvPicPr>
          <p:cNvPr id="117772" name="Picture 1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3" name="Picture 13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4" name="Picture 1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5" name="Picture 15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6" name="Picture 1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7" name="Picture 1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8" name="Picture 18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79" name="Picture 19" descr="xsf"/>
          <p:cNvPicPr>
            <a:picLocks noChangeAspect="1" noChangeArrowheads="1"/>
          </p:cNvPicPr>
          <p:nvPr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0" name="Picture 2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1" name="Picture 21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2" name="Picture 2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3" name="Picture 23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4" name="Picture 2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5" name="Picture 25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6" name="Picture 2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7" name="Picture 2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8" name="Picture 28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89" name="Picture 29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90" name="Picture 3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91" name="Picture 31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 spd="slow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7" name="Rectangle 3"/>
          <p:cNvSpPr>
            <a:spLocks noChangeArrowheads="1"/>
          </p:cNvSpPr>
          <p:nvPr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6B2062B9-0B4B-4CD9-9D4D-7665CB8D71EE}" type="slidenum">
              <a:rPr kumimoji="0" lang="en-US" altLang="zh-CN" b="1" u="none">
                <a:solidFill>
                  <a:srgbClr val="CC3300"/>
                </a:solidFill>
              </a:rPr>
              <a:pPr algn="r" eaLnBrk="0" hangingPunct="0"/>
              <a:t>‹#›</a:t>
            </a:fld>
            <a:endParaRPr kumimoji="0" lang="en-US" altLang="zh-CN" b="1" u="none">
              <a:solidFill>
                <a:srgbClr val="CC3300"/>
              </a:solidFill>
            </a:endParaRPr>
          </a:p>
        </p:txBody>
      </p:sp>
      <p:graphicFrame>
        <p:nvGraphicFramePr>
          <p:cNvPr id="118790" name="Object 6"/>
          <p:cNvGraphicFramePr>
            <a:graphicFrameLocks noChangeAspect="1"/>
          </p:cNvGraphicFramePr>
          <p:nvPr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位图图像" r:id="rId16" imgW="1457143" imgH="762106" progId="Paint.Picture">
                  <p:embed/>
                </p:oleObj>
              </mc:Choice>
              <mc:Fallback>
                <p:oleObj name="位图图像" r:id="rId16" imgW="1457143" imgH="762106" progId="Paint.Picture">
                  <p:embed/>
                  <p:pic>
                    <p:nvPicPr>
                      <p:cNvPr id="1187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91" name="Line 7"/>
          <p:cNvSpPr>
            <a:spLocks noChangeShapeType="1"/>
          </p:cNvSpPr>
          <p:nvPr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8792" name="Picture 8" descr="GIF-378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93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4" name="Text Box 10"/>
          <p:cNvSpPr txBox="1">
            <a:spLocks noChangeArrowheads="1"/>
          </p:cNvSpPr>
          <p:nvPr/>
        </p:nvSpPr>
        <p:spPr bwMode="ltGray">
          <a:xfrm>
            <a:off x="17463" y="725488"/>
            <a:ext cx="365125" cy="38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u="none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复变函数与积分变换复习   </a:t>
            </a:r>
          </a:p>
        </p:txBody>
      </p:sp>
      <p:sp>
        <p:nvSpPr>
          <p:cNvPr id="118795" name="Rectangle 11"/>
          <p:cNvSpPr>
            <a:spLocks noChangeArrowheads="1"/>
          </p:cNvSpPr>
          <p:nvPr/>
        </p:nvSpPr>
        <p:spPr bwMode="auto">
          <a:xfrm>
            <a:off x="528638" y="60325"/>
            <a:ext cx="1447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zh-CN" altLang="en-US" u="none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主要内容   </a:t>
            </a:r>
          </a:p>
        </p:txBody>
      </p:sp>
      <p:pic>
        <p:nvPicPr>
          <p:cNvPr id="118796" name="Picture 12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97" name="Picture 13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98" name="Picture 14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99" name="Picture 15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0" name="Picture 16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1" name="Picture 17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2" name="Picture 18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3" name="Picture 19" descr="xsf"/>
          <p:cNvPicPr>
            <a:picLocks noChangeAspect="1" noChangeArrowheads="1"/>
          </p:cNvPicPr>
          <p:nvPr/>
        </p:nvPicPr>
        <p:blipFill>
          <a:blip r:embed="rId19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4" name="Picture 20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5" name="Picture 21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6" name="Picture 22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7" name="Picture 23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8" name="Picture 24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09" name="Picture 25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0" name="Picture 26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1" name="Picture 27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2" name="Picture 28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3" name="Picture 29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4" name="Picture 30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15" name="Picture 31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ransition spd="slow"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5.xml"/><Relationship Id="rId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46.emf"/><Relationship Id="rId18" Type="http://schemas.openxmlformats.org/officeDocument/2006/relationships/oleObject" Target="../embeddings/oleObject44.bin"/><Relationship Id="rId3" Type="http://schemas.openxmlformats.org/officeDocument/2006/relationships/image" Target="../media/image4.png"/><Relationship Id="rId21" Type="http://schemas.openxmlformats.org/officeDocument/2006/relationships/image" Target="../media/image50.w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41.bin"/><Relationship Id="rId17" Type="http://schemas.openxmlformats.org/officeDocument/2006/relationships/image" Target="../media/image48.wmf"/><Relationship Id="rId25" Type="http://schemas.openxmlformats.org/officeDocument/2006/relationships/image" Target="../media/image52.emf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43.bin"/><Relationship Id="rId20" Type="http://schemas.openxmlformats.org/officeDocument/2006/relationships/oleObject" Target="../embeddings/oleObject45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45.wmf"/><Relationship Id="rId24" Type="http://schemas.openxmlformats.org/officeDocument/2006/relationships/oleObject" Target="../embeddings/oleObject47.bin"/><Relationship Id="rId5" Type="http://schemas.openxmlformats.org/officeDocument/2006/relationships/slide" Target="slide5.xml"/><Relationship Id="rId15" Type="http://schemas.openxmlformats.org/officeDocument/2006/relationships/image" Target="../media/image47.wmf"/><Relationship Id="rId23" Type="http://schemas.openxmlformats.org/officeDocument/2006/relationships/image" Target="../media/image51.wmf"/><Relationship Id="rId10" Type="http://schemas.openxmlformats.org/officeDocument/2006/relationships/oleObject" Target="../embeddings/oleObject40.bin"/><Relationship Id="rId19" Type="http://schemas.openxmlformats.org/officeDocument/2006/relationships/image" Target="../media/image49.wmf"/><Relationship Id="rId4" Type="http://schemas.openxmlformats.org/officeDocument/2006/relationships/image" Target="../media/image2.png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42.bin"/><Relationship Id="rId22" Type="http://schemas.openxmlformats.org/officeDocument/2006/relationships/oleObject" Target="../embeddings/oleObject4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56.wmf"/><Relationship Id="rId3" Type="http://schemas.openxmlformats.org/officeDocument/2006/relationships/image" Target="../media/image4.png"/><Relationship Id="rId7" Type="http://schemas.openxmlformats.org/officeDocument/2006/relationships/image" Target="../media/image53.emf"/><Relationship Id="rId12" Type="http://schemas.openxmlformats.org/officeDocument/2006/relationships/oleObject" Target="../embeddings/oleObject51.bin"/><Relationship Id="rId17" Type="http://schemas.openxmlformats.org/officeDocument/2006/relationships/image" Target="../media/image57.wmf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53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55.emf"/><Relationship Id="rId5" Type="http://schemas.openxmlformats.org/officeDocument/2006/relationships/slide" Target="slide5.xml"/><Relationship Id="rId15" Type="http://schemas.openxmlformats.org/officeDocument/2006/relationships/image" Target="../media/image50.wmf"/><Relationship Id="rId10" Type="http://schemas.openxmlformats.org/officeDocument/2006/relationships/oleObject" Target="../embeddings/oleObject50.bin"/><Relationship Id="rId4" Type="http://schemas.openxmlformats.org/officeDocument/2006/relationships/image" Target="../media/image2.png"/><Relationship Id="rId9" Type="http://schemas.openxmlformats.org/officeDocument/2006/relationships/image" Target="../media/image54.emf"/><Relationship Id="rId14" Type="http://schemas.openxmlformats.org/officeDocument/2006/relationships/oleObject" Target="../embeddings/oleObject5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61.wmf"/><Relationship Id="rId18" Type="http://schemas.openxmlformats.org/officeDocument/2006/relationships/oleObject" Target="../embeddings/oleObject60.bin"/><Relationship Id="rId3" Type="http://schemas.openxmlformats.org/officeDocument/2006/relationships/image" Target="../media/image4.png"/><Relationship Id="rId7" Type="http://schemas.openxmlformats.org/officeDocument/2006/relationships/image" Target="../media/image58.emf"/><Relationship Id="rId12" Type="http://schemas.openxmlformats.org/officeDocument/2006/relationships/oleObject" Target="../embeddings/oleObject57.bin"/><Relationship Id="rId17" Type="http://schemas.openxmlformats.org/officeDocument/2006/relationships/image" Target="../media/image57.wmf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59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60.emf"/><Relationship Id="rId5" Type="http://schemas.openxmlformats.org/officeDocument/2006/relationships/slide" Target="slide5.xml"/><Relationship Id="rId15" Type="http://schemas.openxmlformats.org/officeDocument/2006/relationships/image" Target="../media/image50.wmf"/><Relationship Id="rId10" Type="http://schemas.openxmlformats.org/officeDocument/2006/relationships/oleObject" Target="../embeddings/oleObject56.bin"/><Relationship Id="rId19" Type="http://schemas.openxmlformats.org/officeDocument/2006/relationships/image" Target="../media/image62.emf"/><Relationship Id="rId4" Type="http://schemas.openxmlformats.org/officeDocument/2006/relationships/image" Target="../media/image2.png"/><Relationship Id="rId9" Type="http://schemas.openxmlformats.org/officeDocument/2006/relationships/image" Target="../media/image59.emf"/><Relationship Id="rId14" Type="http://schemas.openxmlformats.org/officeDocument/2006/relationships/oleObject" Target="../embeddings/oleObject5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image" Target="../media/image4.png"/><Relationship Id="rId7" Type="http://schemas.openxmlformats.org/officeDocument/2006/relationships/image" Target="../media/image63.emf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65.emf"/><Relationship Id="rId5" Type="http://schemas.openxmlformats.org/officeDocument/2006/relationships/slide" Target="slide5.xml"/><Relationship Id="rId10" Type="http://schemas.openxmlformats.org/officeDocument/2006/relationships/oleObject" Target="../embeddings/oleObject63.bin"/><Relationship Id="rId4" Type="http://schemas.openxmlformats.org/officeDocument/2006/relationships/image" Target="../media/image2.png"/><Relationship Id="rId9" Type="http://schemas.openxmlformats.org/officeDocument/2006/relationships/image" Target="../media/image6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64.bin"/><Relationship Id="rId5" Type="http://schemas.openxmlformats.org/officeDocument/2006/relationships/slide" Target="slide5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oleObject" Target="../embeddings/oleObject69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70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68.bin"/><Relationship Id="rId5" Type="http://schemas.openxmlformats.org/officeDocument/2006/relationships/oleObject" Target="../embeddings/oleObject65.bin"/><Relationship Id="rId15" Type="http://schemas.openxmlformats.org/officeDocument/2006/relationships/slide" Target="slide5.xml"/><Relationship Id="rId10" Type="http://schemas.openxmlformats.org/officeDocument/2006/relationships/image" Target="../media/image69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7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pn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1.bin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13" Type="http://schemas.openxmlformats.org/officeDocument/2006/relationships/image" Target="../media/image79.wmf"/><Relationship Id="rId18" Type="http://schemas.openxmlformats.org/officeDocument/2006/relationships/oleObject" Target="../embeddings/oleObject78.bin"/><Relationship Id="rId3" Type="http://schemas.openxmlformats.org/officeDocument/2006/relationships/image" Target="../media/image4.png"/><Relationship Id="rId21" Type="http://schemas.openxmlformats.org/officeDocument/2006/relationships/image" Target="../media/image83.wmf"/><Relationship Id="rId7" Type="http://schemas.openxmlformats.org/officeDocument/2006/relationships/image" Target="../media/image76.wmf"/><Relationship Id="rId12" Type="http://schemas.openxmlformats.org/officeDocument/2006/relationships/oleObject" Target="../embeddings/oleObject75.bin"/><Relationship Id="rId17" Type="http://schemas.openxmlformats.org/officeDocument/2006/relationships/image" Target="../media/image81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7.bin"/><Relationship Id="rId20" Type="http://schemas.openxmlformats.org/officeDocument/2006/relationships/oleObject" Target="../embeddings/oleObject79.bin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2.bin"/><Relationship Id="rId11" Type="http://schemas.openxmlformats.org/officeDocument/2006/relationships/image" Target="../media/image78.emf"/><Relationship Id="rId5" Type="http://schemas.openxmlformats.org/officeDocument/2006/relationships/image" Target="../media/image6.png"/><Relationship Id="rId15" Type="http://schemas.openxmlformats.org/officeDocument/2006/relationships/image" Target="../media/image80.wmf"/><Relationship Id="rId23" Type="http://schemas.openxmlformats.org/officeDocument/2006/relationships/image" Target="../media/image84.wmf"/><Relationship Id="rId10" Type="http://schemas.openxmlformats.org/officeDocument/2006/relationships/oleObject" Target="../embeddings/oleObject74.bin"/><Relationship Id="rId19" Type="http://schemas.openxmlformats.org/officeDocument/2006/relationships/image" Target="../media/image82.wmf"/><Relationship Id="rId4" Type="http://schemas.openxmlformats.org/officeDocument/2006/relationships/image" Target="../media/image2.png"/><Relationship Id="rId9" Type="http://schemas.openxmlformats.org/officeDocument/2006/relationships/image" Target="../media/image77.wmf"/><Relationship Id="rId14" Type="http://schemas.openxmlformats.org/officeDocument/2006/relationships/oleObject" Target="../embeddings/oleObject76.bin"/><Relationship Id="rId22" Type="http://schemas.openxmlformats.org/officeDocument/2006/relationships/oleObject" Target="../embeddings/oleObject8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13" Type="http://schemas.openxmlformats.org/officeDocument/2006/relationships/oleObject" Target="../embeddings/oleObject85.bin"/><Relationship Id="rId3" Type="http://schemas.openxmlformats.org/officeDocument/2006/relationships/image" Target="../media/image4.png"/><Relationship Id="rId7" Type="http://schemas.openxmlformats.org/officeDocument/2006/relationships/image" Target="../media/image85.wmf"/><Relationship Id="rId12" Type="http://schemas.openxmlformats.org/officeDocument/2006/relationships/oleObject" Target="../embeddings/oleObject8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87.emf"/><Relationship Id="rId5" Type="http://schemas.openxmlformats.org/officeDocument/2006/relationships/image" Target="../media/image6.png"/><Relationship Id="rId15" Type="http://schemas.openxmlformats.org/officeDocument/2006/relationships/oleObject" Target="../embeddings/oleObject86.bin"/><Relationship Id="rId10" Type="http://schemas.openxmlformats.org/officeDocument/2006/relationships/oleObject" Target="../embeddings/oleObject83.bin"/><Relationship Id="rId4" Type="http://schemas.openxmlformats.org/officeDocument/2006/relationships/image" Target="../media/image2.png"/><Relationship Id="rId9" Type="http://schemas.openxmlformats.org/officeDocument/2006/relationships/image" Target="../media/image86.wmf"/><Relationship Id="rId14" Type="http://schemas.openxmlformats.org/officeDocument/2006/relationships/image" Target="../media/image8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13" Type="http://schemas.openxmlformats.org/officeDocument/2006/relationships/image" Target="../media/image92.wmf"/><Relationship Id="rId18" Type="http://schemas.openxmlformats.org/officeDocument/2006/relationships/oleObject" Target="../embeddings/oleObject93.bin"/><Relationship Id="rId3" Type="http://schemas.openxmlformats.org/officeDocument/2006/relationships/image" Target="../media/image4.png"/><Relationship Id="rId21" Type="http://schemas.openxmlformats.org/officeDocument/2006/relationships/image" Target="../media/image96.emf"/><Relationship Id="rId7" Type="http://schemas.openxmlformats.org/officeDocument/2006/relationships/image" Target="../media/image89.wmf"/><Relationship Id="rId12" Type="http://schemas.openxmlformats.org/officeDocument/2006/relationships/oleObject" Target="../embeddings/oleObject90.bin"/><Relationship Id="rId17" Type="http://schemas.openxmlformats.org/officeDocument/2006/relationships/image" Target="../media/image94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2.bin"/><Relationship Id="rId20" Type="http://schemas.openxmlformats.org/officeDocument/2006/relationships/oleObject" Target="../embeddings/oleObject94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87.bin"/><Relationship Id="rId11" Type="http://schemas.openxmlformats.org/officeDocument/2006/relationships/image" Target="../media/image91.wmf"/><Relationship Id="rId5" Type="http://schemas.openxmlformats.org/officeDocument/2006/relationships/image" Target="../media/image6.png"/><Relationship Id="rId15" Type="http://schemas.openxmlformats.org/officeDocument/2006/relationships/image" Target="../media/image93.emf"/><Relationship Id="rId23" Type="http://schemas.openxmlformats.org/officeDocument/2006/relationships/image" Target="../media/image97.emf"/><Relationship Id="rId10" Type="http://schemas.openxmlformats.org/officeDocument/2006/relationships/oleObject" Target="../embeddings/oleObject89.bin"/><Relationship Id="rId19" Type="http://schemas.openxmlformats.org/officeDocument/2006/relationships/image" Target="../media/image95.emf"/><Relationship Id="rId4" Type="http://schemas.openxmlformats.org/officeDocument/2006/relationships/image" Target="../media/image2.png"/><Relationship Id="rId9" Type="http://schemas.openxmlformats.org/officeDocument/2006/relationships/image" Target="../media/image90.wmf"/><Relationship Id="rId14" Type="http://schemas.openxmlformats.org/officeDocument/2006/relationships/oleObject" Target="../embeddings/oleObject91.bin"/><Relationship Id="rId22" Type="http://schemas.openxmlformats.org/officeDocument/2006/relationships/oleObject" Target="../embeddings/oleObject9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image" Target="../media/image101.wmf"/><Relationship Id="rId18" Type="http://schemas.openxmlformats.org/officeDocument/2006/relationships/oleObject" Target="../embeddings/oleObject102.bin"/><Relationship Id="rId3" Type="http://schemas.openxmlformats.org/officeDocument/2006/relationships/image" Target="../media/image4.png"/><Relationship Id="rId21" Type="http://schemas.openxmlformats.org/officeDocument/2006/relationships/image" Target="../media/image5.png"/><Relationship Id="rId7" Type="http://schemas.openxmlformats.org/officeDocument/2006/relationships/image" Target="../media/image98.wmf"/><Relationship Id="rId12" Type="http://schemas.openxmlformats.org/officeDocument/2006/relationships/oleObject" Target="../embeddings/oleObject99.bin"/><Relationship Id="rId17" Type="http://schemas.openxmlformats.org/officeDocument/2006/relationships/image" Target="../media/image103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01.bin"/><Relationship Id="rId20" Type="http://schemas.openxmlformats.org/officeDocument/2006/relationships/image" Target="../media/image105.png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100.wmf"/><Relationship Id="rId5" Type="http://schemas.openxmlformats.org/officeDocument/2006/relationships/image" Target="../media/image6.png"/><Relationship Id="rId15" Type="http://schemas.openxmlformats.org/officeDocument/2006/relationships/image" Target="../media/image102.wmf"/><Relationship Id="rId10" Type="http://schemas.openxmlformats.org/officeDocument/2006/relationships/oleObject" Target="../embeddings/oleObject98.bin"/><Relationship Id="rId19" Type="http://schemas.openxmlformats.org/officeDocument/2006/relationships/image" Target="../media/image104.wmf"/><Relationship Id="rId4" Type="http://schemas.openxmlformats.org/officeDocument/2006/relationships/image" Target="../media/image2.png"/><Relationship Id="rId9" Type="http://schemas.openxmlformats.org/officeDocument/2006/relationships/image" Target="../media/image99.wmf"/><Relationship Id="rId14" Type="http://schemas.openxmlformats.org/officeDocument/2006/relationships/oleObject" Target="../embeddings/oleObject10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1.e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4.png"/><Relationship Id="rId21" Type="http://schemas.openxmlformats.org/officeDocument/2006/relationships/image" Target="../media/image15.emf"/><Relationship Id="rId7" Type="http://schemas.openxmlformats.org/officeDocument/2006/relationships/image" Target="../media/image8.e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3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0.emf"/><Relationship Id="rId24" Type="http://schemas.openxmlformats.org/officeDocument/2006/relationships/image" Target="../media/image5.png"/><Relationship Id="rId5" Type="http://schemas.openxmlformats.org/officeDocument/2006/relationships/image" Target="../media/image6.png"/><Relationship Id="rId15" Type="http://schemas.openxmlformats.org/officeDocument/2006/relationships/image" Target="../media/image12.emf"/><Relationship Id="rId23" Type="http://schemas.openxmlformats.org/officeDocument/2006/relationships/image" Target="../media/image16.e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4.emf"/><Relationship Id="rId4" Type="http://schemas.openxmlformats.org/officeDocument/2006/relationships/image" Target="../media/image2.png"/><Relationship Id="rId9" Type="http://schemas.openxmlformats.org/officeDocument/2006/relationships/image" Target="../media/image9.e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6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png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6.png"/><Relationship Id="rId10" Type="http://schemas.openxmlformats.org/officeDocument/2006/relationships/image" Target="../media/image18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5.emf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7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27.bin"/><Relationship Id="rId18" Type="http://schemas.openxmlformats.org/officeDocument/2006/relationships/oleObject" Target="../embeddings/oleObject29.bin"/><Relationship Id="rId26" Type="http://schemas.openxmlformats.org/officeDocument/2006/relationships/oleObject" Target="../embeddings/oleObject33.bin"/><Relationship Id="rId3" Type="http://schemas.openxmlformats.org/officeDocument/2006/relationships/image" Target="../media/image2.png"/><Relationship Id="rId21" Type="http://schemas.openxmlformats.org/officeDocument/2006/relationships/image" Target="../media/image36.emf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2.wmf"/><Relationship Id="rId17" Type="http://schemas.openxmlformats.org/officeDocument/2006/relationships/image" Target="../media/image6.png"/><Relationship Id="rId25" Type="http://schemas.openxmlformats.org/officeDocument/2006/relationships/image" Target="../media/image38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4.wmf"/><Relationship Id="rId20" Type="http://schemas.openxmlformats.org/officeDocument/2006/relationships/oleObject" Target="../embeddings/oleObject30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6.bin"/><Relationship Id="rId24" Type="http://schemas.openxmlformats.org/officeDocument/2006/relationships/oleObject" Target="../embeddings/oleObject32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23" Type="http://schemas.openxmlformats.org/officeDocument/2006/relationships/image" Target="../media/image37.emf"/><Relationship Id="rId28" Type="http://schemas.openxmlformats.org/officeDocument/2006/relationships/image" Target="../media/image39.wmf"/><Relationship Id="rId10" Type="http://schemas.openxmlformats.org/officeDocument/2006/relationships/image" Target="../media/image31.wmf"/><Relationship Id="rId19" Type="http://schemas.openxmlformats.org/officeDocument/2006/relationships/image" Target="../media/image35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3.wmf"/><Relationship Id="rId22" Type="http://schemas.openxmlformats.org/officeDocument/2006/relationships/oleObject" Target="../embeddings/oleObject31.bin"/><Relationship Id="rId27" Type="http://schemas.openxmlformats.org/officeDocument/2006/relationships/oleObject" Target="../embeddings/oleObject3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png"/><Relationship Id="rId5" Type="http://schemas.openxmlformats.org/officeDocument/2006/relationships/oleObject" Target="../embeddings/oleObject35.bin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2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50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2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3" name="Picture 2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6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7" name="Picture 2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0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1" name="Picture 3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2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3" name="Picture 3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4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6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7" name="Picture 3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8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6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330" name="Rectangle 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22700" y="527050"/>
            <a:ext cx="2270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3200" b="1" u="none">
                <a:solidFill>
                  <a:srgbClr val="000099"/>
                </a:solidFill>
                <a:ea typeface="楷体_GB2312" pitchFamily="49" charset="-122"/>
              </a:rPr>
              <a:t>考试安排</a:t>
            </a:r>
          </a:p>
        </p:txBody>
      </p:sp>
      <p:grpSp>
        <p:nvGrpSpPr>
          <p:cNvPr id="99348" name="Group 20"/>
          <p:cNvGrpSpPr>
            <a:grpSpLocks/>
          </p:cNvGrpSpPr>
          <p:nvPr/>
        </p:nvGrpSpPr>
        <p:grpSpPr bwMode="auto">
          <a:xfrm>
            <a:off x="528638" y="1285875"/>
            <a:ext cx="7651750" cy="1020763"/>
            <a:chOff x="333" y="810"/>
            <a:chExt cx="4820" cy="643"/>
          </a:xfrm>
        </p:grpSpPr>
        <p:sp>
          <p:nvSpPr>
            <p:cNvPr id="99331" name="Rectangle 3"/>
            <p:cNvSpPr>
              <a:spLocks noChangeArrowheads="1"/>
            </p:cNvSpPr>
            <p:nvPr/>
          </p:nvSpPr>
          <p:spPr bwMode="auto">
            <a:xfrm>
              <a:off x="690" y="810"/>
              <a:ext cx="12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考试时间</a:t>
              </a:r>
              <a:r>
                <a:rPr lang="en-US" altLang="zh-CN" b="1" u="none">
                  <a:solidFill>
                    <a:srgbClr val="0000FF"/>
                  </a:solidFill>
                </a:rPr>
                <a:t>:</a:t>
              </a:r>
            </a:p>
          </p:txBody>
        </p:sp>
        <p:sp>
          <p:nvSpPr>
            <p:cNvPr id="99332" name="Rectangl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33" y="813"/>
              <a:ext cx="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zh-CN" altLang="en-US" b="1" u="none"/>
                <a:t>一</a:t>
              </a:r>
              <a:r>
                <a:rPr lang="zh-CN" altLang="en-US" b="1" u="none">
                  <a:latin typeface="宋体" panose="02010600030101010101" pitchFamily="2" charset="-122"/>
                </a:rPr>
                <a:t>、</a:t>
              </a:r>
              <a:endParaRPr lang="zh-CN" altLang="en-US" b="1" u="none"/>
            </a:p>
          </p:txBody>
        </p:sp>
        <p:sp>
          <p:nvSpPr>
            <p:cNvPr id="99333" name="Rectangle 5"/>
            <p:cNvSpPr>
              <a:spLocks noChangeArrowheads="1"/>
            </p:cNvSpPr>
            <p:nvPr/>
          </p:nvSpPr>
          <p:spPr bwMode="auto">
            <a:xfrm>
              <a:off x="1658" y="812"/>
              <a:ext cx="3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b="1" u="none"/>
                <a:t> </a:t>
              </a:r>
              <a:r>
                <a:rPr lang="en-US" altLang="zh-CN" b="1" u="none">
                  <a:solidFill>
                    <a:srgbClr val="FFFFFF"/>
                  </a:solidFill>
                </a:rPr>
                <a:t>2009 </a:t>
              </a:r>
              <a:r>
                <a:rPr lang="zh-CN" altLang="en-US" b="1" u="none">
                  <a:solidFill>
                    <a:srgbClr val="FFFFFF"/>
                  </a:solidFill>
                </a:rPr>
                <a:t>年  </a:t>
              </a:r>
              <a:r>
                <a:rPr lang="en-US" altLang="zh-CN" b="1" u="none">
                  <a:solidFill>
                    <a:srgbClr val="FFFFFF"/>
                  </a:solidFill>
                </a:rPr>
                <a:t>11 </a:t>
              </a:r>
              <a:r>
                <a:rPr lang="zh-CN" altLang="en-US" b="1" u="none">
                  <a:solidFill>
                    <a:srgbClr val="FFFFFF"/>
                  </a:solidFill>
                </a:rPr>
                <a:t>月 </a:t>
              </a:r>
              <a:r>
                <a:rPr lang="en-US" altLang="zh-CN" b="1" u="none">
                  <a:solidFill>
                    <a:srgbClr val="FFFFFF"/>
                  </a:solidFill>
                </a:rPr>
                <a:t>23 </a:t>
              </a:r>
              <a:r>
                <a:rPr lang="zh-CN" altLang="en-US" b="1" u="none">
                  <a:solidFill>
                    <a:srgbClr val="FFFFFF"/>
                  </a:solidFill>
                </a:rPr>
                <a:t>日  晚上  </a:t>
              </a:r>
              <a:r>
                <a:rPr lang="en-US" altLang="zh-CN" b="1" u="none">
                  <a:solidFill>
                    <a:srgbClr val="FFFFFF"/>
                  </a:solidFill>
                </a:rPr>
                <a:t>7:00 </a:t>
              </a:r>
              <a:r>
                <a:rPr lang="en-US" altLang="zh-CN" b="1" u="none">
                  <a:solidFill>
                    <a:srgbClr val="FFFFFF"/>
                  </a:solidFill>
                  <a:cs typeface="Times New Roman" panose="02020603050405020304" pitchFamily="18" charset="0"/>
                </a:rPr>
                <a:t>~ 9:30</a:t>
              </a:r>
            </a:p>
          </p:txBody>
        </p:sp>
        <p:sp>
          <p:nvSpPr>
            <p:cNvPr id="99334" name="Rectangle 6"/>
            <p:cNvSpPr>
              <a:spLocks noChangeArrowheads="1"/>
            </p:cNvSpPr>
            <p:nvPr/>
          </p:nvSpPr>
          <p:spPr bwMode="auto">
            <a:xfrm>
              <a:off x="689" y="1165"/>
              <a:ext cx="18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考试地点</a:t>
              </a:r>
              <a:r>
                <a:rPr lang="en-US" altLang="zh-CN" b="1" u="none">
                  <a:solidFill>
                    <a:srgbClr val="0000FF"/>
                  </a:solidFill>
                </a:rPr>
                <a:t>:</a:t>
              </a:r>
              <a:r>
                <a:rPr lang="en-US" altLang="zh-CN" b="1" u="none"/>
                <a:t>    </a:t>
              </a:r>
              <a:r>
                <a:rPr lang="en-US" altLang="zh-CN" b="1" u="none">
                  <a:solidFill>
                    <a:srgbClr val="FFFFFF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b="1" u="none">
                  <a:solidFill>
                    <a:srgbClr val="FFFFFF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lang="en-US" altLang="zh-CN" b="1" u="none">
                  <a:solidFill>
                    <a:srgbClr val="FFFFFF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  <p:grpSp>
        <p:nvGrpSpPr>
          <p:cNvPr id="99371" name="Group 43"/>
          <p:cNvGrpSpPr>
            <a:grpSpLocks/>
          </p:cNvGrpSpPr>
          <p:nvPr/>
        </p:nvGrpSpPr>
        <p:grpSpPr bwMode="auto">
          <a:xfrm>
            <a:off x="530225" y="2760663"/>
            <a:ext cx="7454900" cy="2170112"/>
            <a:chOff x="334" y="1739"/>
            <a:chExt cx="4696" cy="1367"/>
          </a:xfrm>
        </p:grpSpPr>
        <p:grpSp>
          <p:nvGrpSpPr>
            <p:cNvPr id="99370" name="Group 42"/>
            <p:cNvGrpSpPr>
              <a:grpSpLocks/>
            </p:cNvGrpSpPr>
            <p:nvPr/>
          </p:nvGrpSpPr>
          <p:grpSpPr bwMode="auto">
            <a:xfrm>
              <a:off x="334" y="1739"/>
              <a:ext cx="4696" cy="956"/>
              <a:chOff x="334" y="1739"/>
              <a:chExt cx="4696" cy="956"/>
            </a:xfrm>
          </p:grpSpPr>
          <p:sp>
            <p:nvSpPr>
              <p:cNvPr id="99341" name="Rectangle 13"/>
              <p:cNvSpPr>
                <a:spLocks noChangeArrowheads="1"/>
              </p:cNvSpPr>
              <p:nvPr/>
            </p:nvSpPr>
            <p:spPr bwMode="auto">
              <a:xfrm>
                <a:off x="691" y="1739"/>
                <a:ext cx="12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lang="zh-CN" altLang="en-US" b="1" u="none">
                    <a:solidFill>
                      <a:srgbClr val="0000FF"/>
                    </a:solidFill>
                  </a:rPr>
                  <a:t>答疑时间</a:t>
                </a:r>
                <a:r>
                  <a:rPr lang="en-US" altLang="zh-CN" b="1" u="none">
                    <a:solidFill>
                      <a:srgbClr val="0000FF"/>
                    </a:solidFill>
                  </a:rPr>
                  <a:t>:</a:t>
                </a:r>
              </a:p>
            </p:txBody>
          </p:sp>
          <p:sp>
            <p:nvSpPr>
              <p:cNvPr id="99342" name="Rectangle 14">
                <a:hlinkClick r:id="rId5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334" y="1742"/>
                <a:ext cx="55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lang="zh-CN" altLang="en-US" b="1" u="none"/>
                  <a:t>二</a:t>
                </a:r>
                <a:r>
                  <a:rPr lang="zh-CN" altLang="en-US" b="1" u="none">
                    <a:latin typeface="宋体" panose="02010600030101010101" pitchFamily="2" charset="-122"/>
                  </a:rPr>
                  <a:t>、</a:t>
                </a:r>
                <a:endParaRPr lang="zh-CN" altLang="en-US" b="1" u="none"/>
              </a:p>
            </p:txBody>
          </p:sp>
          <p:sp>
            <p:nvSpPr>
              <p:cNvPr id="99343" name="Rectangle 15"/>
              <p:cNvSpPr>
                <a:spLocks noChangeArrowheads="1"/>
              </p:cNvSpPr>
              <p:nvPr/>
            </p:nvSpPr>
            <p:spPr bwMode="auto">
              <a:xfrm>
                <a:off x="1659" y="1741"/>
                <a:ext cx="3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lang="en-US" altLang="zh-CN" b="1" u="none"/>
                  <a:t> </a:t>
                </a:r>
                <a:r>
                  <a:rPr lang="en-US" altLang="zh-CN" b="1" u="none">
                    <a:solidFill>
                      <a:srgbClr val="FFFFFF"/>
                    </a:solidFill>
                  </a:rPr>
                  <a:t>2009 </a:t>
                </a:r>
                <a:r>
                  <a:rPr lang="zh-CN" altLang="en-US" b="1" u="none">
                    <a:solidFill>
                      <a:srgbClr val="FFFFFF"/>
                    </a:solidFill>
                  </a:rPr>
                  <a:t>年 </a:t>
                </a:r>
                <a:r>
                  <a:rPr lang="en-US" altLang="zh-CN" b="1" u="none">
                    <a:solidFill>
                      <a:srgbClr val="FFFFFF"/>
                    </a:solidFill>
                  </a:rPr>
                  <a:t>11 </a:t>
                </a:r>
                <a:r>
                  <a:rPr lang="zh-CN" altLang="en-US" b="1" u="none">
                    <a:solidFill>
                      <a:srgbClr val="FFFFFF"/>
                    </a:solidFill>
                  </a:rPr>
                  <a:t>月 </a:t>
                </a:r>
                <a:r>
                  <a:rPr lang="en-US" altLang="zh-CN" b="1" u="none">
                    <a:solidFill>
                      <a:srgbClr val="FFFFFF"/>
                    </a:solidFill>
                  </a:rPr>
                  <a:t>21 </a:t>
                </a:r>
                <a:r>
                  <a:rPr lang="zh-CN" altLang="en-US" b="1" u="none">
                    <a:solidFill>
                      <a:srgbClr val="FFFFFF"/>
                    </a:solidFill>
                  </a:rPr>
                  <a:t>日  上午  下午 </a:t>
                </a:r>
              </a:p>
            </p:txBody>
          </p:sp>
          <p:sp>
            <p:nvSpPr>
              <p:cNvPr id="99344" name="Rectangle 16"/>
              <p:cNvSpPr>
                <a:spLocks noChangeArrowheads="1"/>
              </p:cNvSpPr>
              <p:nvPr/>
            </p:nvSpPr>
            <p:spPr bwMode="auto">
              <a:xfrm>
                <a:off x="1658" y="2074"/>
                <a:ext cx="33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lang="en-US" altLang="zh-CN" b="1" u="none"/>
                  <a:t>                         </a:t>
                </a:r>
                <a:r>
                  <a:rPr lang="en-US" altLang="zh-CN" b="1" u="none">
                    <a:solidFill>
                      <a:srgbClr val="FFFFFF"/>
                    </a:solidFill>
                  </a:rPr>
                  <a:t>22 </a:t>
                </a:r>
                <a:r>
                  <a:rPr lang="zh-CN" altLang="en-US" b="1" u="none">
                    <a:solidFill>
                      <a:srgbClr val="FFFFFF"/>
                    </a:solidFill>
                  </a:rPr>
                  <a:t>日  上午  下午  晚上</a:t>
                </a:r>
                <a:endParaRPr lang="zh-CN" altLang="en-US" b="1" u="none">
                  <a:solidFill>
                    <a:srgbClr val="FFFFFF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99345" name="Rectangle 17"/>
              <p:cNvSpPr>
                <a:spLocks noChangeArrowheads="1"/>
              </p:cNvSpPr>
              <p:nvPr/>
            </p:nvSpPr>
            <p:spPr bwMode="auto">
              <a:xfrm>
                <a:off x="1668" y="2407"/>
                <a:ext cx="33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lang="en-US" altLang="zh-CN" b="1" u="none"/>
                  <a:t>                         </a:t>
                </a:r>
                <a:r>
                  <a:rPr lang="en-US" altLang="zh-CN" b="1" u="none">
                    <a:solidFill>
                      <a:srgbClr val="FFFFFF"/>
                    </a:solidFill>
                  </a:rPr>
                  <a:t>23 </a:t>
                </a:r>
                <a:r>
                  <a:rPr lang="zh-CN" altLang="en-US" b="1" u="none">
                    <a:solidFill>
                      <a:srgbClr val="FFFFFF"/>
                    </a:solidFill>
                  </a:rPr>
                  <a:t>日  上午</a:t>
                </a:r>
              </a:p>
            </p:txBody>
          </p:sp>
        </p:grpSp>
        <p:sp>
          <p:nvSpPr>
            <p:cNvPr id="99346" name="Rectangle 18"/>
            <p:cNvSpPr>
              <a:spLocks noChangeArrowheads="1"/>
            </p:cNvSpPr>
            <p:nvPr/>
          </p:nvSpPr>
          <p:spPr bwMode="auto">
            <a:xfrm>
              <a:off x="716" y="2818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答疑地点</a:t>
              </a:r>
              <a:r>
                <a:rPr lang="en-US" altLang="zh-CN" b="1" u="none">
                  <a:solidFill>
                    <a:srgbClr val="0000FF"/>
                  </a:solidFill>
                </a:rPr>
                <a:t>:</a:t>
              </a:r>
            </a:p>
          </p:txBody>
        </p:sp>
        <p:sp>
          <p:nvSpPr>
            <p:cNvPr id="99347" name="Rectangle 19"/>
            <p:cNvSpPr>
              <a:spLocks noChangeArrowheads="1"/>
            </p:cNvSpPr>
            <p:nvPr/>
          </p:nvSpPr>
          <p:spPr bwMode="auto">
            <a:xfrm>
              <a:off x="1684" y="2814"/>
              <a:ext cx="31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b="1" u="none"/>
                <a:t> </a:t>
              </a:r>
              <a:r>
                <a:rPr lang="zh-CN" altLang="en-US" b="1" u="none">
                  <a:solidFill>
                    <a:srgbClr val="FFFFFF"/>
                  </a:solidFill>
                </a:rPr>
                <a:t>科技楼南楼 </a:t>
              </a:r>
              <a:r>
                <a:rPr lang="en-US" altLang="zh-CN" b="1" u="none">
                  <a:solidFill>
                    <a:srgbClr val="FFFFFF"/>
                  </a:solidFill>
                </a:rPr>
                <a:t>813 </a:t>
              </a:r>
              <a:r>
                <a:rPr lang="zh-CN" altLang="en-US" b="1" u="none">
                  <a:solidFill>
                    <a:srgbClr val="FFFFFF"/>
                  </a:solidFill>
                </a:rPr>
                <a:t>室  计算数学系</a:t>
              </a:r>
              <a:endParaRPr lang="zh-CN" altLang="en-US" b="1" u="none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pic>
        <p:nvPicPr>
          <p:cNvPr id="99372" name="Picture 4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9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3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8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8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1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5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9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5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7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533400" y="1839913"/>
            <a:ext cx="5199063" cy="512762"/>
            <a:chOff x="336" y="1159"/>
            <a:chExt cx="3275" cy="323"/>
          </a:xfrm>
        </p:grpSpPr>
        <p:sp>
          <p:nvSpPr>
            <p:cNvPr id="108549" name="Rectangle 5"/>
            <p:cNvSpPr>
              <a:spLocks noChangeArrowheads="1"/>
            </p:cNvSpPr>
            <p:nvPr/>
          </p:nvSpPr>
          <p:spPr bwMode="auto">
            <a:xfrm>
              <a:off x="336" y="1159"/>
              <a:ext cx="79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FF"/>
                  </a:solidFill>
                  <a:latin typeface="Times New Roman" panose="02020603050405020304" pitchFamily="18" charset="0"/>
                </a:rPr>
                <a:t>要求</a:t>
              </a:r>
            </a:p>
          </p:txBody>
        </p:sp>
        <p:sp>
          <p:nvSpPr>
            <p:cNvPr id="108559" name="Rectangle 15"/>
            <p:cNvSpPr>
              <a:spLocks noChangeArrowheads="1"/>
            </p:cNvSpPr>
            <p:nvPr/>
          </p:nvSpPr>
          <p:spPr bwMode="auto">
            <a:xfrm>
              <a:off x="851" y="1159"/>
              <a:ext cx="2760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,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是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,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的有理函数。</a:t>
              </a:r>
            </a:p>
          </p:txBody>
        </p:sp>
      </p:grpSp>
      <p:sp>
        <p:nvSpPr>
          <p:cNvPr id="108569" name="Rectangle 2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4988" y="536575"/>
            <a:ext cx="33162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</a:rPr>
              <a:t>四、计算定积分</a:t>
            </a:r>
          </a:p>
        </p:txBody>
      </p:sp>
      <p:grpSp>
        <p:nvGrpSpPr>
          <p:cNvPr id="108586" name="Group 42"/>
          <p:cNvGrpSpPr>
            <a:grpSpLocks/>
          </p:cNvGrpSpPr>
          <p:nvPr/>
        </p:nvGrpSpPr>
        <p:grpSpPr bwMode="auto">
          <a:xfrm>
            <a:off x="1354138" y="4124325"/>
            <a:ext cx="4551362" cy="901700"/>
            <a:chOff x="853" y="2598"/>
            <a:chExt cx="2867" cy="568"/>
          </a:xfrm>
        </p:grpSpPr>
        <p:sp>
          <p:nvSpPr>
            <p:cNvPr id="108552" name="Rectangle 8"/>
            <p:cNvSpPr>
              <a:spLocks noChangeArrowheads="1"/>
            </p:cNvSpPr>
            <p:nvPr/>
          </p:nvSpPr>
          <p:spPr bwMode="auto">
            <a:xfrm>
              <a:off x="853" y="2696"/>
              <a:ext cx="582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(2)</a:t>
              </a:r>
            </a:p>
          </p:txBody>
        </p:sp>
        <p:graphicFrame>
          <p:nvGraphicFramePr>
            <p:cNvPr id="108571" name="Object 27"/>
            <p:cNvGraphicFramePr>
              <a:graphicFrameLocks/>
            </p:cNvGraphicFramePr>
            <p:nvPr/>
          </p:nvGraphicFramePr>
          <p:xfrm>
            <a:off x="1186" y="2598"/>
            <a:ext cx="2534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6" imgW="4025880" imgH="901440" progId="Equation.3">
                    <p:embed/>
                  </p:oleObj>
                </mc:Choice>
                <mc:Fallback>
                  <p:oleObj name="公式" r:id="rId6" imgW="4025880" imgH="901440" progId="Equation.3">
                    <p:embed/>
                    <p:pic>
                      <p:nvPicPr>
                        <p:cNvPr id="108571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598"/>
                          <a:ext cx="2534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8572" name="Object 28"/>
          <p:cNvGraphicFramePr>
            <a:graphicFrameLocks/>
          </p:cNvGraphicFramePr>
          <p:nvPr/>
        </p:nvGraphicFramePr>
        <p:xfrm>
          <a:off x="5965825" y="4322763"/>
          <a:ext cx="18399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公式" r:id="rId8" imgW="1841400" imgH="583920" progId="Equation.3">
                  <p:embed/>
                </p:oleObj>
              </mc:Choice>
              <mc:Fallback>
                <p:oleObj name="公式" r:id="rId8" imgW="1841400" imgH="583920" progId="Equation.3">
                  <p:embed/>
                  <p:pic>
                    <p:nvPicPr>
                      <p:cNvPr id="108572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4322763"/>
                        <a:ext cx="1839913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73" name="Object 29"/>
          <p:cNvGraphicFramePr>
            <a:graphicFrameLocks/>
          </p:cNvGraphicFramePr>
          <p:nvPr/>
        </p:nvGraphicFramePr>
        <p:xfrm>
          <a:off x="2212975" y="3094038"/>
          <a:ext cx="643413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公式" r:id="rId10" imgW="6438600" imgH="850680" progId="Equation.3">
                  <p:embed/>
                </p:oleObj>
              </mc:Choice>
              <mc:Fallback>
                <p:oleObj name="公式" r:id="rId10" imgW="6438600" imgH="850680" progId="Equation.3">
                  <p:embed/>
                  <p:pic>
                    <p:nvPicPr>
                      <p:cNvPr id="108573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2975" y="3094038"/>
                        <a:ext cx="6434138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8582" name="Group 38"/>
          <p:cNvGrpSpPr>
            <a:grpSpLocks/>
          </p:cNvGrpSpPr>
          <p:nvPr/>
        </p:nvGrpSpPr>
        <p:grpSpPr bwMode="auto">
          <a:xfrm>
            <a:off x="533400" y="1123950"/>
            <a:ext cx="3638550" cy="622300"/>
            <a:chOff x="336" y="708"/>
            <a:chExt cx="2292" cy="392"/>
          </a:xfrm>
        </p:grpSpPr>
        <p:sp>
          <p:nvSpPr>
            <p:cNvPr id="108568" name="Rectangle 24"/>
            <p:cNvSpPr>
              <a:spLocks noChangeArrowheads="1"/>
            </p:cNvSpPr>
            <p:nvPr/>
          </p:nvSpPr>
          <p:spPr bwMode="auto">
            <a:xfrm>
              <a:off x="336" y="732"/>
              <a:ext cx="562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-US" altLang="zh-CN" b="1" u="none">
                  <a:solidFill>
                    <a:srgbClr val="000099"/>
                  </a:solidFill>
                </a:rPr>
                <a:t>1.</a:t>
              </a:r>
            </a:p>
          </p:txBody>
        </p:sp>
        <p:graphicFrame>
          <p:nvGraphicFramePr>
            <p:cNvPr id="108574" name="Object 30"/>
            <p:cNvGraphicFramePr>
              <a:graphicFrameLocks/>
            </p:cNvGraphicFramePr>
            <p:nvPr/>
          </p:nvGraphicFramePr>
          <p:xfrm>
            <a:off x="614" y="708"/>
            <a:ext cx="201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2" imgW="3200400" imgH="622080" progId="Equation.3">
                    <p:embed/>
                  </p:oleObj>
                </mc:Choice>
                <mc:Fallback>
                  <p:oleObj name="公式" r:id="rId12" imgW="3200400" imgH="622080" progId="Equation.3">
                    <p:embed/>
                    <p:pic>
                      <p:nvPicPr>
                        <p:cNvPr id="108574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" y="708"/>
                          <a:ext cx="2014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8584" name="Group 40"/>
          <p:cNvGrpSpPr>
            <a:grpSpLocks/>
          </p:cNvGrpSpPr>
          <p:nvPr/>
        </p:nvGrpSpPr>
        <p:grpSpPr bwMode="auto">
          <a:xfrm>
            <a:off x="528638" y="2454275"/>
            <a:ext cx="2660650" cy="512763"/>
            <a:chOff x="333" y="1546"/>
            <a:chExt cx="1676" cy="323"/>
          </a:xfrm>
        </p:grpSpPr>
        <p:sp>
          <p:nvSpPr>
            <p:cNvPr id="108548" name="Rectangle 4"/>
            <p:cNvSpPr>
              <a:spLocks noChangeArrowheads="1"/>
            </p:cNvSpPr>
            <p:nvPr/>
          </p:nvSpPr>
          <p:spPr bwMode="auto">
            <a:xfrm>
              <a:off x="333" y="1546"/>
              <a:ext cx="888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FF"/>
                  </a:solidFill>
                  <a:latin typeface="Times New Roman" panose="02020603050405020304" pitchFamily="18" charset="0"/>
                </a:rPr>
                <a:t>方法     </a:t>
              </a:r>
            </a:p>
          </p:txBody>
        </p:sp>
        <p:sp>
          <p:nvSpPr>
            <p:cNvPr id="108554" name="Rectangle 10"/>
            <p:cNvSpPr>
              <a:spLocks noChangeArrowheads="1"/>
            </p:cNvSpPr>
            <p:nvPr/>
          </p:nvSpPr>
          <p:spPr bwMode="auto">
            <a:xfrm>
              <a:off x="849" y="1546"/>
              <a:ext cx="101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(1) 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令  </a:t>
              </a:r>
            </a:p>
          </p:txBody>
        </p:sp>
        <p:graphicFrame>
          <p:nvGraphicFramePr>
            <p:cNvPr id="108576" name="Object 32"/>
            <p:cNvGraphicFramePr>
              <a:graphicFrameLocks/>
            </p:cNvGraphicFramePr>
            <p:nvPr/>
          </p:nvGraphicFramePr>
          <p:xfrm>
            <a:off x="1425" y="1572"/>
            <a:ext cx="58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公式" r:id="rId14" imgW="927000" imgH="431640" progId="Equation.3">
                    <p:embed/>
                  </p:oleObj>
                </mc:Choice>
                <mc:Fallback>
                  <p:oleObj name="公式" r:id="rId14" imgW="927000" imgH="431640" progId="Equation.3">
                    <p:embed/>
                    <p:pic>
                      <p:nvPicPr>
                        <p:cNvPr id="108576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5" y="1572"/>
                          <a:ext cx="58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8585" name="Group 41"/>
          <p:cNvGrpSpPr>
            <a:grpSpLocks/>
          </p:cNvGrpSpPr>
          <p:nvPr/>
        </p:nvGrpSpPr>
        <p:grpSpPr bwMode="auto">
          <a:xfrm>
            <a:off x="3452813" y="2422525"/>
            <a:ext cx="2979737" cy="512763"/>
            <a:chOff x="2175" y="1526"/>
            <a:chExt cx="1877" cy="323"/>
          </a:xfrm>
        </p:grpSpPr>
        <p:sp>
          <p:nvSpPr>
            <p:cNvPr id="108557" name="Rectangle 13"/>
            <p:cNvSpPr>
              <a:spLocks noChangeArrowheads="1"/>
            </p:cNvSpPr>
            <p:nvPr/>
          </p:nvSpPr>
          <p:spPr bwMode="auto">
            <a:xfrm>
              <a:off x="2175" y="1526"/>
              <a:ext cx="504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则</a:t>
              </a:r>
            </a:p>
          </p:txBody>
        </p:sp>
        <p:graphicFrame>
          <p:nvGraphicFramePr>
            <p:cNvPr id="108577" name="Object 33"/>
            <p:cNvGraphicFramePr>
              <a:graphicFrameLocks/>
            </p:cNvGraphicFramePr>
            <p:nvPr/>
          </p:nvGraphicFramePr>
          <p:xfrm>
            <a:off x="2468" y="1561"/>
            <a:ext cx="158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公式" r:id="rId16" imgW="2514600" imgH="431640" progId="Equation.3">
                    <p:embed/>
                  </p:oleObj>
                </mc:Choice>
                <mc:Fallback>
                  <p:oleObj name="公式" r:id="rId16" imgW="2514600" imgH="431640" progId="Equation.3">
                    <p:embed/>
                    <p:pic>
                      <p:nvPicPr>
                        <p:cNvPr id="108577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8" y="1561"/>
                          <a:ext cx="158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8578" name="Object 34"/>
          <p:cNvGraphicFramePr>
            <a:graphicFrameLocks/>
          </p:cNvGraphicFramePr>
          <p:nvPr/>
        </p:nvGraphicFramePr>
        <p:xfrm>
          <a:off x="2125663" y="5257800"/>
          <a:ext cx="3084512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公式" r:id="rId18" imgW="3085920" imgH="660240" progId="Equation.3">
                  <p:embed/>
                </p:oleObj>
              </mc:Choice>
              <mc:Fallback>
                <p:oleObj name="公式" r:id="rId18" imgW="3085920" imgH="660240" progId="Equation.3">
                  <p:embed/>
                  <p:pic>
                    <p:nvPicPr>
                      <p:cNvPr id="108578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663" y="5257800"/>
                        <a:ext cx="3084512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8587" name="Group 43"/>
          <p:cNvGrpSpPr>
            <a:grpSpLocks/>
          </p:cNvGrpSpPr>
          <p:nvPr/>
        </p:nvGrpSpPr>
        <p:grpSpPr bwMode="auto">
          <a:xfrm>
            <a:off x="1784350" y="5953125"/>
            <a:ext cx="6219825" cy="512763"/>
            <a:chOff x="1124" y="3750"/>
            <a:chExt cx="3918" cy="323"/>
          </a:xfrm>
        </p:grpSpPr>
        <p:sp>
          <p:nvSpPr>
            <p:cNvPr id="108565" name="Rectangle 21"/>
            <p:cNvSpPr>
              <a:spLocks noChangeArrowheads="1"/>
            </p:cNvSpPr>
            <p:nvPr/>
          </p:nvSpPr>
          <p:spPr bwMode="auto">
            <a:xfrm>
              <a:off x="1124" y="3750"/>
              <a:ext cx="3918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     是          </a:t>
              </a:r>
              <a:r>
                <a:rPr kumimoji="0" lang="zh-CN" altLang="en-US" sz="2400" u="none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在           内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的孤立奇点。</a:t>
              </a:r>
            </a:p>
          </p:txBody>
        </p:sp>
        <p:graphicFrame>
          <p:nvGraphicFramePr>
            <p:cNvPr id="108579" name="Object 35"/>
            <p:cNvGraphicFramePr>
              <a:graphicFrameLocks/>
            </p:cNvGraphicFramePr>
            <p:nvPr/>
          </p:nvGraphicFramePr>
          <p:xfrm>
            <a:off x="1781" y="3798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8" name="公式" r:id="rId20" imgW="291960" imgH="380880" progId="Equation.3">
                    <p:embed/>
                  </p:oleObj>
                </mc:Choice>
                <mc:Fallback>
                  <p:oleObj name="公式" r:id="rId20" imgW="291960" imgH="380880" progId="Equation.3">
                    <p:embed/>
                    <p:pic>
                      <p:nvPicPr>
                        <p:cNvPr id="108579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1" y="3798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580" name="Object 36"/>
            <p:cNvGraphicFramePr>
              <a:graphicFrameLocks/>
            </p:cNvGraphicFramePr>
            <p:nvPr/>
          </p:nvGraphicFramePr>
          <p:xfrm>
            <a:off x="2238" y="382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9" name="公式" r:id="rId22" imgW="634680" imgH="342720" progId="Equation.3">
                    <p:embed/>
                  </p:oleObj>
                </mc:Choice>
                <mc:Fallback>
                  <p:oleObj name="公式" r:id="rId22" imgW="634680" imgH="342720" progId="Equation.3">
                    <p:embed/>
                    <p:pic>
                      <p:nvPicPr>
                        <p:cNvPr id="10858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8" y="382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581" name="Object 37"/>
            <p:cNvGraphicFramePr>
              <a:graphicFrameLocks/>
            </p:cNvGraphicFramePr>
            <p:nvPr/>
          </p:nvGraphicFramePr>
          <p:xfrm>
            <a:off x="2902" y="3829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0" name="公式" r:id="rId24" imgW="774360" imgH="342720" progId="Equation.3">
                    <p:embed/>
                  </p:oleObj>
                </mc:Choice>
                <mc:Fallback>
                  <p:oleObj name="公式" r:id="rId24" imgW="774360" imgH="342720" progId="Equation.3">
                    <p:embed/>
                    <p:pic>
                      <p:nvPicPr>
                        <p:cNvPr id="108581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2" y="3829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8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8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8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8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8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0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8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08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0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0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0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0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8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1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0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4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026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62" name="Rectangle 1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4988" y="536575"/>
            <a:ext cx="3497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</a:rPr>
              <a:t>四、计算定积分</a:t>
            </a:r>
          </a:p>
        </p:txBody>
      </p:sp>
      <p:grpSp>
        <p:nvGrpSpPr>
          <p:cNvPr id="126003" name="Group 51"/>
          <p:cNvGrpSpPr>
            <a:grpSpLocks/>
          </p:cNvGrpSpPr>
          <p:nvPr/>
        </p:nvGrpSpPr>
        <p:grpSpPr bwMode="auto">
          <a:xfrm>
            <a:off x="533400" y="2097088"/>
            <a:ext cx="8391525" cy="1576387"/>
            <a:chOff x="336" y="1321"/>
            <a:chExt cx="5286" cy="993"/>
          </a:xfrm>
        </p:grpSpPr>
        <p:sp>
          <p:nvSpPr>
            <p:cNvPr id="125956" name="Rectangle 4"/>
            <p:cNvSpPr>
              <a:spLocks noChangeArrowheads="1"/>
            </p:cNvSpPr>
            <p:nvPr/>
          </p:nvSpPr>
          <p:spPr bwMode="auto">
            <a:xfrm>
              <a:off x="336" y="1321"/>
              <a:ext cx="79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FF"/>
                  </a:solidFill>
                  <a:latin typeface="Times New Roman" panose="02020603050405020304" pitchFamily="18" charset="0"/>
                </a:rPr>
                <a:t>要求</a:t>
              </a:r>
            </a:p>
          </p:txBody>
        </p:sp>
        <p:sp>
          <p:nvSpPr>
            <p:cNvPr id="125978" name="Rectangle 26"/>
            <p:cNvSpPr>
              <a:spLocks noChangeArrowheads="1"/>
            </p:cNvSpPr>
            <p:nvPr/>
          </p:nvSpPr>
          <p:spPr bwMode="auto">
            <a:xfrm>
              <a:off x="850" y="1321"/>
              <a:ext cx="3171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(1)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kumimoji="0" lang="en-US" altLang="zh-CN" sz="8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)</a:t>
              </a:r>
              <a:r>
                <a:rPr kumimoji="0" lang="en-US" altLang="zh-CN" sz="2400" u="none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, 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Q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为多项式，</a:t>
              </a:r>
            </a:p>
          </p:txBody>
        </p:sp>
        <p:sp>
          <p:nvSpPr>
            <p:cNvPr id="125983" name="Rectangle 31"/>
            <p:cNvSpPr>
              <a:spLocks noChangeArrowheads="1"/>
            </p:cNvSpPr>
            <p:nvPr/>
          </p:nvSpPr>
          <p:spPr bwMode="auto">
            <a:xfrm>
              <a:off x="849" y="1691"/>
              <a:ext cx="4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(2)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分母</a:t>
              </a:r>
              <a:r>
                <a:rPr lang="zh-CN" altLang="en-US" b="1" u="none">
                  <a:solidFill>
                    <a:srgbClr val="000000"/>
                  </a:solidFill>
                </a:rPr>
                <a:t>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Q</a:t>
              </a:r>
              <a:r>
                <a:rPr lang="en-US" altLang="zh-CN" b="1" u="none">
                  <a:solidFill>
                    <a:srgbClr val="000000"/>
                  </a:solidFill>
                </a:rPr>
                <a:t>(</a:t>
              </a:r>
              <a:r>
                <a:rPr lang="en-US" altLang="zh-CN" b="1" i="1" u="none">
                  <a:solidFill>
                    <a:srgbClr val="000000"/>
                  </a:solidFill>
                </a:rPr>
                <a:t>x</a:t>
              </a:r>
              <a:r>
                <a:rPr lang="en-US" altLang="zh-CN" b="1" u="none">
                  <a:solidFill>
                    <a:srgbClr val="000000"/>
                  </a:solidFill>
                </a:rPr>
                <a:t>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的次数比分子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P</a:t>
              </a:r>
              <a:r>
                <a:rPr lang="en-US" altLang="zh-CN" sz="800" b="1" i="1" u="none">
                  <a:solidFill>
                    <a:srgbClr val="000000"/>
                  </a:solidFill>
                </a:rPr>
                <a:t> </a:t>
              </a:r>
              <a:r>
                <a:rPr lang="en-US" altLang="zh-CN" b="1" u="none">
                  <a:solidFill>
                    <a:srgbClr val="000000"/>
                  </a:solidFill>
                </a:rPr>
                <a:t>(</a:t>
              </a:r>
              <a:r>
                <a:rPr lang="en-US" altLang="zh-CN" b="1" i="1" u="none">
                  <a:solidFill>
                    <a:srgbClr val="000000"/>
                  </a:solidFill>
                </a:rPr>
                <a:t>x</a:t>
              </a:r>
              <a:r>
                <a:rPr lang="en-US" altLang="zh-CN" b="1" u="none">
                  <a:solidFill>
                    <a:srgbClr val="000000"/>
                  </a:solidFill>
                </a:rPr>
                <a:t>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的次数至少</a:t>
              </a:r>
              <a:r>
                <a:rPr lang="zh-CN" altLang="en-US" b="1" u="none">
                  <a:solidFill>
                    <a:srgbClr val="FF3300"/>
                  </a:solidFill>
                  <a:ea typeface="楷体_GB2312" pitchFamily="49" charset="-122"/>
                  <a:cs typeface="Times New Roman" panose="02020603050405020304" pitchFamily="18" charset="0"/>
                </a:rPr>
                <a:t>高二次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zh-CN" b="1" u="none">
                  <a:solidFill>
                    <a:srgbClr val="000000"/>
                  </a:solidFill>
                </a:rPr>
                <a:t>, </a:t>
              </a:r>
            </a:p>
          </p:txBody>
        </p:sp>
        <p:sp>
          <p:nvSpPr>
            <p:cNvPr id="125984" name="Rectangle 32"/>
            <p:cNvSpPr>
              <a:spLocks noChangeArrowheads="1"/>
            </p:cNvSpPr>
            <p:nvPr/>
          </p:nvSpPr>
          <p:spPr bwMode="auto">
            <a:xfrm>
              <a:off x="852" y="2026"/>
              <a:ext cx="2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(3)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分母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Q</a:t>
              </a:r>
              <a:r>
                <a:rPr lang="en-US" altLang="zh-CN" b="1" u="none">
                  <a:solidFill>
                    <a:srgbClr val="000000"/>
                  </a:solidFill>
                </a:rPr>
                <a:t>(</a:t>
              </a:r>
              <a:r>
                <a:rPr lang="en-US" altLang="zh-CN" b="1" i="1" u="none">
                  <a:solidFill>
                    <a:srgbClr val="000000"/>
                  </a:solidFill>
                </a:rPr>
                <a:t>x</a:t>
              </a:r>
              <a:r>
                <a:rPr lang="en-US" altLang="zh-CN" b="1" u="none">
                  <a:solidFill>
                    <a:srgbClr val="000000"/>
                  </a:solidFill>
                </a:rPr>
                <a:t>) </a:t>
              </a:r>
              <a:r>
                <a:rPr lang="zh-CN" altLang="en-US" b="1" u="none">
                  <a:solidFill>
                    <a:srgbClr val="000000"/>
                  </a:solidFill>
                </a:rPr>
                <a:t>无实零点。   </a:t>
              </a:r>
            </a:p>
          </p:txBody>
        </p:sp>
      </p:grpSp>
      <p:grpSp>
        <p:nvGrpSpPr>
          <p:cNvPr id="126002" name="Group 50"/>
          <p:cNvGrpSpPr>
            <a:grpSpLocks/>
          </p:cNvGrpSpPr>
          <p:nvPr/>
        </p:nvGrpSpPr>
        <p:grpSpPr bwMode="auto">
          <a:xfrm>
            <a:off x="533400" y="1193800"/>
            <a:ext cx="2606675" cy="787400"/>
            <a:chOff x="336" y="752"/>
            <a:chExt cx="1642" cy="496"/>
          </a:xfrm>
        </p:grpSpPr>
        <p:sp>
          <p:nvSpPr>
            <p:cNvPr id="125961" name="Rectangle 9"/>
            <p:cNvSpPr>
              <a:spLocks noChangeArrowheads="1"/>
            </p:cNvSpPr>
            <p:nvPr/>
          </p:nvSpPr>
          <p:spPr bwMode="auto">
            <a:xfrm>
              <a:off x="336" y="792"/>
              <a:ext cx="78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-US" altLang="zh-CN" b="1" u="none">
                  <a:solidFill>
                    <a:srgbClr val="000099"/>
                  </a:solidFill>
                </a:rPr>
                <a:t>2.</a:t>
              </a:r>
            </a:p>
          </p:txBody>
        </p:sp>
        <p:graphicFrame>
          <p:nvGraphicFramePr>
            <p:cNvPr id="125992" name="Object 40"/>
            <p:cNvGraphicFramePr>
              <a:graphicFrameLocks/>
            </p:cNvGraphicFramePr>
            <p:nvPr/>
          </p:nvGraphicFramePr>
          <p:xfrm>
            <a:off x="603" y="752"/>
            <a:ext cx="137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6" imgW="2184120" imgH="787320" progId="Equation.3">
                    <p:embed/>
                  </p:oleObj>
                </mc:Choice>
                <mc:Fallback>
                  <p:oleObj name="公式" r:id="rId6" imgW="2184120" imgH="787320" progId="Equation.3">
                    <p:embed/>
                    <p:pic>
                      <p:nvPicPr>
                        <p:cNvPr id="125992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" y="752"/>
                          <a:ext cx="137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6004" name="Group 52"/>
          <p:cNvGrpSpPr>
            <a:grpSpLocks/>
          </p:cNvGrpSpPr>
          <p:nvPr/>
        </p:nvGrpSpPr>
        <p:grpSpPr bwMode="auto">
          <a:xfrm>
            <a:off x="533400" y="3910013"/>
            <a:ext cx="3036888" cy="787400"/>
            <a:chOff x="336" y="2463"/>
            <a:chExt cx="1913" cy="496"/>
          </a:xfrm>
        </p:grpSpPr>
        <p:graphicFrame>
          <p:nvGraphicFramePr>
            <p:cNvPr id="125993" name="Object 41"/>
            <p:cNvGraphicFramePr>
              <a:graphicFrameLocks/>
            </p:cNvGraphicFramePr>
            <p:nvPr/>
          </p:nvGraphicFramePr>
          <p:xfrm>
            <a:off x="1138" y="2463"/>
            <a:ext cx="1111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8" imgW="1765080" imgH="787320" progId="Equation.3">
                    <p:embed/>
                  </p:oleObj>
                </mc:Choice>
                <mc:Fallback>
                  <p:oleObj name="公式" r:id="rId8" imgW="1765080" imgH="787320" progId="Equation.3">
                    <p:embed/>
                    <p:pic>
                      <p:nvPicPr>
                        <p:cNvPr id="125993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8" y="2463"/>
                          <a:ext cx="1111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994" name="Rectangle 42"/>
            <p:cNvSpPr>
              <a:spLocks noChangeArrowheads="1"/>
            </p:cNvSpPr>
            <p:nvPr/>
          </p:nvSpPr>
          <p:spPr bwMode="auto">
            <a:xfrm>
              <a:off x="852" y="2539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00"/>
                  </a:solidFill>
                </a:rPr>
                <a:t>设     </a:t>
              </a:r>
            </a:p>
          </p:txBody>
        </p:sp>
        <p:sp>
          <p:nvSpPr>
            <p:cNvPr id="125995" name="Rectangle 43"/>
            <p:cNvSpPr>
              <a:spLocks noChangeArrowheads="1"/>
            </p:cNvSpPr>
            <p:nvPr/>
          </p:nvSpPr>
          <p:spPr bwMode="auto">
            <a:xfrm>
              <a:off x="336" y="2539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FF"/>
                  </a:solidFill>
                </a:rPr>
                <a:t>方法    </a:t>
              </a:r>
            </a:p>
          </p:txBody>
        </p:sp>
      </p:grpSp>
      <p:grpSp>
        <p:nvGrpSpPr>
          <p:cNvPr id="126005" name="Group 53"/>
          <p:cNvGrpSpPr>
            <a:grpSpLocks/>
          </p:cNvGrpSpPr>
          <p:nvPr/>
        </p:nvGrpSpPr>
        <p:grpSpPr bwMode="auto">
          <a:xfrm>
            <a:off x="1444625" y="4919663"/>
            <a:ext cx="5797550" cy="808037"/>
            <a:chOff x="910" y="3099"/>
            <a:chExt cx="3652" cy="509"/>
          </a:xfrm>
        </p:grpSpPr>
        <p:sp>
          <p:nvSpPr>
            <p:cNvPr id="125989" name="Rectangle 37"/>
            <p:cNvSpPr>
              <a:spLocks noChangeArrowheads="1"/>
            </p:cNvSpPr>
            <p:nvPr/>
          </p:nvSpPr>
          <p:spPr bwMode="auto">
            <a:xfrm>
              <a:off x="910" y="3147"/>
              <a:ext cx="504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则   </a:t>
              </a:r>
            </a:p>
          </p:txBody>
        </p:sp>
        <p:graphicFrame>
          <p:nvGraphicFramePr>
            <p:cNvPr id="125996" name="Object 44"/>
            <p:cNvGraphicFramePr>
              <a:graphicFrameLocks/>
            </p:cNvGraphicFramePr>
            <p:nvPr/>
          </p:nvGraphicFramePr>
          <p:xfrm>
            <a:off x="1198" y="3099"/>
            <a:ext cx="137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7" name="公式" r:id="rId10" imgW="2184120" imgH="787320" progId="Equation.3">
                    <p:embed/>
                  </p:oleObj>
                </mc:Choice>
                <mc:Fallback>
                  <p:oleObj name="公式" r:id="rId10" imgW="2184120" imgH="787320" progId="Equation.3">
                    <p:embed/>
                    <p:pic>
                      <p:nvPicPr>
                        <p:cNvPr id="125996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8" y="3099"/>
                          <a:ext cx="137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5998" name="Object 46"/>
            <p:cNvGraphicFramePr>
              <a:graphicFrameLocks/>
            </p:cNvGraphicFramePr>
            <p:nvPr/>
          </p:nvGraphicFramePr>
          <p:xfrm>
            <a:off x="2627" y="3192"/>
            <a:ext cx="1935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8" name="公式" r:id="rId12" imgW="3073320" imgH="660240" progId="Equation.3">
                    <p:embed/>
                  </p:oleObj>
                </mc:Choice>
                <mc:Fallback>
                  <p:oleObj name="公式" r:id="rId12" imgW="3073320" imgH="660240" progId="Equation.3">
                    <p:embed/>
                    <p:pic>
                      <p:nvPicPr>
                        <p:cNvPr id="125998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7" y="3192"/>
                          <a:ext cx="1935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6006" name="Group 54"/>
          <p:cNvGrpSpPr>
            <a:grpSpLocks/>
          </p:cNvGrpSpPr>
          <p:nvPr/>
        </p:nvGrpSpPr>
        <p:grpSpPr bwMode="auto">
          <a:xfrm>
            <a:off x="1355725" y="5895975"/>
            <a:ext cx="6677025" cy="512763"/>
            <a:chOff x="854" y="3714"/>
            <a:chExt cx="4206" cy="323"/>
          </a:xfrm>
        </p:grpSpPr>
        <p:sp>
          <p:nvSpPr>
            <p:cNvPr id="125997" name="Rectangle 45"/>
            <p:cNvSpPr>
              <a:spLocks noChangeArrowheads="1"/>
            </p:cNvSpPr>
            <p:nvPr/>
          </p:nvSpPr>
          <p:spPr bwMode="auto">
            <a:xfrm>
              <a:off x="854" y="3714"/>
              <a:ext cx="420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     是         </a:t>
              </a:r>
              <a:r>
                <a:rPr kumimoji="0" lang="zh-CN" altLang="en-US" sz="2400" u="none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在上半平面内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的孤立奇点。  </a:t>
              </a:r>
            </a:p>
          </p:txBody>
        </p:sp>
        <p:graphicFrame>
          <p:nvGraphicFramePr>
            <p:cNvPr id="125999" name="Object 47"/>
            <p:cNvGraphicFramePr>
              <a:graphicFrameLocks/>
            </p:cNvGraphicFramePr>
            <p:nvPr/>
          </p:nvGraphicFramePr>
          <p:xfrm>
            <a:off x="1511" y="3762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公式" r:id="rId14" imgW="291960" imgH="380880" progId="Equation.3">
                    <p:embed/>
                  </p:oleObj>
                </mc:Choice>
                <mc:Fallback>
                  <p:oleObj name="公式" r:id="rId14" imgW="291960" imgH="380880" progId="Equation.3">
                    <p:embed/>
                    <p:pic>
                      <p:nvPicPr>
                        <p:cNvPr id="125999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1" y="3762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6000" name="Object 48"/>
            <p:cNvGraphicFramePr>
              <a:graphicFrameLocks/>
            </p:cNvGraphicFramePr>
            <p:nvPr/>
          </p:nvGraphicFramePr>
          <p:xfrm>
            <a:off x="1948" y="3793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0" name="公式" r:id="rId16" imgW="622080" imgH="342720" progId="Equation.3">
                    <p:embed/>
                  </p:oleObj>
                </mc:Choice>
                <mc:Fallback>
                  <p:oleObj name="公式" r:id="rId16" imgW="622080" imgH="342720" progId="Equation.3">
                    <p:embed/>
                    <p:pic>
                      <p:nvPicPr>
                        <p:cNvPr id="12600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8" y="3793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6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001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2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3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4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5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8" name="Picture 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0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2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4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8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1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020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1" name="Rectangle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4988" y="536575"/>
            <a:ext cx="332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</a:rPr>
              <a:t>四、计算定积分</a:t>
            </a:r>
          </a:p>
        </p:txBody>
      </p:sp>
      <p:grpSp>
        <p:nvGrpSpPr>
          <p:cNvPr id="126997" name="Group 21"/>
          <p:cNvGrpSpPr>
            <a:grpSpLocks/>
          </p:cNvGrpSpPr>
          <p:nvPr/>
        </p:nvGrpSpPr>
        <p:grpSpPr bwMode="auto">
          <a:xfrm>
            <a:off x="533400" y="2097088"/>
            <a:ext cx="8391525" cy="1576387"/>
            <a:chOff x="336" y="1321"/>
            <a:chExt cx="5286" cy="993"/>
          </a:xfrm>
        </p:grpSpPr>
        <p:sp>
          <p:nvSpPr>
            <p:cNvPr id="126979" name="Rectangle 3"/>
            <p:cNvSpPr>
              <a:spLocks noChangeArrowheads="1"/>
            </p:cNvSpPr>
            <p:nvPr/>
          </p:nvSpPr>
          <p:spPr bwMode="auto">
            <a:xfrm>
              <a:off x="336" y="1321"/>
              <a:ext cx="79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FF"/>
                  </a:solidFill>
                  <a:latin typeface="Times New Roman" panose="02020603050405020304" pitchFamily="18" charset="0"/>
                </a:rPr>
                <a:t>要求</a:t>
              </a:r>
            </a:p>
          </p:txBody>
        </p:sp>
        <p:sp>
          <p:nvSpPr>
            <p:cNvPr id="126982" name="Rectangle 6"/>
            <p:cNvSpPr>
              <a:spLocks noChangeArrowheads="1"/>
            </p:cNvSpPr>
            <p:nvPr/>
          </p:nvSpPr>
          <p:spPr bwMode="auto">
            <a:xfrm>
              <a:off x="850" y="1321"/>
              <a:ext cx="2750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(1)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kumimoji="0" lang="en-US" altLang="zh-CN" sz="8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)</a:t>
              </a:r>
              <a:r>
                <a:rPr kumimoji="0" lang="en-US" altLang="zh-CN" sz="2400" u="none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,  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Q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为多项式，</a:t>
              </a:r>
            </a:p>
          </p:txBody>
        </p:sp>
        <p:sp>
          <p:nvSpPr>
            <p:cNvPr id="126983" name="Rectangle 7"/>
            <p:cNvSpPr>
              <a:spLocks noChangeArrowheads="1"/>
            </p:cNvSpPr>
            <p:nvPr/>
          </p:nvSpPr>
          <p:spPr bwMode="auto">
            <a:xfrm>
              <a:off x="849" y="1691"/>
              <a:ext cx="4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(2)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分母</a:t>
              </a:r>
              <a:r>
                <a:rPr lang="zh-CN" altLang="en-US" b="1" u="none">
                  <a:solidFill>
                    <a:srgbClr val="000000"/>
                  </a:solidFill>
                </a:rPr>
                <a:t>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Q</a:t>
              </a:r>
              <a:r>
                <a:rPr lang="en-US" altLang="zh-CN" b="1" u="none">
                  <a:solidFill>
                    <a:srgbClr val="000000"/>
                  </a:solidFill>
                </a:rPr>
                <a:t>(</a:t>
              </a:r>
              <a:r>
                <a:rPr lang="en-US" altLang="zh-CN" b="1" i="1" u="none">
                  <a:solidFill>
                    <a:srgbClr val="000000"/>
                  </a:solidFill>
                </a:rPr>
                <a:t>x</a:t>
              </a:r>
              <a:r>
                <a:rPr lang="en-US" altLang="zh-CN" b="1" u="none">
                  <a:solidFill>
                    <a:srgbClr val="000000"/>
                  </a:solidFill>
                </a:rPr>
                <a:t>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的次数比分子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P</a:t>
              </a:r>
              <a:r>
                <a:rPr lang="en-US" altLang="zh-CN" sz="800" b="1" i="1" u="none">
                  <a:solidFill>
                    <a:srgbClr val="000000"/>
                  </a:solidFill>
                </a:rPr>
                <a:t> </a:t>
              </a:r>
              <a:r>
                <a:rPr lang="en-US" altLang="zh-CN" b="1" u="none">
                  <a:solidFill>
                    <a:srgbClr val="000000"/>
                  </a:solidFill>
                </a:rPr>
                <a:t>(</a:t>
              </a:r>
              <a:r>
                <a:rPr lang="en-US" altLang="zh-CN" b="1" i="1" u="none">
                  <a:solidFill>
                    <a:srgbClr val="000000"/>
                  </a:solidFill>
                </a:rPr>
                <a:t>x</a:t>
              </a:r>
              <a:r>
                <a:rPr lang="en-US" altLang="zh-CN" b="1" u="none">
                  <a:solidFill>
                    <a:srgbClr val="000000"/>
                  </a:solidFill>
                </a:rPr>
                <a:t>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的次数至少</a:t>
              </a:r>
              <a:r>
                <a:rPr lang="zh-CN" altLang="en-US" b="1" u="none">
                  <a:solidFill>
                    <a:srgbClr val="FF3300"/>
                  </a:solidFill>
                  <a:ea typeface="楷体_GB2312" pitchFamily="49" charset="-122"/>
                  <a:cs typeface="Times New Roman" panose="02020603050405020304" pitchFamily="18" charset="0"/>
                </a:rPr>
                <a:t>高一次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zh-CN" b="1" u="none">
                  <a:solidFill>
                    <a:srgbClr val="000000"/>
                  </a:solidFill>
                </a:rPr>
                <a:t>, </a:t>
              </a:r>
            </a:p>
          </p:txBody>
        </p:sp>
        <p:sp>
          <p:nvSpPr>
            <p:cNvPr id="126984" name="Rectangle 8"/>
            <p:cNvSpPr>
              <a:spLocks noChangeArrowheads="1"/>
            </p:cNvSpPr>
            <p:nvPr/>
          </p:nvSpPr>
          <p:spPr bwMode="auto">
            <a:xfrm>
              <a:off x="852" y="2026"/>
              <a:ext cx="22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(3) </a:t>
              </a:r>
              <a:r>
                <a:rPr lang="zh-CN" altLang="en-US" b="1" u="none">
                  <a:solidFill>
                    <a:srgbClr val="000000"/>
                  </a:solidFill>
                  <a:cs typeface="Times New Roman" panose="02020603050405020304" pitchFamily="18" charset="0"/>
                </a:rPr>
                <a:t>分母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Q</a:t>
              </a:r>
              <a:r>
                <a:rPr lang="en-US" altLang="zh-CN" b="1" u="none">
                  <a:solidFill>
                    <a:srgbClr val="000000"/>
                  </a:solidFill>
                </a:rPr>
                <a:t>(</a:t>
              </a:r>
              <a:r>
                <a:rPr lang="en-US" altLang="zh-CN" b="1" i="1" u="none">
                  <a:solidFill>
                    <a:srgbClr val="000000"/>
                  </a:solidFill>
                </a:rPr>
                <a:t>x</a:t>
              </a:r>
              <a:r>
                <a:rPr lang="en-US" altLang="zh-CN" b="1" u="none">
                  <a:solidFill>
                    <a:srgbClr val="000000"/>
                  </a:solidFill>
                </a:rPr>
                <a:t>) </a:t>
              </a:r>
              <a:r>
                <a:rPr lang="zh-CN" altLang="en-US" b="1" u="none">
                  <a:solidFill>
                    <a:srgbClr val="000000"/>
                  </a:solidFill>
                </a:rPr>
                <a:t>无实零点。 </a:t>
              </a:r>
            </a:p>
          </p:txBody>
        </p:sp>
      </p:grpSp>
      <p:grpSp>
        <p:nvGrpSpPr>
          <p:cNvPr id="126996" name="Group 20"/>
          <p:cNvGrpSpPr>
            <a:grpSpLocks/>
          </p:cNvGrpSpPr>
          <p:nvPr/>
        </p:nvGrpSpPr>
        <p:grpSpPr bwMode="auto">
          <a:xfrm>
            <a:off x="533400" y="1193800"/>
            <a:ext cx="4124325" cy="787400"/>
            <a:chOff x="336" y="752"/>
            <a:chExt cx="2598" cy="496"/>
          </a:xfrm>
        </p:grpSpPr>
        <p:sp>
          <p:nvSpPr>
            <p:cNvPr id="126980" name="Rectangle 4"/>
            <p:cNvSpPr>
              <a:spLocks noChangeArrowheads="1"/>
            </p:cNvSpPr>
            <p:nvPr/>
          </p:nvSpPr>
          <p:spPr bwMode="auto">
            <a:xfrm>
              <a:off x="336" y="792"/>
              <a:ext cx="78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-US" altLang="zh-CN" b="1" u="none">
                  <a:solidFill>
                    <a:srgbClr val="000099"/>
                  </a:solidFill>
                </a:rPr>
                <a:t>3.</a:t>
              </a:r>
            </a:p>
          </p:txBody>
        </p:sp>
        <p:graphicFrame>
          <p:nvGraphicFramePr>
            <p:cNvPr id="126986" name="Object 10"/>
            <p:cNvGraphicFramePr>
              <a:graphicFrameLocks/>
            </p:cNvGraphicFramePr>
            <p:nvPr/>
          </p:nvGraphicFramePr>
          <p:xfrm>
            <a:off x="607" y="752"/>
            <a:ext cx="2327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89" name="公式" r:id="rId6" imgW="3695400" imgH="787320" progId="Equation.3">
                    <p:embed/>
                  </p:oleObj>
                </mc:Choice>
                <mc:Fallback>
                  <p:oleObj name="公式" r:id="rId6" imgW="3695400" imgH="787320" progId="Equation.3">
                    <p:embed/>
                    <p:pic>
                      <p:nvPicPr>
                        <p:cNvPr id="126986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7" y="752"/>
                          <a:ext cx="2327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6998" name="Group 22"/>
          <p:cNvGrpSpPr>
            <a:grpSpLocks/>
          </p:cNvGrpSpPr>
          <p:nvPr/>
        </p:nvGrpSpPr>
        <p:grpSpPr bwMode="auto">
          <a:xfrm>
            <a:off x="533400" y="3929063"/>
            <a:ext cx="3036888" cy="787400"/>
            <a:chOff x="336" y="2475"/>
            <a:chExt cx="1913" cy="496"/>
          </a:xfrm>
        </p:grpSpPr>
        <p:graphicFrame>
          <p:nvGraphicFramePr>
            <p:cNvPr id="126987" name="Object 11"/>
            <p:cNvGraphicFramePr>
              <a:graphicFrameLocks/>
            </p:cNvGraphicFramePr>
            <p:nvPr/>
          </p:nvGraphicFramePr>
          <p:xfrm>
            <a:off x="1138" y="2475"/>
            <a:ext cx="1111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8" imgW="1765080" imgH="787320" progId="Equation.3">
                    <p:embed/>
                  </p:oleObj>
                </mc:Choice>
                <mc:Fallback>
                  <p:oleObj name="公式" r:id="rId8" imgW="1765080" imgH="787320" progId="Equation.3">
                    <p:embed/>
                    <p:pic>
                      <p:nvPicPr>
                        <p:cNvPr id="126987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8" y="2475"/>
                          <a:ext cx="1111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6988" name="Rectangle 12"/>
            <p:cNvSpPr>
              <a:spLocks noChangeArrowheads="1"/>
            </p:cNvSpPr>
            <p:nvPr/>
          </p:nvSpPr>
          <p:spPr bwMode="auto">
            <a:xfrm>
              <a:off x="852" y="2551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00"/>
                  </a:solidFill>
                </a:rPr>
                <a:t>设    </a:t>
              </a:r>
            </a:p>
          </p:txBody>
        </p:sp>
        <p:sp>
          <p:nvSpPr>
            <p:cNvPr id="126989" name="Rectangle 13"/>
            <p:cNvSpPr>
              <a:spLocks noChangeArrowheads="1"/>
            </p:cNvSpPr>
            <p:nvPr/>
          </p:nvSpPr>
          <p:spPr bwMode="auto">
            <a:xfrm>
              <a:off x="336" y="2551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FF"/>
                  </a:solidFill>
                </a:rPr>
                <a:t>方法    </a:t>
              </a:r>
            </a:p>
          </p:txBody>
        </p:sp>
      </p:grpSp>
      <p:grpSp>
        <p:nvGrpSpPr>
          <p:cNvPr id="126999" name="Group 23"/>
          <p:cNvGrpSpPr>
            <a:grpSpLocks/>
          </p:cNvGrpSpPr>
          <p:nvPr/>
        </p:nvGrpSpPr>
        <p:grpSpPr bwMode="auto">
          <a:xfrm>
            <a:off x="1444625" y="4919663"/>
            <a:ext cx="6794500" cy="801687"/>
            <a:chOff x="910" y="3099"/>
            <a:chExt cx="4280" cy="505"/>
          </a:xfrm>
        </p:grpSpPr>
        <p:sp>
          <p:nvSpPr>
            <p:cNvPr id="126985" name="Rectangle 9"/>
            <p:cNvSpPr>
              <a:spLocks noChangeArrowheads="1"/>
            </p:cNvSpPr>
            <p:nvPr/>
          </p:nvSpPr>
          <p:spPr bwMode="auto">
            <a:xfrm>
              <a:off x="910" y="3147"/>
              <a:ext cx="504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则  </a:t>
              </a:r>
            </a:p>
          </p:txBody>
        </p:sp>
        <p:graphicFrame>
          <p:nvGraphicFramePr>
            <p:cNvPr id="126990" name="Object 14"/>
            <p:cNvGraphicFramePr>
              <a:graphicFrameLocks/>
            </p:cNvGraphicFramePr>
            <p:nvPr/>
          </p:nvGraphicFramePr>
          <p:xfrm>
            <a:off x="1208" y="3099"/>
            <a:ext cx="165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10" imgW="2628720" imgH="787320" progId="Equation.3">
                    <p:embed/>
                  </p:oleObj>
                </mc:Choice>
                <mc:Fallback>
                  <p:oleObj name="公式" r:id="rId10" imgW="2628720" imgH="787320" progId="Equation.3">
                    <p:embed/>
                    <p:pic>
                      <p:nvPicPr>
                        <p:cNvPr id="12699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8" y="3099"/>
                          <a:ext cx="165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6992" name="Object 16"/>
            <p:cNvGraphicFramePr>
              <a:graphicFrameLocks/>
            </p:cNvGraphicFramePr>
            <p:nvPr/>
          </p:nvGraphicFramePr>
          <p:xfrm>
            <a:off x="2920" y="3172"/>
            <a:ext cx="227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" name="公式" r:id="rId12" imgW="3606480" imgH="685800" progId="Equation.3">
                    <p:embed/>
                  </p:oleObj>
                </mc:Choice>
                <mc:Fallback>
                  <p:oleObj name="公式" r:id="rId12" imgW="3606480" imgH="685800" progId="Equation.3">
                    <p:embed/>
                    <p:pic>
                      <p:nvPicPr>
                        <p:cNvPr id="126992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0" y="3172"/>
                          <a:ext cx="2270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7000" name="Group 24"/>
          <p:cNvGrpSpPr>
            <a:grpSpLocks/>
          </p:cNvGrpSpPr>
          <p:nvPr/>
        </p:nvGrpSpPr>
        <p:grpSpPr bwMode="auto">
          <a:xfrm>
            <a:off x="1355725" y="5895975"/>
            <a:ext cx="6645275" cy="512763"/>
            <a:chOff x="854" y="3714"/>
            <a:chExt cx="4186" cy="323"/>
          </a:xfrm>
        </p:grpSpPr>
        <p:sp>
          <p:nvSpPr>
            <p:cNvPr id="126991" name="Rectangle 15"/>
            <p:cNvSpPr>
              <a:spLocks noChangeArrowheads="1"/>
            </p:cNvSpPr>
            <p:nvPr/>
          </p:nvSpPr>
          <p:spPr bwMode="auto">
            <a:xfrm>
              <a:off x="854" y="3714"/>
              <a:ext cx="418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>
                <a:lnSpc>
                  <a:spcPct val="85000"/>
                </a:lnSpc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     是         </a:t>
              </a:r>
              <a:r>
                <a:rPr kumimoji="0" lang="zh-CN" altLang="en-US" sz="2400" u="none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在上半平面内</a:t>
              </a:r>
              <a:r>
                <a:rPr kumimoji="0" lang="zh-CN" altLang="en-US" sz="2400" u="none">
                  <a:solidFill>
                    <a:srgbClr val="000000"/>
                  </a:solidFill>
                  <a:latin typeface="Times New Roman" panose="02020603050405020304" pitchFamily="18" charset="0"/>
                </a:rPr>
                <a:t>的孤立奇点。</a:t>
              </a:r>
            </a:p>
          </p:txBody>
        </p:sp>
        <p:graphicFrame>
          <p:nvGraphicFramePr>
            <p:cNvPr id="126993" name="Object 17"/>
            <p:cNvGraphicFramePr>
              <a:graphicFrameLocks/>
            </p:cNvGraphicFramePr>
            <p:nvPr/>
          </p:nvGraphicFramePr>
          <p:xfrm>
            <a:off x="1511" y="3762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公式" r:id="rId14" imgW="291960" imgH="380880" progId="Equation.3">
                    <p:embed/>
                  </p:oleObj>
                </mc:Choice>
                <mc:Fallback>
                  <p:oleObj name="公式" r:id="rId14" imgW="291960" imgH="380880" progId="Equation.3">
                    <p:embed/>
                    <p:pic>
                      <p:nvPicPr>
                        <p:cNvPr id="126993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1" y="3762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6994" name="Object 18"/>
            <p:cNvGraphicFramePr>
              <a:graphicFrameLocks/>
            </p:cNvGraphicFramePr>
            <p:nvPr/>
          </p:nvGraphicFramePr>
          <p:xfrm>
            <a:off x="1948" y="3793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4" name="公式" r:id="rId16" imgW="622080" imgH="342720" progId="Equation.3">
                    <p:embed/>
                  </p:oleObj>
                </mc:Choice>
                <mc:Fallback>
                  <p:oleObj name="公式" r:id="rId16" imgW="622080" imgH="342720" progId="Equation.3">
                    <p:embed/>
                    <p:pic>
                      <p:nvPicPr>
                        <p:cNvPr id="126994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8" y="3793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6995" name="Object 19"/>
          <p:cNvGraphicFramePr>
            <a:graphicFrameLocks/>
          </p:cNvGraphicFramePr>
          <p:nvPr/>
        </p:nvGraphicFramePr>
        <p:xfrm>
          <a:off x="7027863" y="5053013"/>
          <a:ext cx="571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公式" r:id="rId18" imgW="571320" imgH="431640" progId="Equation.3">
                  <p:embed/>
                </p:oleObj>
              </mc:Choice>
              <mc:Fallback>
                <p:oleObj name="公式" r:id="rId18" imgW="571320" imgH="431640" progId="Equation.3">
                  <p:embed/>
                  <p:pic>
                    <p:nvPicPr>
                      <p:cNvPr id="126995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7863" y="5053013"/>
                        <a:ext cx="571500" cy="4318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6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6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6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6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69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27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28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29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1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4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5" name="Picture 3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39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1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5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47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533400" y="1257300"/>
            <a:ext cx="125253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zh-CN" b="1" u="none">
                <a:solidFill>
                  <a:srgbClr val="000099"/>
                </a:solidFill>
              </a:rPr>
              <a:t>3.</a:t>
            </a:r>
          </a:p>
        </p:txBody>
      </p:sp>
      <p:sp>
        <p:nvSpPr>
          <p:cNvPr id="128005" name="Rectangle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4988" y="536575"/>
            <a:ext cx="4219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</a:rPr>
              <a:t>四、计算定积分</a:t>
            </a:r>
          </a:p>
        </p:txBody>
      </p:sp>
      <p:graphicFrame>
        <p:nvGraphicFramePr>
          <p:cNvPr id="128010" name="Object 10"/>
          <p:cNvGraphicFramePr>
            <a:graphicFrameLocks/>
          </p:cNvGraphicFramePr>
          <p:nvPr/>
        </p:nvGraphicFramePr>
        <p:xfrm>
          <a:off x="963613" y="1193800"/>
          <a:ext cx="36941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公式" r:id="rId6" imgW="3695400" imgH="787320" progId="Equation.3">
                  <p:embed/>
                </p:oleObj>
              </mc:Choice>
              <mc:Fallback>
                <p:oleObj name="公式" r:id="rId6" imgW="3695400" imgH="787320" progId="Equation.3">
                  <p:embed/>
                  <p:pic>
                    <p:nvPicPr>
                      <p:cNvPr id="12801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613" y="1193800"/>
                        <a:ext cx="36941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21" name="Object 21"/>
          <p:cNvGraphicFramePr>
            <a:graphicFrameLocks/>
          </p:cNvGraphicFramePr>
          <p:nvPr/>
        </p:nvGraphicFramePr>
        <p:xfrm>
          <a:off x="1403350" y="4970463"/>
          <a:ext cx="36814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公式" r:id="rId8" imgW="3682800" imgH="787320" progId="Equation.3">
                  <p:embed/>
                </p:oleObj>
              </mc:Choice>
              <mc:Fallback>
                <p:oleObj name="公式" r:id="rId8" imgW="3682800" imgH="787320" progId="Equation.3">
                  <p:embed/>
                  <p:pic>
                    <p:nvPicPr>
                      <p:cNvPr id="128021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4970463"/>
                        <a:ext cx="36814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022" name="Rectangle 22"/>
          <p:cNvSpPr>
            <a:spLocks noChangeArrowheads="1"/>
          </p:cNvSpPr>
          <p:nvPr/>
        </p:nvSpPr>
        <p:spPr bwMode="auto">
          <a:xfrm>
            <a:off x="533400" y="2097088"/>
            <a:ext cx="126365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1pPr>
            <a:lvl2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2pPr>
            <a:lvl3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3pPr>
            <a:lvl4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4pPr>
            <a:lvl5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9pPr>
          </a:lstStyle>
          <a:p>
            <a:pPr>
              <a:lnSpc>
                <a:spcPct val="115000"/>
              </a:lnSpc>
            </a:pPr>
            <a:r>
              <a:rPr kumimoji="0" lang="zh-CN" altLang="en-US" sz="2400" u="none">
                <a:solidFill>
                  <a:srgbClr val="0000FF"/>
                </a:solidFill>
                <a:latin typeface="Times New Roman" panose="02020603050405020304" pitchFamily="18" charset="0"/>
              </a:rPr>
              <a:t>要求</a:t>
            </a:r>
          </a:p>
        </p:txBody>
      </p:sp>
      <p:sp>
        <p:nvSpPr>
          <p:cNvPr id="128023" name="Rectangle 23"/>
          <p:cNvSpPr>
            <a:spLocks noChangeArrowheads="1"/>
          </p:cNvSpPr>
          <p:nvPr/>
        </p:nvSpPr>
        <p:spPr bwMode="auto">
          <a:xfrm>
            <a:off x="1349375" y="2097088"/>
            <a:ext cx="594836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1pPr>
            <a:lvl2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2pPr>
            <a:lvl3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3pPr>
            <a:lvl4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4pPr>
            <a:lvl5pPr>
              <a:lnSpc>
                <a:spcPct val="85000"/>
              </a:lnSpc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9pPr>
          </a:lstStyle>
          <a:p>
            <a:pPr>
              <a:lnSpc>
                <a:spcPct val="115000"/>
              </a:lnSpc>
            </a:pPr>
            <a:r>
              <a:rPr kumimoji="0" lang="en-US" altLang="zh-CN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(1) </a:t>
            </a:r>
            <a:r>
              <a:rPr kumimoji="0" lang="en-US" altLang="zh-CN" sz="2400" i="1" u="none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kumimoji="0" lang="en-US" altLang="zh-CN" sz="800" i="1" u="none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zh-CN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kumimoji="0" lang="en-US" altLang="zh-CN" sz="2400" i="1" u="none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kumimoji="0" lang="en-US" altLang="zh-CN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kumimoji="0" lang="en-US" altLang="zh-CN" sz="2400" u="none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zh-CN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,  </a:t>
            </a:r>
            <a:r>
              <a:rPr kumimoji="0" lang="en-US" altLang="zh-CN" sz="2400" i="1" u="none">
                <a:solidFill>
                  <a:srgbClr val="000000"/>
                </a:solidFill>
                <a:latin typeface="Times New Roman" panose="02020603050405020304" pitchFamily="18" charset="0"/>
              </a:rPr>
              <a:t>Q</a:t>
            </a:r>
            <a:r>
              <a:rPr kumimoji="0" lang="en-US" altLang="zh-CN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kumimoji="0" lang="en-US" altLang="zh-CN" sz="2400" i="1" u="none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kumimoji="0" lang="en-US" altLang="zh-CN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kumimoji="0" lang="zh-CN" altLang="en-US" sz="2400" u="none">
                <a:solidFill>
                  <a:srgbClr val="000000"/>
                </a:solidFill>
                <a:latin typeface="Times New Roman" panose="02020603050405020304" pitchFamily="18" charset="0"/>
              </a:rPr>
              <a:t>为多项式，</a:t>
            </a:r>
          </a:p>
        </p:txBody>
      </p:sp>
      <p:sp>
        <p:nvSpPr>
          <p:cNvPr id="128024" name="Rectangle 24"/>
          <p:cNvSpPr>
            <a:spLocks noChangeArrowheads="1"/>
          </p:cNvSpPr>
          <p:nvPr/>
        </p:nvSpPr>
        <p:spPr bwMode="auto">
          <a:xfrm>
            <a:off x="1347788" y="2684463"/>
            <a:ext cx="7577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b="1" u="none">
                <a:solidFill>
                  <a:srgbClr val="000000"/>
                </a:solidFill>
                <a:cs typeface="Times New Roman" panose="02020603050405020304" pitchFamily="18" charset="0"/>
              </a:rPr>
              <a:t>(2) </a:t>
            </a:r>
            <a:r>
              <a:rPr lang="zh-CN" altLang="en-US" b="1" u="none">
                <a:solidFill>
                  <a:srgbClr val="000000"/>
                </a:solidFill>
                <a:cs typeface="Times New Roman" panose="02020603050405020304" pitchFamily="18" charset="0"/>
              </a:rPr>
              <a:t>分母</a:t>
            </a:r>
            <a:r>
              <a:rPr lang="zh-CN" altLang="en-US" b="1" u="none">
                <a:solidFill>
                  <a:srgbClr val="000000"/>
                </a:solidFill>
              </a:rPr>
              <a:t> </a:t>
            </a:r>
            <a:r>
              <a:rPr lang="en-US" altLang="zh-CN" b="1" i="1" u="none">
                <a:solidFill>
                  <a:srgbClr val="000000"/>
                </a:solidFill>
              </a:rPr>
              <a:t>Q</a:t>
            </a:r>
            <a:r>
              <a:rPr lang="en-US" altLang="zh-CN" b="1" u="none">
                <a:solidFill>
                  <a:srgbClr val="000000"/>
                </a:solidFill>
              </a:rPr>
              <a:t>(</a:t>
            </a:r>
            <a:r>
              <a:rPr lang="en-US" altLang="zh-CN" b="1" i="1" u="none">
                <a:solidFill>
                  <a:srgbClr val="000000"/>
                </a:solidFill>
              </a:rPr>
              <a:t>x</a:t>
            </a:r>
            <a:r>
              <a:rPr lang="en-US" altLang="zh-CN" b="1" u="none">
                <a:solidFill>
                  <a:srgbClr val="000000"/>
                </a:solidFill>
              </a:rPr>
              <a:t>) </a:t>
            </a:r>
            <a:r>
              <a:rPr lang="zh-CN" altLang="en-US" b="1" u="none">
                <a:solidFill>
                  <a:srgbClr val="000000"/>
                </a:solidFill>
                <a:cs typeface="Times New Roman" panose="02020603050405020304" pitchFamily="18" charset="0"/>
              </a:rPr>
              <a:t>的次数比分子 </a:t>
            </a:r>
            <a:r>
              <a:rPr lang="en-US" altLang="zh-CN" b="1" i="1" u="none">
                <a:solidFill>
                  <a:srgbClr val="000000"/>
                </a:solidFill>
              </a:rPr>
              <a:t>P</a:t>
            </a:r>
            <a:r>
              <a:rPr lang="en-US" altLang="zh-CN" sz="800" b="1" i="1" u="none">
                <a:solidFill>
                  <a:srgbClr val="000000"/>
                </a:solidFill>
              </a:rPr>
              <a:t> </a:t>
            </a:r>
            <a:r>
              <a:rPr lang="en-US" altLang="zh-CN" b="1" u="none">
                <a:solidFill>
                  <a:srgbClr val="000000"/>
                </a:solidFill>
              </a:rPr>
              <a:t>(</a:t>
            </a:r>
            <a:r>
              <a:rPr lang="en-US" altLang="zh-CN" b="1" i="1" u="none">
                <a:solidFill>
                  <a:srgbClr val="000000"/>
                </a:solidFill>
              </a:rPr>
              <a:t>x</a:t>
            </a:r>
            <a:r>
              <a:rPr lang="en-US" altLang="zh-CN" b="1" u="none">
                <a:solidFill>
                  <a:srgbClr val="000000"/>
                </a:solidFill>
              </a:rPr>
              <a:t>) </a:t>
            </a:r>
            <a:r>
              <a:rPr lang="zh-CN" altLang="en-US" b="1" u="none">
                <a:solidFill>
                  <a:srgbClr val="000000"/>
                </a:solidFill>
                <a:cs typeface="Times New Roman" panose="02020603050405020304" pitchFamily="18" charset="0"/>
              </a:rPr>
              <a:t>的次数至少</a:t>
            </a:r>
            <a:r>
              <a:rPr lang="zh-CN" altLang="en-US" b="1" u="none">
                <a:solidFill>
                  <a:srgbClr val="FF3300"/>
                </a:solidFill>
                <a:ea typeface="楷体_GB2312" pitchFamily="49" charset="-122"/>
                <a:cs typeface="Times New Roman" panose="02020603050405020304" pitchFamily="18" charset="0"/>
              </a:rPr>
              <a:t>高一次</a:t>
            </a:r>
            <a:r>
              <a:rPr lang="zh-CN" altLang="en-US" b="1" u="none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b="1" u="none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28025" name="Rectangle 25"/>
          <p:cNvSpPr>
            <a:spLocks noChangeArrowheads="1"/>
          </p:cNvSpPr>
          <p:nvPr/>
        </p:nvSpPr>
        <p:spPr bwMode="auto">
          <a:xfrm>
            <a:off x="1352550" y="3216275"/>
            <a:ext cx="370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CN" b="1" u="none">
                <a:solidFill>
                  <a:srgbClr val="000000"/>
                </a:solidFill>
                <a:cs typeface="Times New Roman" panose="02020603050405020304" pitchFamily="18" charset="0"/>
              </a:rPr>
              <a:t>(3) </a:t>
            </a:r>
            <a:r>
              <a:rPr lang="zh-CN" altLang="en-US" b="1" u="none">
                <a:solidFill>
                  <a:srgbClr val="000000"/>
                </a:solidFill>
                <a:cs typeface="Times New Roman" panose="02020603050405020304" pitchFamily="18" charset="0"/>
              </a:rPr>
              <a:t>分母 </a:t>
            </a:r>
            <a:r>
              <a:rPr lang="en-US" altLang="zh-CN" b="1" i="1" u="none">
                <a:solidFill>
                  <a:srgbClr val="000000"/>
                </a:solidFill>
              </a:rPr>
              <a:t>Q</a:t>
            </a:r>
            <a:r>
              <a:rPr lang="en-US" altLang="zh-CN" b="1" u="none">
                <a:solidFill>
                  <a:srgbClr val="000000"/>
                </a:solidFill>
              </a:rPr>
              <a:t>(</a:t>
            </a:r>
            <a:r>
              <a:rPr lang="en-US" altLang="zh-CN" b="1" i="1" u="none">
                <a:solidFill>
                  <a:srgbClr val="000000"/>
                </a:solidFill>
              </a:rPr>
              <a:t>x</a:t>
            </a:r>
            <a:r>
              <a:rPr lang="en-US" altLang="zh-CN" b="1" u="none">
                <a:solidFill>
                  <a:srgbClr val="000000"/>
                </a:solidFill>
              </a:rPr>
              <a:t>) </a:t>
            </a:r>
            <a:r>
              <a:rPr lang="zh-CN" altLang="en-US" b="1" u="none">
                <a:solidFill>
                  <a:srgbClr val="000000"/>
                </a:solidFill>
              </a:rPr>
              <a:t>无实零点。   </a:t>
            </a:r>
          </a:p>
        </p:txBody>
      </p:sp>
      <p:grpSp>
        <p:nvGrpSpPr>
          <p:cNvPr id="128027" name="Group 27"/>
          <p:cNvGrpSpPr>
            <a:grpSpLocks/>
          </p:cNvGrpSpPr>
          <p:nvPr/>
        </p:nvGrpSpPr>
        <p:grpSpPr bwMode="auto">
          <a:xfrm>
            <a:off x="533400" y="3978275"/>
            <a:ext cx="4575175" cy="787400"/>
            <a:chOff x="336" y="2506"/>
            <a:chExt cx="2882" cy="496"/>
          </a:xfrm>
        </p:grpSpPr>
        <p:graphicFrame>
          <p:nvGraphicFramePr>
            <p:cNvPr id="128020" name="Object 20"/>
            <p:cNvGraphicFramePr>
              <a:graphicFrameLocks/>
            </p:cNvGraphicFramePr>
            <p:nvPr/>
          </p:nvGraphicFramePr>
          <p:xfrm>
            <a:off x="891" y="2506"/>
            <a:ext cx="2327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10" imgW="3695400" imgH="787320" progId="Equation.3">
                    <p:embed/>
                  </p:oleObj>
                </mc:Choice>
                <mc:Fallback>
                  <p:oleObj name="公式" r:id="rId10" imgW="3695400" imgH="787320" progId="Equation.3">
                    <p:embed/>
                    <p:pic>
                      <p:nvPicPr>
                        <p:cNvPr id="12802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1" y="2506"/>
                          <a:ext cx="2327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8026" name="Rectangle 26"/>
            <p:cNvSpPr>
              <a:spLocks noChangeArrowheads="1"/>
            </p:cNvSpPr>
            <p:nvPr/>
          </p:nvSpPr>
          <p:spPr bwMode="auto">
            <a:xfrm>
              <a:off x="336" y="2599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FF"/>
                  </a:solidFill>
                </a:rPr>
                <a:t>特别     </a:t>
              </a:r>
            </a:p>
          </p:txBody>
        </p:sp>
      </p:grpSp>
      <p:pic>
        <p:nvPicPr>
          <p:cNvPr id="128048" name="Picture 4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8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80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5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9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3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5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1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1360488" y="1179513"/>
            <a:ext cx="2249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/>
              <a:t>(1) </a:t>
            </a:r>
            <a:r>
              <a:rPr lang="zh-CN" altLang="en-US" b="1">
                <a:solidFill>
                  <a:srgbClr val="006600"/>
                </a:solidFill>
                <a:ea typeface="楷体_GB2312" pitchFamily="49" charset="-122"/>
              </a:rPr>
              <a:t>预处理</a:t>
            </a:r>
          </a:p>
        </p:txBody>
      </p:sp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1795463" y="2268538"/>
            <a:ext cx="6067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>
                <a:solidFill>
                  <a:srgbClr val="FF3300"/>
                </a:solidFill>
                <a:ea typeface="仿宋_GB2312" pitchFamily="49" charset="-122"/>
              </a:rPr>
              <a:t>工具：</a:t>
            </a:r>
            <a:r>
              <a:rPr lang="zh-CN" altLang="en-US" b="1" u="none"/>
              <a:t>几种简单的分式映射、幂函数等。</a:t>
            </a:r>
          </a:p>
        </p:txBody>
      </p:sp>
      <p:sp>
        <p:nvSpPr>
          <p:cNvPr id="112664" name="Rectangle 2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4988" y="536575"/>
            <a:ext cx="3400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</a:rPr>
              <a:t>五、构造保形映射</a:t>
            </a:r>
          </a:p>
        </p:txBody>
      </p:sp>
      <p:sp>
        <p:nvSpPr>
          <p:cNvPr id="112665" name="Rectangle 25"/>
          <p:cNvSpPr>
            <a:spLocks noChangeArrowheads="1"/>
          </p:cNvSpPr>
          <p:nvPr/>
        </p:nvSpPr>
        <p:spPr bwMode="auto">
          <a:xfrm>
            <a:off x="1790700" y="1716088"/>
            <a:ext cx="663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u="none">
                <a:solidFill>
                  <a:srgbClr val="FF3300"/>
                </a:solidFill>
                <a:ea typeface="仿宋_GB2312" pitchFamily="49" charset="-122"/>
              </a:rPr>
              <a:t>目标：</a:t>
            </a:r>
            <a:r>
              <a:rPr lang="zh-CN" altLang="en-US" b="1" u="none"/>
              <a:t>使边界至多由两段圆弧</a:t>
            </a:r>
            <a:r>
              <a:rPr lang="en-US" altLang="zh-CN" b="1" u="none"/>
              <a:t>(</a:t>
            </a:r>
            <a:r>
              <a:rPr lang="zh-CN" altLang="en-US" b="1" u="none"/>
              <a:t>或直线段</a:t>
            </a:r>
            <a:r>
              <a:rPr lang="en-US" altLang="zh-CN" b="1" u="none"/>
              <a:t>)</a:t>
            </a:r>
            <a:r>
              <a:rPr lang="zh-CN" altLang="en-US" b="1" u="none"/>
              <a:t>构成。  </a:t>
            </a:r>
          </a:p>
        </p:txBody>
      </p:sp>
      <p:sp>
        <p:nvSpPr>
          <p:cNvPr id="112667" name="Rectangle 27"/>
          <p:cNvSpPr>
            <a:spLocks noChangeArrowheads="1"/>
          </p:cNvSpPr>
          <p:nvPr/>
        </p:nvSpPr>
        <p:spPr bwMode="auto">
          <a:xfrm>
            <a:off x="1358900" y="3113088"/>
            <a:ext cx="518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u="none"/>
              <a:t>(2) </a:t>
            </a:r>
            <a:r>
              <a:rPr lang="zh-CN" altLang="en-US" b="1">
                <a:solidFill>
                  <a:srgbClr val="006600"/>
                </a:solidFill>
                <a:ea typeface="楷体_GB2312" pitchFamily="49" charset="-122"/>
              </a:rPr>
              <a:t>将区域映射为角形域或者带形域    </a:t>
            </a:r>
          </a:p>
        </p:txBody>
      </p:sp>
      <p:grpSp>
        <p:nvGrpSpPr>
          <p:cNvPr id="112679" name="Group 39"/>
          <p:cNvGrpSpPr>
            <a:grpSpLocks/>
          </p:cNvGrpSpPr>
          <p:nvPr/>
        </p:nvGrpSpPr>
        <p:grpSpPr bwMode="auto">
          <a:xfrm>
            <a:off x="1789113" y="3627438"/>
            <a:ext cx="5924550" cy="481012"/>
            <a:chOff x="1127" y="2285"/>
            <a:chExt cx="3732" cy="303"/>
          </a:xfrm>
        </p:grpSpPr>
        <p:sp>
          <p:nvSpPr>
            <p:cNvPr id="112644" name="Rectangle 4"/>
            <p:cNvSpPr>
              <a:spLocks noChangeArrowheads="1"/>
            </p:cNvSpPr>
            <p:nvPr/>
          </p:nvSpPr>
          <p:spPr bwMode="auto">
            <a:xfrm>
              <a:off x="1127" y="2300"/>
              <a:ext cx="37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FF3300"/>
                  </a:solidFill>
                  <a:ea typeface="仿宋_GB2312" pitchFamily="49" charset="-122"/>
                </a:rPr>
                <a:t>方法：</a:t>
              </a:r>
              <a:r>
                <a:rPr lang="zh-CN" altLang="en-US" b="1" u="none"/>
                <a:t>将边界的一个交点</a:t>
              </a:r>
              <a:r>
                <a:rPr lang="zh-CN" altLang="en-US" b="1" u="none" baseline="-25000"/>
                <a:t>      </a:t>
              </a:r>
              <a:r>
                <a:rPr lang="zh-CN" altLang="en-US" b="1" u="none"/>
                <a:t>映射为</a:t>
              </a:r>
              <a:r>
                <a:rPr lang="zh-CN" altLang="en-US" b="1" u="none" baseline="-25000"/>
                <a:t> </a:t>
              </a:r>
              <a:r>
                <a:rPr lang="zh-CN" altLang="en-US" b="1" u="none"/>
                <a:t>∞；</a:t>
              </a:r>
            </a:p>
          </p:txBody>
        </p:sp>
        <p:sp>
          <p:nvSpPr>
            <p:cNvPr id="112668" name="Rectangle 28"/>
            <p:cNvSpPr>
              <a:spLocks noChangeArrowheads="1"/>
            </p:cNvSpPr>
            <p:nvPr/>
          </p:nvSpPr>
          <p:spPr bwMode="auto">
            <a:xfrm>
              <a:off x="3283" y="2285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 u="none"/>
                <a:t>z</a:t>
              </a:r>
              <a:r>
                <a:rPr lang="en-US" altLang="zh-CN" b="1" u="none" baseline="-25000"/>
                <a:t>1    </a:t>
              </a:r>
            </a:p>
          </p:txBody>
        </p:sp>
      </p:grpSp>
      <p:grpSp>
        <p:nvGrpSpPr>
          <p:cNvPr id="112680" name="Group 40"/>
          <p:cNvGrpSpPr>
            <a:grpSpLocks/>
          </p:cNvGrpSpPr>
          <p:nvPr/>
        </p:nvGrpSpPr>
        <p:grpSpPr bwMode="auto">
          <a:xfrm>
            <a:off x="2747963" y="4138613"/>
            <a:ext cx="4757737" cy="496887"/>
            <a:chOff x="1731" y="2607"/>
            <a:chExt cx="2997" cy="313"/>
          </a:xfrm>
        </p:grpSpPr>
        <p:sp>
          <p:nvSpPr>
            <p:cNvPr id="112648" name="Rectangle 8"/>
            <p:cNvSpPr>
              <a:spLocks noChangeArrowheads="1"/>
            </p:cNvSpPr>
            <p:nvPr/>
          </p:nvSpPr>
          <p:spPr bwMode="auto">
            <a:xfrm>
              <a:off x="1820" y="2632"/>
              <a:ext cx="2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777777"/>
                  </a:solidFill>
                </a:rPr>
                <a:t>另一个</a:t>
              </a:r>
              <a:r>
                <a:rPr lang="en-US" altLang="zh-CN" b="1" u="none">
                  <a:solidFill>
                    <a:srgbClr val="777777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b="1" u="none">
                  <a:solidFill>
                    <a:srgbClr val="777777"/>
                  </a:solidFill>
                  <a:latin typeface="宋体" panose="02010600030101010101" pitchFamily="2" charset="-122"/>
                </a:rPr>
                <a:t>交</a:t>
              </a:r>
              <a:r>
                <a:rPr lang="en-US" altLang="zh-CN" b="1" u="none">
                  <a:solidFill>
                    <a:srgbClr val="777777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 b="1" u="none">
                  <a:solidFill>
                    <a:srgbClr val="777777"/>
                  </a:solidFill>
                </a:rPr>
                <a:t>点     映射为</a:t>
              </a:r>
              <a:r>
                <a:rPr lang="zh-CN" altLang="en-US" b="1" u="none" baseline="-25000">
                  <a:solidFill>
                    <a:srgbClr val="777777"/>
                  </a:solidFill>
                </a:rPr>
                <a:t> </a:t>
              </a:r>
              <a:r>
                <a:rPr lang="en-US" altLang="zh-CN" b="1" u="none">
                  <a:solidFill>
                    <a:srgbClr val="777777"/>
                  </a:solidFill>
                </a:rPr>
                <a:t>0  </a:t>
              </a:r>
              <a:r>
                <a:rPr lang="zh-CN" altLang="en-US" b="1" u="none">
                  <a:solidFill>
                    <a:srgbClr val="777777"/>
                  </a:solidFill>
                </a:rPr>
                <a:t>。  </a:t>
              </a:r>
            </a:p>
          </p:txBody>
        </p:sp>
        <p:sp>
          <p:nvSpPr>
            <p:cNvPr id="112669" name="Rectangle 29"/>
            <p:cNvSpPr>
              <a:spLocks noChangeArrowheads="1"/>
            </p:cNvSpPr>
            <p:nvPr/>
          </p:nvSpPr>
          <p:spPr bwMode="auto">
            <a:xfrm>
              <a:off x="3026" y="2607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i="1" u="none">
                  <a:solidFill>
                    <a:srgbClr val="777777"/>
                  </a:solidFill>
                </a:rPr>
                <a:t>z</a:t>
              </a:r>
              <a:r>
                <a:rPr lang="en-US" altLang="zh-CN" b="1" u="none" baseline="-25000">
                  <a:solidFill>
                    <a:srgbClr val="777777"/>
                  </a:solidFill>
                </a:rPr>
                <a:t>2    </a:t>
              </a:r>
            </a:p>
          </p:txBody>
        </p:sp>
        <p:sp>
          <p:nvSpPr>
            <p:cNvPr id="112670" name="Rectangle 30"/>
            <p:cNvSpPr>
              <a:spLocks noChangeArrowheads="1"/>
            </p:cNvSpPr>
            <p:nvPr/>
          </p:nvSpPr>
          <p:spPr bwMode="auto">
            <a:xfrm>
              <a:off x="1731" y="261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rgbClr val="777777"/>
                  </a:solidFill>
                </a:rPr>
                <a:t>[   </a:t>
              </a:r>
            </a:p>
          </p:txBody>
        </p:sp>
        <p:sp>
          <p:nvSpPr>
            <p:cNvPr id="112671" name="Rectangle 31"/>
            <p:cNvSpPr>
              <a:spLocks noChangeArrowheads="1"/>
            </p:cNvSpPr>
            <p:nvPr/>
          </p:nvSpPr>
          <p:spPr bwMode="auto">
            <a:xfrm>
              <a:off x="3963" y="2621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rgbClr val="777777"/>
                  </a:solidFill>
                </a:rPr>
                <a:t>]   </a:t>
              </a:r>
            </a:p>
          </p:txBody>
        </p:sp>
      </p:grpSp>
      <p:grpSp>
        <p:nvGrpSpPr>
          <p:cNvPr id="112681" name="Group 41"/>
          <p:cNvGrpSpPr>
            <a:grpSpLocks/>
          </p:cNvGrpSpPr>
          <p:nvPr/>
        </p:nvGrpSpPr>
        <p:grpSpPr bwMode="auto">
          <a:xfrm>
            <a:off x="1779588" y="4794250"/>
            <a:ext cx="2735262" cy="838200"/>
            <a:chOff x="1121" y="3020"/>
            <a:chExt cx="1723" cy="528"/>
          </a:xfrm>
        </p:grpSpPr>
        <p:sp>
          <p:nvSpPr>
            <p:cNvPr id="112650" name="Rectangle 10"/>
            <p:cNvSpPr>
              <a:spLocks noChangeArrowheads="1"/>
            </p:cNvSpPr>
            <p:nvPr/>
          </p:nvSpPr>
          <p:spPr bwMode="auto">
            <a:xfrm>
              <a:off x="1121" y="3136"/>
              <a:ext cx="8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FF3300"/>
                  </a:solidFill>
                  <a:ea typeface="仿宋_GB2312" pitchFamily="49" charset="-122"/>
                </a:rPr>
                <a:t>工具：</a:t>
              </a:r>
              <a:r>
                <a:rPr lang="zh-CN" altLang="en-US" b="1" u="none"/>
                <a:t> </a:t>
              </a:r>
            </a:p>
          </p:txBody>
        </p:sp>
        <p:graphicFrame>
          <p:nvGraphicFramePr>
            <p:cNvPr id="112674" name="Object 34"/>
            <p:cNvGraphicFramePr>
              <a:graphicFrameLocks/>
            </p:cNvGraphicFramePr>
            <p:nvPr/>
          </p:nvGraphicFramePr>
          <p:xfrm>
            <a:off x="1773" y="3020"/>
            <a:ext cx="1071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公式" r:id="rId6" imgW="1701720" imgH="838080" progId="Equation.3">
                    <p:embed/>
                  </p:oleObj>
                </mc:Choice>
                <mc:Fallback>
                  <p:oleObj name="公式" r:id="rId6" imgW="1701720" imgH="838080" progId="Equation.3">
                    <p:embed/>
                    <p:pic>
                      <p:nvPicPr>
                        <p:cNvPr id="112674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3" y="3020"/>
                          <a:ext cx="1071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678" name="Group 38"/>
          <p:cNvGrpSpPr>
            <a:grpSpLocks/>
          </p:cNvGrpSpPr>
          <p:nvPr/>
        </p:nvGrpSpPr>
        <p:grpSpPr bwMode="auto">
          <a:xfrm>
            <a:off x="481013" y="1174750"/>
            <a:ext cx="1368425" cy="803275"/>
            <a:chOff x="303" y="740"/>
            <a:chExt cx="862" cy="506"/>
          </a:xfrm>
        </p:grpSpPr>
        <p:sp>
          <p:nvSpPr>
            <p:cNvPr id="112643" name="Rectangle 3"/>
            <p:cNvSpPr>
              <a:spLocks noChangeArrowheads="1"/>
            </p:cNvSpPr>
            <p:nvPr/>
          </p:nvSpPr>
          <p:spPr bwMode="auto">
            <a:xfrm>
              <a:off x="336" y="740"/>
              <a:ext cx="8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步骤</a:t>
              </a:r>
            </a:p>
          </p:txBody>
        </p:sp>
        <p:sp>
          <p:nvSpPr>
            <p:cNvPr id="112677" name="Rectangle 37"/>
            <p:cNvSpPr>
              <a:spLocks noChangeArrowheads="1"/>
            </p:cNvSpPr>
            <p:nvPr/>
          </p:nvSpPr>
          <p:spPr bwMode="auto">
            <a:xfrm>
              <a:off x="303" y="1015"/>
              <a:ext cx="68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18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一般</a:t>
              </a:r>
              <a:r>
                <a:rPr lang="en-US" altLang="zh-CN" sz="18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2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2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1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1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  <p:bldP spid="112647" grpId="0"/>
      <p:bldP spid="112664" grpId="0"/>
      <p:bldP spid="112665" grpId="0"/>
      <p:bldP spid="1126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4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2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6" name="Picture 5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5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0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2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6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68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1360488" y="1179513"/>
            <a:ext cx="6227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/>
              <a:t>(3) </a:t>
            </a:r>
            <a:r>
              <a:rPr lang="zh-CN" altLang="en-US" b="1">
                <a:solidFill>
                  <a:srgbClr val="006600"/>
                </a:solidFill>
                <a:ea typeface="楷体_GB2312" pitchFamily="49" charset="-122"/>
              </a:rPr>
              <a:t>将角形域或者带形域映射为上半平面</a:t>
            </a:r>
          </a:p>
        </p:txBody>
      </p:sp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533400" y="1174750"/>
            <a:ext cx="1316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>
                <a:solidFill>
                  <a:srgbClr val="0000FF"/>
                </a:solidFill>
              </a:rPr>
              <a:t>步骤</a:t>
            </a:r>
          </a:p>
        </p:txBody>
      </p:sp>
      <p:sp>
        <p:nvSpPr>
          <p:cNvPr id="123922" name="Rectangle 18"/>
          <p:cNvSpPr>
            <a:spLocks noChangeArrowheads="1"/>
          </p:cNvSpPr>
          <p:nvPr/>
        </p:nvSpPr>
        <p:spPr bwMode="auto">
          <a:xfrm>
            <a:off x="1352550" y="3201988"/>
            <a:ext cx="4430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/>
              <a:t>(4) </a:t>
            </a:r>
            <a:r>
              <a:rPr lang="zh-CN" altLang="en-US" b="1">
                <a:solidFill>
                  <a:srgbClr val="006600"/>
                </a:solidFill>
                <a:ea typeface="楷体_GB2312" pitchFamily="49" charset="-122"/>
              </a:rPr>
              <a:t>将上半平面映射为单位圆</a:t>
            </a:r>
            <a:endParaRPr lang="zh-CN" altLang="en-US" b="1" u="none"/>
          </a:p>
        </p:txBody>
      </p:sp>
      <p:sp>
        <p:nvSpPr>
          <p:cNvPr id="123935" name="Rectangle 31"/>
          <p:cNvSpPr>
            <a:spLocks noChangeArrowheads="1"/>
          </p:cNvSpPr>
          <p:nvPr/>
        </p:nvSpPr>
        <p:spPr bwMode="auto">
          <a:xfrm>
            <a:off x="481013" y="1611313"/>
            <a:ext cx="1082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1800" b="1" u="none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1800" b="1" u="none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一般</a:t>
            </a:r>
            <a:r>
              <a:rPr lang="en-US" altLang="zh-CN" sz="1800" b="1" u="none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grpSp>
        <p:nvGrpSpPr>
          <p:cNvPr id="123944" name="Group 40"/>
          <p:cNvGrpSpPr>
            <a:grpSpLocks/>
          </p:cNvGrpSpPr>
          <p:nvPr/>
        </p:nvGrpSpPr>
        <p:grpSpPr bwMode="auto">
          <a:xfrm>
            <a:off x="1787525" y="1803400"/>
            <a:ext cx="5759450" cy="476250"/>
            <a:chOff x="1126" y="1136"/>
            <a:chExt cx="3628" cy="300"/>
          </a:xfrm>
        </p:grpSpPr>
        <p:sp>
          <p:nvSpPr>
            <p:cNvPr id="123923" name="Rectangle 19"/>
            <p:cNvSpPr>
              <a:spLocks noChangeArrowheads="1"/>
            </p:cNvSpPr>
            <p:nvPr/>
          </p:nvSpPr>
          <p:spPr bwMode="auto">
            <a:xfrm>
              <a:off x="1126" y="1136"/>
              <a:ext cx="8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工具：</a:t>
              </a:r>
              <a:r>
                <a:rPr lang="zh-CN" altLang="en-US" b="1" u="none">
                  <a:latin typeface="宋体" panose="02010600030101010101" pitchFamily="2" charset="-122"/>
                </a:rPr>
                <a:t> </a:t>
              </a:r>
            </a:p>
          </p:txBody>
        </p:sp>
        <p:sp>
          <p:nvSpPr>
            <p:cNvPr id="123927" name="Rectangle 23"/>
            <p:cNvSpPr>
              <a:spLocks noChangeArrowheads="1"/>
            </p:cNvSpPr>
            <p:nvPr/>
          </p:nvSpPr>
          <p:spPr bwMode="auto">
            <a:xfrm>
              <a:off x="3237" y="1148"/>
              <a:ext cx="1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对于角形域</a:t>
              </a:r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123936" name="Object 32"/>
            <p:cNvGraphicFramePr>
              <a:graphicFrameLocks/>
            </p:cNvGraphicFramePr>
            <p:nvPr/>
          </p:nvGraphicFramePr>
          <p:xfrm>
            <a:off x="1776" y="1142"/>
            <a:ext cx="1399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公式" r:id="rId5" imgW="2222280" imgH="444240" progId="Equation.3">
                    <p:embed/>
                  </p:oleObj>
                </mc:Choice>
                <mc:Fallback>
                  <p:oleObj name="公式" r:id="rId5" imgW="2222280" imgH="444240" progId="Equation.3">
                    <p:embed/>
                    <p:pic>
                      <p:nvPicPr>
                        <p:cNvPr id="123936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142"/>
                          <a:ext cx="1399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3945" name="Group 41"/>
          <p:cNvGrpSpPr>
            <a:grpSpLocks/>
          </p:cNvGrpSpPr>
          <p:nvPr/>
        </p:nvGrpSpPr>
        <p:grpSpPr bwMode="auto">
          <a:xfrm>
            <a:off x="2813050" y="2365375"/>
            <a:ext cx="4649788" cy="457200"/>
            <a:chOff x="1772" y="1490"/>
            <a:chExt cx="2929" cy="288"/>
          </a:xfrm>
        </p:grpSpPr>
        <p:sp>
          <p:nvSpPr>
            <p:cNvPr id="123928" name="Rectangle 24"/>
            <p:cNvSpPr>
              <a:spLocks noChangeArrowheads="1"/>
            </p:cNvSpPr>
            <p:nvPr/>
          </p:nvSpPr>
          <p:spPr bwMode="auto">
            <a:xfrm>
              <a:off x="3241" y="1490"/>
              <a:ext cx="1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对于带形域</a:t>
              </a:r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123937" name="Object 33"/>
            <p:cNvGraphicFramePr>
              <a:graphicFrameLocks/>
            </p:cNvGraphicFramePr>
            <p:nvPr/>
          </p:nvGraphicFramePr>
          <p:xfrm>
            <a:off x="1772" y="1501"/>
            <a:ext cx="6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2" name="公式" r:id="rId7" imgW="965160" imgH="431640" progId="Equation.3">
                    <p:embed/>
                  </p:oleObj>
                </mc:Choice>
                <mc:Fallback>
                  <p:oleObj name="公式" r:id="rId7" imgW="965160" imgH="431640" progId="Equation.3">
                    <p:embed/>
                    <p:pic>
                      <p:nvPicPr>
                        <p:cNvPr id="123937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2" y="1501"/>
                          <a:ext cx="6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3946" name="Group 42"/>
          <p:cNvGrpSpPr>
            <a:grpSpLocks/>
          </p:cNvGrpSpPr>
          <p:nvPr/>
        </p:nvGrpSpPr>
        <p:grpSpPr bwMode="auto">
          <a:xfrm>
            <a:off x="1779588" y="3805238"/>
            <a:ext cx="5768975" cy="736600"/>
            <a:chOff x="1121" y="2397"/>
            <a:chExt cx="3634" cy="464"/>
          </a:xfrm>
        </p:grpSpPr>
        <p:sp>
          <p:nvSpPr>
            <p:cNvPr id="123929" name="Rectangle 25"/>
            <p:cNvSpPr>
              <a:spLocks noChangeArrowheads="1"/>
            </p:cNvSpPr>
            <p:nvPr/>
          </p:nvSpPr>
          <p:spPr bwMode="auto">
            <a:xfrm>
              <a:off x="1121" y="2491"/>
              <a:ext cx="8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工具：</a:t>
              </a:r>
              <a:r>
                <a:rPr lang="zh-CN" altLang="en-US" b="1" u="none">
                  <a:latin typeface="仿宋_GB2312" pitchFamily="49" charset="-122"/>
                  <a:ea typeface="仿宋_GB2312" pitchFamily="49" charset="-122"/>
                </a:rPr>
                <a:t> </a:t>
              </a:r>
            </a:p>
          </p:txBody>
        </p:sp>
        <p:sp>
          <p:nvSpPr>
            <p:cNvPr id="123931" name="Rectangle 27"/>
            <p:cNvSpPr>
              <a:spLocks noChangeArrowheads="1"/>
            </p:cNvSpPr>
            <p:nvPr/>
          </p:nvSpPr>
          <p:spPr bwMode="auto">
            <a:xfrm>
              <a:off x="3238" y="2491"/>
              <a:ext cx="1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无附加条件</a:t>
              </a:r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123939" name="Object 35"/>
            <p:cNvGraphicFramePr>
              <a:graphicFrameLocks/>
            </p:cNvGraphicFramePr>
            <p:nvPr/>
          </p:nvGraphicFramePr>
          <p:xfrm>
            <a:off x="1776" y="2397"/>
            <a:ext cx="807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3" name="公式" r:id="rId9" imgW="1282680" imgH="736560" progId="Equation.3">
                    <p:embed/>
                  </p:oleObj>
                </mc:Choice>
                <mc:Fallback>
                  <p:oleObj name="公式" r:id="rId9" imgW="1282680" imgH="736560" progId="Equation.3">
                    <p:embed/>
                    <p:pic>
                      <p:nvPicPr>
                        <p:cNvPr id="123939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397"/>
                          <a:ext cx="807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3948" name="Group 44"/>
          <p:cNvGrpSpPr>
            <a:grpSpLocks/>
          </p:cNvGrpSpPr>
          <p:nvPr/>
        </p:nvGrpSpPr>
        <p:grpSpPr bwMode="auto">
          <a:xfrm>
            <a:off x="2736850" y="4767263"/>
            <a:ext cx="6229350" cy="800100"/>
            <a:chOff x="1724" y="3003"/>
            <a:chExt cx="3924" cy="504"/>
          </a:xfrm>
        </p:grpSpPr>
        <p:sp>
          <p:nvSpPr>
            <p:cNvPr id="123941" name="Line 37"/>
            <p:cNvSpPr>
              <a:spLocks noChangeShapeType="1"/>
            </p:cNvSpPr>
            <p:nvPr/>
          </p:nvSpPr>
          <p:spPr bwMode="auto">
            <a:xfrm>
              <a:off x="2678" y="3307"/>
              <a:ext cx="10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3947" name="Group 43"/>
            <p:cNvGrpSpPr>
              <a:grpSpLocks/>
            </p:cNvGrpSpPr>
            <p:nvPr/>
          </p:nvGrpSpPr>
          <p:grpSpPr bwMode="auto">
            <a:xfrm>
              <a:off x="1724" y="3003"/>
              <a:ext cx="3924" cy="504"/>
              <a:chOff x="1724" y="3003"/>
              <a:chExt cx="3924" cy="504"/>
            </a:xfrm>
          </p:grpSpPr>
          <p:sp>
            <p:nvSpPr>
              <p:cNvPr id="123932" name="Rectangle 28"/>
              <p:cNvSpPr>
                <a:spLocks noChangeArrowheads="1"/>
              </p:cNvSpPr>
              <p:nvPr/>
            </p:nvSpPr>
            <p:spPr bwMode="auto">
              <a:xfrm>
                <a:off x="3237" y="3095"/>
                <a:ext cx="24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b="1" u="none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(</a:t>
                </a:r>
                <a:r>
                  <a:rPr lang="zh-CN" altLang="en-US" b="1" u="none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由附加条件确定</a:t>
                </a:r>
                <a:r>
                  <a:rPr lang="zh-CN" altLang="en-US" b="1" u="none">
                    <a:solidFill>
                      <a:schemeClr val="hlink"/>
                    </a:solidFill>
                    <a:ea typeface="楷体_GB2312" pitchFamily="49" charset="-122"/>
                  </a:rPr>
                  <a:t>           </a:t>
                </a:r>
                <a:r>
                  <a:rPr lang="en-US" altLang="zh-CN" b="1" u="none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)  </a:t>
                </a:r>
              </a:p>
            </p:txBody>
          </p:sp>
          <p:graphicFrame>
            <p:nvGraphicFramePr>
              <p:cNvPr id="123940" name="Object 36"/>
              <p:cNvGraphicFramePr>
                <a:graphicFrameLocks/>
              </p:cNvGraphicFramePr>
              <p:nvPr/>
            </p:nvGraphicFramePr>
            <p:xfrm>
              <a:off x="1724" y="3003"/>
              <a:ext cx="1229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364" name="公式" r:id="rId11" imgW="1955520" imgH="799920" progId="Equation.3">
                      <p:embed/>
                    </p:oleObj>
                  </mc:Choice>
                  <mc:Fallback>
                    <p:oleObj name="公式" r:id="rId11" imgW="1955520" imgH="799920" progId="Equation.3">
                      <p:embed/>
                      <p:pic>
                        <p:nvPicPr>
                          <p:cNvPr id="123940" name="Object 3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4" y="3003"/>
                            <a:ext cx="1229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3942" name="Object 38"/>
              <p:cNvGraphicFramePr>
                <a:graphicFrameLocks/>
              </p:cNvGraphicFramePr>
              <p:nvPr/>
            </p:nvGraphicFramePr>
            <p:xfrm>
              <a:off x="4771" y="3132"/>
              <a:ext cx="47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365" name="公式" r:id="rId13" imgW="761760" imgH="380880" progId="Equation.3">
                      <p:embed/>
                    </p:oleObj>
                  </mc:Choice>
                  <mc:Fallback>
                    <p:oleObj name="公式" r:id="rId13" imgW="761760" imgH="380880" progId="Equation.3">
                      <p:embed/>
                      <p:pic>
                        <p:nvPicPr>
                          <p:cNvPr id="123942" name="Object 3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71" y="3132"/>
                            <a:ext cx="47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23943" name="Rectangle 3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34988" y="536575"/>
            <a:ext cx="3400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</a:rPr>
              <a:t>五、构造保形映射</a:t>
            </a:r>
          </a:p>
        </p:txBody>
      </p:sp>
      <p:pic>
        <p:nvPicPr>
          <p:cNvPr id="123969" name="Picture 6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3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3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3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9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  <p:bldP spid="1239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3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4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5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6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7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8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9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0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1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2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3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4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5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6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9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0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1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2" name="Rectangle 22"/>
          <p:cNvSpPr>
            <a:spLocks noChangeArrowheads="1"/>
          </p:cNvSpPr>
          <p:nvPr/>
        </p:nvSpPr>
        <p:spPr bwMode="auto">
          <a:xfrm>
            <a:off x="536575" y="528638"/>
            <a:ext cx="4613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六、求解常微分方程</a:t>
            </a:r>
            <a:r>
              <a:rPr lang="en-US" altLang="zh-CN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组</a:t>
            </a:r>
            <a:r>
              <a:rPr lang="en-US" altLang="zh-CN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) </a:t>
            </a:r>
          </a:p>
        </p:txBody>
      </p:sp>
      <p:sp>
        <p:nvSpPr>
          <p:cNvPr id="122903" name="Rectangle 23"/>
          <p:cNvSpPr>
            <a:spLocks noChangeArrowheads="1"/>
          </p:cNvSpPr>
          <p:nvPr/>
        </p:nvSpPr>
        <p:spPr bwMode="auto">
          <a:xfrm>
            <a:off x="534988" y="2020888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ctr"/>
            <a:r>
              <a:rPr lang="zh-CN" altLang="en-US" b="1" u="none">
                <a:solidFill>
                  <a:srgbClr val="0000FF"/>
                </a:solidFill>
              </a:rPr>
              <a:t>步骤    </a:t>
            </a:r>
          </a:p>
        </p:txBody>
      </p:sp>
      <p:grpSp>
        <p:nvGrpSpPr>
          <p:cNvPr id="122904" name="Group 24"/>
          <p:cNvGrpSpPr>
            <a:grpSpLocks/>
          </p:cNvGrpSpPr>
          <p:nvPr/>
        </p:nvGrpSpPr>
        <p:grpSpPr bwMode="auto">
          <a:xfrm>
            <a:off x="4087813" y="3763963"/>
            <a:ext cx="3560762" cy="1504950"/>
            <a:chOff x="2575" y="2371"/>
            <a:chExt cx="2243" cy="948"/>
          </a:xfrm>
        </p:grpSpPr>
        <p:sp>
          <p:nvSpPr>
            <p:cNvPr id="122905" name="Text Box 25"/>
            <p:cNvSpPr txBox="1">
              <a:spLocks noChangeAspect="1" noChangeArrowheads="1"/>
            </p:cNvSpPr>
            <p:nvPr/>
          </p:nvSpPr>
          <p:spPr bwMode="auto">
            <a:xfrm>
              <a:off x="3541" y="2371"/>
              <a:ext cx="1277" cy="373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100800" rIns="0" bIns="0"/>
            <a:lstStyle/>
            <a:p>
              <a:pPr algn="ctr" fontAlgn="ctr"/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得到象函数</a:t>
              </a:r>
              <a:endParaRPr lang="zh-CN" altLang="en-US" b="1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grpSp>
          <p:nvGrpSpPr>
            <p:cNvPr id="122906" name="Group 26"/>
            <p:cNvGrpSpPr>
              <a:grpSpLocks/>
            </p:cNvGrpSpPr>
            <p:nvPr/>
          </p:nvGrpSpPr>
          <p:grpSpPr bwMode="auto">
            <a:xfrm>
              <a:off x="2575" y="2623"/>
              <a:ext cx="979" cy="696"/>
              <a:chOff x="2575" y="2623"/>
              <a:chExt cx="979" cy="696"/>
            </a:xfrm>
          </p:grpSpPr>
          <p:sp>
            <p:nvSpPr>
              <p:cNvPr id="122907" name="Text Box 27"/>
              <p:cNvSpPr txBox="1">
                <a:spLocks noChangeAspect="1" noChangeArrowheads="1"/>
              </p:cNvSpPr>
              <p:nvPr/>
            </p:nvSpPr>
            <p:spPr bwMode="auto">
              <a:xfrm>
                <a:off x="2765" y="2623"/>
                <a:ext cx="760" cy="5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288000" rIns="0" bIns="0"/>
              <a:lstStyle/>
              <a:p>
                <a:pPr fontAlgn="ctr"/>
                <a:r>
                  <a:rPr lang="zh-CN" altLang="en-US" sz="3600" b="1" u="none" baseline="-22000">
                    <a:solidFill>
                      <a:schemeClr val="hlink"/>
                    </a:solidFill>
                    <a:ea typeface="华文楷体" panose="02010600040101010101" pitchFamily="2" charset="-122"/>
                  </a:rPr>
                  <a:t>求</a:t>
                </a:r>
                <a:r>
                  <a:rPr lang="zh-CN" altLang="en-US" sz="3600" b="1" u="none" baseline="22000">
                    <a:solidFill>
                      <a:schemeClr val="hlink"/>
                    </a:solidFill>
                    <a:ea typeface="华文楷体" panose="02010600040101010101" pitchFamily="2" charset="-122"/>
                  </a:rPr>
                  <a:t>解</a:t>
                </a:r>
              </a:p>
            </p:txBody>
          </p:sp>
          <p:sp>
            <p:nvSpPr>
              <p:cNvPr id="122908" name="Line 28"/>
              <p:cNvSpPr>
                <a:spLocks noChangeShapeType="1"/>
              </p:cNvSpPr>
              <p:nvPr/>
            </p:nvSpPr>
            <p:spPr bwMode="auto">
              <a:xfrm flipV="1">
                <a:off x="2575" y="2735"/>
                <a:ext cx="979" cy="584"/>
              </a:xfrm>
              <a:prstGeom prst="line">
                <a:avLst/>
              </a:prstGeom>
              <a:noFill/>
              <a:ln w="28575">
                <a:solidFill>
                  <a:srgbClr val="000066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122909" name="Text Box 29"/>
          <p:cNvSpPr txBox="1">
            <a:spLocks noChangeAspect="1" noChangeArrowheads="1"/>
          </p:cNvSpPr>
          <p:nvPr/>
        </p:nvSpPr>
        <p:spPr bwMode="auto">
          <a:xfrm>
            <a:off x="2051050" y="3762375"/>
            <a:ext cx="2044700" cy="596900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108000" rIns="0" bIns="0"/>
          <a:lstStyle/>
          <a:p>
            <a:pPr algn="ctr"/>
            <a:r>
              <a:rPr lang="zh-CN" altLang="en-US" b="1" u="none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微分方程</a:t>
            </a:r>
            <a:r>
              <a:rPr lang="en-US" altLang="zh-CN" b="1" u="none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zh-CN" altLang="en-US" b="1" u="none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组</a:t>
            </a:r>
            <a:r>
              <a:rPr lang="en-US" altLang="zh-CN" b="1" u="none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endParaRPr lang="en-US" altLang="zh-CN" b="1">
              <a:solidFill>
                <a:srgbClr val="000000"/>
              </a:solidFill>
              <a:latin typeface="仿宋_GB2312" pitchFamily="49" charset="-122"/>
              <a:ea typeface="仿宋_GB2312" pitchFamily="49" charset="-122"/>
            </a:endParaRPr>
          </a:p>
        </p:txBody>
      </p:sp>
      <p:grpSp>
        <p:nvGrpSpPr>
          <p:cNvPr id="122910" name="Group 30"/>
          <p:cNvGrpSpPr>
            <a:grpSpLocks/>
          </p:cNvGrpSpPr>
          <p:nvPr/>
        </p:nvGrpSpPr>
        <p:grpSpPr bwMode="auto">
          <a:xfrm>
            <a:off x="2062163" y="4360863"/>
            <a:ext cx="2027237" cy="1924050"/>
            <a:chOff x="1299" y="2747"/>
            <a:chExt cx="1277" cy="1212"/>
          </a:xfrm>
        </p:grpSpPr>
        <p:sp>
          <p:nvSpPr>
            <p:cNvPr id="122911" name="Text Box 31"/>
            <p:cNvSpPr txBox="1">
              <a:spLocks noChangeAspect="1" noChangeArrowheads="1"/>
            </p:cNvSpPr>
            <p:nvPr/>
          </p:nvSpPr>
          <p:spPr bwMode="auto">
            <a:xfrm>
              <a:off x="1299" y="3312"/>
              <a:ext cx="1277" cy="647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144000" rIns="0" bIns="0"/>
            <a:lstStyle/>
            <a:p>
              <a:pPr algn="ctr" fontAlgn="ctr"/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象函数的</a:t>
              </a:r>
            </a:p>
            <a:p>
              <a:pPr algn="ctr" fontAlgn="ctr"/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代数方程</a:t>
              </a:r>
              <a:r>
                <a:rPr lang="en-US" altLang="zh-CN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(</a:t>
              </a:r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组</a:t>
              </a:r>
              <a:r>
                <a:rPr lang="en-US" altLang="zh-CN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)</a:t>
              </a:r>
              <a:endParaRPr lang="en-US" altLang="zh-CN" b="1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grpSp>
          <p:nvGrpSpPr>
            <p:cNvPr id="122912" name="Group 32"/>
            <p:cNvGrpSpPr>
              <a:grpSpLocks/>
            </p:cNvGrpSpPr>
            <p:nvPr/>
          </p:nvGrpSpPr>
          <p:grpSpPr bwMode="auto">
            <a:xfrm>
              <a:off x="1321" y="2747"/>
              <a:ext cx="678" cy="567"/>
              <a:chOff x="1321" y="2747"/>
              <a:chExt cx="678" cy="567"/>
            </a:xfrm>
          </p:grpSpPr>
          <p:sp>
            <p:nvSpPr>
              <p:cNvPr id="122913" name="Line 33"/>
              <p:cNvSpPr>
                <a:spLocks noChangeShapeType="1"/>
              </p:cNvSpPr>
              <p:nvPr/>
            </p:nvSpPr>
            <p:spPr bwMode="auto">
              <a:xfrm flipH="1" flipV="1">
                <a:off x="1937" y="2747"/>
                <a:ext cx="1" cy="567"/>
              </a:xfrm>
              <a:prstGeom prst="line">
                <a:avLst/>
              </a:prstGeom>
              <a:noFill/>
              <a:ln w="28575">
                <a:solidFill>
                  <a:srgbClr val="000066"/>
                </a:solidFill>
                <a:round/>
                <a:headEnd type="stealth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2914" name="Text Box 34"/>
              <p:cNvSpPr txBox="1">
                <a:spLocks noChangeArrowheads="1"/>
              </p:cNvSpPr>
              <p:nvPr/>
            </p:nvSpPr>
            <p:spPr bwMode="auto">
              <a:xfrm>
                <a:off x="1321" y="2816"/>
                <a:ext cx="678" cy="4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1800" b="1" u="none">
                    <a:solidFill>
                      <a:schemeClr val="hlink"/>
                    </a:solidFill>
                    <a:ea typeface="华文楷体" panose="02010600040101010101" pitchFamily="2" charset="-122"/>
                  </a:rPr>
                  <a:t>Laplace</a:t>
                </a:r>
              </a:p>
              <a:p>
                <a:r>
                  <a:rPr lang="zh-CN" altLang="en-US" sz="2000" b="1" u="none">
                    <a:solidFill>
                      <a:schemeClr val="hlink"/>
                    </a:solidFill>
                    <a:latin typeface="Arial" panose="020B0604020202020204" pitchFamily="34" charset="0"/>
                    <a:ea typeface="华文楷体" panose="02010600040101010101" pitchFamily="2" charset="-122"/>
                  </a:rPr>
                  <a:t>正变换</a:t>
                </a:r>
              </a:p>
            </p:txBody>
          </p:sp>
        </p:grpSp>
      </p:grpSp>
      <p:grpSp>
        <p:nvGrpSpPr>
          <p:cNvPr id="122915" name="Group 35"/>
          <p:cNvGrpSpPr>
            <a:grpSpLocks/>
          </p:cNvGrpSpPr>
          <p:nvPr/>
        </p:nvGrpSpPr>
        <p:grpSpPr bwMode="auto">
          <a:xfrm>
            <a:off x="5619750" y="4365625"/>
            <a:ext cx="2206625" cy="1931988"/>
            <a:chOff x="3540" y="2750"/>
            <a:chExt cx="1390" cy="1217"/>
          </a:xfrm>
        </p:grpSpPr>
        <p:sp>
          <p:nvSpPr>
            <p:cNvPr id="122916" name="Text Box 36"/>
            <p:cNvSpPr txBox="1">
              <a:spLocks noChangeAspect="1" noChangeArrowheads="1"/>
            </p:cNvSpPr>
            <p:nvPr/>
          </p:nvSpPr>
          <p:spPr bwMode="auto">
            <a:xfrm>
              <a:off x="3540" y="3317"/>
              <a:ext cx="1277" cy="650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144000" rIns="0" bIns="0"/>
            <a:lstStyle/>
            <a:p>
              <a:pPr algn="ctr" fontAlgn="ctr"/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微分方程</a:t>
              </a:r>
              <a:r>
                <a:rPr lang="en-US" altLang="zh-CN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(</a:t>
              </a:r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组</a:t>
              </a:r>
              <a:r>
                <a:rPr lang="en-US" altLang="zh-CN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)</a:t>
              </a:r>
            </a:p>
            <a:p>
              <a:pPr algn="ctr" fontAlgn="ctr"/>
              <a:r>
                <a:rPr lang="zh-CN" altLang="en-US" b="1" u="none">
                  <a:solidFill>
                    <a:srgbClr val="000000"/>
                  </a:solidFill>
                  <a:latin typeface="仿宋_GB2312" pitchFamily="49" charset="-122"/>
                  <a:ea typeface="仿宋_GB2312" pitchFamily="49" charset="-122"/>
                </a:rPr>
                <a:t>的解</a:t>
              </a:r>
              <a:endParaRPr lang="zh-CN" altLang="en-US" b="1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grpSp>
          <p:nvGrpSpPr>
            <p:cNvPr id="122917" name="Group 37"/>
            <p:cNvGrpSpPr>
              <a:grpSpLocks/>
            </p:cNvGrpSpPr>
            <p:nvPr/>
          </p:nvGrpSpPr>
          <p:grpSpPr bwMode="auto">
            <a:xfrm>
              <a:off x="4180" y="2750"/>
              <a:ext cx="750" cy="567"/>
              <a:chOff x="4180" y="2750"/>
              <a:chExt cx="750" cy="567"/>
            </a:xfrm>
          </p:grpSpPr>
          <p:sp>
            <p:nvSpPr>
              <p:cNvPr id="122918" name="Line 38"/>
              <p:cNvSpPr>
                <a:spLocks noChangeShapeType="1"/>
              </p:cNvSpPr>
              <p:nvPr/>
            </p:nvSpPr>
            <p:spPr bwMode="auto">
              <a:xfrm flipH="1" flipV="1">
                <a:off x="4180" y="2750"/>
                <a:ext cx="1" cy="567"/>
              </a:xfrm>
              <a:prstGeom prst="line">
                <a:avLst/>
              </a:prstGeom>
              <a:noFill/>
              <a:ln w="28575">
                <a:solidFill>
                  <a:srgbClr val="000066"/>
                </a:solidFill>
                <a:round/>
                <a:headEnd type="stealth" w="med" len="lg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2919" name="Text Box 39"/>
              <p:cNvSpPr txBox="1">
                <a:spLocks noChangeArrowheads="1"/>
              </p:cNvSpPr>
              <p:nvPr/>
            </p:nvSpPr>
            <p:spPr bwMode="auto">
              <a:xfrm>
                <a:off x="4192" y="2812"/>
                <a:ext cx="738" cy="4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1800" b="1" u="none">
                    <a:solidFill>
                      <a:schemeClr val="hlink"/>
                    </a:solidFill>
                    <a:ea typeface="华文楷体" panose="02010600040101010101" pitchFamily="2" charset="-122"/>
                  </a:rPr>
                  <a:t>Laplace</a:t>
                </a:r>
              </a:p>
              <a:p>
                <a:r>
                  <a:rPr lang="zh-CN" altLang="en-US" sz="2000" b="1" u="none">
                    <a:solidFill>
                      <a:schemeClr val="hlink"/>
                    </a:solidFill>
                    <a:ea typeface="华文楷体" panose="02010600040101010101" pitchFamily="2" charset="-122"/>
                  </a:rPr>
                  <a:t>逆变换</a:t>
                </a:r>
              </a:p>
            </p:txBody>
          </p:sp>
        </p:grpSp>
      </p:grpSp>
      <p:sp>
        <p:nvSpPr>
          <p:cNvPr id="122920" name="Rectangle 40"/>
          <p:cNvSpPr>
            <a:spLocks noChangeArrowheads="1"/>
          </p:cNvSpPr>
          <p:nvPr/>
        </p:nvSpPr>
        <p:spPr bwMode="auto">
          <a:xfrm>
            <a:off x="1350963" y="2000250"/>
            <a:ext cx="7208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u="none"/>
              <a:t>(1) 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将微分方程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组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化为象函数的代数方程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组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；</a:t>
            </a:r>
            <a:r>
              <a:rPr lang="zh-CN" altLang="en-US" b="1" u="none">
                <a:latin typeface="宋体" panose="02010600030101010101" pitchFamily="2" charset="-122"/>
              </a:rPr>
              <a:t>   </a:t>
            </a:r>
          </a:p>
        </p:txBody>
      </p:sp>
      <p:sp>
        <p:nvSpPr>
          <p:cNvPr id="122921" name="Rectangle 41"/>
          <p:cNvSpPr>
            <a:spLocks noChangeArrowheads="1"/>
          </p:cNvSpPr>
          <p:nvPr/>
        </p:nvSpPr>
        <p:spPr bwMode="auto">
          <a:xfrm>
            <a:off x="1354138" y="2528888"/>
            <a:ext cx="452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u="none"/>
              <a:t>(2) 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求解代数方程得到象函数；</a:t>
            </a:r>
            <a:r>
              <a:rPr lang="zh-CN" altLang="en-US" b="1" u="none"/>
              <a:t>   </a:t>
            </a:r>
          </a:p>
        </p:txBody>
      </p:sp>
      <p:sp>
        <p:nvSpPr>
          <p:cNvPr id="122922" name="Rectangle 42"/>
          <p:cNvSpPr>
            <a:spLocks noChangeArrowheads="1"/>
          </p:cNvSpPr>
          <p:nvPr/>
        </p:nvSpPr>
        <p:spPr bwMode="auto">
          <a:xfrm>
            <a:off x="1355725" y="3063875"/>
            <a:ext cx="6470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u="none"/>
              <a:t>(3) 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求</a:t>
            </a:r>
            <a:r>
              <a:rPr lang="zh-CN" altLang="en-US" b="1" u="none" baseline="30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b="1" u="none">
                <a:solidFill>
                  <a:srgbClr val="006600"/>
                </a:solidFill>
                <a:ea typeface="楷体_GB2312" pitchFamily="49" charset="-122"/>
              </a:rPr>
              <a:t>Laplace</a:t>
            </a:r>
            <a:r>
              <a:rPr lang="en-US" altLang="zh-CN" b="1" u="none" baseline="30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逆变换得到微分方程</a:t>
            </a:r>
            <a:r>
              <a:rPr lang="en-US" altLang="zh-CN" b="1" u="none">
                <a:solidFill>
                  <a:srgbClr val="006600"/>
                </a:solidFill>
                <a:ea typeface="楷体_GB2312" pitchFamily="49" charset="-122"/>
              </a:rPr>
              <a:t>(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组</a:t>
            </a:r>
            <a:r>
              <a:rPr lang="en-US" altLang="zh-CN" b="1" u="none">
                <a:solidFill>
                  <a:srgbClr val="006600"/>
                </a:solidFill>
                <a:ea typeface="楷体_GB2312" pitchFamily="49" charset="-122"/>
              </a:rPr>
              <a:t>)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的解。</a:t>
            </a:r>
            <a:r>
              <a:rPr lang="zh-CN" altLang="en-US" b="1" u="none"/>
              <a:t>   </a:t>
            </a:r>
          </a:p>
        </p:txBody>
      </p:sp>
      <p:grpSp>
        <p:nvGrpSpPr>
          <p:cNvPr id="122928" name="Group 48"/>
          <p:cNvGrpSpPr>
            <a:grpSpLocks/>
          </p:cNvGrpSpPr>
          <p:nvPr/>
        </p:nvGrpSpPr>
        <p:grpSpPr bwMode="auto">
          <a:xfrm>
            <a:off x="533400" y="1238250"/>
            <a:ext cx="8258175" cy="495300"/>
            <a:chOff x="336" y="780"/>
            <a:chExt cx="5202" cy="312"/>
          </a:xfrm>
        </p:grpSpPr>
        <p:sp>
          <p:nvSpPr>
            <p:cNvPr id="122924" name="Rectangle 44"/>
            <p:cNvSpPr>
              <a:spLocks noChangeArrowheads="1"/>
            </p:cNvSpPr>
            <p:nvPr/>
          </p:nvSpPr>
          <p:spPr bwMode="auto">
            <a:xfrm>
              <a:off x="942" y="780"/>
              <a:ext cx="4596" cy="31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22925" name="Object 45"/>
            <p:cNvGraphicFramePr>
              <a:graphicFrameLocks/>
            </p:cNvGraphicFramePr>
            <p:nvPr/>
          </p:nvGraphicFramePr>
          <p:xfrm>
            <a:off x="1182" y="796"/>
            <a:ext cx="431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公式" r:id="rId5" imgW="7213320" imgH="431640" progId="Equation.3">
                    <p:embed/>
                  </p:oleObj>
                </mc:Choice>
                <mc:Fallback>
                  <p:oleObj name="公式" r:id="rId5" imgW="7213320" imgH="431640" progId="Equation.3">
                    <p:embed/>
                    <p:pic>
                      <p:nvPicPr>
                        <p:cNvPr id="122925" name="Object 4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2" y="796"/>
                          <a:ext cx="431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926" name="Rectangle 46"/>
            <p:cNvSpPr>
              <a:spLocks noChangeArrowheads="1"/>
            </p:cNvSpPr>
            <p:nvPr/>
          </p:nvSpPr>
          <p:spPr bwMode="auto">
            <a:xfrm>
              <a:off x="336" y="785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ctr"/>
              <a:r>
                <a:rPr lang="zh-CN" altLang="en-US" b="1" u="none">
                  <a:solidFill>
                    <a:srgbClr val="0000FF"/>
                  </a:solidFill>
                  <a:latin typeface="宋体" panose="02010600030101010101" pitchFamily="2" charset="-122"/>
                </a:rPr>
                <a:t>工具</a:t>
              </a:r>
            </a:p>
          </p:txBody>
        </p:sp>
        <p:pic>
          <p:nvPicPr>
            <p:cNvPr id="122927" name="Picture 47" descr="复件 L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" y="870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2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2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2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2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2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2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22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22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2" grpId="0"/>
      <p:bldP spid="122903" grpId="0"/>
      <p:bldP spid="122909" grpId="0" animBg="1"/>
      <p:bldP spid="122920" grpId="0"/>
      <p:bldP spid="122921" grpId="0"/>
      <p:bldP spid="1229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1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2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3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4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7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1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3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9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042" name="Picture 1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5048" name="Group 120"/>
          <p:cNvGrpSpPr>
            <a:grpSpLocks/>
          </p:cNvGrpSpPr>
          <p:nvPr/>
        </p:nvGrpSpPr>
        <p:grpSpPr bwMode="auto">
          <a:xfrm>
            <a:off x="1173163" y="495300"/>
            <a:ext cx="7932737" cy="5572125"/>
            <a:chOff x="739" y="312"/>
            <a:chExt cx="4997" cy="3510"/>
          </a:xfrm>
        </p:grpSpPr>
        <p:grpSp>
          <p:nvGrpSpPr>
            <p:cNvPr id="125047" name="Group 119"/>
            <p:cNvGrpSpPr>
              <a:grpSpLocks/>
            </p:cNvGrpSpPr>
            <p:nvPr/>
          </p:nvGrpSpPr>
          <p:grpSpPr bwMode="auto">
            <a:xfrm>
              <a:off x="739" y="312"/>
              <a:ext cx="4997" cy="3480"/>
              <a:chOff x="739" y="312"/>
              <a:chExt cx="4997" cy="3480"/>
            </a:xfrm>
          </p:grpSpPr>
          <p:graphicFrame>
            <p:nvGraphicFramePr>
              <p:cNvPr id="125045" name="Object 117"/>
              <p:cNvGraphicFramePr>
                <a:graphicFrameLocks noChangeAspect="1"/>
              </p:cNvGraphicFramePr>
              <p:nvPr/>
            </p:nvGraphicFramePr>
            <p:xfrm>
              <a:off x="895" y="312"/>
              <a:ext cx="4841" cy="3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409" name="位图图像" r:id="rId6" imgW="7685714" imgH="5525271" progId="Paint.Picture">
                      <p:embed/>
                    </p:oleObj>
                  </mc:Choice>
                  <mc:Fallback>
                    <p:oleObj name="位图图像" r:id="rId6" imgW="7685714" imgH="5525271" progId="Paint.Picture">
                      <p:embed/>
                      <p:pic>
                        <p:nvPicPr>
                          <p:cNvPr id="125045" name="Object 1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lum contrast="3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95" y="312"/>
                            <a:ext cx="4841" cy="34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25046" name="Group 118"/>
              <p:cNvGrpSpPr>
                <a:grpSpLocks/>
              </p:cNvGrpSpPr>
              <p:nvPr/>
            </p:nvGrpSpPr>
            <p:grpSpPr bwMode="auto">
              <a:xfrm>
                <a:off x="739" y="1315"/>
                <a:ext cx="2418" cy="2445"/>
                <a:chOff x="739" y="1315"/>
                <a:chExt cx="2418" cy="2445"/>
              </a:xfrm>
            </p:grpSpPr>
            <p:pic>
              <p:nvPicPr>
                <p:cNvPr id="124980" name="Picture 52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9" y="3572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984" name="Picture 56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0" y="1341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988" name="Picture 60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1" y="1900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992" name="Picture 64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2" y="2459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996" name="Picture 68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9" y="3026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001" name="Picture 73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2" y="1315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005" name="Picture 77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3" y="3032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009" name="Picture 81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4" y="2427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013" name="Picture 85" descr="L"/>
                <p:cNvPicPr>
                  <a:picLocks noChangeArrowheads="1"/>
                </p:cNvPicPr>
                <p:nvPr/>
              </p:nvPicPr>
              <p:blipFill>
                <a:blip r:embed="rId8">
                  <a:lum contrast="12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5" y="1864"/>
                  <a:ext cx="172" cy="1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125014" name="Line 86"/>
            <p:cNvSpPr>
              <a:spLocks noChangeShapeType="1"/>
            </p:cNvSpPr>
            <p:nvPr/>
          </p:nvSpPr>
          <p:spPr bwMode="auto">
            <a:xfrm>
              <a:off x="2778" y="1212"/>
              <a:ext cx="0" cy="2610"/>
            </a:xfrm>
            <a:prstGeom prst="line">
              <a:avLst/>
            </a:prstGeom>
            <a:noFill/>
            <a:ln w="19050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4975" name="Rectangle 47"/>
          <p:cNvSpPr>
            <a:spLocks noChangeArrowheads="1"/>
          </p:cNvSpPr>
          <p:nvPr/>
        </p:nvSpPr>
        <p:spPr bwMode="auto">
          <a:xfrm>
            <a:off x="528638" y="1244600"/>
            <a:ext cx="5481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9"/>
              </a:buBlip>
            </a:pPr>
            <a:r>
              <a:rPr lang="en-US" altLang="zh-CN" b="1" u="none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几个常用函数的</a:t>
            </a:r>
            <a:r>
              <a:rPr lang="zh-CN" altLang="en-US" b="1" u="none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b="1" u="none">
                <a:solidFill>
                  <a:srgbClr val="006600"/>
                </a:solidFill>
                <a:ea typeface="楷体_GB2312" pitchFamily="49" charset="-122"/>
              </a:rPr>
              <a:t>Laplace</a:t>
            </a:r>
            <a:r>
              <a:rPr lang="en-US" altLang="zh-CN" b="1" u="none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b="1" u="none">
                <a:solidFill>
                  <a:srgbClr val="006600"/>
                </a:solidFill>
                <a:ea typeface="楷体_GB2312" pitchFamily="49" charset="-122"/>
              </a:rPr>
              <a:t>变换      </a:t>
            </a:r>
          </a:p>
        </p:txBody>
      </p:sp>
      <p:sp>
        <p:nvSpPr>
          <p:cNvPr id="125015" name="Rectangle 87"/>
          <p:cNvSpPr>
            <a:spLocks noChangeArrowheads="1"/>
          </p:cNvSpPr>
          <p:nvPr/>
        </p:nvSpPr>
        <p:spPr bwMode="auto">
          <a:xfrm>
            <a:off x="536575" y="528638"/>
            <a:ext cx="4613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六、求解常微分方程</a:t>
            </a:r>
            <a:r>
              <a:rPr lang="en-US" altLang="zh-CN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组</a:t>
            </a:r>
            <a:r>
              <a:rPr lang="en-US" altLang="zh-CN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)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4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2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50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2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2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2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3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4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4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4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4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4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4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46" name="Rectangle 22"/>
          <p:cNvSpPr>
            <a:spLocks noChangeArrowheads="1"/>
          </p:cNvSpPr>
          <p:nvPr/>
        </p:nvSpPr>
        <p:spPr bwMode="auto">
          <a:xfrm>
            <a:off x="528638" y="1235075"/>
            <a:ext cx="6799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kumimoji="0" lang="en-US" altLang="zh-CN" b="1" u="none">
                <a:solidFill>
                  <a:srgbClr val="006600"/>
                </a:solidFill>
              </a:rPr>
              <a:t> </a:t>
            </a:r>
            <a:r>
              <a:rPr kumimoji="0"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已知复数的实部与虚部，求模与</a:t>
            </a:r>
            <a:r>
              <a:rPr kumimoji="0"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0"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主</a:t>
            </a:r>
            <a:r>
              <a:rPr kumimoji="0"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kumimoji="0"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辐角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129075" name="Rectangle 51"/>
          <p:cNvSpPr>
            <a:spLocks noChangeArrowheads="1"/>
          </p:cNvSpPr>
          <p:nvPr/>
        </p:nvSpPr>
        <p:spPr bwMode="auto">
          <a:xfrm>
            <a:off x="536575" y="528638"/>
            <a:ext cx="2166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七、其它 </a:t>
            </a:r>
          </a:p>
        </p:txBody>
      </p:sp>
      <p:grpSp>
        <p:nvGrpSpPr>
          <p:cNvPr id="129109" name="Group 85"/>
          <p:cNvGrpSpPr>
            <a:grpSpLocks/>
          </p:cNvGrpSpPr>
          <p:nvPr/>
        </p:nvGrpSpPr>
        <p:grpSpPr bwMode="auto">
          <a:xfrm>
            <a:off x="533400" y="1963738"/>
            <a:ext cx="7540625" cy="706437"/>
            <a:chOff x="336" y="1237"/>
            <a:chExt cx="4750" cy="445"/>
          </a:xfrm>
        </p:grpSpPr>
        <p:sp>
          <p:nvSpPr>
            <p:cNvPr id="129093" name="Rectangle 69"/>
            <p:cNvSpPr>
              <a:spLocks noChangeArrowheads="1"/>
            </p:cNvSpPr>
            <p:nvPr/>
          </p:nvSpPr>
          <p:spPr bwMode="auto">
            <a:xfrm>
              <a:off x="336" y="1394"/>
              <a:ext cx="18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0"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求复数的方根</a:t>
              </a:r>
            </a:p>
          </p:txBody>
        </p:sp>
        <p:grpSp>
          <p:nvGrpSpPr>
            <p:cNvPr id="129094" name="Group 70"/>
            <p:cNvGrpSpPr>
              <a:grpSpLocks/>
            </p:cNvGrpSpPr>
            <p:nvPr/>
          </p:nvGrpSpPr>
          <p:grpSpPr bwMode="auto">
            <a:xfrm>
              <a:off x="1783" y="1237"/>
              <a:ext cx="3303" cy="424"/>
              <a:chOff x="937" y="1081"/>
              <a:chExt cx="3303" cy="424"/>
            </a:xfrm>
          </p:grpSpPr>
          <p:graphicFrame>
            <p:nvGraphicFramePr>
              <p:cNvPr id="129095" name="Object 71"/>
              <p:cNvGraphicFramePr>
                <a:graphicFrameLocks/>
              </p:cNvGraphicFramePr>
              <p:nvPr/>
            </p:nvGraphicFramePr>
            <p:xfrm>
              <a:off x="937" y="1081"/>
              <a:ext cx="1951" cy="4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3" name="公式" r:id="rId6" imgW="3098520" imgH="672840" progId="Equation.3">
                      <p:embed/>
                    </p:oleObj>
                  </mc:Choice>
                  <mc:Fallback>
                    <p:oleObj name="公式" r:id="rId6" imgW="3098520" imgH="672840" progId="Equation.3">
                      <p:embed/>
                      <p:pic>
                        <p:nvPicPr>
                          <p:cNvPr id="129095" name="Object 7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37" y="1081"/>
                            <a:ext cx="1951" cy="4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9096" name="Object 72"/>
              <p:cNvGraphicFramePr>
                <a:graphicFrameLocks noChangeAspect="1"/>
              </p:cNvGraphicFramePr>
              <p:nvPr/>
            </p:nvGraphicFramePr>
            <p:xfrm>
              <a:off x="2996" y="1298"/>
              <a:ext cx="1244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4" name="公式" r:id="rId8" imgW="2323800" imgH="342720" progId="Equation.3">
                      <p:embed/>
                    </p:oleObj>
                  </mc:Choice>
                  <mc:Fallback>
                    <p:oleObj name="公式" r:id="rId8" imgW="2323800" imgH="342720" progId="Equation.3">
                      <p:embed/>
                      <p:pic>
                        <p:nvPicPr>
                          <p:cNvPr id="129096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96" y="1298"/>
                            <a:ext cx="1244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9097" name="Object 73"/>
              <p:cNvGraphicFramePr>
                <a:graphicFrameLocks/>
              </p:cNvGraphicFramePr>
              <p:nvPr/>
            </p:nvGraphicFramePr>
            <p:xfrm>
              <a:off x="1086" y="1262"/>
              <a:ext cx="104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5" name="公式" r:id="rId10" imgW="164880" imgH="380880" progId="Equation.3">
                      <p:embed/>
                    </p:oleObj>
                  </mc:Choice>
                  <mc:Fallback>
                    <p:oleObj name="公式" r:id="rId10" imgW="164880" imgH="380880" progId="Equation.3">
                      <p:embed/>
                      <p:pic>
                        <p:nvPicPr>
                          <p:cNvPr id="129097" name="Object 7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86" y="1262"/>
                            <a:ext cx="104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29112" name="Group 88"/>
          <p:cNvGrpSpPr>
            <a:grpSpLocks/>
          </p:cNvGrpSpPr>
          <p:nvPr/>
        </p:nvGrpSpPr>
        <p:grpSpPr bwMode="auto">
          <a:xfrm>
            <a:off x="533400" y="5076825"/>
            <a:ext cx="3978275" cy="723900"/>
            <a:chOff x="336" y="3198"/>
            <a:chExt cx="2506" cy="456"/>
          </a:xfrm>
        </p:grpSpPr>
        <p:graphicFrame>
          <p:nvGraphicFramePr>
            <p:cNvPr id="129098" name="Object 74"/>
            <p:cNvGraphicFramePr>
              <a:graphicFrameLocks/>
            </p:cNvGraphicFramePr>
            <p:nvPr/>
          </p:nvGraphicFramePr>
          <p:xfrm>
            <a:off x="1427" y="3198"/>
            <a:ext cx="1415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6" name="公式" r:id="rId12" imgW="2247840" imgH="723600" progId="Equation.3">
                    <p:embed/>
                  </p:oleObj>
                </mc:Choice>
                <mc:Fallback>
                  <p:oleObj name="公式" r:id="rId12" imgW="2247840" imgH="723600" progId="Equation.3">
                    <p:embed/>
                    <p:pic>
                      <p:nvPicPr>
                        <p:cNvPr id="129098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7" y="3198"/>
                          <a:ext cx="1415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9099" name="Rectangle 75"/>
            <p:cNvSpPr>
              <a:spLocks noChangeArrowheads="1"/>
            </p:cNvSpPr>
            <p:nvPr/>
          </p:nvSpPr>
          <p:spPr bwMode="auto">
            <a:xfrm>
              <a:off x="336" y="3295"/>
              <a:ext cx="13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求导公式</a:t>
              </a:r>
            </a:p>
          </p:txBody>
        </p:sp>
      </p:grpSp>
      <p:grpSp>
        <p:nvGrpSpPr>
          <p:cNvPr id="129110" name="Group 86"/>
          <p:cNvGrpSpPr>
            <a:grpSpLocks/>
          </p:cNvGrpSpPr>
          <p:nvPr/>
        </p:nvGrpSpPr>
        <p:grpSpPr bwMode="auto">
          <a:xfrm>
            <a:off x="533400" y="3011488"/>
            <a:ext cx="7896225" cy="979487"/>
            <a:chOff x="336" y="1897"/>
            <a:chExt cx="4974" cy="617"/>
          </a:xfrm>
        </p:grpSpPr>
        <p:grpSp>
          <p:nvGrpSpPr>
            <p:cNvPr id="129100" name="Group 76"/>
            <p:cNvGrpSpPr>
              <a:grpSpLocks/>
            </p:cNvGrpSpPr>
            <p:nvPr/>
          </p:nvGrpSpPr>
          <p:grpSpPr bwMode="auto">
            <a:xfrm>
              <a:off x="1406" y="2301"/>
              <a:ext cx="3904" cy="213"/>
              <a:chOff x="854" y="795"/>
              <a:chExt cx="3904" cy="213"/>
            </a:xfrm>
          </p:grpSpPr>
          <p:graphicFrame>
            <p:nvGraphicFramePr>
              <p:cNvPr id="129101" name="Object 77"/>
              <p:cNvGraphicFramePr>
                <a:graphicFrameLocks noChangeAspect="1"/>
              </p:cNvGraphicFramePr>
              <p:nvPr/>
            </p:nvGraphicFramePr>
            <p:xfrm>
              <a:off x="854" y="795"/>
              <a:ext cx="2585" cy="2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7" name="公式" r:id="rId14" imgW="4089240" imgH="342720" progId="Equation.3">
                      <p:embed/>
                    </p:oleObj>
                  </mc:Choice>
                  <mc:Fallback>
                    <p:oleObj name="公式" r:id="rId14" imgW="4089240" imgH="342720" progId="Equation.3">
                      <p:embed/>
                      <p:pic>
                        <p:nvPicPr>
                          <p:cNvPr id="129101" name="Object 7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4" y="795"/>
                            <a:ext cx="2585" cy="2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9102" name="Object 78"/>
              <p:cNvGraphicFramePr>
                <a:graphicFrameLocks noChangeAspect="1"/>
              </p:cNvGraphicFramePr>
              <p:nvPr/>
            </p:nvGraphicFramePr>
            <p:xfrm>
              <a:off x="3534" y="800"/>
              <a:ext cx="1224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8" name="公式" r:id="rId16" imgW="2286000" imgH="342720" progId="Equation.3">
                      <p:embed/>
                    </p:oleObj>
                  </mc:Choice>
                  <mc:Fallback>
                    <p:oleObj name="公式" r:id="rId16" imgW="2286000" imgH="342720" progId="Equation.3">
                      <p:embed/>
                      <p:pic>
                        <p:nvPicPr>
                          <p:cNvPr id="129102" name="Object 7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34" y="800"/>
                            <a:ext cx="1224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29105" name="Rectangle 81"/>
            <p:cNvSpPr>
              <a:spLocks noChangeArrowheads="1"/>
            </p:cNvSpPr>
            <p:nvPr/>
          </p:nvSpPr>
          <p:spPr bwMode="auto">
            <a:xfrm>
              <a:off x="336" y="1897"/>
              <a:ext cx="11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0"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对数函数   </a:t>
              </a:r>
            </a:p>
          </p:txBody>
        </p:sp>
        <p:graphicFrame>
          <p:nvGraphicFramePr>
            <p:cNvPr id="129106" name="Object 82"/>
            <p:cNvGraphicFramePr>
              <a:graphicFrameLocks noChangeAspect="1"/>
            </p:cNvGraphicFramePr>
            <p:nvPr/>
          </p:nvGraphicFramePr>
          <p:xfrm>
            <a:off x="1406" y="1942"/>
            <a:ext cx="1950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9" name="公式" r:id="rId18" imgW="3085920" imgH="342720" progId="Equation.3">
                    <p:embed/>
                  </p:oleObj>
                </mc:Choice>
                <mc:Fallback>
                  <p:oleObj name="公式" r:id="rId18" imgW="3085920" imgH="342720" progId="Equation.3">
                    <p:embed/>
                    <p:pic>
                      <p:nvPicPr>
                        <p:cNvPr id="129106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6" y="1942"/>
                          <a:ext cx="1950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9111" name="Group 87"/>
          <p:cNvGrpSpPr>
            <a:grpSpLocks/>
          </p:cNvGrpSpPr>
          <p:nvPr/>
        </p:nvGrpSpPr>
        <p:grpSpPr bwMode="auto">
          <a:xfrm>
            <a:off x="534988" y="4365625"/>
            <a:ext cx="3411537" cy="476250"/>
            <a:chOff x="337" y="2750"/>
            <a:chExt cx="2149" cy="300"/>
          </a:xfrm>
        </p:grpSpPr>
        <p:graphicFrame>
          <p:nvGraphicFramePr>
            <p:cNvPr id="129103" name="Object 79"/>
            <p:cNvGraphicFramePr>
              <a:graphicFrameLocks/>
            </p:cNvGraphicFramePr>
            <p:nvPr/>
          </p:nvGraphicFramePr>
          <p:xfrm>
            <a:off x="1214" y="2751"/>
            <a:ext cx="55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" name="公式" r:id="rId20" imgW="876240" imgH="380880" progId="Equation.3">
                    <p:embed/>
                  </p:oleObj>
                </mc:Choice>
                <mc:Fallback>
                  <p:oleObj name="公式" r:id="rId20" imgW="876240" imgH="380880" progId="Equation.3">
                    <p:embed/>
                    <p:pic>
                      <p:nvPicPr>
                        <p:cNvPr id="129103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4" y="2751"/>
                          <a:ext cx="55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9107" name="Rectangle 83"/>
            <p:cNvSpPr>
              <a:spLocks noChangeArrowheads="1"/>
            </p:cNvSpPr>
            <p:nvPr/>
          </p:nvSpPr>
          <p:spPr bwMode="auto">
            <a:xfrm>
              <a:off x="337" y="2762"/>
              <a:ext cx="10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0"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幂函数   </a:t>
              </a:r>
            </a:p>
          </p:txBody>
        </p:sp>
        <p:graphicFrame>
          <p:nvGraphicFramePr>
            <p:cNvPr id="129108" name="Object 84"/>
            <p:cNvGraphicFramePr>
              <a:graphicFrameLocks/>
            </p:cNvGraphicFramePr>
            <p:nvPr/>
          </p:nvGraphicFramePr>
          <p:xfrm>
            <a:off x="1816" y="2750"/>
            <a:ext cx="67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" name="公式" r:id="rId22" imgW="1066680" imgH="368280" progId="Equation.3">
                    <p:embed/>
                  </p:oleObj>
                </mc:Choice>
                <mc:Fallback>
                  <p:oleObj name="公式" r:id="rId22" imgW="1066680" imgH="368280" progId="Equation.3">
                    <p:embed/>
                    <p:pic>
                      <p:nvPicPr>
                        <p:cNvPr id="129108" name="Object 8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6" y="2750"/>
                          <a:ext cx="67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9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9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9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9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9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9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46" grpId="0"/>
      <p:bldP spid="12907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6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66" name="Rectangle 22"/>
          <p:cNvSpPr>
            <a:spLocks noChangeArrowheads="1"/>
          </p:cNvSpPr>
          <p:nvPr/>
        </p:nvSpPr>
        <p:spPr bwMode="auto">
          <a:xfrm>
            <a:off x="536575" y="528638"/>
            <a:ext cx="214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七、其它 </a:t>
            </a:r>
          </a:p>
        </p:txBody>
      </p:sp>
      <p:sp>
        <p:nvSpPr>
          <p:cNvPr id="134172" name="Rectangle 28"/>
          <p:cNvSpPr>
            <a:spLocks noChangeArrowheads="1"/>
          </p:cNvSpPr>
          <p:nvPr/>
        </p:nvSpPr>
        <p:spPr bwMode="auto">
          <a:xfrm>
            <a:off x="3821113" y="2489200"/>
            <a:ext cx="3673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b="1" u="none"/>
          </a:p>
        </p:txBody>
      </p:sp>
      <p:grpSp>
        <p:nvGrpSpPr>
          <p:cNvPr id="134200" name="Group 56"/>
          <p:cNvGrpSpPr>
            <a:grpSpLocks/>
          </p:cNvGrpSpPr>
          <p:nvPr/>
        </p:nvGrpSpPr>
        <p:grpSpPr bwMode="auto">
          <a:xfrm>
            <a:off x="530225" y="1195388"/>
            <a:ext cx="8423275" cy="1187450"/>
            <a:chOff x="334" y="753"/>
            <a:chExt cx="5306" cy="748"/>
          </a:xfrm>
        </p:grpSpPr>
        <p:sp>
          <p:nvSpPr>
            <p:cNvPr id="134167" name="Rectangle 23"/>
            <p:cNvSpPr>
              <a:spLocks noChangeArrowheads="1"/>
            </p:cNvSpPr>
            <p:nvPr/>
          </p:nvSpPr>
          <p:spPr bwMode="auto">
            <a:xfrm>
              <a:off x="334" y="754"/>
              <a:ext cx="18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柯西积分定理</a:t>
              </a:r>
            </a:p>
          </p:txBody>
        </p:sp>
        <p:graphicFrame>
          <p:nvGraphicFramePr>
            <p:cNvPr id="134170" name="Object 26"/>
            <p:cNvGraphicFramePr>
              <a:graphicFrameLocks/>
            </p:cNvGraphicFramePr>
            <p:nvPr/>
          </p:nvGraphicFramePr>
          <p:xfrm>
            <a:off x="2147" y="1157"/>
            <a:ext cx="113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7" name="公式" r:id="rId6" imgW="1854000" imgH="545760" progId="Equation.3">
                    <p:embed/>
                  </p:oleObj>
                </mc:Choice>
                <mc:Fallback>
                  <p:oleObj name="公式" r:id="rId6" imgW="1854000" imgH="545760" progId="Equation.3">
                    <p:embed/>
                    <p:pic>
                      <p:nvPicPr>
                        <p:cNvPr id="13417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7" y="1157"/>
                          <a:ext cx="1136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75" name="Rectangle 31"/>
            <p:cNvSpPr>
              <a:spLocks noChangeArrowheads="1"/>
            </p:cNvSpPr>
            <p:nvPr/>
          </p:nvSpPr>
          <p:spPr bwMode="auto">
            <a:xfrm>
              <a:off x="1815" y="753"/>
              <a:ext cx="38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函数         在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D</a:t>
              </a:r>
              <a:r>
                <a:rPr lang="en-US" altLang="zh-CN" b="1" i="1" u="none" baseline="-25000"/>
                <a:t> </a:t>
              </a:r>
              <a:r>
                <a:rPr lang="zh-CN" altLang="en-US" b="1" u="none"/>
                <a:t>内解析，</a:t>
              </a:r>
              <a:r>
                <a:rPr lang="zh-CN" altLang="en-US" b="1" u="none">
                  <a:solidFill>
                    <a:srgbClr val="000000"/>
                  </a:solidFill>
                </a:rPr>
                <a:t>在</a:t>
              </a:r>
              <a:r>
                <a:rPr lang="zh-CN" altLang="en-US" b="1" u="none"/>
                <a:t>边界</a:t>
              </a:r>
              <a:r>
                <a:rPr lang="zh-CN" altLang="en-US" b="1" u="none" baseline="-25000"/>
                <a:t>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C</a:t>
              </a:r>
              <a:r>
                <a:rPr lang="en-US" altLang="zh-CN" b="1" u="none" baseline="-25000">
                  <a:solidFill>
                    <a:srgbClr val="000000"/>
                  </a:solidFill>
                </a:rPr>
                <a:t> </a:t>
              </a:r>
              <a:r>
                <a:rPr lang="zh-CN" altLang="en-US" b="1" u="none"/>
                <a:t>上连续， </a:t>
              </a:r>
            </a:p>
          </p:txBody>
        </p:sp>
        <p:graphicFrame>
          <p:nvGraphicFramePr>
            <p:cNvPr id="134173" name="Object 29"/>
            <p:cNvGraphicFramePr>
              <a:graphicFrameLocks/>
            </p:cNvGraphicFramePr>
            <p:nvPr/>
          </p:nvGraphicFramePr>
          <p:xfrm>
            <a:off x="2271" y="80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8" name="公式" r:id="rId8" imgW="634680" imgH="342720" progId="Equation.3">
                    <p:embed/>
                  </p:oleObj>
                </mc:Choice>
                <mc:Fallback>
                  <p:oleObj name="公式" r:id="rId8" imgW="634680" imgH="342720" progId="Equation.3">
                    <p:embed/>
                    <p:pic>
                      <p:nvPicPr>
                        <p:cNvPr id="134173" name="Object 2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1" y="80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93" name="Rectangle 49"/>
            <p:cNvSpPr>
              <a:spLocks noChangeArrowheads="1"/>
            </p:cNvSpPr>
            <p:nvPr/>
          </p:nvSpPr>
          <p:spPr bwMode="auto">
            <a:xfrm>
              <a:off x="1818" y="1189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则   </a:t>
              </a:r>
            </a:p>
          </p:txBody>
        </p:sp>
      </p:grpSp>
      <p:grpSp>
        <p:nvGrpSpPr>
          <p:cNvPr id="134201" name="Group 57"/>
          <p:cNvGrpSpPr>
            <a:grpSpLocks/>
          </p:cNvGrpSpPr>
          <p:nvPr/>
        </p:nvGrpSpPr>
        <p:grpSpPr bwMode="auto">
          <a:xfrm>
            <a:off x="533400" y="2873375"/>
            <a:ext cx="8420100" cy="1395413"/>
            <a:chOff x="336" y="1810"/>
            <a:chExt cx="5304" cy="879"/>
          </a:xfrm>
        </p:grpSpPr>
        <p:graphicFrame>
          <p:nvGraphicFramePr>
            <p:cNvPr id="134182" name="Object 38"/>
            <p:cNvGraphicFramePr>
              <a:graphicFrameLocks/>
            </p:cNvGraphicFramePr>
            <p:nvPr/>
          </p:nvGraphicFramePr>
          <p:xfrm>
            <a:off x="2145" y="2194"/>
            <a:ext cx="268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9" name="公式" r:id="rId10" imgW="4267080" imgH="787320" progId="Equation.3">
                    <p:embed/>
                  </p:oleObj>
                </mc:Choice>
                <mc:Fallback>
                  <p:oleObj name="公式" r:id="rId10" imgW="4267080" imgH="787320" progId="Equation.3">
                    <p:embed/>
                    <p:pic>
                      <p:nvPicPr>
                        <p:cNvPr id="134182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5" y="2194"/>
                          <a:ext cx="2688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83" name="Rectangle 39"/>
            <p:cNvSpPr>
              <a:spLocks noChangeArrowheads="1"/>
            </p:cNvSpPr>
            <p:nvPr/>
          </p:nvSpPr>
          <p:spPr bwMode="auto">
            <a:xfrm>
              <a:off x="336" y="1811"/>
              <a:ext cx="18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柯西积分公式</a:t>
              </a:r>
            </a:p>
          </p:txBody>
        </p:sp>
        <p:sp>
          <p:nvSpPr>
            <p:cNvPr id="134194" name="Rectangle 50"/>
            <p:cNvSpPr>
              <a:spLocks noChangeArrowheads="1"/>
            </p:cNvSpPr>
            <p:nvPr/>
          </p:nvSpPr>
          <p:spPr bwMode="auto">
            <a:xfrm>
              <a:off x="1815" y="1810"/>
              <a:ext cx="38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函数         在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D</a:t>
              </a:r>
              <a:r>
                <a:rPr lang="en-US" altLang="zh-CN" b="1" i="1" u="none" baseline="-25000"/>
                <a:t> </a:t>
              </a:r>
              <a:r>
                <a:rPr lang="zh-CN" altLang="en-US" b="1" u="none"/>
                <a:t>内解析，</a:t>
              </a:r>
              <a:r>
                <a:rPr lang="zh-CN" altLang="en-US" b="1" u="none">
                  <a:solidFill>
                    <a:srgbClr val="000000"/>
                  </a:solidFill>
                </a:rPr>
                <a:t>在</a:t>
              </a:r>
              <a:r>
                <a:rPr lang="zh-CN" altLang="en-US" b="1" u="none"/>
                <a:t>边界</a:t>
              </a:r>
              <a:r>
                <a:rPr lang="zh-CN" altLang="en-US" b="1" u="none" baseline="-25000"/>
                <a:t>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C</a:t>
              </a:r>
              <a:r>
                <a:rPr lang="en-US" altLang="zh-CN" b="1" u="none" baseline="-25000">
                  <a:solidFill>
                    <a:srgbClr val="000000"/>
                  </a:solidFill>
                </a:rPr>
                <a:t> </a:t>
              </a:r>
              <a:r>
                <a:rPr lang="zh-CN" altLang="en-US" b="1" u="none"/>
                <a:t>上连续，</a:t>
              </a:r>
            </a:p>
          </p:txBody>
        </p:sp>
        <p:graphicFrame>
          <p:nvGraphicFramePr>
            <p:cNvPr id="134195" name="Object 51"/>
            <p:cNvGraphicFramePr>
              <a:graphicFrameLocks/>
            </p:cNvGraphicFramePr>
            <p:nvPr/>
          </p:nvGraphicFramePr>
          <p:xfrm>
            <a:off x="2271" y="185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0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134195" name="Object 5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1" y="1857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96" name="Rectangle 52"/>
            <p:cNvSpPr>
              <a:spLocks noChangeArrowheads="1"/>
            </p:cNvSpPr>
            <p:nvPr/>
          </p:nvSpPr>
          <p:spPr bwMode="auto">
            <a:xfrm>
              <a:off x="1819" y="2294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则   </a:t>
              </a:r>
            </a:p>
          </p:txBody>
        </p:sp>
      </p:grpSp>
      <p:grpSp>
        <p:nvGrpSpPr>
          <p:cNvPr id="134202" name="Group 58"/>
          <p:cNvGrpSpPr>
            <a:grpSpLocks/>
          </p:cNvGrpSpPr>
          <p:nvPr/>
        </p:nvGrpSpPr>
        <p:grpSpPr bwMode="auto">
          <a:xfrm>
            <a:off x="533400" y="4722813"/>
            <a:ext cx="8410575" cy="1428750"/>
            <a:chOff x="336" y="2975"/>
            <a:chExt cx="5298" cy="900"/>
          </a:xfrm>
        </p:grpSpPr>
        <p:graphicFrame>
          <p:nvGraphicFramePr>
            <p:cNvPr id="134187" name="Object 43"/>
            <p:cNvGraphicFramePr>
              <a:graphicFrameLocks/>
            </p:cNvGraphicFramePr>
            <p:nvPr/>
          </p:nvGraphicFramePr>
          <p:xfrm>
            <a:off x="2141" y="3372"/>
            <a:ext cx="3296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1" name="公式" r:id="rId13" imgW="5232240" imgH="799920" progId="Equation.3">
                    <p:embed/>
                  </p:oleObj>
                </mc:Choice>
                <mc:Fallback>
                  <p:oleObj name="公式" r:id="rId13" imgW="5232240" imgH="799920" progId="Equation.3">
                    <p:embed/>
                    <p:pic>
                      <p:nvPicPr>
                        <p:cNvPr id="134187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1" y="3372"/>
                          <a:ext cx="3296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90" name="Rectangle 46"/>
            <p:cNvSpPr>
              <a:spLocks noChangeArrowheads="1"/>
            </p:cNvSpPr>
            <p:nvPr/>
          </p:nvSpPr>
          <p:spPr bwMode="auto">
            <a:xfrm>
              <a:off x="336" y="2976"/>
              <a:ext cx="1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高阶导数公式</a:t>
              </a:r>
            </a:p>
          </p:txBody>
        </p:sp>
        <p:sp>
          <p:nvSpPr>
            <p:cNvPr id="134197" name="Rectangle 53"/>
            <p:cNvSpPr>
              <a:spLocks noChangeArrowheads="1"/>
            </p:cNvSpPr>
            <p:nvPr/>
          </p:nvSpPr>
          <p:spPr bwMode="auto">
            <a:xfrm>
              <a:off x="1809" y="2975"/>
              <a:ext cx="38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函数         在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D</a:t>
              </a:r>
              <a:r>
                <a:rPr lang="en-US" altLang="zh-CN" b="1" i="1" u="none" baseline="-25000"/>
                <a:t> </a:t>
              </a:r>
              <a:r>
                <a:rPr lang="zh-CN" altLang="en-US" b="1" u="none"/>
                <a:t>内解析，</a:t>
              </a:r>
              <a:r>
                <a:rPr lang="zh-CN" altLang="en-US" b="1" u="none">
                  <a:solidFill>
                    <a:srgbClr val="000000"/>
                  </a:solidFill>
                </a:rPr>
                <a:t>在</a:t>
              </a:r>
              <a:r>
                <a:rPr lang="zh-CN" altLang="en-US" b="1" u="none"/>
                <a:t>边界</a:t>
              </a:r>
              <a:r>
                <a:rPr lang="zh-CN" altLang="en-US" b="1" u="none" baseline="-25000"/>
                <a:t>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C</a:t>
              </a:r>
              <a:r>
                <a:rPr lang="en-US" altLang="zh-CN" b="1" u="none" baseline="-25000">
                  <a:solidFill>
                    <a:srgbClr val="000000"/>
                  </a:solidFill>
                </a:rPr>
                <a:t> </a:t>
              </a:r>
              <a:r>
                <a:rPr lang="zh-CN" altLang="en-US" b="1" u="none"/>
                <a:t>上连续，</a:t>
              </a:r>
            </a:p>
          </p:txBody>
        </p:sp>
        <p:graphicFrame>
          <p:nvGraphicFramePr>
            <p:cNvPr id="134198" name="Object 54"/>
            <p:cNvGraphicFramePr>
              <a:graphicFrameLocks/>
            </p:cNvGraphicFramePr>
            <p:nvPr/>
          </p:nvGraphicFramePr>
          <p:xfrm>
            <a:off x="2265" y="302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2" name="公式" r:id="rId15" imgW="634680" imgH="342720" progId="Equation.3">
                    <p:embed/>
                  </p:oleObj>
                </mc:Choice>
                <mc:Fallback>
                  <p:oleObj name="公式" r:id="rId15" imgW="634680" imgH="342720" progId="Equation.3">
                    <p:embed/>
                    <p:pic>
                      <p:nvPicPr>
                        <p:cNvPr id="134198" name="Object 5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5" y="3022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199" name="Rectangle 55"/>
            <p:cNvSpPr>
              <a:spLocks noChangeArrowheads="1"/>
            </p:cNvSpPr>
            <p:nvPr/>
          </p:nvSpPr>
          <p:spPr bwMode="auto">
            <a:xfrm>
              <a:off x="1813" y="346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则   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4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4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4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91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2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3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4" name="Picture 4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5" name="Picture 4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6" name="Picture 4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7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8" name="Picture 46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9" name="Picture 4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0" name="Picture 4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1" name="Picture 4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2" name="Picture 5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3" name="Picture 5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4" name="Picture 5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5" name="Picture 5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6" name="Picture 5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7" name="Picture 5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8" name="Picture 5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9" name="Picture 5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1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4" name="Rectangle 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29050" y="525463"/>
            <a:ext cx="23161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3200" b="1" u="none">
                <a:solidFill>
                  <a:srgbClr val="000099"/>
                </a:solidFill>
                <a:ea typeface="楷体_GB2312" pitchFamily="49" charset="-122"/>
              </a:rPr>
              <a:t>主要内容</a:t>
            </a:r>
          </a:p>
        </p:txBody>
      </p:sp>
      <p:sp>
        <p:nvSpPr>
          <p:cNvPr id="100356" name="Rectangle 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1813" y="1270000"/>
            <a:ext cx="8383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/>
              <a:t> </a:t>
            </a:r>
            <a:r>
              <a:rPr lang="zh-CN" altLang="en-US" b="1" u="none"/>
              <a:t>复数的几种表示及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运算</a:t>
            </a:r>
            <a:r>
              <a:rPr lang="zh-CN" altLang="en-US" b="1" u="none">
                <a:solidFill>
                  <a:srgbClr val="000000"/>
                </a:solidFill>
              </a:rPr>
              <a:t>；</a:t>
            </a:r>
            <a:r>
              <a:rPr lang="zh-CN" altLang="en-US" b="1" u="none"/>
              <a:t>区域，曲线；初等复变函数。</a:t>
            </a:r>
          </a:p>
        </p:txBody>
      </p:sp>
      <p:sp>
        <p:nvSpPr>
          <p:cNvPr id="100379" name="Rectangle 2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0225" y="1874838"/>
            <a:ext cx="818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/>
              <a:t> Cauchy</a:t>
            </a:r>
            <a:r>
              <a:rPr lang="en-US" altLang="zh-CN" b="1" u="none" baseline="30000"/>
              <a:t> </a:t>
            </a:r>
            <a:r>
              <a:rPr lang="en-US" altLang="zh-CN" b="1" u="none">
                <a:latin typeface="Symbol" panose="05050102010706020507" pitchFamily="18" charset="2"/>
              </a:rPr>
              <a:t>-</a:t>
            </a:r>
            <a:r>
              <a:rPr lang="en-US" altLang="zh-CN" b="1" u="none" baseline="30000">
                <a:latin typeface="Symbol" panose="05050102010706020507" pitchFamily="18" charset="2"/>
              </a:rPr>
              <a:t> </a:t>
            </a:r>
            <a:r>
              <a:rPr lang="en-US" altLang="zh-CN" b="1" u="none"/>
              <a:t>Riemann</a:t>
            </a:r>
            <a:r>
              <a:rPr lang="en-US" altLang="zh-CN" b="1" u="none" baseline="30000"/>
              <a:t> </a:t>
            </a:r>
            <a:r>
              <a:rPr lang="zh-CN" altLang="en-US" b="1" u="none"/>
              <a:t>方程：</a:t>
            </a:r>
            <a:r>
              <a:rPr lang="en-US" altLang="zh-CN" b="1" u="none"/>
              <a:t>(1) </a:t>
            </a:r>
            <a:r>
              <a:rPr lang="zh-CN" altLang="en-US" b="1" u="none"/>
              <a:t>判断可导与解析，求导数；</a:t>
            </a:r>
          </a:p>
        </p:txBody>
      </p:sp>
      <p:sp>
        <p:nvSpPr>
          <p:cNvPr id="100381" name="Rectangle 2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28638" y="5441950"/>
            <a:ext cx="7694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/>
              <a:t> Fourier</a:t>
            </a:r>
            <a:r>
              <a:rPr lang="en-US" altLang="zh-CN" b="1" u="none" baseline="30000"/>
              <a:t> </a:t>
            </a:r>
            <a:r>
              <a:rPr lang="zh-CN" altLang="en-US" b="1" u="none"/>
              <a:t>变换的概念</a:t>
            </a:r>
            <a:r>
              <a:rPr lang="en-US" altLang="zh-CN" b="1" u="none"/>
              <a:t>, </a:t>
            </a:r>
            <a:r>
              <a:rPr lang="el-GR" altLang="zh-CN" b="1" i="1">
                <a:solidFill>
                  <a:srgbClr val="0000FF"/>
                </a:solidFill>
                <a:cs typeface="Arial" panose="020B0604020202020204" pitchFamily="34" charset="0"/>
              </a:rPr>
              <a:t>δ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  <a:cs typeface="Arial" panose="020B0604020202020204" pitchFamily="34" charset="0"/>
              </a:rPr>
              <a:t>函数</a:t>
            </a:r>
            <a:r>
              <a:rPr lang="zh-CN" altLang="en-US" b="1" u="none">
                <a:solidFill>
                  <a:srgbClr val="000000"/>
                </a:solidFill>
                <a:cs typeface="Arial" panose="020B0604020202020204" pitchFamily="34" charset="0"/>
              </a:rPr>
              <a:t>，</a:t>
            </a:r>
            <a:r>
              <a:rPr lang="zh-CN" altLang="en-US" b="1" u="none">
                <a:cs typeface="Arial" panose="020B0604020202020204" pitchFamily="34" charset="0"/>
              </a:rPr>
              <a:t>卷积。</a:t>
            </a:r>
            <a:endParaRPr lang="zh-CN" altLang="el-GR" b="1" u="none">
              <a:cs typeface="Arial" panose="020B0604020202020204" pitchFamily="34" charset="0"/>
            </a:endParaRPr>
          </a:p>
        </p:txBody>
      </p:sp>
      <p:sp>
        <p:nvSpPr>
          <p:cNvPr id="100382" name="Rectangle 3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0225" y="3013075"/>
            <a:ext cx="8039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/>
              <a:t> Cauchy</a:t>
            </a:r>
            <a:r>
              <a:rPr lang="en-US" altLang="zh-CN" b="1" u="none" baseline="-25000"/>
              <a:t> </a:t>
            </a:r>
            <a:r>
              <a:rPr lang="zh-CN" altLang="en-US" b="1" u="none"/>
              <a:t>积分公式，</a:t>
            </a:r>
            <a:r>
              <a:rPr lang="en-US" altLang="zh-CN" b="1" u="none"/>
              <a:t>Cauchy</a:t>
            </a:r>
            <a:r>
              <a:rPr lang="en-US" altLang="zh-CN" b="1" u="none" baseline="-25000"/>
              <a:t> </a:t>
            </a:r>
            <a:r>
              <a:rPr lang="zh-CN" altLang="en-US" b="1" u="none"/>
              <a:t>积分定理，高阶导数公式。</a:t>
            </a:r>
          </a:p>
        </p:txBody>
      </p:sp>
      <p:sp>
        <p:nvSpPr>
          <p:cNvPr id="100383" name="Rectangle 3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3400" y="3617913"/>
            <a:ext cx="2517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>
                <a:solidFill>
                  <a:srgbClr val="0000FF"/>
                </a:solidFill>
              </a:rPr>
              <a:t> </a:t>
            </a:r>
            <a:r>
              <a:rPr lang="en-US" altLang="zh-CN" b="1">
                <a:solidFill>
                  <a:srgbClr val="0000FF"/>
                </a:solidFill>
                <a:ea typeface="楷体_GB2312" pitchFamily="49" charset="-122"/>
              </a:rPr>
              <a:t>Laurent</a:t>
            </a:r>
            <a:r>
              <a:rPr lang="en-US" altLang="zh-CN" b="1" baseline="30000">
                <a:solidFill>
                  <a:srgbClr val="0000FF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展式</a:t>
            </a:r>
            <a:r>
              <a:rPr lang="zh-CN" altLang="en-US" b="1" u="none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100384" name="Rectangle 3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27050" y="4232275"/>
            <a:ext cx="5192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/>
              <a:t> </a:t>
            </a:r>
            <a:r>
              <a:rPr lang="zh-CN" altLang="en-US" b="1" u="none"/>
              <a:t>留数：</a:t>
            </a:r>
            <a:r>
              <a:rPr lang="en-US" altLang="zh-CN" b="1" u="none"/>
              <a:t>(1)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计算闭路积分</a:t>
            </a:r>
            <a:r>
              <a:rPr lang="zh-CN" altLang="en-US" b="1" u="none">
                <a:solidFill>
                  <a:srgbClr val="000000"/>
                </a:solidFill>
              </a:rPr>
              <a:t>；</a:t>
            </a:r>
          </a:p>
        </p:txBody>
      </p:sp>
      <p:sp>
        <p:nvSpPr>
          <p:cNvPr id="100385" name="Rectangle 3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3400" y="4835525"/>
            <a:ext cx="500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 typeface="Wingdings" panose="05000000000000000000" pitchFamily="2" charset="2"/>
              <a:buBlip>
                <a:blip r:embed="rId6"/>
              </a:buBlip>
            </a:pPr>
            <a:r>
              <a:rPr lang="en-US" altLang="zh-CN" b="1" u="none"/>
              <a:t> </a:t>
            </a:r>
            <a:r>
              <a:rPr lang="zh-CN" altLang="en-US" b="1" u="none"/>
              <a:t>保形映射：</a:t>
            </a:r>
            <a:r>
              <a:rPr lang="en-US" altLang="zh-CN" b="1" u="none"/>
              <a:t>(1)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求象区域</a:t>
            </a:r>
            <a:r>
              <a:rPr lang="zh-CN" altLang="en-US" b="1" u="none">
                <a:solidFill>
                  <a:srgbClr val="000000"/>
                </a:solidFill>
              </a:rPr>
              <a:t>；</a:t>
            </a:r>
          </a:p>
        </p:txBody>
      </p:sp>
      <p:sp>
        <p:nvSpPr>
          <p:cNvPr id="100386" name="Rectangle 3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27050" y="6043613"/>
            <a:ext cx="719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>
                <a:solidFill>
                  <a:srgbClr val="0000FF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利用 </a:t>
            </a:r>
            <a:r>
              <a:rPr lang="en-US" altLang="zh-CN" b="1">
                <a:solidFill>
                  <a:srgbClr val="0000FF"/>
                </a:solidFill>
                <a:ea typeface="楷体_GB2312" pitchFamily="49" charset="-122"/>
              </a:rPr>
              <a:t>Laplace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变换求解常微分方程</a:t>
            </a:r>
            <a:r>
              <a:rPr lang="en-US" altLang="zh-CN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组</a:t>
            </a:r>
            <a:r>
              <a:rPr lang="en-US" altLang="zh-CN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en-US" altLang="zh-CN" b="1" u="none">
                <a:solidFill>
                  <a:srgbClr val="0000FF"/>
                </a:solidFill>
              </a:rPr>
              <a:t> </a:t>
            </a:r>
            <a:r>
              <a:rPr lang="zh-CN" altLang="en-US" b="1" u="none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100387" name="Rectangle 3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230688" y="2411413"/>
            <a:ext cx="337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b="1" u="none"/>
              <a:t>(2)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构造解析函数</a:t>
            </a:r>
            <a:r>
              <a:rPr lang="zh-CN" altLang="en-US" b="1" u="none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100388" name="Rectangle 3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419600" y="4232275"/>
            <a:ext cx="3313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b="1" u="none"/>
              <a:t>(2)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计算定积分</a:t>
            </a:r>
            <a:r>
              <a:rPr lang="zh-CN" altLang="en-US" b="1" u="none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100389" name="Rectangle 3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419600" y="4837113"/>
            <a:ext cx="436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b="1" u="none"/>
              <a:t>(2)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构造保形映射</a:t>
            </a:r>
            <a:r>
              <a:rPr lang="zh-CN" altLang="en-US" b="1" u="none">
                <a:solidFill>
                  <a:srgbClr val="000000"/>
                </a:solidFill>
              </a:rPr>
              <a:t>。</a:t>
            </a:r>
          </a:p>
        </p:txBody>
      </p:sp>
      <p:pic>
        <p:nvPicPr>
          <p:cNvPr id="100411" name="Picture 5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0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0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0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0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00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4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  <p:bldP spid="100356" grpId="0"/>
      <p:bldP spid="100379" grpId="0"/>
      <p:bldP spid="100381" grpId="0"/>
      <p:bldP spid="100382" grpId="0"/>
      <p:bldP spid="100383" grpId="0"/>
      <p:bldP spid="100384" grpId="0"/>
      <p:bldP spid="100385" grpId="0"/>
      <p:bldP spid="100386" grpId="0"/>
      <p:bldP spid="100387" grpId="0"/>
      <p:bldP spid="100388" grpId="0"/>
      <p:bldP spid="10038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1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37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38" name="Rectangle 22"/>
          <p:cNvSpPr>
            <a:spLocks noChangeArrowheads="1"/>
          </p:cNvSpPr>
          <p:nvPr/>
        </p:nvSpPr>
        <p:spPr bwMode="auto">
          <a:xfrm>
            <a:off x="536575" y="528638"/>
            <a:ext cx="2157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七、其它 </a:t>
            </a:r>
          </a:p>
        </p:txBody>
      </p:sp>
      <p:sp>
        <p:nvSpPr>
          <p:cNvPr id="137258" name="Rectangle 42"/>
          <p:cNvSpPr>
            <a:spLocks noChangeArrowheads="1"/>
          </p:cNvSpPr>
          <p:nvPr/>
        </p:nvSpPr>
        <p:spPr bwMode="auto">
          <a:xfrm>
            <a:off x="534988" y="1155700"/>
            <a:ext cx="349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幂级数的收敛半径</a:t>
            </a:r>
          </a:p>
        </p:txBody>
      </p:sp>
      <p:grpSp>
        <p:nvGrpSpPr>
          <p:cNvPr id="137275" name="Group 59"/>
          <p:cNvGrpSpPr>
            <a:grpSpLocks/>
          </p:cNvGrpSpPr>
          <p:nvPr/>
        </p:nvGrpSpPr>
        <p:grpSpPr bwMode="auto">
          <a:xfrm>
            <a:off x="874713" y="1644650"/>
            <a:ext cx="7639050" cy="1722438"/>
            <a:chOff x="551" y="1036"/>
            <a:chExt cx="4812" cy="1085"/>
          </a:xfrm>
        </p:grpSpPr>
        <p:sp>
          <p:nvSpPr>
            <p:cNvPr id="137259" name="Rectangle 43"/>
            <p:cNvSpPr>
              <a:spLocks noChangeArrowheads="1"/>
            </p:cNvSpPr>
            <p:nvPr/>
          </p:nvSpPr>
          <p:spPr bwMode="auto">
            <a:xfrm>
              <a:off x="552" y="1135"/>
              <a:ext cx="11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en-US" altLang="zh-CN" b="1" u="none"/>
                <a:t>(1)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比值法 </a:t>
              </a:r>
            </a:p>
          </p:txBody>
        </p:sp>
        <p:grpSp>
          <p:nvGrpSpPr>
            <p:cNvPr id="137260" name="Group 44"/>
            <p:cNvGrpSpPr>
              <a:grpSpLocks/>
            </p:cNvGrpSpPr>
            <p:nvPr/>
          </p:nvGrpSpPr>
          <p:grpSpPr bwMode="auto">
            <a:xfrm>
              <a:off x="1614" y="1036"/>
              <a:ext cx="3746" cy="528"/>
              <a:chOff x="1398" y="1492"/>
              <a:chExt cx="3746" cy="528"/>
            </a:xfrm>
          </p:grpSpPr>
          <p:graphicFrame>
            <p:nvGraphicFramePr>
              <p:cNvPr id="137261" name="Object 45"/>
              <p:cNvGraphicFramePr>
                <a:graphicFrameLocks/>
              </p:cNvGraphicFramePr>
              <p:nvPr/>
            </p:nvGraphicFramePr>
            <p:xfrm>
              <a:off x="1882" y="1492"/>
              <a:ext cx="1327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1" name="公式" r:id="rId6" imgW="2108160" imgH="799920" progId="Equation.3">
                      <p:embed/>
                    </p:oleObj>
                  </mc:Choice>
                  <mc:Fallback>
                    <p:oleObj name="公式" r:id="rId6" imgW="2108160" imgH="799920" progId="Equation.3">
                      <p:embed/>
                      <p:pic>
                        <p:nvPicPr>
                          <p:cNvPr id="137261" name="Object 4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82" y="1492"/>
                            <a:ext cx="1327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7262" name="Object 46"/>
              <p:cNvGraphicFramePr>
                <a:graphicFrameLocks/>
              </p:cNvGraphicFramePr>
              <p:nvPr/>
            </p:nvGraphicFramePr>
            <p:xfrm>
              <a:off x="4505" y="1524"/>
              <a:ext cx="639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2" name="公式" r:id="rId8" imgW="1015920" imgH="787320" progId="Equation.3">
                      <p:embed/>
                    </p:oleObj>
                  </mc:Choice>
                  <mc:Fallback>
                    <p:oleObj name="公式" r:id="rId8" imgW="1015920" imgH="787320" progId="Equation.3">
                      <p:embed/>
                      <p:pic>
                        <p:nvPicPr>
                          <p:cNvPr id="137262" name="Object 4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5" y="1524"/>
                            <a:ext cx="639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7263" name="Rectangle 47"/>
              <p:cNvSpPr>
                <a:spLocks noChangeArrowheads="1"/>
              </p:cNvSpPr>
              <p:nvPr/>
            </p:nvSpPr>
            <p:spPr bwMode="auto">
              <a:xfrm>
                <a:off x="1398" y="1578"/>
                <a:ext cx="7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r>
                  <a:rPr lang="zh-CN" altLang="en-US" b="1" u="none"/>
                  <a:t>如果</a:t>
                </a:r>
              </a:p>
            </p:txBody>
          </p:sp>
          <p:sp>
            <p:nvSpPr>
              <p:cNvPr id="137264" name="Rectangle 48"/>
              <p:cNvSpPr>
                <a:spLocks noChangeArrowheads="1"/>
              </p:cNvSpPr>
              <p:nvPr/>
            </p:nvSpPr>
            <p:spPr bwMode="auto">
              <a:xfrm>
                <a:off x="3282" y="1584"/>
                <a:ext cx="160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r>
                  <a:rPr lang="zh-CN" altLang="en-US" b="1" u="none"/>
                  <a:t>则收敛半径为</a:t>
                </a:r>
              </a:p>
            </p:txBody>
          </p:sp>
        </p:grpSp>
        <p:sp>
          <p:nvSpPr>
            <p:cNvPr id="137265" name="Rectangle 49"/>
            <p:cNvSpPr>
              <a:spLocks noChangeArrowheads="1"/>
            </p:cNvSpPr>
            <p:nvPr/>
          </p:nvSpPr>
          <p:spPr bwMode="auto">
            <a:xfrm>
              <a:off x="551" y="1692"/>
              <a:ext cx="11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en-US" altLang="zh-CN" b="1" u="none"/>
                <a:t>(2)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根值法</a:t>
              </a:r>
            </a:p>
          </p:txBody>
        </p:sp>
        <p:grpSp>
          <p:nvGrpSpPr>
            <p:cNvPr id="137266" name="Group 50"/>
            <p:cNvGrpSpPr>
              <a:grpSpLocks/>
            </p:cNvGrpSpPr>
            <p:nvPr/>
          </p:nvGrpSpPr>
          <p:grpSpPr bwMode="auto">
            <a:xfrm>
              <a:off x="1613" y="1625"/>
              <a:ext cx="3750" cy="496"/>
              <a:chOff x="1397" y="2153"/>
              <a:chExt cx="3750" cy="496"/>
            </a:xfrm>
          </p:grpSpPr>
          <p:graphicFrame>
            <p:nvGraphicFramePr>
              <p:cNvPr id="137267" name="Object 51"/>
              <p:cNvGraphicFramePr>
                <a:graphicFrameLocks/>
              </p:cNvGraphicFramePr>
              <p:nvPr/>
            </p:nvGraphicFramePr>
            <p:xfrm>
              <a:off x="1872" y="2220"/>
              <a:ext cx="1335" cy="3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3" name="公式" r:id="rId10" imgW="2120760" imgH="583920" progId="Equation.3">
                      <p:embed/>
                    </p:oleObj>
                  </mc:Choice>
                  <mc:Fallback>
                    <p:oleObj name="公式" r:id="rId10" imgW="2120760" imgH="583920" progId="Equation.3">
                      <p:embed/>
                      <p:pic>
                        <p:nvPicPr>
                          <p:cNvPr id="137267" name="Object 5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72" y="2220"/>
                            <a:ext cx="1335" cy="3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7268" name="Object 52"/>
              <p:cNvGraphicFramePr>
                <a:graphicFrameLocks/>
              </p:cNvGraphicFramePr>
              <p:nvPr/>
            </p:nvGraphicFramePr>
            <p:xfrm>
              <a:off x="4500" y="2153"/>
              <a:ext cx="647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84" name="公式" r:id="rId12" imgW="1028520" imgH="787320" progId="Equation.3">
                      <p:embed/>
                    </p:oleObj>
                  </mc:Choice>
                  <mc:Fallback>
                    <p:oleObj name="公式" r:id="rId12" imgW="1028520" imgH="787320" progId="Equation.3">
                      <p:embed/>
                      <p:pic>
                        <p:nvPicPr>
                          <p:cNvPr id="137268" name="Object 5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0" y="2153"/>
                            <a:ext cx="647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7269" name="Rectangle 53"/>
              <p:cNvSpPr>
                <a:spLocks noChangeArrowheads="1"/>
              </p:cNvSpPr>
              <p:nvPr/>
            </p:nvSpPr>
            <p:spPr bwMode="auto">
              <a:xfrm>
                <a:off x="1397" y="2207"/>
                <a:ext cx="84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r>
                  <a:rPr lang="zh-CN" altLang="en-US" b="1" u="none"/>
                  <a:t>如果</a:t>
                </a:r>
              </a:p>
            </p:txBody>
          </p:sp>
          <p:sp>
            <p:nvSpPr>
              <p:cNvPr id="137270" name="Rectangle 54"/>
              <p:cNvSpPr>
                <a:spLocks noChangeArrowheads="1"/>
              </p:cNvSpPr>
              <p:nvPr/>
            </p:nvSpPr>
            <p:spPr bwMode="auto">
              <a:xfrm>
                <a:off x="3281" y="2213"/>
                <a:ext cx="16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r>
                  <a:rPr lang="zh-CN" altLang="en-US" b="1" u="none"/>
                  <a:t>则收敛半径为</a:t>
                </a:r>
              </a:p>
            </p:txBody>
          </p:sp>
        </p:grpSp>
      </p:grpSp>
      <p:grpSp>
        <p:nvGrpSpPr>
          <p:cNvPr id="137276" name="Group 60"/>
          <p:cNvGrpSpPr>
            <a:grpSpLocks/>
          </p:cNvGrpSpPr>
          <p:nvPr/>
        </p:nvGrpSpPr>
        <p:grpSpPr bwMode="auto">
          <a:xfrm>
            <a:off x="882650" y="3514725"/>
            <a:ext cx="8005763" cy="1060450"/>
            <a:chOff x="556" y="2214"/>
            <a:chExt cx="5043" cy="668"/>
          </a:xfrm>
        </p:grpSpPr>
        <p:sp>
          <p:nvSpPr>
            <p:cNvPr id="137249" name="Rectangle 33"/>
            <p:cNvSpPr>
              <a:spLocks noChangeArrowheads="1"/>
            </p:cNvSpPr>
            <p:nvPr/>
          </p:nvSpPr>
          <p:spPr bwMode="auto">
            <a:xfrm>
              <a:off x="835" y="2222"/>
              <a:ext cx="47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函数         在     点展开为泰勒级数，其收敛半径等于</a:t>
              </a:r>
            </a:p>
          </p:txBody>
        </p:sp>
        <p:graphicFrame>
          <p:nvGraphicFramePr>
            <p:cNvPr id="137250" name="Object 34"/>
            <p:cNvGraphicFramePr>
              <a:graphicFrameLocks/>
            </p:cNvGraphicFramePr>
            <p:nvPr/>
          </p:nvGraphicFramePr>
          <p:xfrm>
            <a:off x="1300" y="227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137250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0" y="227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51" name="Object 35"/>
            <p:cNvGraphicFramePr>
              <a:graphicFrameLocks/>
            </p:cNvGraphicFramePr>
            <p:nvPr/>
          </p:nvGraphicFramePr>
          <p:xfrm>
            <a:off x="1958" y="2249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6" name="公式" r:id="rId16" imgW="279360" imgH="380880" progId="Equation.3">
                    <p:embed/>
                  </p:oleObj>
                </mc:Choice>
                <mc:Fallback>
                  <p:oleObj name="公式" r:id="rId16" imgW="279360" imgH="380880" progId="Equation.3">
                    <p:embed/>
                    <p:pic>
                      <p:nvPicPr>
                        <p:cNvPr id="137251" name="Object 3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8" y="2249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254" name="Rectangle 38"/>
            <p:cNvSpPr>
              <a:spLocks noChangeArrowheads="1"/>
            </p:cNvSpPr>
            <p:nvPr/>
          </p:nvSpPr>
          <p:spPr bwMode="auto">
            <a:xfrm>
              <a:off x="837" y="2594"/>
              <a:ext cx="41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从     点到         的最近一个奇点    的距离。</a:t>
              </a:r>
            </a:p>
          </p:txBody>
        </p:sp>
        <p:graphicFrame>
          <p:nvGraphicFramePr>
            <p:cNvPr id="137255" name="Object 39"/>
            <p:cNvGraphicFramePr>
              <a:graphicFrameLocks/>
            </p:cNvGraphicFramePr>
            <p:nvPr/>
          </p:nvGraphicFramePr>
          <p:xfrm>
            <a:off x="1105" y="2620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7" name="公式" r:id="rId18" imgW="279360" imgH="380880" progId="Equation.3">
                    <p:embed/>
                  </p:oleObj>
                </mc:Choice>
                <mc:Fallback>
                  <p:oleObj name="公式" r:id="rId18" imgW="279360" imgH="380880" progId="Equation.3">
                    <p:embed/>
                    <p:pic>
                      <p:nvPicPr>
                        <p:cNvPr id="137255" name="Object 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5" y="2620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56" name="Object 40"/>
            <p:cNvGraphicFramePr>
              <a:graphicFrameLocks/>
            </p:cNvGraphicFramePr>
            <p:nvPr/>
          </p:nvGraphicFramePr>
          <p:xfrm>
            <a:off x="3525" y="2652"/>
            <a:ext cx="13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8" name="公式" r:id="rId20" imgW="215640" imgH="279360" progId="Equation.3">
                    <p:embed/>
                  </p:oleObj>
                </mc:Choice>
                <mc:Fallback>
                  <p:oleObj name="公式" r:id="rId20" imgW="215640" imgH="279360" progId="Equation.3">
                    <p:embed/>
                    <p:pic>
                      <p:nvPicPr>
                        <p:cNvPr id="137256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5" y="2652"/>
                          <a:ext cx="13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7257" name="Object 41"/>
            <p:cNvGraphicFramePr>
              <a:graphicFrameLocks/>
            </p:cNvGraphicFramePr>
            <p:nvPr/>
          </p:nvGraphicFramePr>
          <p:xfrm>
            <a:off x="1731" y="264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9" name="公式" r:id="rId22" imgW="634680" imgH="342720" progId="Equation.3">
                    <p:embed/>
                  </p:oleObj>
                </mc:Choice>
                <mc:Fallback>
                  <p:oleObj name="公式" r:id="rId22" imgW="634680" imgH="342720" progId="Equation.3">
                    <p:embed/>
                    <p:pic>
                      <p:nvPicPr>
                        <p:cNvPr id="137257" name="Object 4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1" y="2646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271" name="Rectangle 55"/>
            <p:cNvSpPr>
              <a:spLocks noChangeArrowheads="1"/>
            </p:cNvSpPr>
            <p:nvPr/>
          </p:nvSpPr>
          <p:spPr bwMode="auto">
            <a:xfrm>
              <a:off x="556" y="2214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(3)    </a:t>
              </a:r>
            </a:p>
          </p:txBody>
        </p:sp>
      </p:grpSp>
      <p:sp>
        <p:nvSpPr>
          <p:cNvPr id="137272" name="Rectangle 56"/>
          <p:cNvSpPr>
            <a:spLocks noChangeArrowheads="1"/>
          </p:cNvSpPr>
          <p:nvPr/>
        </p:nvSpPr>
        <p:spPr bwMode="auto">
          <a:xfrm>
            <a:off x="536575" y="4824413"/>
            <a:ext cx="3963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求保形映射下的象区域</a:t>
            </a:r>
          </a:p>
        </p:txBody>
      </p:sp>
      <p:sp>
        <p:nvSpPr>
          <p:cNvPr id="137273" name="Rectangle 57"/>
          <p:cNvSpPr>
            <a:spLocks noChangeArrowheads="1"/>
          </p:cNvSpPr>
          <p:nvPr/>
        </p:nvSpPr>
        <p:spPr bwMode="auto">
          <a:xfrm>
            <a:off x="877888" y="5394325"/>
            <a:ext cx="711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en-US" altLang="zh-CN" b="1" u="none"/>
              <a:t>(1) </a:t>
            </a:r>
            <a:r>
              <a:rPr lang="zh-CN" altLang="en-US" b="1" u="none">
                <a:solidFill>
                  <a:srgbClr val="000000"/>
                </a:solidFill>
              </a:rPr>
              <a:t>分式映射、幂函数以及指数函数的映射特点。</a:t>
            </a:r>
          </a:p>
        </p:txBody>
      </p:sp>
      <p:sp>
        <p:nvSpPr>
          <p:cNvPr id="137274" name="Rectangle 58"/>
          <p:cNvSpPr>
            <a:spLocks noChangeArrowheads="1"/>
          </p:cNvSpPr>
          <p:nvPr/>
        </p:nvSpPr>
        <p:spPr bwMode="auto">
          <a:xfrm>
            <a:off x="877888" y="5937250"/>
            <a:ext cx="4392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en-US" altLang="zh-CN" b="1" u="none">
                <a:solidFill>
                  <a:srgbClr val="000000"/>
                </a:solidFill>
              </a:rPr>
              <a:t>(2) </a:t>
            </a:r>
            <a:r>
              <a:rPr lang="zh-CN" altLang="en-US" b="1" u="none">
                <a:solidFill>
                  <a:srgbClr val="000000"/>
                </a:solidFill>
              </a:rPr>
              <a:t>保形映射的分解与复合。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7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7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7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58" grpId="0"/>
      <p:bldP spid="137272" grpId="0"/>
      <p:bldP spid="137273" grpId="0"/>
      <p:bldP spid="1372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1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2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3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4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7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1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3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29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31" name="Rectangle 23"/>
          <p:cNvSpPr>
            <a:spLocks noChangeArrowheads="1"/>
          </p:cNvSpPr>
          <p:nvPr/>
        </p:nvSpPr>
        <p:spPr bwMode="auto">
          <a:xfrm>
            <a:off x="528638" y="1123950"/>
            <a:ext cx="2982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0"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单位冲激函数    </a:t>
            </a:r>
            <a:endParaRPr lang="zh-CN" altLang="en-US" b="1" u="none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45432" name="Rectangle 24"/>
          <p:cNvSpPr>
            <a:spLocks noChangeArrowheads="1"/>
          </p:cNvSpPr>
          <p:nvPr/>
        </p:nvSpPr>
        <p:spPr bwMode="auto">
          <a:xfrm>
            <a:off x="3595688" y="3440113"/>
            <a:ext cx="1841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altLang="zh-CN" b="1" u="none"/>
          </a:p>
          <a:p>
            <a:pPr eaLnBrk="0" hangingPunct="0"/>
            <a:endParaRPr lang="en-US" altLang="zh-CN" b="1" u="none"/>
          </a:p>
        </p:txBody>
      </p:sp>
      <p:grpSp>
        <p:nvGrpSpPr>
          <p:cNvPr id="145480" name="Group 72"/>
          <p:cNvGrpSpPr>
            <a:grpSpLocks/>
          </p:cNvGrpSpPr>
          <p:nvPr/>
        </p:nvGrpSpPr>
        <p:grpSpPr bwMode="auto">
          <a:xfrm>
            <a:off x="876300" y="3378200"/>
            <a:ext cx="3725863" cy="457200"/>
            <a:chOff x="552" y="2128"/>
            <a:chExt cx="2347" cy="288"/>
          </a:xfrm>
        </p:grpSpPr>
        <p:sp>
          <p:nvSpPr>
            <p:cNvPr id="145434" name="Rectangle 26"/>
            <p:cNvSpPr>
              <a:spLocks noChangeArrowheads="1"/>
            </p:cNvSpPr>
            <p:nvPr/>
          </p:nvSpPr>
          <p:spPr bwMode="auto">
            <a:xfrm>
              <a:off x="552" y="2128"/>
              <a:ext cx="1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对称性质</a:t>
              </a:r>
              <a:r>
                <a:rPr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    </a:t>
              </a:r>
            </a:p>
          </p:txBody>
        </p:sp>
        <p:graphicFrame>
          <p:nvGraphicFramePr>
            <p:cNvPr id="145437" name="Object 29"/>
            <p:cNvGraphicFramePr>
              <a:graphicFrameLocks noChangeAspect="1"/>
            </p:cNvGraphicFramePr>
            <p:nvPr/>
          </p:nvGraphicFramePr>
          <p:xfrm>
            <a:off x="1854" y="2187"/>
            <a:ext cx="1045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5" name="公式" r:id="rId6" imgW="1676160" imgH="342720" progId="Equation.3">
                    <p:embed/>
                  </p:oleObj>
                </mc:Choice>
                <mc:Fallback>
                  <p:oleObj name="公式" r:id="rId6" imgW="1676160" imgH="342720" progId="Equation.3">
                    <p:embed/>
                    <p:pic>
                      <p:nvPicPr>
                        <p:cNvPr id="145437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4" y="2187"/>
                          <a:ext cx="1045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5479" name="Group 71"/>
          <p:cNvGrpSpPr>
            <a:grpSpLocks/>
          </p:cNvGrpSpPr>
          <p:nvPr/>
        </p:nvGrpSpPr>
        <p:grpSpPr bwMode="auto">
          <a:xfrm>
            <a:off x="876300" y="1679575"/>
            <a:ext cx="5586413" cy="1438275"/>
            <a:chOff x="552" y="1058"/>
            <a:chExt cx="3519" cy="906"/>
          </a:xfrm>
        </p:grpSpPr>
        <p:graphicFrame>
          <p:nvGraphicFramePr>
            <p:cNvPr id="145433" name="Object 25"/>
            <p:cNvGraphicFramePr>
              <a:graphicFrameLocks noChangeAspect="1"/>
            </p:cNvGraphicFramePr>
            <p:nvPr/>
          </p:nvGraphicFramePr>
          <p:xfrm>
            <a:off x="1863" y="1568"/>
            <a:ext cx="2208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" name="公式" r:id="rId8" imgW="3504960" imgH="622080" progId="Equation.3">
                    <p:embed/>
                  </p:oleObj>
                </mc:Choice>
                <mc:Fallback>
                  <p:oleObj name="公式" r:id="rId8" imgW="3504960" imgH="622080" progId="Equation.3">
                    <p:embed/>
                    <p:pic>
                      <p:nvPicPr>
                        <p:cNvPr id="145433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3" y="1568"/>
                          <a:ext cx="2208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5440" name="Rectangle 32"/>
            <p:cNvSpPr>
              <a:spLocks noChangeArrowheads="1"/>
            </p:cNvSpPr>
            <p:nvPr/>
          </p:nvSpPr>
          <p:spPr bwMode="auto">
            <a:xfrm>
              <a:off x="552" y="1114"/>
              <a:ext cx="1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>
                  <a:solidFill>
                    <a:srgbClr val="000000"/>
                  </a:solidFill>
                </a:rPr>
                <a:t>(1)</a:t>
              </a:r>
              <a:r>
                <a:rPr lang="en-US" altLang="zh-CN" b="1" u="none">
                  <a:solidFill>
                    <a:schemeClr val="folHlink"/>
                  </a:solidFill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筛选性质</a:t>
              </a:r>
              <a:r>
                <a:rPr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    </a:t>
              </a:r>
            </a:p>
          </p:txBody>
        </p:sp>
        <p:graphicFrame>
          <p:nvGraphicFramePr>
            <p:cNvPr id="145449" name="Object 41"/>
            <p:cNvGraphicFramePr>
              <a:graphicFrameLocks noChangeAspect="1"/>
            </p:cNvGraphicFramePr>
            <p:nvPr/>
          </p:nvGraphicFramePr>
          <p:xfrm>
            <a:off x="1860" y="1058"/>
            <a:ext cx="1836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7" name="公式" r:id="rId10" imgW="2920680" imgH="622080" progId="Equation.3">
                    <p:embed/>
                  </p:oleObj>
                </mc:Choice>
                <mc:Fallback>
                  <p:oleObj name="公式" r:id="rId10" imgW="2920680" imgH="622080" progId="Equation.3">
                    <p:embed/>
                    <p:pic>
                      <p:nvPicPr>
                        <p:cNvPr id="145449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0" y="1058"/>
                          <a:ext cx="1836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5481" name="Group 73"/>
          <p:cNvGrpSpPr>
            <a:grpSpLocks/>
          </p:cNvGrpSpPr>
          <p:nvPr/>
        </p:nvGrpSpPr>
        <p:grpSpPr bwMode="auto">
          <a:xfrm>
            <a:off x="876300" y="4119563"/>
            <a:ext cx="4946650" cy="628650"/>
            <a:chOff x="552" y="2595"/>
            <a:chExt cx="3116" cy="396"/>
          </a:xfrm>
        </p:grpSpPr>
        <p:sp>
          <p:nvSpPr>
            <p:cNvPr id="145458" name="Rectangle 50"/>
            <p:cNvSpPr>
              <a:spLocks noChangeArrowheads="1"/>
            </p:cNvSpPr>
            <p:nvPr/>
          </p:nvSpPr>
          <p:spPr bwMode="auto">
            <a:xfrm>
              <a:off x="552" y="2665"/>
              <a:ext cx="1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</a:pPr>
              <a:r>
                <a:rPr lang="en-US" altLang="zh-CN" b="1" u="none">
                  <a:solidFill>
                    <a:srgbClr val="000000"/>
                  </a:solidFill>
                  <a:ea typeface="仿宋_GB2312" pitchFamily="49" charset="-122"/>
                </a:rPr>
                <a:t>(3)</a:t>
              </a: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重要公式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    </a:t>
              </a:r>
              <a:endParaRPr lang="zh-CN" altLang="en-US" b="1">
                <a:solidFill>
                  <a:schemeClr val="hlink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145459" name="Object 51"/>
            <p:cNvGraphicFramePr>
              <a:graphicFrameLocks noChangeAspect="1"/>
            </p:cNvGraphicFramePr>
            <p:nvPr/>
          </p:nvGraphicFramePr>
          <p:xfrm>
            <a:off x="1888" y="2595"/>
            <a:ext cx="1780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8" name="公式" r:id="rId12" imgW="2819160" imgH="622080" progId="Equation.3">
                    <p:embed/>
                  </p:oleObj>
                </mc:Choice>
                <mc:Fallback>
                  <p:oleObj name="公式" r:id="rId12" imgW="2819160" imgH="622080" progId="Equation.3">
                    <p:embed/>
                    <p:pic>
                      <p:nvPicPr>
                        <p:cNvPr id="145459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8" y="2595"/>
                          <a:ext cx="1780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5460" name="Rectangle 52"/>
          <p:cNvSpPr>
            <a:spLocks noChangeArrowheads="1"/>
          </p:cNvSpPr>
          <p:nvPr/>
        </p:nvSpPr>
        <p:spPr bwMode="auto">
          <a:xfrm>
            <a:off x="530225" y="5145088"/>
            <a:ext cx="2981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0"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卷积与卷积定理  </a:t>
            </a:r>
            <a:endParaRPr lang="zh-CN" altLang="en-US" b="1" u="none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45482" name="Group 74"/>
          <p:cNvGrpSpPr>
            <a:grpSpLocks/>
          </p:cNvGrpSpPr>
          <p:nvPr/>
        </p:nvGrpSpPr>
        <p:grpSpPr bwMode="auto">
          <a:xfrm>
            <a:off x="3348038" y="5035550"/>
            <a:ext cx="4484687" cy="1246188"/>
            <a:chOff x="2109" y="3172"/>
            <a:chExt cx="2825" cy="785"/>
          </a:xfrm>
        </p:grpSpPr>
        <p:graphicFrame>
          <p:nvGraphicFramePr>
            <p:cNvPr id="145463" name="Object 55"/>
            <p:cNvGraphicFramePr>
              <a:graphicFrameLocks noChangeAspect="1"/>
            </p:cNvGraphicFramePr>
            <p:nvPr/>
          </p:nvGraphicFramePr>
          <p:xfrm>
            <a:off x="2109" y="3277"/>
            <a:ext cx="952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9" name="公式" r:id="rId14" imgW="1511280" imgH="368280" progId="Equation.3">
                    <p:embed/>
                  </p:oleObj>
                </mc:Choice>
                <mc:Fallback>
                  <p:oleObj name="公式" r:id="rId14" imgW="1511280" imgH="368280" progId="Equation.3">
                    <p:embed/>
                    <p:pic>
                      <p:nvPicPr>
                        <p:cNvPr id="145463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3277"/>
                          <a:ext cx="952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5464" name="Object 56"/>
            <p:cNvGraphicFramePr>
              <a:graphicFrameLocks noChangeAspect="1"/>
            </p:cNvGraphicFramePr>
            <p:nvPr/>
          </p:nvGraphicFramePr>
          <p:xfrm>
            <a:off x="3098" y="3172"/>
            <a:ext cx="1836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0" name="公式" r:id="rId16" imgW="2920680" imgH="622080" progId="Equation.3">
                    <p:embed/>
                  </p:oleObj>
                </mc:Choice>
                <mc:Fallback>
                  <p:oleObj name="公式" r:id="rId16" imgW="2920680" imgH="622080" progId="Equation.3">
                    <p:embed/>
                    <p:pic>
                      <p:nvPicPr>
                        <p:cNvPr id="145464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8" y="3172"/>
                          <a:ext cx="1836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5468" name="Object 60"/>
            <p:cNvGraphicFramePr>
              <a:graphicFrameLocks noChangeAspect="1"/>
            </p:cNvGraphicFramePr>
            <p:nvPr/>
          </p:nvGraphicFramePr>
          <p:xfrm>
            <a:off x="2302" y="3722"/>
            <a:ext cx="2440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1" name="公式" r:id="rId18" imgW="3873240" imgH="368280" progId="Equation.3">
                    <p:embed/>
                  </p:oleObj>
                </mc:Choice>
                <mc:Fallback>
                  <p:oleObj name="公式" r:id="rId18" imgW="3873240" imgH="368280" progId="Equation.3">
                    <p:embed/>
                    <p:pic>
                      <p:nvPicPr>
                        <p:cNvPr id="145468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2" y="3722"/>
                          <a:ext cx="2440" cy="2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45475" name="Picture 67" descr="F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9" y="3767"/>
              <a:ext cx="163" cy="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5483" name="Rectangle 75"/>
          <p:cNvSpPr>
            <a:spLocks noChangeArrowheads="1"/>
          </p:cNvSpPr>
          <p:nvPr/>
        </p:nvSpPr>
        <p:spPr bwMode="auto">
          <a:xfrm>
            <a:off x="536575" y="528638"/>
            <a:ext cx="2157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七、其它 </a:t>
            </a:r>
          </a:p>
        </p:txBody>
      </p:sp>
      <p:pic>
        <p:nvPicPr>
          <p:cNvPr id="145504" name="Picture 9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5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55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31" grpId="0"/>
      <p:bldP spid="1454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3" name="Picture 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4" name="Picture 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5" name="Picture 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6" name="Picture 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7" name="Picture 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8" name="Picture 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9" name="Picture 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0" name="Picture 1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1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2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3" name="Picture 1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4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5" name="Picture 1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6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7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8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9" name="Picture 1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0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1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382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143383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0" lang="en-US" altLang="zh-CN" sz="3600" u="none">
                  <a:solidFill>
                    <a:srgbClr val="FFA449"/>
                  </a:solidFill>
                  <a:ea typeface="华文行楷" panose="02010800040101010101" pitchFamily="2" charset="-122"/>
                </a:rPr>
                <a:t>   </a:t>
              </a:r>
              <a:r>
                <a:rPr kumimoji="0" lang="zh-CN" altLang="en-US" sz="3600" u="none">
                  <a:solidFill>
                    <a:srgbClr val="FFA449"/>
                  </a:solidFill>
                  <a:ea typeface="华文行楷" panose="02010800040101010101" pitchFamily="2" charset="-122"/>
                </a:rPr>
                <a:t>轻松一下吧</a:t>
              </a:r>
            </a:p>
          </p:txBody>
        </p:sp>
        <p:sp>
          <p:nvSpPr>
            <p:cNvPr id="143384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0" lang="en-US" altLang="zh-CN" sz="4000" u="none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kumimoji="0" lang="en-US" altLang="zh-CN" sz="4000" u="none">
                <a:solidFill>
                  <a:srgbClr val="FFA449"/>
                </a:solidFill>
              </a:endParaRPr>
            </a:p>
          </p:txBody>
        </p:sp>
        <p:pic>
          <p:nvPicPr>
            <p:cNvPr id="143385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8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8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8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9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0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0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0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0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0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40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406" name="Rectangle 22"/>
          <p:cNvSpPr>
            <a:spLocks noChangeArrowheads="1"/>
          </p:cNvSpPr>
          <p:nvPr/>
        </p:nvSpPr>
        <p:spPr bwMode="auto">
          <a:xfrm>
            <a:off x="534988" y="528638"/>
            <a:ext cx="3498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kumimoji="0" lang="zh-CN" altLang="en-US" sz="2800" b="1" u="none">
                <a:solidFill>
                  <a:srgbClr val="000099"/>
                </a:solidFill>
              </a:rPr>
              <a:t>构造解析函数</a:t>
            </a:r>
            <a:endParaRPr lang="zh-CN" altLang="en-US" sz="2800" b="1" u="none">
              <a:solidFill>
                <a:srgbClr val="000099"/>
              </a:solidFill>
            </a:endParaRPr>
          </a:p>
        </p:txBody>
      </p:sp>
      <p:grpSp>
        <p:nvGrpSpPr>
          <p:cNvPr id="144421" name="Group 37"/>
          <p:cNvGrpSpPr>
            <a:grpSpLocks/>
          </p:cNvGrpSpPr>
          <p:nvPr/>
        </p:nvGrpSpPr>
        <p:grpSpPr bwMode="auto">
          <a:xfrm>
            <a:off x="533400" y="1181100"/>
            <a:ext cx="8434388" cy="1030288"/>
            <a:chOff x="336" y="744"/>
            <a:chExt cx="5313" cy="649"/>
          </a:xfrm>
        </p:grpSpPr>
        <p:grpSp>
          <p:nvGrpSpPr>
            <p:cNvPr id="144407" name="Group 23"/>
            <p:cNvGrpSpPr>
              <a:grpSpLocks/>
            </p:cNvGrpSpPr>
            <p:nvPr/>
          </p:nvGrpSpPr>
          <p:grpSpPr bwMode="auto">
            <a:xfrm>
              <a:off x="336" y="744"/>
              <a:ext cx="5313" cy="307"/>
              <a:chOff x="336" y="744"/>
              <a:chExt cx="5313" cy="307"/>
            </a:xfrm>
          </p:grpSpPr>
          <p:sp>
            <p:nvSpPr>
              <p:cNvPr id="144408" name="Rectangle 24"/>
              <p:cNvSpPr>
                <a:spLocks noChangeArrowheads="1"/>
              </p:cNvSpPr>
              <p:nvPr/>
            </p:nvSpPr>
            <p:spPr bwMode="auto">
              <a:xfrm>
                <a:off x="336" y="744"/>
                <a:ext cx="89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>
                    <a:solidFill>
                      <a:srgbClr val="0000FF"/>
                    </a:solidFill>
                  </a:rPr>
                  <a:t>问题</a:t>
                </a:r>
                <a:endParaRPr lang="zh-CN" altLang="en-US" b="1" u="none"/>
              </a:p>
            </p:txBody>
          </p:sp>
          <p:sp>
            <p:nvSpPr>
              <p:cNvPr id="144409" name="Rectangle 25"/>
              <p:cNvSpPr>
                <a:spLocks noChangeArrowheads="1"/>
              </p:cNvSpPr>
              <p:nvPr/>
            </p:nvSpPr>
            <p:spPr bwMode="auto">
              <a:xfrm>
                <a:off x="852" y="763"/>
                <a:ext cx="479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>
                    <a:solidFill>
                      <a:srgbClr val="993300"/>
                    </a:solidFill>
                  </a:rPr>
                  <a:t>已知实部 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u</a:t>
                </a:r>
                <a:r>
                  <a:rPr lang="zh-CN" altLang="en-US" b="1" u="none">
                    <a:solidFill>
                      <a:srgbClr val="993300"/>
                    </a:solidFill>
                  </a:rPr>
                  <a:t>，求虚部 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v</a:t>
                </a:r>
                <a:r>
                  <a:rPr lang="en-US" altLang="zh-CN" b="1" u="none"/>
                  <a:t> </a:t>
                </a:r>
                <a:r>
                  <a:rPr lang="en-US" altLang="zh-CN" b="1" u="none">
                    <a:latin typeface="宋体" panose="02010600030101010101" pitchFamily="2" charset="-122"/>
                  </a:rPr>
                  <a:t>(</a:t>
                </a:r>
                <a:r>
                  <a:rPr lang="zh-CN" altLang="en-US" b="1" u="none"/>
                  <a:t>或者</a:t>
                </a:r>
                <a:r>
                  <a:rPr lang="zh-CN" altLang="en-US" b="1" u="none">
                    <a:solidFill>
                      <a:srgbClr val="993300"/>
                    </a:solidFill>
                  </a:rPr>
                  <a:t>已知虚部 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v</a:t>
                </a:r>
                <a:r>
                  <a:rPr lang="zh-CN" altLang="en-US" b="1" u="none">
                    <a:solidFill>
                      <a:srgbClr val="993300"/>
                    </a:solidFill>
                  </a:rPr>
                  <a:t>，求实部 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u</a:t>
                </a:r>
                <a:r>
                  <a:rPr lang="en-US" altLang="zh-CN" b="1" i="1" u="none"/>
                  <a:t> </a:t>
                </a:r>
                <a:r>
                  <a:rPr lang="en-US" altLang="zh-CN" b="1" u="none">
                    <a:latin typeface="宋体" panose="02010600030101010101" pitchFamily="2" charset="-122"/>
                  </a:rPr>
                  <a:t>)</a:t>
                </a:r>
                <a:r>
                  <a:rPr lang="zh-CN" altLang="en-US" b="1" u="none"/>
                  <a:t>，</a:t>
                </a:r>
              </a:p>
            </p:txBody>
          </p:sp>
        </p:grpSp>
        <p:grpSp>
          <p:nvGrpSpPr>
            <p:cNvPr id="144410" name="Group 26"/>
            <p:cNvGrpSpPr>
              <a:grpSpLocks/>
            </p:cNvGrpSpPr>
            <p:nvPr/>
          </p:nvGrpSpPr>
          <p:grpSpPr bwMode="auto">
            <a:xfrm>
              <a:off x="853" y="1105"/>
              <a:ext cx="4775" cy="288"/>
              <a:chOff x="853" y="1105"/>
              <a:chExt cx="4775" cy="288"/>
            </a:xfrm>
          </p:grpSpPr>
          <p:sp>
            <p:nvSpPr>
              <p:cNvPr id="144411" name="Rectangle 27"/>
              <p:cNvSpPr>
                <a:spLocks noChangeArrowheads="1"/>
              </p:cNvSpPr>
              <p:nvPr/>
            </p:nvSpPr>
            <p:spPr bwMode="auto">
              <a:xfrm>
                <a:off x="853" y="1105"/>
                <a:ext cx="477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/>
                  <a:t>使                                          解析，且满足指定的条件。</a:t>
                </a:r>
              </a:p>
            </p:txBody>
          </p:sp>
          <p:graphicFrame>
            <p:nvGraphicFramePr>
              <p:cNvPr id="144412" name="Object 28"/>
              <p:cNvGraphicFramePr>
                <a:graphicFrameLocks/>
              </p:cNvGraphicFramePr>
              <p:nvPr/>
            </p:nvGraphicFramePr>
            <p:xfrm>
              <a:off x="1124" y="1151"/>
              <a:ext cx="1952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" name="公式" r:id="rId5" imgW="3098520" imgH="342720" progId="Equation.3">
                      <p:embed/>
                    </p:oleObj>
                  </mc:Choice>
                  <mc:Fallback>
                    <p:oleObj name="公式" r:id="rId5" imgW="3098520" imgH="342720" progId="Equation.3">
                      <p:embed/>
                      <p:pic>
                        <p:nvPicPr>
                          <p:cNvPr id="144412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24" y="1151"/>
                            <a:ext cx="1952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44413" name="Group 29"/>
          <p:cNvGrpSpPr>
            <a:grpSpLocks/>
          </p:cNvGrpSpPr>
          <p:nvPr/>
        </p:nvGrpSpPr>
        <p:grpSpPr bwMode="auto">
          <a:xfrm>
            <a:off x="531813" y="2551113"/>
            <a:ext cx="6581775" cy="487362"/>
            <a:chOff x="335" y="1607"/>
            <a:chExt cx="4146" cy="307"/>
          </a:xfrm>
        </p:grpSpPr>
        <p:sp>
          <p:nvSpPr>
            <p:cNvPr id="144414" name="Rectangle 30"/>
            <p:cNvSpPr>
              <a:spLocks noChangeArrowheads="1"/>
            </p:cNvSpPr>
            <p:nvPr/>
          </p:nvSpPr>
          <p:spPr bwMode="auto">
            <a:xfrm>
              <a:off x="335" y="1607"/>
              <a:ext cx="7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FF0000"/>
                  </a:solidFill>
                </a:rPr>
                <a:t>注意</a:t>
              </a:r>
            </a:p>
          </p:txBody>
        </p:sp>
        <p:sp>
          <p:nvSpPr>
            <p:cNvPr id="144415" name="Rectangle 31"/>
            <p:cNvSpPr>
              <a:spLocks noChangeArrowheads="1"/>
            </p:cNvSpPr>
            <p:nvPr/>
          </p:nvSpPr>
          <p:spPr bwMode="auto">
            <a:xfrm>
              <a:off x="850" y="1626"/>
              <a:ext cx="36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 baseline="-25000"/>
                <a:t> </a:t>
              </a:r>
              <a:r>
                <a:rPr lang="zh-CN" altLang="en-US" b="1" u="none"/>
                <a:t>必须首先检验</a:t>
              </a:r>
              <a:r>
                <a:rPr lang="zh-CN" altLang="en-US" b="1" u="none" baseline="30000"/>
                <a:t> </a:t>
              </a:r>
              <a:r>
                <a:rPr lang="en-US" altLang="zh-CN" b="1" i="1">
                  <a:solidFill>
                    <a:schemeClr val="hlink"/>
                  </a:solidFill>
                  <a:ea typeface="楷体_GB2312" pitchFamily="49" charset="-122"/>
                </a:rPr>
                <a:t>u</a:t>
              </a:r>
              <a:r>
                <a:rPr lang="en-US" altLang="zh-CN" b="1" i="1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或</a:t>
              </a:r>
              <a:r>
                <a:rPr lang="zh-CN" altLang="en-US" b="1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b="1" i="1">
                  <a:solidFill>
                    <a:schemeClr val="hlink"/>
                  </a:solidFill>
                  <a:ea typeface="楷体_GB2312" pitchFamily="49" charset="-122"/>
                </a:rPr>
                <a:t>v</a:t>
              </a:r>
              <a:r>
                <a:rPr lang="en-US" altLang="zh-CN" b="1" i="1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是否为调和函数</a:t>
              </a:r>
              <a:r>
                <a:rPr lang="zh-CN" altLang="en-US" b="1" u="none">
                  <a:solidFill>
                    <a:srgbClr val="000000"/>
                  </a:solidFill>
                  <a:ea typeface="楷体_GB2312" pitchFamily="49" charset="-122"/>
                </a:rPr>
                <a:t>。</a:t>
              </a:r>
            </a:p>
          </p:txBody>
        </p:sp>
      </p:grpSp>
      <p:grpSp>
        <p:nvGrpSpPr>
          <p:cNvPr id="144420" name="Group 36"/>
          <p:cNvGrpSpPr>
            <a:grpSpLocks/>
          </p:cNvGrpSpPr>
          <p:nvPr/>
        </p:nvGrpSpPr>
        <p:grpSpPr bwMode="auto">
          <a:xfrm>
            <a:off x="533400" y="3362325"/>
            <a:ext cx="3948113" cy="1055688"/>
            <a:chOff x="336" y="2118"/>
            <a:chExt cx="2487" cy="665"/>
          </a:xfrm>
        </p:grpSpPr>
        <p:sp>
          <p:nvSpPr>
            <p:cNvPr id="144417" name="Rectangle 33"/>
            <p:cNvSpPr>
              <a:spLocks noChangeArrowheads="1"/>
            </p:cNvSpPr>
            <p:nvPr/>
          </p:nvSpPr>
          <p:spPr bwMode="auto">
            <a:xfrm>
              <a:off x="336" y="2118"/>
              <a:ext cx="8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方法</a:t>
              </a:r>
            </a:p>
          </p:txBody>
        </p:sp>
        <p:sp>
          <p:nvSpPr>
            <p:cNvPr id="144418" name="Rectangle 34"/>
            <p:cNvSpPr>
              <a:spLocks noChangeArrowheads="1"/>
            </p:cNvSpPr>
            <p:nvPr/>
          </p:nvSpPr>
          <p:spPr bwMode="auto">
            <a:xfrm>
              <a:off x="852" y="2136"/>
              <a:ext cx="15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7"/>
                </a:buBlip>
              </a:pPr>
              <a:r>
                <a:rPr lang="en-US" altLang="zh-CN" b="1" u="none">
                  <a:solidFill>
                    <a:schemeClr val="hlink"/>
                  </a:solidFill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偏积分法</a:t>
              </a:r>
            </a:p>
          </p:txBody>
        </p:sp>
        <p:sp>
          <p:nvSpPr>
            <p:cNvPr id="144419" name="Rectangle 35"/>
            <p:cNvSpPr>
              <a:spLocks noChangeArrowheads="1"/>
            </p:cNvSpPr>
            <p:nvPr/>
          </p:nvSpPr>
          <p:spPr bwMode="auto">
            <a:xfrm>
              <a:off x="851" y="2495"/>
              <a:ext cx="19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7"/>
                </a:buBlip>
              </a:pPr>
              <a:r>
                <a:rPr lang="en-US" altLang="zh-CN" b="1" u="none">
                  <a:solidFill>
                    <a:schemeClr val="hlink"/>
                  </a:solidFill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全微分法</a:t>
              </a: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  </a:t>
              </a:r>
              <a:r>
                <a:rPr lang="en-US" altLang="zh-CN" b="1" u="none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b="1" u="none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lang="en-US" altLang="zh-CN" b="1" u="none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4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4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4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4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4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6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8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9286" name="Group 22"/>
          <p:cNvGrpSpPr>
            <a:grpSpLocks/>
          </p:cNvGrpSpPr>
          <p:nvPr/>
        </p:nvGrpSpPr>
        <p:grpSpPr bwMode="auto">
          <a:xfrm>
            <a:off x="533400" y="1133475"/>
            <a:ext cx="2927350" cy="485775"/>
            <a:chOff x="336" y="714"/>
            <a:chExt cx="1844" cy="306"/>
          </a:xfrm>
        </p:grpSpPr>
        <p:sp>
          <p:nvSpPr>
            <p:cNvPr id="139287" name="Rectangle 23"/>
            <p:cNvSpPr>
              <a:spLocks noChangeArrowheads="1"/>
            </p:cNvSpPr>
            <p:nvPr/>
          </p:nvSpPr>
          <p:spPr bwMode="auto">
            <a:xfrm>
              <a:off x="336" y="714"/>
              <a:ext cx="8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方法</a:t>
              </a:r>
            </a:p>
          </p:txBody>
        </p:sp>
        <p:sp>
          <p:nvSpPr>
            <p:cNvPr id="139288" name="Rectangle 24"/>
            <p:cNvSpPr>
              <a:spLocks noChangeArrowheads="1"/>
            </p:cNvSpPr>
            <p:nvPr/>
          </p:nvSpPr>
          <p:spPr bwMode="auto">
            <a:xfrm>
              <a:off x="852" y="732"/>
              <a:ext cx="13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chemeClr val="hlink"/>
                  </a:solidFill>
                </a:rPr>
                <a:t> </a:t>
              </a:r>
              <a:r>
                <a:rPr lang="zh-CN" altLang="en-US" b="1">
                  <a:solidFill>
                    <a:schemeClr val="hlink"/>
                  </a:solidFill>
                  <a:ea typeface="楷体_GB2312" pitchFamily="49" charset="-122"/>
                </a:rPr>
                <a:t>偏积分法</a:t>
              </a:r>
            </a:p>
          </p:txBody>
        </p:sp>
      </p:grpSp>
      <p:sp>
        <p:nvSpPr>
          <p:cNvPr id="139289" name="Rectangle 25"/>
          <p:cNvSpPr>
            <a:spLocks noChangeArrowheads="1"/>
          </p:cNvSpPr>
          <p:nvPr/>
        </p:nvSpPr>
        <p:spPr bwMode="auto">
          <a:xfrm>
            <a:off x="534988" y="5286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kumimoji="0" lang="zh-CN" altLang="en-US" sz="2800" b="1" u="none">
                <a:solidFill>
                  <a:srgbClr val="000099"/>
                </a:solidFill>
              </a:rPr>
              <a:t>构造解析函数</a:t>
            </a:r>
            <a:endParaRPr lang="zh-CN" altLang="en-US" sz="2800" b="1" u="none">
              <a:solidFill>
                <a:srgbClr val="000099"/>
              </a:solidFill>
            </a:endParaRPr>
          </a:p>
        </p:txBody>
      </p:sp>
      <p:sp>
        <p:nvSpPr>
          <p:cNvPr id="139290" name="Rectangle 26"/>
          <p:cNvSpPr>
            <a:spLocks noChangeArrowheads="1"/>
          </p:cNvSpPr>
          <p:nvPr/>
        </p:nvSpPr>
        <p:spPr bwMode="auto">
          <a:xfrm>
            <a:off x="2949575" y="1158875"/>
            <a:ext cx="4956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en-US" altLang="zh-CN" sz="1600" b="1" u="none" baseline="30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仅考虑已知实部</a:t>
            </a:r>
            <a:r>
              <a:rPr lang="zh-CN" altLang="en-US" b="1" baseline="30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b="1" i="1">
                <a:solidFill>
                  <a:srgbClr val="006600"/>
                </a:solidFill>
                <a:ea typeface="楷体_GB2312" pitchFamily="49" charset="-122"/>
              </a:rPr>
              <a:t>u</a:t>
            </a:r>
            <a:r>
              <a:rPr lang="en-US" altLang="zh-CN" b="1" i="1" baseline="30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的情形</a:t>
            </a:r>
            <a:r>
              <a:rPr lang="zh-CN" altLang="en-US" sz="1600" b="1" u="none" baseline="30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sp>
        <p:nvSpPr>
          <p:cNvPr id="139292" name="Rectangle 28"/>
          <p:cNvSpPr>
            <a:spLocks noChangeArrowheads="1"/>
          </p:cNvSpPr>
          <p:nvPr/>
        </p:nvSpPr>
        <p:spPr bwMode="auto">
          <a:xfrm>
            <a:off x="1693863" y="3741738"/>
            <a:ext cx="6545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/>
              <a:t>(2) </a:t>
            </a:r>
            <a:r>
              <a:rPr lang="zh-CN" altLang="en-US" b="1" u="none"/>
              <a:t>将</a:t>
            </a:r>
            <a:r>
              <a:rPr lang="zh-CN" altLang="en-US" b="1" u="none" baseline="30000"/>
              <a:t> </a:t>
            </a:r>
            <a:r>
              <a:rPr lang="en-US" altLang="zh-CN" b="1" u="none">
                <a:solidFill>
                  <a:srgbClr val="993300"/>
                </a:solidFill>
              </a:rPr>
              <a:t>(</a:t>
            </a:r>
            <a:r>
              <a:rPr lang="en-US" altLang="zh-CN" b="1" i="1" u="none">
                <a:solidFill>
                  <a:srgbClr val="993300"/>
                </a:solidFill>
              </a:rPr>
              <a:t>A</a:t>
            </a:r>
            <a:r>
              <a:rPr lang="en-US" altLang="zh-CN" b="1" u="none">
                <a:solidFill>
                  <a:srgbClr val="993300"/>
                </a:solidFill>
              </a:rPr>
              <a:t>)</a:t>
            </a:r>
            <a:r>
              <a:rPr lang="en-US" altLang="zh-CN" b="1" u="none" baseline="30000">
                <a:solidFill>
                  <a:srgbClr val="993300"/>
                </a:solidFill>
              </a:rPr>
              <a:t> </a:t>
            </a:r>
            <a:r>
              <a:rPr lang="zh-CN" altLang="en-US" b="1" u="none"/>
              <a:t>式的两边对变量 </a:t>
            </a:r>
            <a:r>
              <a:rPr lang="en-US" altLang="zh-CN" b="1" i="1" u="none"/>
              <a:t>y</a:t>
            </a:r>
            <a:r>
              <a:rPr lang="en-US" altLang="zh-CN" b="1" u="none" baseline="30000"/>
              <a:t> </a:t>
            </a:r>
            <a:r>
              <a:rPr lang="zh-CN" altLang="en-US" b="1" u="none"/>
              <a:t>进行</a:t>
            </a:r>
            <a:r>
              <a:rPr lang="en-US" altLang="zh-CN" b="1" u="none"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b="1" u="none">
                <a:latin typeface="楷体_GB2312" pitchFamily="49" charset="-122"/>
                <a:ea typeface="楷体_GB2312" pitchFamily="49" charset="-122"/>
              </a:rPr>
              <a:t>偏</a:t>
            </a:r>
            <a:r>
              <a:rPr lang="en-US" altLang="zh-CN" b="1" u="none"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 b="1" u="none"/>
              <a:t>积分得：</a:t>
            </a:r>
          </a:p>
        </p:txBody>
      </p:sp>
      <p:grpSp>
        <p:nvGrpSpPr>
          <p:cNvPr id="139294" name="Group 30"/>
          <p:cNvGrpSpPr>
            <a:grpSpLocks/>
          </p:cNvGrpSpPr>
          <p:nvPr/>
        </p:nvGrpSpPr>
        <p:grpSpPr bwMode="auto">
          <a:xfrm>
            <a:off x="2124075" y="5238750"/>
            <a:ext cx="5403850" cy="457200"/>
            <a:chOff x="1338" y="3300"/>
            <a:chExt cx="3404" cy="288"/>
          </a:xfrm>
        </p:grpSpPr>
        <p:sp>
          <p:nvSpPr>
            <p:cNvPr id="139295" name="Rectangle 31"/>
            <p:cNvSpPr>
              <a:spLocks noChangeArrowheads="1"/>
            </p:cNvSpPr>
            <p:nvPr/>
          </p:nvSpPr>
          <p:spPr bwMode="auto">
            <a:xfrm>
              <a:off x="1338" y="3300"/>
              <a:ext cx="3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其中，            已知，而          </a:t>
              </a:r>
              <a:r>
                <a:rPr lang="zh-CN" altLang="en-US" b="1" u="none">
                  <a:solidFill>
                    <a:srgbClr val="FF0000"/>
                  </a:solidFill>
                </a:rPr>
                <a:t>待定</a:t>
              </a:r>
              <a:r>
                <a:rPr lang="zh-CN" altLang="en-US" b="1" u="none"/>
                <a:t>。</a:t>
              </a:r>
            </a:p>
          </p:txBody>
        </p:sp>
        <p:graphicFrame>
          <p:nvGraphicFramePr>
            <p:cNvPr id="139296" name="Object 32"/>
            <p:cNvGraphicFramePr>
              <a:graphicFrameLocks noChangeAspect="1"/>
            </p:cNvGraphicFramePr>
            <p:nvPr/>
          </p:nvGraphicFramePr>
          <p:xfrm>
            <a:off x="1956" y="3344"/>
            <a:ext cx="5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" name="公式" r:id="rId6" imgW="927000" imgH="342720" progId="Equation.3">
                    <p:embed/>
                  </p:oleObj>
                </mc:Choice>
                <mc:Fallback>
                  <p:oleObj name="公式" r:id="rId6" imgW="927000" imgH="342720" progId="Equation.3">
                    <p:embed/>
                    <p:pic>
                      <p:nvPicPr>
                        <p:cNvPr id="139296" name="Object 32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6" y="3344"/>
                          <a:ext cx="5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9297" name="Object 33"/>
            <p:cNvGraphicFramePr>
              <a:graphicFrameLocks/>
            </p:cNvGraphicFramePr>
            <p:nvPr/>
          </p:nvGraphicFramePr>
          <p:xfrm>
            <a:off x="3358" y="3343"/>
            <a:ext cx="4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公式" r:id="rId8" imgW="672840" imgH="342720" progId="Equation.3">
                    <p:embed/>
                  </p:oleObj>
                </mc:Choice>
                <mc:Fallback>
                  <p:oleObj name="公式" r:id="rId8" imgW="672840" imgH="342720" progId="Equation.3">
                    <p:embed/>
                    <p:pic>
                      <p:nvPicPr>
                        <p:cNvPr id="139297" name="Object 3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8" y="3343"/>
                          <a:ext cx="4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298" name="Group 34"/>
          <p:cNvGrpSpPr>
            <a:grpSpLocks/>
          </p:cNvGrpSpPr>
          <p:nvPr/>
        </p:nvGrpSpPr>
        <p:grpSpPr bwMode="auto">
          <a:xfrm>
            <a:off x="1692275" y="5845175"/>
            <a:ext cx="6723063" cy="457200"/>
            <a:chOff x="1066" y="3682"/>
            <a:chExt cx="4235" cy="288"/>
          </a:xfrm>
        </p:grpSpPr>
        <p:sp>
          <p:nvSpPr>
            <p:cNvPr id="139299" name="Rectangle 35"/>
            <p:cNvSpPr>
              <a:spLocks noChangeArrowheads="1"/>
            </p:cNvSpPr>
            <p:nvPr/>
          </p:nvSpPr>
          <p:spPr bwMode="auto">
            <a:xfrm>
              <a:off x="1066" y="3682"/>
              <a:ext cx="39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/>
                <a:t>(3) </a:t>
              </a:r>
              <a:r>
                <a:rPr lang="zh-CN" altLang="en-US" b="1" u="none"/>
                <a:t>将</a:t>
              </a:r>
              <a:r>
                <a:rPr lang="zh-CN" altLang="en-US" b="1" u="none" baseline="-25000"/>
                <a:t> </a:t>
              </a:r>
              <a:r>
                <a:rPr lang="en-US" altLang="zh-CN" b="1" u="none">
                  <a:solidFill>
                    <a:srgbClr val="993300"/>
                  </a:solidFill>
                </a:rPr>
                <a:t>(</a:t>
              </a:r>
              <a:r>
                <a:rPr lang="en-US" altLang="zh-CN" b="1" i="1" u="none">
                  <a:solidFill>
                    <a:srgbClr val="993300"/>
                  </a:solidFill>
                </a:rPr>
                <a:t>C</a:t>
              </a:r>
              <a:r>
                <a:rPr lang="en-US" altLang="zh-CN" sz="1400" b="1" i="1" u="none">
                  <a:solidFill>
                    <a:srgbClr val="993300"/>
                  </a:solidFill>
                </a:rPr>
                <a:t> </a:t>
              </a:r>
              <a:r>
                <a:rPr lang="en-US" altLang="zh-CN" b="1" u="none">
                  <a:solidFill>
                    <a:srgbClr val="993300"/>
                  </a:solidFill>
                </a:rPr>
                <a:t>)</a:t>
              </a:r>
              <a:r>
                <a:rPr lang="en-US" altLang="zh-CN" b="1" u="none" baseline="30000"/>
                <a:t> </a:t>
              </a:r>
              <a:r>
                <a:rPr lang="zh-CN" altLang="en-US" b="1" u="none"/>
                <a:t>式代入</a:t>
              </a:r>
              <a:r>
                <a:rPr lang="zh-CN" altLang="en-US" b="1" u="none" baseline="30000"/>
                <a:t> </a:t>
              </a:r>
              <a:r>
                <a:rPr lang="en-US" altLang="zh-CN" b="1" u="none">
                  <a:solidFill>
                    <a:srgbClr val="993300"/>
                  </a:solidFill>
                </a:rPr>
                <a:t>(</a:t>
              </a:r>
              <a:r>
                <a:rPr lang="en-US" altLang="zh-CN" b="1" i="1" u="none">
                  <a:solidFill>
                    <a:srgbClr val="993300"/>
                  </a:solidFill>
                </a:rPr>
                <a:t>B</a:t>
              </a:r>
              <a:r>
                <a:rPr lang="en-US" altLang="zh-CN" sz="1000" b="1" i="1" u="none">
                  <a:solidFill>
                    <a:srgbClr val="993300"/>
                  </a:solidFill>
                </a:rPr>
                <a:t> </a:t>
              </a:r>
              <a:r>
                <a:rPr lang="en-US" altLang="zh-CN" b="1" u="none">
                  <a:solidFill>
                    <a:srgbClr val="993300"/>
                  </a:solidFill>
                </a:rPr>
                <a:t>)</a:t>
              </a:r>
              <a:r>
                <a:rPr lang="en-US" altLang="zh-CN" b="1" u="none" baseline="30000"/>
                <a:t> </a:t>
              </a:r>
              <a:r>
                <a:rPr lang="zh-CN" altLang="en-US" b="1" u="none"/>
                <a:t>式，求解即可得到函数</a:t>
              </a:r>
            </a:p>
          </p:txBody>
        </p:sp>
        <p:graphicFrame>
          <p:nvGraphicFramePr>
            <p:cNvPr id="139300" name="Object 36"/>
            <p:cNvGraphicFramePr>
              <a:graphicFrameLocks/>
            </p:cNvGraphicFramePr>
            <p:nvPr/>
          </p:nvGraphicFramePr>
          <p:xfrm>
            <a:off x="4813" y="3720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公式" r:id="rId10" imgW="774360" imgH="342720" progId="Equation.3">
                    <p:embed/>
                  </p:oleObj>
                </mc:Choice>
                <mc:Fallback>
                  <p:oleObj name="公式" r:id="rId10" imgW="774360" imgH="342720" progId="Equation.3">
                    <p:embed/>
                    <p:pic>
                      <p:nvPicPr>
                        <p:cNvPr id="139300" name="Object 3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3" y="3720"/>
                          <a:ext cx="488" cy="216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9315" name="Group 51"/>
          <p:cNvGrpSpPr>
            <a:grpSpLocks/>
          </p:cNvGrpSpPr>
          <p:nvPr/>
        </p:nvGrpSpPr>
        <p:grpSpPr bwMode="auto">
          <a:xfrm>
            <a:off x="1695450" y="1698625"/>
            <a:ext cx="7200900" cy="1844675"/>
            <a:chOff x="1068" y="1070"/>
            <a:chExt cx="4536" cy="1162"/>
          </a:xfrm>
        </p:grpSpPr>
        <p:grpSp>
          <p:nvGrpSpPr>
            <p:cNvPr id="139313" name="Group 49"/>
            <p:cNvGrpSpPr>
              <a:grpSpLocks/>
            </p:cNvGrpSpPr>
            <p:nvPr/>
          </p:nvGrpSpPr>
          <p:grpSpPr bwMode="auto">
            <a:xfrm>
              <a:off x="1068" y="1070"/>
              <a:ext cx="1979" cy="946"/>
              <a:chOff x="1068" y="1070"/>
              <a:chExt cx="1979" cy="946"/>
            </a:xfrm>
          </p:grpSpPr>
          <p:sp>
            <p:nvSpPr>
              <p:cNvPr id="139291" name="Rectangle 27"/>
              <p:cNvSpPr>
                <a:spLocks noChangeArrowheads="1"/>
              </p:cNvSpPr>
              <p:nvPr/>
            </p:nvSpPr>
            <p:spPr bwMode="auto">
              <a:xfrm>
                <a:off x="1068" y="1070"/>
                <a:ext cx="18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b="1" u="none"/>
                  <a:t>(1) </a:t>
                </a:r>
                <a:r>
                  <a:rPr lang="zh-CN" altLang="en-US" b="1" u="none"/>
                  <a:t>由</a:t>
                </a:r>
                <a:r>
                  <a:rPr lang="zh-CN" altLang="en-US" sz="800" b="1" u="none" baseline="-25000"/>
                  <a:t> </a:t>
                </a:r>
                <a:r>
                  <a:rPr lang="en-US" altLang="zh-CN" b="1" i="1" u="none"/>
                  <a:t>u</a:t>
                </a:r>
                <a:r>
                  <a:rPr lang="en-US" altLang="zh-CN" sz="800" b="1" i="1" u="none"/>
                  <a:t> </a:t>
                </a:r>
                <a:r>
                  <a:rPr lang="zh-CN" altLang="en-US" b="1" u="none"/>
                  <a:t>及</a:t>
                </a:r>
                <a:r>
                  <a:rPr lang="zh-CN" altLang="en-US" sz="800" b="1" u="none" baseline="30000"/>
                  <a:t> </a:t>
                </a:r>
                <a:r>
                  <a:rPr lang="en-US" altLang="zh-CN" b="1" i="1" u="none"/>
                  <a:t>C</a:t>
                </a:r>
                <a:r>
                  <a:rPr lang="en-US" altLang="zh-CN" sz="800" b="1" i="1" u="none"/>
                  <a:t> </a:t>
                </a:r>
                <a:r>
                  <a:rPr lang="en-US" altLang="zh-CN" b="1" u="none">
                    <a:latin typeface="Symbol" panose="05050102010706020507" pitchFamily="18" charset="2"/>
                  </a:rPr>
                  <a:t>-</a:t>
                </a:r>
                <a:r>
                  <a:rPr lang="en-US" altLang="zh-CN" sz="800" b="1" u="none" baseline="30000">
                    <a:latin typeface="Symbol" panose="05050102010706020507" pitchFamily="18" charset="2"/>
                  </a:rPr>
                  <a:t> </a:t>
                </a:r>
                <a:r>
                  <a:rPr lang="en-US" altLang="zh-CN" b="1" i="1" u="none"/>
                  <a:t>R</a:t>
                </a:r>
                <a:r>
                  <a:rPr lang="en-US" altLang="zh-CN" sz="800" b="1" i="1" u="none"/>
                  <a:t> </a:t>
                </a:r>
                <a:r>
                  <a:rPr lang="zh-CN" altLang="en-US" b="1" u="none"/>
                  <a:t>方程</a:t>
                </a:r>
              </a:p>
            </p:txBody>
          </p:sp>
          <p:sp>
            <p:nvSpPr>
              <p:cNvPr id="139301" name="Rectangle 37"/>
              <p:cNvSpPr>
                <a:spLocks noChangeArrowheads="1"/>
              </p:cNvSpPr>
              <p:nvPr/>
            </p:nvSpPr>
            <p:spPr bwMode="auto">
              <a:xfrm>
                <a:off x="1338" y="1404"/>
                <a:ext cx="16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/>
                  <a:t>得到</a:t>
                </a:r>
                <a:r>
                  <a:rPr lang="zh-CN" altLang="en-US" b="1" u="none">
                    <a:solidFill>
                      <a:srgbClr val="FF0000"/>
                    </a:solidFill>
                  </a:rPr>
                  <a:t>待定函数</a:t>
                </a:r>
                <a:r>
                  <a:rPr lang="zh-CN" altLang="en-US" b="1" u="none" baseline="30000">
                    <a:solidFill>
                      <a:srgbClr val="FF0000"/>
                    </a:solidFill>
                  </a:rPr>
                  <a:t> </a:t>
                </a:r>
                <a:r>
                  <a:rPr lang="en-US" altLang="zh-CN" b="1" i="1" u="none">
                    <a:solidFill>
                      <a:srgbClr val="FF0000"/>
                    </a:solidFill>
                  </a:rPr>
                  <a:t>v</a:t>
                </a:r>
              </a:p>
            </p:txBody>
          </p:sp>
          <p:sp>
            <p:nvSpPr>
              <p:cNvPr id="139302" name="Rectangle 38"/>
              <p:cNvSpPr>
                <a:spLocks noChangeArrowheads="1"/>
              </p:cNvSpPr>
              <p:nvPr/>
            </p:nvSpPr>
            <p:spPr bwMode="auto">
              <a:xfrm>
                <a:off x="1338" y="1728"/>
                <a:ext cx="17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/>
                  <a:t>的两个偏导数：</a:t>
                </a:r>
              </a:p>
            </p:txBody>
          </p:sp>
        </p:grpSp>
        <p:grpSp>
          <p:nvGrpSpPr>
            <p:cNvPr id="139303" name="Group 39"/>
            <p:cNvGrpSpPr>
              <a:grpSpLocks/>
            </p:cNvGrpSpPr>
            <p:nvPr/>
          </p:nvGrpSpPr>
          <p:grpSpPr bwMode="auto">
            <a:xfrm>
              <a:off x="2994" y="1095"/>
              <a:ext cx="2610" cy="1137"/>
              <a:chOff x="2994" y="1095"/>
              <a:chExt cx="2610" cy="1137"/>
            </a:xfrm>
          </p:grpSpPr>
          <p:graphicFrame>
            <p:nvGraphicFramePr>
              <p:cNvPr id="139304" name="Object 40"/>
              <p:cNvGraphicFramePr>
                <a:graphicFrameLocks noChangeAspect="1"/>
              </p:cNvGraphicFramePr>
              <p:nvPr/>
            </p:nvGraphicFramePr>
            <p:xfrm>
              <a:off x="3119" y="1107"/>
              <a:ext cx="85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0" name="公式" r:id="rId12" imgW="1358640" imgH="787320" progId="Equation.3">
                      <p:embed/>
                    </p:oleObj>
                  </mc:Choice>
                  <mc:Fallback>
                    <p:oleObj name="公式" r:id="rId12" imgW="1358640" imgH="787320" progId="Equation.3">
                      <p:embed/>
                      <p:pic>
                        <p:nvPicPr>
                          <p:cNvPr id="139304" name="Object 40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19" y="1107"/>
                            <a:ext cx="85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9305" name="Object 41"/>
              <p:cNvGraphicFramePr>
                <a:graphicFrameLocks noChangeAspect="1"/>
              </p:cNvGraphicFramePr>
              <p:nvPr/>
            </p:nvGraphicFramePr>
            <p:xfrm>
              <a:off x="3178" y="1736"/>
              <a:ext cx="85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1" name="公式" r:id="rId14" imgW="1358640" imgH="787320" progId="Equation.3">
                      <p:embed/>
                    </p:oleObj>
                  </mc:Choice>
                  <mc:Fallback>
                    <p:oleObj name="公式" r:id="rId14" imgW="1358640" imgH="787320" progId="Equation.3">
                      <p:embed/>
                      <p:pic>
                        <p:nvPicPr>
                          <p:cNvPr id="139305" name="Object 41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78" y="1736"/>
                            <a:ext cx="85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9306" name="Object 42"/>
              <p:cNvGraphicFramePr>
                <a:graphicFrameLocks/>
              </p:cNvGraphicFramePr>
              <p:nvPr/>
            </p:nvGraphicFramePr>
            <p:xfrm>
              <a:off x="2994" y="1095"/>
              <a:ext cx="216" cy="11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2" name="公式" r:id="rId16" imgW="342720" imgH="1765080" progId="Equation.3">
                      <p:embed/>
                    </p:oleObj>
                  </mc:Choice>
                  <mc:Fallback>
                    <p:oleObj name="公式" r:id="rId16" imgW="342720" imgH="1765080" progId="Equation.3">
                      <p:embed/>
                      <p:pic>
                        <p:nvPicPr>
                          <p:cNvPr id="139306" name="Object 4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94" y="1095"/>
                            <a:ext cx="216" cy="111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9307" name="Rectangle 43"/>
              <p:cNvSpPr>
                <a:spLocks noChangeArrowheads="1"/>
              </p:cNvSpPr>
              <p:nvPr/>
            </p:nvSpPr>
            <p:spPr bwMode="auto">
              <a:xfrm>
                <a:off x="5032" y="1194"/>
                <a:ext cx="5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b="1" u="none">
                    <a:solidFill>
                      <a:srgbClr val="993300"/>
                    </a:solidFill>
                  </a:rPr>
                  <a:t>(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A</a:t>
                </a:r>
                <a:r>
                  <a:rPr lang="en-US" altLang="zh-CN" b="1" u="none">
                    <a:solidFill>
                      <a:srgbClr val="993300"/>
                    </a:solidFill>
                  </a:rPr>
                  <a:t>)</a:t>
                </a:r>
              </a:p>
            </p:txBody>
          </p:sp>
          <p:sp>
            <p:nvSpPr>
              <p:cNvPr id="139308" name="Rectangle 44"/>
              <p:cNvSpPr>
                <a:spLocks noChangeArrowheads="1"/>
              </p:cNvSpPr>
              <p:nvPr/>
            </p:nvSpPr>
            <p:spPr bwMode="auto">
              <a:xfrm>
                <a:off x="5031" y="1829"/>
                <a:ext cx="5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b="1" u="none">
                    <a:solidFill>
                      <a:srgbClr val="993300"/>
                    </a:solidFill>
                  </a:rPr>
                  <a:t>(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B</a:t>
                </a:r>
                <a:r>
                  <a:rPr lang="en-US" altLang="zh-CN" sz="1000" b="1" i="1" u="none">
                    <a:solidFill>
                      <a:srgbClr val="993300"/>
                    </a:solidFill>
                  </a:rPr>
                  <a:t> </a:t>
                </a:r>
                <a:r>
                  <a:rPr lang="en-US" altLang="zh-CN" b="1" u="none">
                    <a:solidFill>
                      <a:srgbClr val="993300"/>
                    </a:solidFill>
                  </a:rPr>
                  <a:t>)</a:t>
                </a:r>
              </a:p>
            </p:txBody>
          </p:sp>
        </p:grpSp>
      </p:grpSp>
      <p:grpSp>
        <p:nvGrpSpPr>
          <p:cNvPr id="139314" name="Group 50"/>
          <p:cNvGrpSpPr>
            <a:grpSpLocks/>
          </p:cNvGrpSpPr>
          <p:nvPr/>
        </p:nvGrpSpPr>
        <p:grpSpPr bwMode="auto">
          <a:xfrm>
            <a:off x="2247900" y="4346575"/>
            <a:ext cx="6646863" cy="787400"/>
            <a:chOff x="1416" y="2738"/>
            <a:chExt cx="4187" cy="496"/>
          </a:xfrm>
        </p:grpSpPr>
        <p:graphicFrame>
          <p:nvGraphicFramePr>
            <p:cNvPr id="139293" name="Object 29"/>
            <p:cNvGraphicFramePr>
              <a:graphicFrameLocks noChangeAspect="1"/>
            </p:cNvGraphicFramePr>
            <p:nvPr/>
          </p:nvGraphicFramePr>
          <p:xfrm>
            <a:off x="1416" y="2738"/>
            <a:ext cx="209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公式" r:id="rId18" imgW="3543120" imgH="787320" progId="Equation.3">
                    <p:embed/>
                  </p:oleObj>
                </mc:Choice>
                <mc:Fallback>
                  <p:oleObj name="公式" r:id="rId18" imgW="3543120" imgH="787320" progId="Equation.3">
                    <p:embed/>
                    <p:pic>
                      <p:nvPicPr>
                        <p:cNvPr id="139293" name="Object 29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6" y="2738"/>
                          <a:ext cx="209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9309" name="Group 45"/>
            <p:cNvGrpSpPr>
              <a:grpSpLocks/>
            </p:cNvGrpSpPr>
            <p:nvPr/>
          </p:nvGrpSpPr>
          <p:grpSpPr bwMode="auto">
            <a:xfrm>
              <a:off x="3561" y="2824"/>
              <a:ext cx="2042" cy="288"/>
              <a:chOff x="3561" y="2824"/>
              <a:chExt cx="2042" cy="288"/>
            </a:xfrm>
          </p:grpSpPr>
          <p:graphicFrame>
            <p:nvGraphicFramePr>
              <p:cNvPr id="139310" name="Object 46"/>
              <p:cNvGraphicFramePr>
                <a:graphicFrameLocks noChangeAspect="1"/>
              </p:cNvGraphicFramePr>
              <p:nvPr/>
            </p:nvGraphicFramePr>
            <p:xfrm>
              <a:off x="3561" y="2877"/>
              <a:ext cx="1024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4" name="公式" r:id="rId20" imgW="1625400" imgH="342720" progId="Equation.3">
                      <p:embed/>
                    </p:oleObj>
                  </mc:Choice>
                  <mc:Fallback>
                    <p:oleObj name="公式" r:id="rId20" imgW="1625400" imgH="342720" progId="Equation.3">
                      <p:embed/>
                      <p:pic>
                        <p:nvPicPr>
                          <p:cNvPr id="139310" name="Object 46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61" y="2877"/>
                            <a:ext cx="1024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9311" name="Rectangle 47"/>
              <p:cNvSpPr>
                <a:spLocks noChangeArrowheads="1"/>
              </p:cNvSpPr>
              <p:nvPr/>
            </p:nvSpPr>
            <p:spPr bwMode="auto">
              <a:xfrm>
                <a:off x="5030" y="2824"/>
                <a:ext cx="5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b="1" u="none">
                    <a:solidFill>
                      <a:srgbClr val="993300"/>
                    </a:solidFill>
                  </a:rPr>
                  <a:t>(</a:t>
                </a:r>
                <a:r>
                  <a:rPr lang="en-US" altLang="zh-CN" b="1" i="1" u="none">
                    <a:solidFill>
                      <a:srgbClr val="993300"/>
                    </a:solidFill>
                  </a:rPr>
                  <a:t>C</a:t>
                </a:r>
                <a:r>
                  <a:rPr lang="en-US" altLang="zh-CN" sz="1000" b="1" i="1" u="none">
                    <a:solidFill>
                      <a:srgbClr val="993300"/>
                    </a:solidFill>
                  </a:rPr>
                  <a:t> </a:t>
                </a:r>
                <a:r>
                  <a:rPr lang="en-US" altLang="zh-CN" b="1" u="none">
                    <a:solidFill>
                      <a:srgbClr val="993300"/>
                    </a:solidFill>
                  </a:rPr>
                  <a:t>)</a:t>
                </a:r>
              </a:p>
            </p:txBody>
          </p:sp>
        </p:grpSp>
      </p:grpSp>
      <p:graphicFrame>
        <p:nvGraphicFramePr>
          <p:cNvPr id="139312" name="Object 48"/>
          <p:cNvGraphicFramePr>
            <a:graphicFrameLocks/>
          </p:cNvGraphicFramePr>
          <p:nvPr/>
        </p:nvGraphicFramePr>
        <p:xfrm>
          <a:off x="6834188" y="4575175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公式" r:id="rId22" imgW="1041120" imgH="342720" progId="Equation.3">
                  <p:embed/>
                </p:oleObj>
              </mc:Choice>
              <mc:Fallback>
                <p:oleObj name="公式" r:id="rId22" imgW="1041120" imgH="342720" progId="Equation.3">
                  <p:embed/>
                  <p:pic>
                    <p:nvPicPr>
                      <p:cNvPr id="139312" name="Object 48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4188" y="4575175"/>
                        <a:ext cx="1041400" cy="3429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9316" name="Picture 5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32593 L 0.00035 0.000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39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39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39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39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9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90" grpId="0"/>
      <p:bldP spid="1392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32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2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2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28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2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2" name="Picture 4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6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3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44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0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1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2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3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4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7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1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3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30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309" name="Rectangle 21"/>
          <p:cNvSpPr>
            <a:spLocks noChangeArrowheads="1"/>
          </p:cNvSpPr>
          <p:nvPr/>
        </p:nvSpPr>
        <p:spPr bwMode="auto">
          <a:xfrm>
            <a:off x="536575" y="530225"/>
            <a:ext cx="47894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二、将函数展开为</a:t>
            </a:r>
            <a:r>
              <a:rPr kumimoji="0" lang="zh-CN" altLang="en-US" sz="2800" b="1" u="none">
                <a:solidFill>
                  <a:srgbClr val="000099"/>
                </a:solidFill>
              </a:rPr>
              <a:t>洛朗级数</a:t>
            </a:r>
          </a:p>
        </p:txBody>
      </p:sp>
      <p:grpSp>
        <p:nvGrpSpPr>
          <p:cNvPr id="140324" name="Group 36"/>
          <p:cNvGrpSpPr>
            <a:grpSpLocks/>
          </p:cNvGrpSpPr>
          <p:nvPr/>
        </p:nvGrpSpPr>
        <p:grpSpPr bwMode="auto">
          <a:xfrm>
            <a:off x="863600" y="2354263"/>
            <a:ext cx="8280400" cy="979487"/>
            <a:chOff x="544" y="1483"/>
            <a:chExt cx="5216" cy="617"/>
          </a:xfrm>
        </p:grpSpPr>
        <p:sp>
          <p:nvSpPr>
            <p:cNvPr id="140310" name="Rectangle 22"/>
            <p:cNvSpPr>
              <a:spLocks noChangeArrowheads="1"/>
            </p:cNvSpPr>
            <p:nvPr/>
          </p:nvSpPr>
          <p:spPr bwMode="auto">
            <a:xfrm>
              <a:off x="544" y="1483"/>
              <a:ext cx="52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根据唯一性，利用一些已知的展开式，通过有理运算、</a:t>
              </a:r>
            </a:p>
          </p:txBody>
        </p:sp>
        <p:sp>
          <p:nvSpPr>
            <p:cNvPr id="140311" name="Rectangle 23"/>
            <p:cNvSpPr>
              <a:spLocks noChangeArrowheads="1"/>
            </p:cNvSpPr>
            <p:nvPr/>
          </p:nvSpPr>
          <p:spPr bwMode="auto">
            <a:xfrm>
              <a:off x="708" y="1812"/>
              <a:ext cx="45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lang="zh-CN" altLang="en-US" b="1" u="none">
                  <a:solidFill>
                    <a:srgbClr val="006600"/>
                  </a:solidFill>
                  <a:ea typeface="楷体_GB2312" pitchFamily="49" charset="-122"/>
                </a:rPr>
                <a:t>代换运算、逐项求导、逐项求积等方法展开。</a:t>
              </a:r>
            </a:p>
          </p:txBody>
        </p:sp>
      </p:grpSp>
      <p:sp>
        <p:nvSpPr>
          <p:cNvPr id="140312" name="Rectangle 24"/>
          <p:cNvSpPr>
            <a:spLocks noChangeArrowheads="1"/>
          </p:cNvSpPr>
          <p:nvPr/>
        </p:nvSpPr>
        <p:spPr bwMode="auto">
          <a:xfrm>
            <a:off x="862013" y="3629025"/>
            <a:ext cx="436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lang="en-US" altLang="zh-CN" b="1" u="none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lang="zh-CN" altLang="en-US" b="1" u="none">
                <a:solidFill>
                  <a:schemeClr val="hlink"/>
                </a:solidFill>
                <a:ea typeface="仿宋_GB2312" pitchFamily="49" charset="-122"/>
              </a:rPr>
              <a:t>两个重要的已知展开式</a:t>
            </a:r>
          </a:p>
        </p:txBody>
      </p:sp>
      <p:grpSp>
        <p:nvGrpSpPr>
          <p:cNvPr id="140313" name="Group 25"/>
          <p:cNvGrpSpPr>
            <a:grpSpLocks/>
          </p:cNvGrpSpPr>
          <p:nvPr/>
        </p:nvGrpSpPr>
        <p:grpSpPr bwMode="auto">
          <a:xfrm>
            <a:off x="1276350" y="4276725"/>
            <a:ext cx="5789613" cy="1931988"/>
            <a:chOff x="804" y="2346"/>
            <a:chExt cx="3647" cy="1217"/>
          </a:xfrm>
        </p:grpSpPr>
        <p:grpSp>
          <p:nvGrpSpPr>
            <p:cNvPr id="140314" name="Group 26"/>
            <p:cNvGrpSpPr>
              <a:grpSpLocks/>
            </p:cNvGrpSpPr>
            <p:nvPr/>
          </p:nvGrpSpPr>
          <p:grpSpPr bwMode="auto">
            <a:xfrm>
              <a:off x="809" y="3023"/>
              <a:ext cx="3642" cy="540"/>
              <a:chOff x="815" y="3233"/>
              <a:chExt cx="3642" cy="540"/>
            </a:xfrm>
          </p:grpSpPr>
          <p:sp>
            <p:nvSpPr>
              <p:cNvPr id="140315" name="Rectangle 27"/>
              <p:cNvSpPr>
                <a:spLocks noChangeArrowheads="1"/>
              </p:cNvSpPr>
              <p:nvPr/>
            </p:nvSpPr>
            <p:spPr bwMode="auto">
              <a:xfrm>
                <a:off x="815" y="3251"/>
                <a:ext cx="3642" cy="52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40316" name="Object 28"/>
              <p:cNvGraphicFramePr>
                <a:graphicFrameLocks/>
              </p:cNvGraphicFramePr>
              <p:nvPr/>
            </p:nvGraphicFramePr>
            <p:xfrm>
              <a:off x="856" y="3233"/>
              <a:ext cx="2687" cy="5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1" name="公式" r:id="rId7" imgW="4267080" imgH="850680" progId="Equation.3">
                      <p:embed/>
                    </p:oleObj>
                  </mc:Choice>
                  <mc:Fallback>
                    <p:oleObj name="公式" r:id="rId7" imgW="4267080" imgH="850680" progId="Equation.3">
                      <p:embed/>
                      <p:pic>
                        <p:nvPicPr>
                          <p:cNvPr id="140316" name="Object 2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56" y="3233"/>
                            <a:ext cx="2687" cy="5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0317" name="Object 29"/>
              <p:cNvGraphicFramePr>
                <a:graphicFrameLocks/>
              </p:cNvGraphicFramePr>
              <p:nvPr/>
            </p:nvGraphicFramePr>
            <p:xfrm>
              <a:off x="3650" y="3413"/>
              <a:ext cx="721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2" name="公式" r:id="rId9" imgW="1143000" imgH="342720" progId="Equation.3">
                      <p:embed/>
                    </p:oleObj>
                  </mc:Choice>
                  <mc:Fallback>
                    <p:oleObj name="公式" r:id="rId9" imgW="1143000" imgH="342720" progId="Equation.3">
                      <p:embed/>
                      <p:pic>
                        <p:nvPicPr>
                          <p:cNvPr id="140317" name="Object 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0" y="3413"/>
                            <a:ext cx="721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40318" name="Group 30"/>
            <p:cNvGrpSpPr>
              <a:grpSpLocks/>
            </p:cNvGrpSpPr>
            <p:nvPr/>
          </p:nvGrpSpPr>
          <p:grpSpPr bwMode="auto">
            <a:xfrm>
              <a:off x="804" y="2346"/>
              <a:ext cx="3642" cy="522"/>
              <a:chOff x="810" y="2496"/>
              <a:chExt cx="3642" cy="522"/>
            </a:xfrm>
          </p:grpSpPr>
          <p:sp>
            <p:nvSpPr>
              <p:cNvPr id="140319" name="Rectangle 31"/>
              <p:cNvSpPr>
                <a:spLocks noChangeArrowheads="1"/>
              </p:cNvSpPr>
              <p:nvPr/>
            </p:nvSpPr>
            <p:spPr bwMode="auto">
              <a:xfrm>
                <a:off x="810" y="2496"/>
                <a:ext cx="3642" cy="522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40320" name="Object 32"/>
              <p:cNvGraphicFramePr>
                <a:graphicFrameLocks/>
              </p:cNvGraphicFramePr>
              <p:nvPr/>
            </p:nvGraphicFramePr>
            <p:xfrm>
              <a:off x="849" y="2510"/>
              <a:ext cx="2575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3" name="公式" r:id="rId11" imgW="4089240" imgH="799920" progId="Equation.3">
                      <p:embed/>
                    </p:oleObj>
                  </mc:Choice>
                  <mc:Fallback>
                    <p:oleObj name="公式" r:id="rId11" imgW="4089240" imgH="799920" progId="Equation.3">
                      <p:embed/>
                      <p:pic>
                        <p:nvPicPr>
                          <p:cNvPr id="140320" name="Object 3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9" y="2510"/>
                            <a:ext cx="2575" cy="50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0321" name="Object 33"/>
              <p:cNvGraphicFramePr>
                <a:graphicFrameLocks/>
              </p:cNvGraphicFramePr>
              <p:nvPr/>
            </p:nvGraphicFramePr>
            <p:xfrm>
              <a:off x="3653" y="2656"/>
              <a:ext cx="544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4" name="公式" r:id="rId13" imgW="863280" imgH="342720" progId="Equation.3">
                      <p:embed/>
                    </p:oleObj>
                  </mc:Choice>
                  <mc:Fallback>
                    <p:oleObj name="公式" r:id="rId13" imgW="863280" imgH="342720" progId="Equation.3">
                      <p:embed/>
                      <p:pic>
                        <p:nvPicPr>
                          <p:cNvPr id="140321" name="Object 3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3" y="2656"/>
                            <a:ext cx="544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40322" name="Rectangle 34"/>
          <p:cNvSpPr>
            <a:spLocks noChangeArrowheads="1"/>
          </p:cNvSpPr>
          <p:nvPr/>
        </p:nvSpPr>
        <p:spPr bwMode="auto">
          <a:xfrm>
            <a:off x="531813" y="1719263"/>
            <a:ext cx="2732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rgbClr val="000099"/>
                </a:solidFill>
              </a:rPr>
              <a:t>2. </a:t>
            </a:r>
            <a:r>
              <a:rPr lang="zh-CN" altLang="en-US" b="1" u="none">
                <a:solidFill>
                  <a:srgbClr val="000099"/>
                </a:solidFill>
              </a:rPr>
              <a:t>间接展开法</a:t>
            </a:r>
          </a:p>
        </p:txBody>
      </p:sp>
      <p:sp>
        <p:nvSpPr>
          <p:cNvPr id="140323" name="Rectangle 35"/>
          <p:cNvSpPr>
            <a:spLocks noChangeArrowheads="1"/>
          </p:cNvSpPr>
          <p:nvPr/>
        </p:nvSpPr>
        <p:spPr bwMode="auto">
          <a:xfrm>
            <a:off x="533400" y="1187450"/>
            <a:ext cx="3275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rgbClr val="000099"/>
                </a:solidFill>
              </a:rPr>
              <a:t>1. </a:t>
            </a:r>
            <a:r>
              <a:rPr lang="zh-CN" altLang="en-US" b="1" u="none">
                <a:solidFill>
                  <a:srgbClr val="000099"/>
                </a:solidFill>
              </a:rPr>
              <a:t>直接展开法  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略</a:t>
            </a:r>
            <a:r>
              <a:rPr lang="en-US" altLang="zh-CN" b="1" u="none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0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0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0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09" grpId="0"/>
      <p:bldP spid="140312" grpId="0"/>
      <p:bldP spid="140322" grpId="0"/>
      <p:bldP spid="1403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8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6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89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0" name="Picture 7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1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2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3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4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5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6" name="Picture 8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9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0" name="Picture 8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1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02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4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5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6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7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8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19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0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1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2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3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4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5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6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7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8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29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30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31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332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33" name="Rectangle 21"/>
          <p:cNvSpPr>
            <a:spLocks noChangeArrowheads="1"/>
          </p:cNvSpPr>
          <p:nvPr/>
        </p:nvSpPr>
        <p:spPr bwMode="auto">
          <a:xfrm>
            <a:off x="536575" y="530225"/>
            <a:ext cx="5757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二、将函数展开为</a:t>
            </a:r>
            <a:r>
              <a:rPr kumimoji="0" lang="zh-CN" altLang="en-US" sz="2800" b="1" u="none">
                <a:solidFill>
                  <a:srgbClr val="000099"/>
                </a:solidFill>
              </a:rPr>
              <a:t>洛朗级数</a:t>
            </a:r>
          </a:p>
        </p:txBody>
      </p:sp>
      <p:sp>
        <p:nvSpPr>
          <p:cNvPr id="141339" name="Oval 27"/>
          <p:cNvSpPr>
            <a:spLocks noChangeAspect="1" noChangeArrowheads="1"/>
          </p:cNvSpPr>
          <p:nvPr/>
        </p:nvSpPr>
        <p:spPr bwMode="auto">
          <a:xfrm>
            <a:off x="4440238" y="2154238"/>
            <a:ext cx="4703762" cy="4703762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1340" name="Oval 28"/>
          <p:cNvSpPr>
            <a:spLocks noChangeArrowheads="1"/>
          </p:cNvSpPr>
          <p:nvPr/>
        </p:nvSpPr>
        <p:spPr bwMode="auto">
          <a:xfrm>
            <a:off x="5840413" y="3536950"/>
            <a:ext cx="1908175" cy="1908175"/>
          </a:xfrm>
          <a:prstGeom prst="ellipse">
            <a:avLst/>
          </a:prstGeom>
          <a:gradFill rotWithShape="1">
            <a:gsLst>
              <a:gs pos="0">
                <a:srgbClr val="C8ADFF"/>
              </a:gs>
              <a:gs pos="100000">
                <a:srgbClr val="C8ADFF">
                  <a:gamma/>
                  <a:shade val="78824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FF66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41" name="Oval 29"/>
          <p:cNvSpPr>
            <a:spLocks noChangeArrowheads="1"/>
          </p:cNvSpPr>
          <p:nvPr/>
        </p:nvSpPr>
        <p:spPr bwMode="auto">
          <a:xfrm>
            <a:off x="6070600" y="3776663"/>
            <a:ext cx="1439863" cy="1439862"/>
          </a:xfrm>
          <a:prstGeom prst="ellipse">
            <a:avLst/>
          </a:prstGeom>
          <a:gradFill rotWithShape="1">
            <a:gsLst>
              <a:gs pos="0">
                <a:srgbClr val="17B2FF">
                  <a:gamma/>
                  <a:shade val="75686"/>
                  <a:invGamma/>
                </a:srgbClr>
              </a:gs>
              <a:gs pos="100000">
                <a:srgbClr val="17B2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33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1342" name="Oval 30"/>
          <p:cNvSpPr>
            <a:spLocks noChangeArrowheads="1"/>
          </p:cNvSpPr>
          <p:nvPr/>
        </p:nvSpPr>
        <p:spPr bwMode="auto">
          <a:xfrm>
            <a:off x="6429375" y="4135438"/>
            <a:ext cx="719138" cy="719137"/>
          </a:xfrm>
          <a:prstGeom prst="ellipse">
            <a:avLst/>
          </a:prstGeom>
          <a:gradFill rotWithShape="1">
            <a:gsLst>
              <a:gs pos="0">
                <a:srgbClr val="42C042">
                  <a:gamma/>
                  <a:shade val="72549"/>
                  <a:invGamma/>
                </a:srgbClr>
              </a:gs>
              <a:gs pos="100000">
                <a:srgbClr val="42C042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99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41380" name="Group 68"/>
          <p:cNvGrpSpPr>
            <a:grpSpLocks/>
          </p:cNvGrpSpPr>
          <p:nvPr/>
        </p:nvGrpSpPr>
        <p:grpSpPr bwMode="auto">
          <a:xfrm>
            <a:off x="6038850" y="3868738"/>
            <a:ext cx="1839913" cy="1336675"/>
            <a:chOff x="3804" y="2437"/>
            <a:chExt cx="1159" cy="842"/>
          </a:xfrm>
        </p:grpSpPr>
        <p:sp>
          <p:nvSpPr>
            <p:cNvPr id="141343" name="Oval 31"/>
            <p:cNvSpPr>
              <a:spLocks noChangeArrowheads="1"/>
            </p:cNvSpPr>
            <p:nvPr/>
          </p:nvSpPr>
          <p:spPr bwMode="auto">
            <a:xfrm>
              <a:off x="3804" y="2797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344" name="Oval 32"/>
            <p:cNvSpPr>
              <a:spLocks noChangeArrowheads="1"/>
            </p:cNvSpPr>
            <p:nvPr/>
          </p:nvSpPr>
          <p:spPr bwMode="auto">
            <a:xfrm>
              <a:off x="4355" y="2622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345" name="Oval 33"/>
            <p:cNvSpPr>
              <a:spLocks noChangeArrowheads="1"/>
            </p:cNvSpPr>
            <p:nvPr/>
          </p:nvSpPr>
          <p:spPr bwMode="auto">
            <a:xfrm>
              <a:off x="4756" y="3131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41346" name="Object 34"/>
            <p:cNvGraphicFramePr>
              <a:graphicFrameLocks/>
            </p:cNvGraphicFramePr>
            <p:nvPr/>
          </p:nvGraphicFramePr>
          <p:xfrm>
            <a:off x="4231" y="2813"/>
            <a:ext cx="147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公式" r:id="rId5" imgW="279360" imgH="380880" progId="Equation.3">
                    <p:embed/>
                  </p:oleObj>
                </mc:Choice>
                <mc:Fallback>
                  <p:oleObj name="公式" r:id="rId5" imgW="279360" imgH="380880" progId="Equation.3">
                    <p:embed/>
                    <p:pic>
                      <p:nvPicPr>
                        <p:cNvPr id="141346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1" y="2813"/>
                          <a:ext cx="147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1347" name="Object 35"/>
            <p:cNvGraphicFramePr>
              <a:graphicFrameLocks/>
            </p:cNvGraphicFramePr>
            <p:nvPr/>
          </p:nvGraphicFramePr>
          <p:xfrm>
            <a:off x="4335" y="2437"/>
            <a:ext cx="14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7" imgW="266400" imgH="368280" progId="Equation.3">
                    <p:embed/>
                  </p:oleObj>
                </mc:Choice>
                <mc:Fallback>
                  <p:oleObj name="公式" r:id="rId7" imgW="266400" imgH="368280" progId="Equation.3">
                    <p:embed/>
                    <p:pic>
                      <p:nvPicPr>
                        <p:cNvPr id="141347" name="Object 3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5" y="2437"/>
                          <a:ext cx="140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1348" name="Object 36"/>
            <p:cNvGraphicFramePr>
              <a:graphicFrameLocks/>
            </p:cNvGraphicFramePr>
            <p:nvPr/>
          </p:nvGraphicFramePr>
          <p:xfrm>
            <a:off x="3833" y="2802"/>
            <a:ext cx="147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公式" r:id="rId9" imgW="279360" imgH="368280" progId="Equation.3">
                    <p:embed/>
                  </p:oleObj>
                </mc:Choice>
                <mc:Fallback>
                  <p:oleObj name="公式" r:id="rId9" imgW="279360" imgH="368280" progId="Equation.3">
                    <p:embed/>
                    <p:pic>
                      <p:nvPicPr>
                        <p:cNvPr id="141348" name="Object 3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" y="2802"/>
                          <a:ext cx="147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1349" name="Object 37"/>
            <p:cNvGraphicFramePr>
              <a:graphicFrameLocks/>
            </p:cNvGraphicFramePr>
            <p:nvPr/>
          </p:nvGraphicFramePr>
          <p:xfrm>
            <a:off x="4816" y="3080"/>
            <a:ext cx="147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1" imgW="279360" imgH="380880" progId="Equation.3">
                    <p:embed/>
                  </p:oleObj>
                </mc:Choice>
                <mc:Fallback>
                  <p:oleObj name="公式" r:id="rId11" imgW="279360" imgH="380880" progId="Equation.3">
                    <p:embed/>
                    <p:pic>
                      <p:nvPicPr>
                        <p:cNvPr id="141349" name="Object 3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6" y="3080"/>
                          <a:ext cx="147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350" name="Line 38"/>
            <p:cNvSpPr>
              <a:spLocks noChangeShapeType="1"/>
            </p:cNvSpPr>
            <p:nvPr/>
          </p:nvSpPr>
          <p:spPr bwMode="auto">
            <a:xfrm flipV="1">
              <a:off x="4286" y="2665"/>
              <a:ext cx="80" cy="165"/>
            </a:xfrm>
            <a:prstGeom prst="line">
              <a:avLst/>
            </a:prstGeom>
            <a:noFill/>
            <a:ln w="19050">
              <a:solidFill>
                <a:srgbClr val="9966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grpSp>
          <p:nvGrpSpPr>
            <p:cNvPr id="141351" name="Group 39"/>
            <p:cNvGrpSpPr>
              <a:grpSpLocks/>
            </p:cNvGrpSpPr>
            <p:nvPr/>
          </p:nvGrpSpPr>
          <p:grpSpPr bwMode="auto">
            <a:xfrm>
              <a:off x="4199" y="2584"/>
              <a:ext cx="287" cy="237"/>
              <a:chOff x="1745" y="2782"/>
              <a:chExt cx="287" cy="237"/>
            </a:xfrm>
          </p:grpSpPr>
          <p:sp>
            <p:nvSpPr>
              <p:cNvPr id="141352" name="Text Box 40"/>
              <p:cNvSpPr txBox="1">
                <a:spLocks noChangeAspect="1" noChangeArrowheads="1"/>
              </p:cNvSpPr>
              <p:nvPr/>
            </p:nvSpPr>
            <p:spPr bwMode="auto">
              <a:xfrm>
                <a:off x="1757" y="2782"/>
                <a:ext cx="27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CN" sz="2000" b="1" i="1" u="none">
                    <a:solidFill>
                      <a:srgbClr val="660033"/>
                    </a:solidFill>
                  </a:rPr>
                  <a:t>r</a:t>
                </a:r>
                <a:endParaRPr lang="en-US" altLang="zh-CN" sz="2000" b="1" u="none" baseline="-25000">
                  <a:solidFill>
                    <a:srgbClr val="660033"/>
                  </a:solidFill>
                </a:endParaRPr>
              </a:p>
            </p:txBody>
          </p:sp>
          <p:sp>
            <p:nvSpPr>
              <p:cNvPr id="141353" name="Rectangle 41"/>
              <p:cNvSpPr>
                <a:spLocks noChangeAspect="1" noChangeArrowheads="1"/>
              </p:cNvSpPr>
              <p:nvPr/>
            </p:nvSpPr>
            <p:spPr bwMode="auto">
              <a:xfrm>
                <a:off x="1745" y="2865"/>
                <a:ext cx="17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1000" b="1" u="none">
                    <a:solidFill>
                      <a:srgbClr val="660033"/>
                    </a:solidFill>
                  </a:rPr>
                  <a:t>1</a:t>
                </a:r>
              </a:p>
            </p:txBody>
          </p:sp>
        </p:grpSp>
        <p:grpSp>
          <p:nvGrpSpPr>
            <p:cNvPr id="141354" name="Group 42"/>
            <p:cNvGrpSpPr>
              <a:grpSpLocks/>
            </p:cNvGrpSpPr>
            <p:nvPr/>
          </p:nvGrpSpPr>
          <p:grpSpPr bwMode="auto">
            <a:xfrm>
              <a:off x="3946" y="2619"/>
              <a:ext cx="293" cy="237"/>
              <a:chOff x="1144" y="3171"/>
              <a:chExt cx="293" cy="237"/>
            </a:xfrm>
          </p:grpSpPr>
          <p:sp>
            <p:nvSpPr>
              <p:cNvPr id="141355" name="Text Box 43"/>
              <p:cNvSpPr txBox="1">
                <a:spLocks noChangeAspect="1" noChangeArrowheads="1"/>
              </p:cNvSpPr>
              <p:nvPr/>
            </p:nvSpPr>
            <p:spPr bwMode="auto">
              <a:xfrm>
                <a:off x="1156" y="3171"/>
                <a:ext cx="28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CN" sz="2000" b="1" i="1" u="none">
                    <a:solidFill>
                      <a:srgbClr val="660033"/>
                    </a:solidFill>
                  </a:rPr>
                  <a:t>r</a:t>
                </a:r>
                <a:endParaRPr lang="en-US" altLang="zh-CN" sz="2000" b="1" u="none" baseline="-25000">
                  <a:solidFill>
                    <a:srgbClr val="660033"/>
                  </a:solidFill>
                </a:endParaRPr>
              </a:p>
            </p:txBody>
          </p:sp>
          <p:sp>
            <p:nvSpPr>
              <p:cNvPr id="141356" name="Rectangle 44"/>
              <p:cNvSpPr>
                <a:spLocks noChangeAspect="1" noChangeArrowheads="1"/>
              </p:cNvSpPr>
              <p:nvPr/>
            </p:nvSpPr>
            <p:spPr bwMode="auto">
              <a:xfrm>
                <a:off x="1144" y="3254"/>
                <a:ext cx="179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1000" b="1" u="none">
                    <a:solidFill>
                      <a:srgbClr val="660033"/>
                    </a:solidFill>
                  </a:rPr>
                  <a:t>2</a:t>
                </a:r>
              </a:p>
            </p:txBody>
          </p:sp>
        </p:grpSp>
        <p:grpSp>
          <p:nvGrpSpPr>
            <p:cNvPr id="141357" name="Group 45"/>
            <p:cNvGrpSpPr>
              <a:grpSpLocks/>
            </p:cNvGrpSpPr>
            <p:nvPr/>
          </p:nvGrpSpPr>
          <p:grpSpPr bwMode="auto">
            <a:xfrm>
              <a:off x="4570" y="2835"/>
              <a:ext cx="305" cy="237"/>
              <a:chOff x="2218" y="3333"/>
              <a:chExt cx="305" cy="237"/>
            </a:xfrm>
          </p:grpSpPr>
          <p:sp>
            <p:nvSpPr>
              <p:cNvPr id="141358" name="Text Box 46"/>
              <p:cNvSpPr txBox="1">
                <a:spLocks noChangeAspect="1" noChangeArrowheads="1"/>
              </p:cNvSpPr>
              <p:nvPr/>
            </p:nvSpPr>
            <p:spPr bwMode="auto">
              <a:xfrm>
                <a:off x="2230" y="3333"/>
                <a:ext cx="29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CN" sz="2000" b="1" i="1" u="none">
                    <a:solidFill>
                      <a:srgbClr val="660033"/>
                    </a:solidFill>
                  </a:rPr>
                  <a:t>r</a:t>
                </a:r>
                <a:endParaRPr lang="en-US" altLang="zh-CN" sz="2000" b="1" u="none" baseline="-25000">
                  <a:solidFill>
                    <a:srgbClr val="660033"/>
                  </a:solidFill>
                </a:endParaRPr>
              </a:p>
            </p:txBody>
          </p:sp>
          <p:sp>
            <p:nvSpPr>
              <p:cNvPr id="141359" name="Rectangle 47"/>
              <p:cNvSpPr>
                <a:spLocks noChangeAspect="1" noChangeArrowheads="1"/>
              </p:cNvSpPr>
              <p:nvPr/>
            </p:nvSpPr>
            <p:spPr bwMode="auto">
              <a:xfrm>
                <a:off x="2218" y="3416"/>
                <a:ext cx="187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1000" b="1" u="none">
                    <a:solidFill>
                      <a:srgbClr val="660033"/>
                    </a:solidFill>
                  </a:rPr>
                  <a:t>3</a:t>
                </a:r>
              </a:p>
            </p:txBody>
          </p:sp>
        </p:grpSp>
        <p:sp>
          <p:nvSpPr>
            <p:cNvPr id="141360" name="Line 48"/>
            <p:cNvSpPr>
              <a:spLocks noChangeShapeType="1"/>
            </p:cNvSpPr>
            <p:nvPr/>
          </p:nvSpPr>
          <p:spPr bwMode="auto">
            <a:xfrm>
              <a:off x="4284" y="2831"/>
              <a:ext cx="473" cy="309"/>
            </a:xfrm>
            <a:prstGeom prst="line">
              <a:avLst/>
            </a:prstGeom>
            <a:noFill/>
            <a:ln w="19050">
              <a:solidFill>
                <a:srgbClr val="9966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1361" name="Line 49"/>
            <p:cNvSpPr>
              <a:spLocks noChangeShapeType="1"/>
            </p:cNvSpPr>
            <p:nvPr/>
          </p:nvSpPr>
          <p:spPr bwMode="auto">
            <a:xfrm flipH="1" flipV="1">
              <a:off x="3849" y="2817"/>
              <a:ext cx="436" cy="13"/>
            </a:xfrm>
            <a:prstGeom prst="line">
              <a:avLst/>
            </a:prstGeom>
            <a:noFill/>
            <a:ln w="19050">
              <a:solidFill>
                <a:srgbClr val="9966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1362" name="Oval 50"/>
            <p:cNvSpPr>
              <a:spLocks noChangeArrowheads="1"/>
            </p:cNvSpPr>
            <p:nvPr/>
          </p:nvSpPr>
          <p:spPr bwMode="auto">
            <a:xfrm>
              <a:off x="4265" y="2814"/>
              <a:ext cx="34" cy="34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1378" name="Group 66"/>
          <p:cNvGrpSpPr>
            <a:grpSpLocks/>
          </p:cNvGrpSpPr>
          <p:nvPr/>
        </p:nvGrpSpPr>
        <p:grpSpPr bwMode="auto">
          <a:xfrm>
            <a:off x="531813" y="1157288"/>
            <a:ext cx="8612187" cy="1498600"/>
            <a:chOff x="335" y="729"/>
            <a:chExt cx="5425" cy="944"/>
          </a:xfrm>
        </p:grpSpPr>
        <p:sp>
          <p:nvSpPr>
            <p:cNvPr id="141334" name="Rectangle 22"/>
            <p:cNvSpPr>
              <a:spLocks noChangeArrowheads="1"/>
            </p:cNvSpPr>
            <p:nvPr/>
          </p:nvSpPr>
          <p:spPr bwMode="auto">
            <a:xfrm>
              <a:off x="852" y="1062"/>
              <a:ext cx="4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lang="zh-CN" altLang="en-US" b="1" u="none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都需要根据函数的奇点位置，将复平面</a:t>
              </a:r>
              <a:r>
                <a:rPr lang="en-US" altLang="zh-CN" b="1" u="none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(</a:t>
              </a:r>
              <a:r>
                <a:rPr lang="zh-CN" altLang="en-US" b="1" u="none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或者题目指定</a:t>
              </a:r>
            </a:p>
          </p:txBody>
        </p:sp>
        <p:grpSp>
          <p:nvGrpSpPr>
            <p:cNvPr id="141335" name="Group 23"/>
            <p:cNvGrpSpPr>
              <a:grpSpLocks/>
            </p:cNvGrpSpPr>
            <p:nvPr/>
          </p:nvGrpSpPr>
          <p:grpSpPr bwMode="auto">
            <a:xfrm>
              <a:off x="335" y="729"/>
              <a:ext cx="5339" cy="298"/>
              <a:chOff x="335" y="729"/>
              <a:chExt cx="5339" cy="298"/>
            </a:xfrm>
          </p:grpSpPr>
          <p:sp>
            <p:nvSpPr>
              <p:cNvPr id="141336" name="Rectangle 24"/>
              <p:cNvSpPr>
                <a:spLocks noChangeArrowheads="1"/>
              </p:cNvSpPr>
              <p:nvPr/>
            </p:nvSpPr>
            <p:spPr bwMode="auto">
              <a:xfrm>
                <a:off x="850" y="739"/>
                <a:ext cx="48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SzPct val="90000"/>
                </a:pPr>
                <a:r>
                  <a:rPr lang="zh-CN" altLang="en-US" b="1" u="none">
                    <a:solidFill>
                      <a:srgbClr val="006600"/>
                    </a:solidFill>
                    <a:latin typeface="仿宋_GB2312" pitchFamily="49" charset="-122"/>
                    <a:ea typeface="仿宋_GB2312" pitchFamily="49" charset="-122"/>
                  </a:rPr>
                  <a:t>无论是</a:t>
                </a:r>
                <a:r>
                  <a:rPr lang="zh-CN" altLang="en-US" b="1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直接展开法</a:t>
                </a:r>
                <a:r>
                  <a:rPr lang="zh-CN" altLang="en-US" b="1" u="none">
                    <a:solidFill>
                      <a:srgbClr val="006600"/>
                    </a:solidFill>
                    <a:latin typeface="仿宋_GB2312" pitchFamily="49" charset="-122"/>
                    <a:ea typeface="仿宋_GB2312" pitchFamily="49" charset="-122"/>
                  </a:rPr>
                  <a:t>还是</a:t>
                </a:r>
                <a:r>
                  <a:rPr lang="zh-CN" altLang="en-US" b="1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间接展开法</a:t>
                </a:r>
                <a:r>
                  <a:rPr lang="zh-CN" altLang="en-US" b="1" u="none">
                    <a:solidFill>
                      <a:srgbClr val="006600"/>
                    </a:solidFill>
                    <a:latin typeface="仿宋_GB2312" pitchFamily="49" charset="-122"/>
                    <a:ea typeface="仿宋_GB2312" pitchFamily="49" charset="-122"/>
                  </a:rPr>
                  <a:t>，在求展开式之前，</a:t>
                </a:r>
              </a:p>
            </p:txBody>
          </p:sp>
          <p:sp>
            <p:nvSpPr>
              <p:cNvPr id="141337" name="Rectangle 25"/>
              <p:cNvSpPr>
                <a:spLocks noChangeArrowheads="1"/>
              </p:cNvSpPr>
              <p:nvPr/>
            </p:nvSpPr>
            <p:spPr bwMode="auto">
              <a:xfrm>
                <a:off x="335" y="729"/>
                <a:ext cx="123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>
                    <a:solidFill>
                      <a:srgbClr val="FF0000"/>
                    </a:solidFill>
                  </a:rPr>
                  <a:t>注意</a:t>
                </a:r>
              </a:p>
            </p:txBody>
          </p:sp>
        </p:grpSp>
        <p:sp>
          <p:nvSpPr>
            <p:cNvPr id="141363" name="Rectangle 51"/>
            <p:cNvSpPr>
              <a:spLocks noChangeArrowheads="1"/>
            </p:cNvSpPr>
            <p:nvPr/>
          </p:nvSpPr>
          <p:spPr bwMode="auto">
            <a:xfrm>
              <a:off x="852" y="1385"/>
              <a:ext cx="32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</a:pPr>
              <a:r>
                <a:rPr lang="zh-CN" altLang="en-US" b="1" u="none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的展开区域</a:t>
              </a:r>
              <a:r>
                <a:rPr lang="zh-CN" altLang="en-US" b="1" u="none" baseline="-25000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 </a:t>
              </a:r>
              <a:r>
                <a:rPr lang="en-US" altLang="zh-CN" b="1" u="none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)</a:t>
              </a:r>
              <a:r>
                <a:rPr lang="zh-CN" altLang="en-US" b="1" u="none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分为若干个解析环。</a:t>
              </a:r>
            </a:p>
          </p:txBody>
        </p:sp>
      </p:grpSp>
      <p:grpSp>
        <p:nvGrpSpPr>
          <p:cNvPr id="141379" name="Group 67"/>
          <p:cNvGrpSpPr>
            <a:grpSpLocks/>
          </p:cNvGrpSpPr>
          <p:nvPr/>
        </p:nvGrpSpPr>
        <p:grpSpPr bwMode="auto">
          <a:xfrm>
            <a:off x="530225" y="2847975"/>
            <a:ext cx="4373563" cy="981075"/>
            <a:chOff x="334" y="1794"/>
            <a:chExt cx="2755" cy="618"/>
          </a:xfrm>
        </p:grpSpPr>
        <p:grpSp>
          <p:nvGrpSpPr>
            <p:cNvPr id="141364" name="Group 52"/>
            <p:cNvGrpSpPr>
              <a:grpSpLocks/>
            </p:cNvGrpSpPr>
            <p:nvPr/>
          </p:nvGrpSpPr>
          <p:grpSpPr bwMode="auto">
            <a:xfrm>
              <a:off x="334" y="1794"/>
              <a:ext cx="2755" cy="296"/>
              <a:chOff x="334" y="1794"/>
              <a:chExt cx="2755" cy="296"/>
            </a:xfrm>
          </p:grpSpPr>
          <p:sp>
            <p:nvSpPr>
              <p:cNvPr id="141365" name="Rectangle 53"/>
              <p:cNvSpPr>
                <a:spLocks noChangeArrowheads="1"/>
              </p:cNvSpPr>
              <p:nvPr/>
            </p:nvSpPr>
            <p:spPr bwMode="auto">
              <a:xfrm>
                <a:off x="334" y="1802"/>
                <a:ext cx="85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>
                    <a:solidFill>
                      <a:srgbClr val="0000FF"/>
                    </a:solidFill>
                  </a:rPr>
                  <a:t>比如</a:t>
                </a:r>
              </a:p>
            </p:txBody>
          </p:sp>
          <p:sp>
            <p:nvSpPr>
              <p:cNvPr id="141366" name="Rectangle 54"/>
              <p:cNvSpPr>
                <a:spLocks noChangeArrowheads="1"/>
              </p:cNvSpPr>
              <p:nvPr/>
            </p:nvSpPr>
            <p:spPr bwMode="auto">
              <a:xfrm>
                <a:off x="854" y="1794"/>
                <a:ext cx="166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>
                    <a:solidFill>
                      <a:srgbClr val="000000"/>
                    </a:solidFill>
                  </a:rPr>
                  <a:t>设函数的奇点为</a:t>
                </a:r>
              </a:p>
            </p:txBody>
          </p:sp>
          <p:graphicFrame>
            <p:nvGraphicFramePr>
              <p:cNvPr id="141367" name="Object 55"/>
              <p:cNvGraphicFramePr>
                <a:graphicFrameLocks/>
              </p:cNvGraphicFramePr>
              <p:nvPr/>
            </p:nvGraphicFramePr>
            <p:xfrm>
              <a:off x="2298" y="1823"/>
              <a:ext cx="791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49" name="公式" r:id="rId13" imgW="1257120" imgH="380880" progId="Equation.3">
                      <p:embed/>
                    </p:oleObj>
                  </mc:Choice>
                  <mc:Fallback>
                    <p:oleObj name="公式" r:id="rId13" imgW="1257120" imgH="380880" progId="Equation.3">
                      <p:embed/>
                      <p:pic>
                        <p:nvPicPr>
                          <p:cNvPr id="141367" name="Object 5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98" y="1823"/>
                            <a:ext cx="791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41368" name="Group 56"/>
            <p:cNvGrpSpPr>
              <a:grpSpLocks/>
            </p:cNvGrpSpPr>
            <p:nvPr/>
          </p:nvGrpSpPr>
          <p:grpSpPr bwMode="auto">
            <a:xfrm>
              <a:off x="854" y="2124"/>
              <a:ext cx="1100" cy="288"/>
              <a:chOff x="854" y="2124"/>
              <a:chExt cx="1100" cy="288"/>
            </a:xfrm>
          </p:grpSpPr>
          <p:sp>
            <p:nvSpPr>
              <p:cNvPr id="141369" name="Rectangle 57"/>
              <p:cNvSpPr>
                <a:spLocks noChangeArrowheads="1"/>
              </p:cNvSpPr>
              <p:nvPr/>
            </p:nvSpPr>
            <p:spPr bwMode="auto">
              <a:xfrm>
                <a:off x="854" y="2124"/>
                <a:ext cx="10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b="1" u="none">
                    <a:solidFill>
                      <a:srgbClr val="000000"/>
                    </a:solidFill>
                  </a:rPr>
                  <a:t>展开点为</a:t>
                </a:r>
              </a:p>
            </p:txBody>
          </p:sp>
          <p:graphicFrame>
            <p:nvGraphicFramePr>
              <p:cNvPr id="141370" name="Object 58"/>
              <p:cNvGraphicFramePr>
                <a:graphicFrameLocks/>
              </p:cNvGraphicFramePr>
              <p:nvPr/>
            </p:nvGraphicFramePr>
            <p:xfrm>
              <a:off x="1715" y="2164"/>
              <a:ext cx="23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0" name="公式" r:id="rId15" imgW="380880" imgH="380880" progId="Equation.3">
                      <p:embed/>
                    </p:oleObj>
                  </mc:Choice>
                  <mc:Fallback>
                    <p:oleObj name="公式" r:id="rId15" imgW="380880" imgH="380880" progId="Equation.3">
                      <p:embed/>
                      <p:pic>
                        <p:nvPicPr>
                          <p:cNvPr id="141370" name="Object 5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15" y="2164"/>
                            <a:ext cx="23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41371" name="Rectangle 59"/>
          <p:cNvSpPr>
            <a:spLocks noChangeArrowheads="1"/>
          </p:cNvSpPr>
          <p:nvPr/>
        </p:nvSpPr>
        <p:spPr bwMode="auto">
          <a:xfrm>
            <a:off x="3162300" y="3381375"/>
            <a:ext cx="1717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>
                <a:solidFill>
                  <a:srgbClr val="000000"/>
                </a:solidFill>
              </a:rPr>
              <a:t>则复平面</a:t>
            </a:r>
          </a:p>
        </p:txBody>
      </p:sp>
      <p:sp>
        <p:nvSpPr>
          <p:cNvPr id="141372" name="Rectangle 60"/>
          <p:cNvSpPr>
            <a:spLocks noChangeArrowheads="1"/>
          </p:cNvSpPr>
          <p:nvPr/>
        </p:nvSpPr>
        <p:spPr bwMode="auto">
          <a:xfrm>
            <a:off x="1349375" y="3905250"/>
            <a:ext cx="316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>
                <a:solidFill>
                  <a:srgbClr val="000000"/>
                </a:solidFill>
              </a:rPr>
              <a:t>被分为四个解析环：</a:t>
            </a:r>
          </a:p>
        </p:txBody>
      </p:sp>
      <p:pic>
        <p:nvPicPr>
          <p:cNvPr id="141423" name="Picture 11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24" name="Picture 1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426" name="Picture 114"/>
          <p:cNvPicPr>
            <a:picLocks noChangeAspect="1" noChangeArrowheads="1"/>
          </p:cNvPicPr>
          <p:nvPr/>
        </p:nvPicPr>
        <p:blipFill>
          <a:blip r:embed="rId18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514850"/>
            <a:ext cx="3705225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41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1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4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14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71" grpId="0"/>
      <p:bldP spid="1413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227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098" name="Picture 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099" name="Picture 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0" name="Picture 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1" name="Picture 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2" name="Picture 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3" name="Picture 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4" name="Picture 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5" name="Picture 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6" name="Picture 1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7" name="Picture 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8" name="Picture 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9" name="Picture 1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0" name="Picture 1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1" name="Picture 1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2" name="Picture 1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3" name="Picture 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4" name="Picture 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5" name="Picture 1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17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2204" name="Group 108"/>
          <p:cNvGrpSpPr>
            <a:grpSpLocks/>
          </p:cNvGrpSpPr>
          <p:nvPr/>
        </p:nvGrpSpPr>
        <p:grpSpPr bwMode="auto">
          <a:xfrm>
            <a:off x="2276475" y="4202113"/>
            <a:ext cx="3638550" cy="806450"/>
            <a:chOff x="1434" y="2647"/>
            <a:chExt cx="2292" cy="508"/>
          </a:xfrm>
        </p:grpSpPr>
        <p:graphicFrame>
          <p:nvGraphicFramePr>
            <p:cNvPr id="132134" name="Object 38"/>
            <p:cNvGraphicFramePr>
              <a:graphicFrameLocks noChangeAspect="1"/>
            </p:cNvGraphicFramePr>
            <p:nvPr/>
          </p:nvGraphicFramePr>
          <p:xfrm>
            <a:off x="1745" y="2647"/>
            <a:ext cx="1981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69" name="公式" r:id="rId5" imgW="3136680" imgH="799920" progId="Equation.3">
                    <p:embed/>
                  </p:oleObj>
                </mc:Choice>
                <mc:Fallback>
                  <p:oleObj name="公式" r:id="rId5" imgW="3136680" imgH="799920" progId="Equation.3">
                    <p:embed/>
                    <p:pic>
                      <p:nvPicPr>
                        <p:cNvPr id="132134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5" y="2647"/>
                          <a:ext cx="1981" cy="5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2136" name="Rectangle 40"/>
            <p:cNvSpPr>
              <a:spLocks noChangeArrowheads="1"/>
            </p:cNvSpPr>
            <p:nvPr/>
          </p:nvSpPr>
          <p:spPr bwMode="auto">
            <a:xfrm>
              <a:off x="1434" y="272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00"/>
                  </a:solidFill>
                </a:rPr>
                <a:t>则   </a:t>
              </a:r>
            </a:p>
          </p:txBody>
        </p:sp>
      </p:grpSp>
      <p:grpSp>
        <p:nvGrpSpPr>
          <p:cNvPr id="132203" name="Group 107"/>
          <p:cNvGrpSpPr>
            <a:grpSpLocks/>
          </p:cNvGrpSpPr>
          <p:nvPr/>
        </p:nvGrpSpPr>
        <p:grpSpPr bwMode="auto">
          <a:xfrm>
            <a:off x="1355725" y="3340100"/>
            <a:ext cx="7424738" cy="787400"/>
            <a:chOff x="854" y="2104"/>
            <a:chExt cx="4677" cy="496"/>
          </a:xfrm>
        </p:grpSpPr>
        <p:graphicFrame>
          <p:nvGraphicFramePr>
            <p:cNvPr id="132129" name="Object 33"/>
            <p:cNvGraphicFramePr>
              <a:graphicFrameLocks noChangeAspect="1"/>
            </p:cNvGraphicFramePr>
            <p:nvPr/>
          </p:nvGraphicFramePr>
          <p:xfrm>
            <a:off x="2915" y="2223"/>
            <a:ext cx="261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" name="公式" r:id="rId7" imgW="4152600" imgH="380880" progId="Equation.3">
                    <p:embed/>
                  </p:oleObj>
                </mc:Choice>
                <mc:Fallback>
                  <p:oleObj name="公式" r:id="rId7" imgW="4152600" imgH="380880" progId="Equation.3">
                    <p:embed/>
                    <p:pic>
                      <p:nvPicPr>
                        <p:cNvPr id="132129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5" y="2223"/>
                          <a:ext cx="261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135" name="Object 39"/>
            <p:cNvGraphicFramePr>
              <a:graphicFrameLocks noChangeAspect="1"/>
            </p:cNvGraphicFramePr>
            <p:nvPr/>
          </p:nvGraphicFramePr>
          <p:xfrm>
            <a:off x="1703" y="2104"/>
            <a:ext cx="111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1777680" imgH="787320" progId="Equation.3">
                    <p:embed/>
                  </p:oleObj>
                </mc:Choice>
                <mc:Fallback>
                  <p:oleObj name="公式" r:id="rId9" imgW="1777680" imgH="787320" progId="Equation.3">
                    <p:embed/>
                    <p:pic>
                      <p:nvPicPr>
                        <p:cNvPr id="132135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3" y="2104"/>
                          <a:ext cx="111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2139" name="Rectangle 43"/>
            <p:cNvSpPr>
              <a:spLocks noChangeArrowheads="1"/>
            </p:cNvSpPr>
            <p:nvPr/>
          </p:nvSpPr>
          <p:spPr bwMode="auto">
            <a:xfrm>
              <a:off x="854" y="2185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00"/>
                  </a:solidFill>
                </a:rPr>
                <a:t>特别，若   </a:t>
              </a:r>
            </a:p>
          </p:txBody>
        </p:sp>
      </p:grpSp>
      <p:grpSp>
        <p:nvGrpSpPr>
          <p:cNvPr id="132205" name="Group 109"/>
          <p:cNvGrpSpPr>
            <a:grpSpLocks/>
          </p:cNvGrpSpPr>
          <p:nvPr/>
        </p:nvGrpSpPr>
        <p:grpSpPr bwMode="auto">
          <a:xfrm>
            <a:off x="528638" y="5245100"/>
            <a:ext cx="7137400" cy="460375"/>
            <a:chOff x="333" y="3304"/>
            <a:chExt cx="4496" cy="290"/>
          </a:xfrm>
        </p:grpSpPr>
        <p:sp>
          <p:nvSpPr>
            <p:cNvPr id="132144" name="Rectangle 48"/>
            <p:cNvSpPr>
              <a:spLocks noChangeArrowheads="1"/>
            </p:cNvSpPr>
            <p:nvPr/>
          </p:nvSpPr>
          <p:spPr bwMode="auto">
            <a:xfrm>
              <a:off x="849" y="3306"/>
              <a:ext cx="2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 b="1" u="none">
                  <a:solidFill>
                    <a:srgbClr val="000000"/>
                  </a:solidFill>
                </a:rPr>
                <a:t>若    为         的可去奇点，则   </a:t>
              </a:r>
            </a:p>
          </p:txBody>
        </p:sp>
        <p:sp>
          <p:nvSpPr>
            <p:cNvPr id="132145" name="Rectangle 49"/>
            <p:cNvSpPr>
              <a:spLocks noChangeArrowheads="1"/>
            </p:cNvSpPr>
            <p:nvPr/>
          </p:nvSpPr>
          <p:spPr bwMode="auto">
            <a:xfrm>
              <a:off x="333" y="3304"/>
              <a:ext cx="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法则      </a:t>
              </a:r>
            </a:p>
          </p:txBody>
        </p:sp>
        <p:graphicFrame>
          <p:nvGraphicFramePr>
            <p:cNvPr id="132146" name="Object 50"/>
            <p:cNvGraphicFramePr>
              <a:graphicFrameLocks noChangeAspect="1"/>
            </p:cNvGraphicFramePr>
            <p:nvPr/>
          </p:nvGraphicFramePr>
          <p:xfrm>
            <a:off x="1123" y="3323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公式" r:id="rId11" imgW="266400" imgH="380880" progId="Equation.3">
                    <p:embed/>
                  </p:oleObj>
                </mc:Choice>
                <mc:Fallback>
                  <p:oleObj name="公式" r:id="rId11" imgW="266400" imgH="380880" progId="Equation.3">
                    <p:embed/>
                    <p:pic>
                      <p:nvPicPr>
                        <p:cNvPr id="132146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3" y="3323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147" name="Object 51"/>
            <p:cNvGraphicFramePr>
              <a:graphicFrameLocks noChangeAspect="1"/>
            </p:cNvGraphicFramePr>
            <p:nvPr/>
          </p:nvGraphicFramePr>
          <p:xfrm>
            <a:off x="1502" y="3354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132147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3354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197" name="Object 101"/>
            <p:cNvGraphicFramePr>
              <a:graphicFrameLocks noChangeAspect="1"/>
            </p:cNvGraphicFramePr>
            <p:nvPr/>
          </p:nvGraphicFramePr>
          <p:xfrm>
            <a:off x="3300" y="3343"/>
            <a:ext cx="1529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公式" r:id="rId15" imgW="2425680" imgH="380880" progId="Equation.3">
                    <p:embed/>
                  </p:oleObj>
                </mc:Choice>
                <mc:Fallback>
                  <p:oleObj name="公式" r:id="rId15" imgW="2425680" imgH="380880" progId="Equation.3">
                    <p:embed/>
                    <p:pic>
                      <p:nvPicPr>
                        <p:cNvPr id="132197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0" y="3343"/>
                          <a:ext cx="1529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2206" name="Group 110"/>
          <p:cNvGrpSpPr>
            <a:grpSpLocks/>
          </p:cNvGrpSpPr>
          <p:nvPr/>
        </p:nvGrpSpPr>
        <p:grpSpPr bwMode="auto">
          <a:xfrm>
            <a:off x="530225" y="5954713"/>
            <a:ext cx="8613775" cy="457200"/>
            <a:chOff x="334" y="3751"/>
            <a:chExt cx="5426" cy="288"/>
          </a:xfrm>
        </p:grpSpPr>
        <p:sp>
          <p:nvSpPr>
            <p:cNvPr id="132198" name="Rectangle 102"/>
            <p:cNvSpPr>
              <a:spLocks noChangeArrowheads="1"/>
            </p:cNvSpPr>
            <p:nvPr/>
          </p:nvSpPr>
          <p:spPr bwMode="auto">
            <a:xfrm>
              <a:off x="334" y="3751"/>
              <a:ext cx="54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buSzPct val="90000"/>
                <a:buFontTx/>
                <a:buBlip>
                  <a:blip r:embed="rId17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若    为         的本性奇点，则在    的邻域内展开为洛朗级数。  </a:t>
              </a:r>
            </a:p>
          </p:txBody>
        </p:sp>
        <p:graphicFrame>
          <p:nvGraphicFramePr>
            <p:cNvPr id="132199" name="Object 103"/>
            <p:cNvGraphicFramePr>
              <a:graphicFrameLocks noChangeAspect="1"/>
            </p:cNvGraphicFramePr>
            <p:nvPr/>
          </p:nvGraphicFramePr>
          <p:xfrm>
            <a:off x="776" y="3768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公式" r:id="rId18" imgW="266400" imgH="380880" progId="Equation.3">
                    <p:embed/>
                  </p:oleObj>
                </mc:Choice>
                <mc:Fallback>
                  <p:oleObj name="公式" r:id="rId18" imgW="266400" imgH="380880" progId="Equation.3">
                    <p:embed/>
                    <p:pic>
                      <p:nvPicPr>
                        <p:cNvPr id="132199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6" y="3768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200" name="Object 104"/>
            <p:cNvGraphicFramePr>
              <a:graphicFrameLocks noChangeAspect="1"/>
            </p:cNvGraphicFramePr>
            <p:nvPr/>
          </p:nvGraphicFramePr>
          <p:xfrm>
            <a:off x="1155" y="3799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6" name="公式" r:id="rId20" imgW="634680" imgH="342720" progId="Equation.3">
                    <p:embed/>
                  </p:oleObj>
                </mc:Choice>
                <mc:Fallback>
                  <p:oleObj name="公式" r:id="rId20" imgW="634680" imgH="342720" progId="Equation.3">
                    <p:embed/>
                    <p:pic>
                      <p:nvPicPr>
                        <p:cNvPr id="13220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5" y="3799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201" name="Object 105"/>
            <p:cNvGraphicFramePr>
              <a:graphicFrameLocks noChangeAspect="1"/>
            </p:cNvGraphicFramePr>
            <p:nvPr/>
          </p:nvGraphicFramePr>
          <p:xfrm>
            <a:off x="3141" y="3763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公式" r:id="rId22" imgW="266400" imgH="380880" progId="Equation.3">
                    <p:embed/>
                  </p:oleObj>
                </mc:Choice>
                <mc:Fallback>
                  <p:oleObj name="公式" r:id="rId22" imgW="266400" imgH="380880" progId="Equation.3">
                    <p:embed/>
                    <p:pic>
                      <p:nvPicPr>
                        <p:cNvPr id="132201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1" y="3763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2228" name="Object 132"/>
          <p:cNvGraphicFramePr>
            <a:graphicFrameLocks noChangeAspect="1"/>
          </p:cNvGraphicFramePr>
          <p:nvPr/>
        </p:nvGraphicFramePr>
        <p:xfrm>
          <a:off x="1979613" y="490538"/>
          <a:ext cx="7126287" cy="265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位图图像" r:id="rId24" imgW="7125695" imgH="2657846" progId="Paint.Picture">
                  <p:embed/>
                </p:oleObj>
              </mc:Choice>
              <mc:Fallback>
                <p:oleObj name="位图图像" r:id="rId24" imgW="7125695" imgH="2657846" progId="Paint.Picture">
                  <p:embed/>
                  <p:pic>
                    <p:nvPicPr>
                      <p:cNvPr id="132228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90538"/>
                        <a:ext cx="7126287" cy="265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119" name="Rectangle 23"/>
          <p:cNvSpPr>
            <a:spLocks noChangeArrowheads="1"/>
          </p:cNvSpPr>
          <p:nvPr/>
        </p:nvSpPr>
        <p:spPr bwMode="auto">
          <a:xfrm>
            <a:off x="536575" y="528638"/>
            <a:ext cx="5018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三、利用留数计算闭路积分    </a:t>
            </a:r>
          </a:p>
        </p:txBody>
      </p:sp>
      <p:sp>
        <p:nvSpPr>
          <p:cNvPr id="132137" name="Rectangle 41"/>
          <p:cNvSpPr>
            <a:spLocks noChangeArrowheads="1"/>
          </p:cNvSpPr>
          <p:nvPr/>
        </p:nvSpPr>
        <p:spPr bwMode="auto">
          <a:xfrm>
            <a:off x="533400" y="1187450"/>
            <a:ext cx="206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rgbClr val="000099"/>
                </a:solidFill>
              </a:rPr>
              <a:t>1. </a:t>
            </a:r>
            <a:r>
              <a:rPr lang="zh-CN" altLang="en-US" b="1" u="none">
                <a:solidFill>
                  <a:srgbClr val="000099"/>
                </a:solidFill>
              </a:rPr>
              <a:t>计算留数 </a:t>
            </a:r>
            <a:endParaRPr lang="zh-CN" altLang="en-US" b="1" u="none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32202" name="Group 106"/>
          <p:cNvGrpSpPr>
            <a:grpSpLocks/>
          </p:cNvGrpSpPr>
          <p:nvPr/>
        </p:nvGrpSpPr>
        <p:grpSpPr bwMode="auto">
          <a:xfrm>
            <a:off x="536575" y="1738313"/>
            <a:ext cx="5075238" cy="460375"/>
            <a:chOff x="338" y="1095"/>
            <a:chExt cx="3197" cy="290"/>
          </a:xfrm>
        </p:grpSpPr>
        <p:sp>
          <p:nvSpPr>
            <p:cNvPr id="132120" name="Rectangle 24"/>
            <p:cNvSpPr>
              <a:spLocks noChangeArrowheads="1"/>
            </p:cNvSpPr>
            <p:nvPr/>
          </p:nvSpPr>
          <p:spPr bwMode="auto">
            <a:xfrm>
              <a:off x="854" y="1097"/>
              <a:ext cx="26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 b="1" u="none">
                  <a:solidFill>
                    <a:srgbClr val="000000"/>
                  </a:solidFill>
                </a:rPr>
                <a:t>若    为         的</a:t>
              </a:r>
              <a:r>
                <a:rPr lang="zh-CN" altLang="en-US" b="1" u="none" baseline="-25000">
                  <a:solidFill>
                    <a:srgbClr val="000000"/>
                  </a:solidFill>
                </a:rPr>
                <a:t> </a:t>
              </a:r>
              <a:r>
                <a:rPr lang="en-US" altLang="zh-CN" b="1" i="1" u="none">
                  <a:solidFill>
                    <a:srgbClr val="000000"/>
                  </a:solidFill>
                </a:rPr>
                <a:t>m</a:t>
              </a:r>
              <a:r>
                <a:rPr lang="en-US" altLang="zh-CN" b="1" u="none" baseline="-25000">
                  <a:solidFill>
                    <a:srgbClr val="000000"/>
                  </a:solidFill>
                </a:rPr>
                <a:t> </a:t>
              </a:r>
              <a:r>
                <a:rPr lang="zh-CN" altLang="en-US" b="1" u="none">
                  <a:solidFill>
                    <a:srgbClr val="000000"/>
                  </a:solidFill>
                </a:rPr>
                <a:t>级极点，则    </a:t>
              </a:r>
            </a:p>
          </p:txBody>
        </p:sp>
        <p:sp>
          <p:nvSpPr>
            <p:cNvPr id="132121" name="Rectangle 25"/>
            <p:cNvSpPr>
              <a:spLocks noChangeArrowheads="1"/>
            </p:cNvSpPr>
            <p:nvPr/>
          </p:nvSpPr>
          <p:spPr bwMode="auto">
            <a:xfrm>
              <a:off x="338" y="109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法则    </a:t>
              </a:r>
            </a:p>
          </p:txBody>
        </p:sp>
        <p:graphicFrame>
          <p:nvGraphicFramePr>
            <p:cNvPr id="132122" name="Object 26"/>
            <p:cNvGraphicFramePr>
              <a:graphicFrameLocks noChangeAspect="1"/>
            </p:cNvGraphicFramePr>
            <p:nvPr/>
          </p:nvGraphicFramePr>
          <p:xfrm>
            <a:off x="1128" y="1114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9" name="公式" r:id="rId26" imgW="266400" imgH="380880" progId="Equation.3">
                    <p:embed/>
                  </p:oleObj>
                </mc:Choice>
                <mc:Fallback>
                  <p:oleObj name="公式" r:id="rId26" imgW="266400" imgH="380880" progId="Equation.3">
                    <p:embed/>
                    <p:pic>
                      <p:nvPicPr>
                        <p:cNvPr id="132122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8" y="1114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138" name="Object 42"/>
            <p:cNvGraphicFramePr>
              <a:graphicFrameLocks noChangeAspect="1"/>
            </p:cNvGraphicFramePr>
            <p:nvPr/>
          </p:nvGraphicFramePr>
          <p:xfrm>
            <a:off x="1507" y="1145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" name="公式" r:id="rId27" imgW="634680" imgH="342720" progId="Equation.3">
                    <p:embed/>
                  </p:oleObj>
                </mc:Choice>
                <mc:Fallback>
                  <p:oleObj name="公式" r:id="rId27" imgW="634680" imgH="342720" progId="Equation.3">
                    <p:embed/>
                    <p:pic>
                      <p:nvPicPr>
                        <p:cNvPr id="132138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1145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2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32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2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3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32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19" grpId="0"/>
      <p:bldP spid="1321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35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36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37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38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39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0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1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2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3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4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5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6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7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8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49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50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51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53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490" name="Group 58"/>
          <p:cNvGrpSpPr>
            <a:grpSpLocks/>
          </p:cNvGrpSpPr>
          <p:nvPr/>
        </p:nvGrpSpPr>
        <p:grpSpPr bwMode="auto">
          <a:xfrm>
            <a:off x="530225" y="4148138"/>
            <a:ext cx="8588375" cy="463550"/>
            <a:chOff x="334" y="2613"/>
            <a:chExt cx="5410" cy="292"/>
          </a:xfrm>
        </p:grpSpPr>
        <p:sp>
          <p:nvSpPr>
            <p:cNvPr id="146487" name="Rectangle 55"/>
            <p:cNvSpPr>
              <a:spLocks noChangeArrowheads="1"/>
            </p:cNvSpPr>
            <p:nvPr/>
          </p:nvSpPr>
          <p:spPr bwMode="auto">
            <a:xfrm>
              <a:off x="334" y="2613"/>
              <a:ext cx="6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zh-CN" altLang="en-US" b="1" u="none">
                  <a:solidFill>
                    <a:srgbClr val="FF0000"/>
                  </a:solidFill>
                </a:rPr>
                <a:t>注意    </a:t>
              </a:r>
            </a:p>
          </p:txBody>
        </p:sp>
        <p:sp>
          <p:nvSpPr>
            <p:cNvPr id="146488" name="Rectangle 56"/>
            <p:cNvSpPr>
              <a:spLocks noChangeArrowheads="1"/>
            </p:cNvSpPr>
            <p:nvPr/>
          </p:nvSpPr>
          <p:spPr bwMode="auto">
            <a:xfrm>
              <a:off x="853" y="2617"/>
              <a:ext cx="48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只需计算积分曲线</a:t>
              </a:r>
              <a:r>
                <a:rPr lang="zh-CN" altLang="en-US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 b="1" i="1" u="none">
                  <a:solidFill>
                    <a:schemeClr val="hlink"/>
                  </a:solidFill>
                  <a:ea typeface="仿宋_GB2312" pitchFamily="49" charset="-122"/>
                </a:rPr>
                <a:t>C</a:t>
              </a:r>
              <a:r>
                <a:rPr lang="en-US" altLang="zh-CN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所围成的有限区域内奇点的留数。   </a:t>
              </a:r>
            </a:p>
          </p:txBody>
        </p:sp>
      </p:grpSp>
      <p:pic>
        <p:nvPicPr>
          <p:cNvPr id="146491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6492" name="Object 60"/>
          <p:cNvGraphicFramePr>
            <a:graphicFrameLocks noChangeAspect="1"/>
          </p:cNvGraphicFramePr>
          <p:nvPr/>
        </p:nvGraphicFramePr>
        <p:xfrm>
          <a:off x="496888" y="490538"/>
          <a:ext cx="8609012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位图图像" r:id="rId5" imgW="8609524" imgH="3419952" progId="Paint.Picture">
                  <p:embed/>
                </p:oleObj>
              </mc:Choice>
              <mc:Fallback>
                <p:oleObj name="位图图像" r:id="rId5" imgW="8609524" imgH="3419952" progId="Paint.Picture">
                  <p:embed/>
                  <p:pic>
                    <p:nvPicPr>
                      <p:cNvPr id="146492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341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54" name="Rectangle 22"/>
          <p:cNvSpPr>
            <a:spLocks noChangeArrowheads="1"/>
          </p:cNvSpPr>
          <p:nvPr/>
        </p:nvSpPr>
        <p:spPr bwMode="auto">
          <a:xfrm>
            <a:off x="536575" y="528638"/>
            <a:ext cx="4848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三、利用留数计算闭路积分 </a:t>
            </a:r>
          </a:p>
        </p:txBody>
      </p:sp>
      <p:sp>
        <p:nvSpPr>
          <p:cNvPr id="146472" name="Rectangle 40"/>
          <p:cNvSpPr>
            <a:spLocks noChangeArrowheads="1"/>
          </p:cNvSpPr>
          <p:nvPr/>
        </p:nvSpPr>
        <p:spPr bwMode="auto">
          <a:xfrm>
            <a:off x="533400" y="1187450"/>
            <a:ext cx="2636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rgbClr val="000099"/>
                </a:solidFill>
              </a:rPr>
              <a:t>2. </a:t>
            </a:r>
            <a:r>
              <a:rPr lang="zh-CN" altLang="en-US" b="1" u="none">
                <a:solidFill>
                  <a:srgbClr val="000099"/>
                </a:solidFill>
              </a:rPr>
              <a:t>计算闭路积分 </a:t>
            </a:r>
            <a:endParaRPr lang="zh-CN" altLang="en-US" b="1" u="none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6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6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5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77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7495" name="Group 39"/>
          <p:cNvGrpSpPr>
            <a:grpSpLocks/>
          </p:cNvGrpSpPr>
          <p:nvPr/>
        </p:nvGrpSpPr>
        <p:grpSpPr bwMode="auto">
          <a:xfrm>
            <a:off x="1355725" y="4062413"/>
            <a:ext cx="5813425" cy="798512"/>
            <a:chOff x="854" y="2559"/>
            <a:chExt cx="3662" cy="503"/>
          </a:xfrm>
        </p:grpSpPr>
        <p:graphicFrame>
          <p:nvGraphicFramePr>
            <p:cNvPr id="147492" name="Object 36"/>
            <p:cNvGraphicFramePr>
              <a:graphicFrameLocks/>
            </p:cNvGraphicFramePr>
            <p:nvPr/>
          </p:nvGraphicFramePr>
          <p:xfrm>
            <a:off x="1454" y="2559"/>
            <a:ext cx="3062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4863960" imgH="799920" progId="Equation.3">
                    <p:embed/>
                  </p:oleObj>
                </mc:Choice>
                <mc:Fallback>
                  <p:oleObj name="公式" r:id="rId5" imgW="4863960" imgH="799920" progId="Equation.3">
                    <p:embed/>
                    <p:pic>
                      <p:nvPicPr>
                        <p:cNvPr id="147492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4" y="2559"/>
                          <a:ext cx="3062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7493" name="Rectangle 37"/>
            <p:cNvSpPr>
              <a:spLocks noChangeArrowheads="1"/>
            </p:cNvSpPr>
            <p:nvPr/>
          </p:nvSpPr>
          <p:spPr bwMode="auto">
            <a:xfrm>
              <a:off x="854" y="2635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其中，   </a:t>
              </a:r>
            </a:p>
          </p:txBody>
        </p:sp>
      </p:grpSp>
      <p:pic>
        <p:nvPicPr>
          <p:cNvPr id="147516" name="Picture 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7518" name="Object 62"/>
          <p:cNvGraphicFramePr>
            <a:graphicFrameLocks noChangeAspect="1"/>
          </p:cNvGraphicFramePr>
          <p:nvPr/>
        </p:nvGraphicFramePr>
        <p:xfrm>
          <a:off x="496888" y="495300"/>
          <a:ext cx="8609012" cy="340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位图图像" r:id="rId8" imgW="8609524" imgH="3409524" progId="Paint.Picture">
                  <p:embed/>
                </p:oleObj>
              </mc:Choice>
              <mc:Fallback>
                <p:oleObj name="位图图像" r:id="rId8" imgW="8609524" imgH="3409524" progId="Paint.Picture">
                  <p:embed/>
                  <p:pic>
                    <p:nvPicPr>
                      <p:cNvPr id="147518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340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78" name="Rectangle 22"/>
          <p:cNvSpPr>
            <a:spLocks noChangeArrowheads="1"/>
          </p:cNvSpPr>
          <p:nvPr/>
        </p:nvSpPr>
        <p:spPr bwMode="auto">
          <a:xfrm>
            <a:off x="536575" y="528638"/>
            <a:ext cx="5070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lang="zh-CN" altLang="en-US" sz="2800" b="1" u="none">
                <a:solidFill>
                  <a:srgbClr val="000099"/>
                </a:solidFill>
                <a:latin typeface="宋体" panose="02010600030101010101" pitchFamily="2" charset="-122"/>
              </a:rPr>
              <a:t>三、利用留数计算闭路积分 </a:t>
            </a:r>
          </a:p>
        </p:txBody>
      </p:sp>
      <p:sp>
        <p:nvSpPr>
          <p:cNvPr id="147479" name="Rectangle 23"/>
          <p:cNvSpPr>
            <a:spLocks noChangeArrowheads="1"/>
          </p:cNvSpPr>
          <p:nvPr/>
        </p:nvSpPr>
        <p:spPr bwMode="auto">
          <a:xfrm>
            <a:off x="533400" y="1187450"/>
            <a:ext cx="2659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rgbClr val="000099"/>
                </a:solidFill>
              </a:rPr>
              <a:t>2. </a:t>
            </a:r>
            <a:r>
              <a:rPr lang="zh-CN" altLang="en-US" b="1" u="none">
                <a:solidFill>
                  <a:srgbClr val="000099"/>
                </a:solidFill>
              </a:rPr>
              <a:t>计算闭路积分 </a:t>
            </a:r>
            <a:endParaRPr lang="zh-CN" altLang="en-US" b="1" u="none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7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004">
  <a:themeElements>
    <a:clrScheme name="6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6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004">
  <a:themeElements>
    <a:clrScheme name="7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7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7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2329</TotalTime>
  <Words>916</Words>
  <Application>Microsoft Office PowerPoint</Application>
  <PresentationFormat>顶置</PresentationFormat>
  <Paragraphs>202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6_004</vt:lpstr>
      <vt:lpstr>7_004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项目名称</dc:title>
  <cp:lastModifiedBy>xie</cp:lastModifiedBy>
  <cp:revision>159</cp:revision>
  <dcterms:modified xsi:type="dcterms:W3CDTF">2015-11-05T01:20:03Z</dcterms:modified>
</cp:coreProperties>
</file>