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1" r:id="rId2"/>
    <p:sldId id="278" r:id="rId3"/>
    <p:sldId id="286" r:id="rId4"/>
    <p:sldId id="312" r:id="rId5"/>
    <p:sldId id="279" r:id="rId6"/>
    <p:sldId id="280" r:id="rId7"/>
    <p:sldId id="287" r:id="rId8"/>
    <p:sldId id="281" r:id="rId9"/>
    <p:sldId id="289" r:id="rId10"/>
    <p:sldId id="282" r:id="rId11"/>
    <p:sldId id="288" r:id="rId12"/>
    <p:sldId id="290" r:id="rId13"/>
    <p:sldId id="302" r:id="rId14"/>
    <p:sldId id="284" r:id="rId15"/>
    <p:sldId id="292" r:id="rId16"/>
    <p:sldId id="291" r:id="rId17"/>
    <p:sldId id="293" r:id="rId18"/>
    <p:sldId id="294" r:id="rId19"/>
    <p:sldId id="303" r:id="rId20"/>
    <p:sldId id="304" r:id="rId21"/>
    <p:sldId id="305" r:id="rId22"/>
    <p:sldId id="309" r:id="rId23"/>
    <p:sldId id="308" r:id="rId24"/>
    <p:sldId id="310" r:id="rId25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6">
          <p15:clr>
            <a:srgbClr val="A4A3A4"/>
          </p15:clr>
        </p15:guide>
        <p15:guide id="2" pos="30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FFFF00"/>
    <a:srgbClr val="008000"/>
    <a:srgbClr val="6600CC"/>
    <a:srgbClr val="FF33CC"/>
    <a:srgbClr val="3333FF"/>
    <a:srgbClr val="CC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70" y="96"/>
      </p:cViewPr>
      <p:guideLst>
        <p:guide orient="horz" pos="2316"/>
        <p:guide pos="30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0" d="100"/>
          <a:sy n="40" d="100"/>
        </p:scale>
        <p:origin x="-148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6" Type="http://schemas.openxmlformats.org/officeDocument/2006/relationships/image" Target="../media/image82.wmf"/><Relationship Id="rId5" Type="http://schemas.openxmlformats.org/officeDocument/2006/relationships/image" Target="../media/image81.wmf"/><Relationship Id="rId4" Type="http://schemas.openxmlformats.org/officeDocument/2006/relationships/image" Target="../media/image80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image" Target="../media/image85.emf"/><Relationship Id="rId7" Type="http://schemas.openxmlformats.org/officeDocument/2006/relationships/image" Target="../media/image89.wmf"/><Relationship Id="rId12" Type="http://schemas.openxmlformats.org/officeDocument/2006/relationships/image" Target="../media/image94.emf"/><Relationship Id="rId2" Type="http://schemas.openxmlformats.org/officeDocument/2006/relationships/image" Target="../media/image84.emf"/><Relationship Id="rId1" Type="http://schemas.openxmlformats.org/officeDocument/2006/relationships/image" Target="../media/image83.emf"/><Relationship Id="rId6" Type="http://schemas.openxmlformats.org/officeDocument/2006/relationships/image" Target="../media/image88.wmf"/><Relationship Id="rId11" Type="http://schemas.openxmlformats.org/officeDocument/2006/relationships/image" Target="../media/image93.emf"/><Relationship Id="rId5" Type="http://schemas.openxmlformats.org/officeDocument/2006/relationships/image" Target="../media/image87.wmf"/><Relationship Id="rId10" Type="http://schemas.openxmlformats.org/officeDocument/2006/relationships/image" Target="../media/image92.emf"/><Relationship Id="rId4" Type="http://schemas.openxmlformats.org/officeDocument/2006/relationships/image" Target="../media/image86.emf"/><Relationship Id="rId9" Type="http://schemas.openxmlformats.org/officeDocument/2006/relationships/image" Target="../media/image91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image" Target="../media/image102.emf"/><Relationship Id="rId7" Type="http://schemas.openxmlformats.org/officeDocument/2006/relationships/image" Target="../media/image106.wmf"/><Relationship Id="rId12" Type="http://schemas.openxmlformats.org/officeDocument/2006/relationships/image" Target="../media/image111.emf"/><Relationship Id="rId2" Type="http://schemas.openxmlformats.org/officeDocument/2006/relationships/image" Target="../media/image101.wmf"/><Relationship Id="rId1" Type="http://schemas.openxmlformats.org/officeDocument/2006/relationships/image" Target="../media/image100.emf"/><Relationship Id="rId6" Type="http://schemas.openxmlformats.org/officeDocument/2006/relationships/image" Target="../media/image105.wmf"/><Relationship Id="rId11" Type="http://schemas.openxmlformats.org/officeDocument/2006/relationships/image" Target="../media/image110.emf"/><Relationship Id="rId5" Type="http://schemas.openxmlformats.org/officeDocument/2006/relationships/image" Target="../media/image104.wmf"/><Relationship Id="rId10" Type="http://schemas.openxmlformats.org/officeDocument/2006/relationships/image" Target="../media/image109.emf"/><Relationship Id="rId4" Type="http://schemas.openxmlformats.org/officeDocument/2006/relationships/image" Target="../media/image103.emf"/><Relationship Id="rId9" Type="http://schemas.openxmlformats.org/officeDocument/2006/relationships/image" Target="../media/image108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13" Type="http://schemas.openxmlformats.org/officeDocument/2006/relationships/image" Target="../media/image107.wmf"/><Relationship Id="rId3" Type="http://schemas.openxmlformats.org/officeDocument/2006/relationships/image" Target="../media/image114.wmf"/><Relationship Id="rId7" Type="http://schemas.openxmlformats.org/officeDocument/2006/relationships/image" Target="../media/image118.emf"/><Relationship Id="rId12" Type="http://schemas.openxmlformats.org/officeDocument/2006/relationships/image" Target="../media/image106.wmf"/><Relationship Id="rId17" Type="http://schemas.openxmlformats.org/officeDocument/2006/relationships/image" Target="../media/image124.emf"/><Relationship Id="rId2" Type="http://schemas.openxmlformats.org/officeDocument/2006/relationships/image" Target="../media/image113.wmf"/><Relationship Id="rId16" Type="http://schemas.openxmlformats.org/officeDocument/2006/relationships/image" Target="../media/image123.emf"/><Relationship Id="rId1" Type="http://schemas.openxmlformats.org/officeDocument/2006/relationships/image" Target="../media/image112.emf"/><Relationship Id="rId6" Type="http://schemas.openxmlformats.org/officeDocument/2006/relationships/image" Target="../media/image117.emf"/><Relationship Id="rId11" Type="http://schemas.openxmlformats.org/officeDocument/2006/relationships/image" Target="../media/image105.wmf"/><Relationship Id="rId5" Type="http://schemas.openxmlformats.org/officeDocument/2006/relationships/image" Target="../media/image116.wmf"/><Relationship Id="rId15" Type="http://schemas.openxmlformats.org/officeDocument/2006/relationships/image" Target="../media/image122.emf"/><Relationship Id="rId10" Type="http://schemas.openxmlformats.org/officeDocument/2006/relationships/image" Target="../media/image104.wmf"/><Relationship Id="rId4" Type="http://schemas.openxmlformats.org/officeDocument/2006/relationships/image" Target="../media/image115.wmf"/><Relationship Id="rId9" Type="http://schemas.openxmlformats.org/officeDocument/2006/relationships/image" Target="../media/image120.emf"/><Relationship Id="rId14" Type="http://schemas.openxmlformats.org/officeDocument/2006/relationships/image" Target="../media/image121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emf"/><Relationship Id="rId13" Type="http://schemas.openxmlformats.org/officeDocument/2006/relationships/image" Target="../media/image133.emf"/><Relationship Id="rId18" Type="http://schemas.openxmlformats.org/officeDocument/2006/relationships/image" Target="../media/image138.wmf"/><Relationship Id="rId3" Type="http://schemas.openxmlformats.org/officeDocument/2006/relationships/image" Target="../media/image105.wmf"/><Relationship Id="rId21" Type="http://schemas.openxmlformats.org/officeDocument/2006/relationships/image" Target="../media/image141.wmf"/><Relationship Id="rId7" Type="http://schemas.openxmlformats.org/officeDocument/2006/relationships/image" Target="../media/image127.emf"/><Relationship Id="rId12" Type="http://schemas.openxmlformats.org/officeDocument/2006/relationships/image" Target="../media/image132.emf"/><Relationship Id="rId17" Type="http://schemas.openxmlformats.org/officeDocument/2006/relationships/image" Target="../media/image137.emf"/><Relationship Id="rId2" Type="http://schemas.openxmlformats.org/officeDocument/2006/relationships/image" Target="../media/image104.wmf"/><Relationship Id="rId16" Type="http://schemas.openxmlformats.org/officeDocument/2006/relationships/image" Target="../media/image136.emf"/><Relationship Id="rId20" Type="http://schemas.openxmlformats.org/officeDocument/2006/relationships/image" Target="../media/image140.wmf"/><Relationship Id="rId1" Type="http://schemas.openxmlformats.org/officeDocument/2006/relationships/image" Target="../media/image125.emf"/><Relationship Id="rId6" Type="http://schemas.openxmlformats.org/officeDocument/2006/relationships/image" Target="../media/image126.emf"/><Relationship Id="rId11" Type="http://schemas.openxmlformats.org/officeDocument/2006/relationships/image" Target="../media/image131.wmf"/><Relationship Id="rId5" Type="http://schemas.openxmlformats.org/officeDocument/2006/relationships/image" Target="../media/image107.wmf"/><Relationship Id="rId15" Type="http://schemas.openxmlformats.org/officeDocument/2006/relationships/image" Target="../media/image135.emf"/><Relationship Id="rId23" Type="http://schemas.openxmlformats.org/officeDocument/2006/relationships/image" Target="../media/image143.wmf"/><Relationship Id="rId10" Type="http://schemas.openxmlformats.org/officeDocument/2006/relationships/image" Target="../media/image130.wmf"/><Relationship Id="rId19" Type="http://schemas.openxmlformats.org/officeDocument/2006/relationships/image" Target="../media/image139.wmf"/><Relationship Id="rId4" Type="http://schemas.openxmlformats.org/officeDocument/2006/relationships/image" Target="../media/image106.wmf"/><Relationship Id="rId9" Type="http://schemas.openxmlformats.org/officeDocument/2006/relationships/image" Target="../media/image129.emf"/><Relationship Id="rId14" Type="http://schemas.openxmlformats.org/officeDocument/2006/relationships/image" Target="../media/image134.emf"/><Relationship Id="rId22" Type="http://schemas.openxmlformats.org/officeDocument/2006/relationships/image" Target="../media/image142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wmf"/><Relationship Id="rId1" Type="http://schemas.openxmlformats.org/officeDocument/2006/relationships/image" Target="../media/image144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3" Type="http://schemas.openxmlformats.org/officeDocument/2006/relationships/image" Target="../media/image148.wmf"/><Relationship Id="rId7" Type="http://schemas.openxmlformats.org/officeDocument/2006/relationships/image" Target="../media/image152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Relationship Id="rId6" Type="http://schemas.openxmlformats.org/officeDocument/2006/relationships/image" Target="../media/image151.wmf"/><Relationship Id="rId5" Type="http://schemas.openxmlformats.org/officeDocument/2006/relationships/image" Target="../media/image150.wmf"/><Relationship Id="rId10" Type="http://schemas.openxmlformats.org/officeDocument/2006/relationships/image" Target="../media/image155.wmf"/><Relationship Id="rId4" Type="http://schemas.openxmlformats.org/officeDocument/2006/relationships/image" Target="../media/image149.wmf"/><Relationship Id="rId9" Type="http://schemas.openxmlformats.org/officeDocument/2006/relationships/image" Target="../media/image154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3" Type="http://schemas.openxmlformats.org/officeDocument/2006/relationships/image" Target="../media/image150.wmf"/><Relationship Id="rId7" Type="http://schemas.openxmlformats.org/officeDocument/2006/relationships/image" Target="../media/image154.wmf"/><Relationship Id="rId2" Type="http://schemas.openxmlformats.org/officeDocument/2006/relationships/image" Target="../media/image149.wmf"/><Relationship Id="rId1" Type="http://schemas.openxmlformats.org/officeDocument/2006/relationships/image" Target="../media/image148.wmf"/><Relationship Id="rId6" Type="http://schemas.openxmlformats.org/officeDocument/2006/relationships/image" Target="../media/image153.wmf"/><Relationship Id="rId5" Type="http://schemas.openxmlformats.org/officeDocument/2006/relationships/image" Target="../media/image152.wmf"/><Relationship Id="rId4" Type="http://schemas.openxmlformats.org/officeDocument/2006/relationships/image" Target="../media/image151.wmf"/><Relationship Id="rId9" Type="http://schemas.openxmlformats.org/officeDocument/2006/relationships/image" Target="../media/image156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19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17" Type="http://schemas.openxmlformats.org/officeDocument/2006/relationships/image" Target="../media/image23.emf"/><Relationship Id="rId2" Type="http://schemas.openxmlformats.org/officeDocument/2006/relationships/image" Target="../media/image8.wmf"/><Relationship Id="rId16" Type="http://schemas.openxmlformats.org/officeDocument/2006/relationships/image" Target="../media/image22.e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5" Type="http://schemas.openxmlformats.org/officeDocument/2006/relationships/image" Target="../media/image2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Relationship Id="rId14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13" Type="http://schemas.openxmlformats.org/officeDocument/2006/relationships/image" Target="../media/image17.wmf"/><Relationship Id="rId18" Type="http://schemas.openxmlformats.org/officeDocument/2006/relationships/image" Target="../media/image49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12" Type="http://schemas.openxmlformats.org/officeDocument/2006/relationships/image" Target="../media/image44.wmf"/><Relationship Id="rId17" Type="http://schemas.openxmlformats.org/officeDocument/2006/relationships/image" Target="../media/image48.wmf"/><Relationship Id="rId2" Type="http://schemas.openxmlformats.org/officeDocument/2006/relationships/image" Target="../media/image34.wmf"/><Relationship Id="rId16" Type="http://schemas.openxmlformats.org/officeDocument/2006/relationships/image" Target="../media/image47.w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11" Type="http://schemas.openxmlformats.org/officeDocument/2006/relationships/image" Target="../media/image43.wmf"/><Relationship Id="rId5" Type="http://schemas.openxmlformats.org/officeDocument/2006/relationships/image" Target="../media/image37.emf"/><Relationship Id="rId15" Type="http://schemas.openxmlformats.org/officeDocument/2006/relationships/image" Target="../media/image46.wmf"/><Relationship Id="rId10" Type="http://schemas.openxmlformats.org/officeDocument/2006/relationships/image" Target="../media/image42.wmf"/><Relationship Id="rId4" Type="http://schemas.openxmlformats.org/officeDocument/2006/relationships/image" Target="../media/image36.emf"/><Relationship Id="rId9" Type="http://schemas.openxmlformats.org/officeDocument/2006/relationships/image" Target="../media/image41.wmf"/><Relationship Id="rId14" Type="http://schemas.openxmlformats.org/officeDocument/2006/relationships/image" Target="../media/image4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5.wmf"/><Relationship Id="rId18" Type="http://schemas.openxmlformats.org/officeDocument/2006/relationships/image" Target="../media/image55.wmf"/><Relationship Id="rId3" Type="http://schemas.openxmlformats.org/officeDocument/2006/relationships/image" Target="../media/image52.emf"/><Relationship Id="rId7" Type="http://schemas.openxmlformats.org/officeDocument/2006/relationships/image" Target="../media/image40.wmf"/><Relationship Id="rId12" Type="http://schemas.openxmlformats.org/officeDocument/2006/relationships/image" Target="../media/image17.wmf"/><Relationship Id="rId17" Type="http://schemas.openxmlformats.org/officeDocument/2006/relationships/image" Target="../media/image49.wmf"/><Relationship Id="rId2" Type="http://schemas.openxmlformats.org/officeDocument/2006/relationships/image" Target="../media/image51.emf"/><Relationship Id="rId16" Type="http://schemas.openxmlformats.org/officeDocument/2006/relationships/image" Target="../media/image48.wmf"/><Relationship Id="rId1" Type="http://schemas.openxmlformats.org/officeDocument/2006/relationships/image" Target="../media/image50.e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54.emf"/><Relationship Id="rId15" Type="http://schemas.openxmlformats.org/officeDocument/2006/relationships/image" Target="../media/image47.wmf"/><Relationship Id="rId10" Type="http://schemas.openxmlformats.org/officeDocument/2006/relationships/image" Target="../media/image43.wmf"/><Relationship Id="rId4" Type="http://schemas.openxmlformats.org/officeDocument/2006/relationships/image" Target="../media/image53.emf"/><Relationship Id="rId9" Type="http://schemas.openxmlformats.org/officeDocument/2006/relationships/image" Target="../media/image42.wmf"/><Relationship Id="rId14" Type="http://schemas.openxmlformats.org/officeDocument/2006/relationships/image" Target="../media/image46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58.emf"/><Relationship Id="rId7" Type="http://schemas.openxmlformats.org/officeDocument/2006/relationships/image" Target="../media/image62.wmf"/><Relationship Id="rId2" Type="http://schemas.openxmlformats.org/officeDocument/2006/relationships/image" Target="../media/image57.emf"/><Relationship Id="rId1" Type="http://schemas.openxmlformats.org/officeDocument/2006/relationships/image" Target="../media/image56.wmf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Relationship Id="rId9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image" Target="../media/image65.emf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emf"/><Relationship Id="rId1" Type="http://schemas.openxmlformats.org/officeDocument/2006/relationships/image" Target="../media/image71.emf"/><Relationship Id="rId6" Type="http://schemas.openxmlformats.org/officeDocument/2006/relationships/image" Target="../media/image76.emf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fld id="{C0CB94A3-34C1-4881-A622-7239CB27565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1394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单击以编辑母版文本样式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b="0"/>
            </a:lvl1pPr>
          </a:lstStyle>
          <a:p>
            <a:fld id="{91E2FA99-D425-470A-A44E-1761C10786E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02121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86668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81184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33235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77349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5506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1265363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1769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914290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846257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9120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10415112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487310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13" Type="http://schemas.openxmlformats.org/officeDocument/2006/relationships/oleObject" Target="../embeddings/oleObject74.bin"/><Relationship Id="rId18" Type="http://schemas.openxmlformats.org/officeDocument/2006/relationships/image" Target="../media/image63.w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12" Type="http://schemas.openxmlformats.org/officeDocument/2006/relationships/image" Target="../media/image60.emf"/><Relationship Id="rId17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2.wmf"/><Relationship Id="rId20" Type="http://schemas.openxmlformats.org/officeDocument/2006/relationships/image" Target="../media/image64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57.emf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70.bin"/><Relationship Id="rId15" Type="http://schemas.openxmlformats.org/officeDocument/2006/relationships/oleObject" Target="../embeddings/oleObject75.bin"/><Relationship Id="rId10" Type="http://schemas.openxmlformats.org/officeDocument/2006/relationships/image" Target="../media/image59.emf"/><Relationship Id="rId19" Type="http://schemas.openxmlformats.org/officeDocument/2006/relationships/oleObject" Target="../embeddings/oleObject77.bin"/><Relationship Id="rId4" Type="http://schemas.openxmlformats.org/officeDocument/2006/relationships/image" Target="../media/image56.wmf"/><Relationship Id="rId9" Type="http://schemas.openxmlformats.org/officeDocument/2006/relationships/oleObject" Target="../embeddings/oleObject72.bin"/><Relationship Id="rId14" Type="http://schemas.openxmlformats.org/officeDocument/2006/relationships/image" Target="../media/image6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13" Type="http://schemas.openxmlformats.org/officeDocument/2006/relationships/oleObject" Target="../embeddings/oleObject83.bin"/><Relationship Id="rId3" Type="http://schemas.openxmlformats.org/officeDocument/2006/relationships/oleObject" Target="../embeddings/oleObject78.bin"/><Relationship Id="rId7" Type="http://schemas.openxmlformats.org/officeDocument/2006/relationships/oleObject" Target="../embeddings/oleObject80.bin"/><Relationship Id="rId12" Type="http://schemas.openxmlformats.org/officeDocument/2006/relationships/image" Target="../media/image6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6.emf"/><Relationship Id="rId11" Type="http://schemas.openxmlformats.org/officeDocument/2006/relationships/oleObject" Target="../embeddings/oleObject82.bin"/><Relationship Id="rId5" Type="http://schemas.openxmlformats.org/officeDocument/2006/relationships/oleObject" Target="../embeddings/oleObject79.bin"/><Relationship Id="rId10" Type="http://schemas.openxmlformats.org/officeDocument/2006/relationships/image" Target="../media/image68.emf"/><Relationship Id="rId4" Type="http://schemas.openxmlformats.org/officeDocument/2006/relationships/image" Target="../media/image65.emf"/><Relationship Id="rId9" Type="http://schemas.openxmlformats.org/officeDocument/2006/relationships/oleObject" Target="../embeddings/oleObject81.bin"/><Relationship Id="rId14" Type="http://schemas.openxmlformats.org/officeDocument/2006/relationships/image" Target="../media/image7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89.bin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7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2.emf"/><Relationship Id="rId11" Type="http://schemas.openxmlformats.org/officeDocument/2006/relationships/oleObject" Target="../embeddings/oleObject88.bin"/><Relationship Id="rId5" Type="http://schemas.openxmlformats.org/officeDocument/2006/relationships/oleObject" Target="../embeddings/oleObject85.bin"/><Relationship Id="rId10" Type="http://schemas.openxmlformats.org/officeDocument/2006/relationships/image" Target="../media/image74.emf"/><Relationship Id="rId4" Type="http://schemas.openxmlformats.org/officeDocument/2006/relationships/image" Target="../media/image71.emf"/><Relationship Id="rId9" Type="http://schemas.openxmlformats.org/officeDocument/2006/relationships/oleObject" Target="../embeddings/oleObject87.bin"/><Relationship Id="rId14" Type="http://schemas.openxmlformats.org/officeDocument/2006/relationships/image" Target="../media/image7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13" Type="http://schemas.openxmlformats.org/officeDocument/2006/relationships/oleObject" Target="../embeddings/oleObject95.bin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12" Type="http://schemas.openxmlformats.org/officeDocument/2006/relationships/image" Target="../media/image8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8.w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0" Type="http://schemas.openxmlformats.org/officeDocument/2006/relationships/image" Target="../media/image80.wmf"/><Relationship Id="rId4" Type="http://schemas.openxmlformats.org/officeDocument/2006/relationships/image" Target="../media/image77.w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8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oleObject" Target="../embeddings/oleObject101.bin"/><Relationship Id="rId18" Type="http://schemas.openxmlformats.org/officeDocument/2006/relationships/image" Target="../media/image90.wmf"/><Relationship Id="rId26" Type="http://schemas.openxmlformats.org/officeDocument/2006/relationships/image" Target="../media/image94.emf"/><Relationship Id="rId3" Type="http://schemas.openxmlformats.org/officeDocument/2006/relationships/oleObject" Target="../embeddings/oleObject96.bin"/><Relationship Id="rId21" Type="http://schemas.openxmlformats.org/officeDocument/2006/relationships/oleObject" Target="../embeddings/oleObject105.bin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87.wmf"/><Relationship Id="rId17" Type="http://schemas.openxmlformats.org/officeDocument/2006/relationships/oleObject" Target="../embeddings/oleObject103.bin"/><Relationship Id="rId25" Type="http://schemas.openxmlformats.org/officeDocument/2006/relationships/oleObject" Target="../embeddings/oleObject10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9.wmf"/><Relationship Id="rId20" Type="http://schemas.openxmlformats.org/officeDocument/2006/relationships/image" Target="../media/image91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84.emf"/><Relationship Id="rId11" Type="http://schemas.openxmlformats.org/officeDocument/2006/relationships/oleObject" Target="../embeddings/oleObject100.bin"/><Relationship Id="rId24" Type="http://schemas.openxmlformats.org/officeDocument/2006/relationships/image" Target="../media/image93.emf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2.bin"/><Relationship Id="rId23" Type="http://schemas.openxmlformats.org/officeDocument/2006/relationships/oleObject" Target="../embeddings/oleObject106.bin"/><Relationship Id="rId10" Type="http://schemas.openxmlformats.org/officeDocument/2006/relationships/image" Target="../media/image86.emf"/><Relationship Id="rId19" Type="http://schemas.openxmlformats.org/officeDocument/2006/relationships/oleObject" Target="../embeddings/oleObject104.bin"/><Relationship Id="rId4" Type="http://schemas.openxmlformats.org/officeDocument/2006/relationships/image" Target="../media/image83.emf"/><Relationship Id="rId9" Type="http://schemas.openxmlformats.org/officeDocument/2006/relationships/oleObject" Target="../embeddings/oleObject99.bin"/><Relationship Id="rId14" Type="http://schemas.openxmlformats.org/officeDocument/2006/relationships/image" Target="../media/image88.wmf"/><Relationship Id="rId22" Type="http://schemas.openxmlformats.org/officeDocument/2006/relationships/image" Target="../media/image9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wmf"/><Relationship Id="rId3" Type="http://schemas.openxmlformats.org/officeDocument/2006/relationships/oleObject" Target="../embeddings/oleObject108.bin"/><Relationship Id="rId7" Type="http://schemas.openxmlformats.org/officeDocument/2006/relationships/oleObject" Target="../embeddings/oleObject110.bin"/><Relationship Id="rId12" Type="http://schemas.openxmlformats.org/officeDocument/2006/relationships/image" Target="../media/image9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6.wmf"/><Relationship Id="rId11" Type="http://schemas.openxmlformats.org/officeDocument/2006/relationships/oleObject" Target="../embeddings/oleObject112.bin"/><Relationship Id="rId5" Type="http://schemas.openxmlformats.org/officeDocument/2006/relationships/oleObject" Target="../embeddings/oleObject109.bin"/><Relationship Id="rId10" Type="http://schemas.openxmlformats.org/officeDocument/2006/relationships/image" Target="../media/image98.wmf"/><Relationship Id="rId4" Type="http://schemas.openxmlformats.org/officeDocument/2006/relationships/image" Target="../media/image95.wmf"/><Relationship Id="rId9" Type="http://schemas.openxmlformats.org/officeDocument/2006/relationships/oleObject" Target="../embeddings/oleObject11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emf"/><Relationship Id="rId13" Type="http://schemas.openxmlformats.org/officeDocument/2006/relationships/oleObject" Target="../embeddings/oleObject118.bin"/><Relationship Id="rId18" Type="http://schemas.openxmlformats.org/officeDocument/2006/relationships/image" Target="../media/image107.wmf"/><Relationship Id="rId26" Type="http://schemas.openxmlformats.org/officeDocument/2006/relationships/image" Target="../media/image111.emf"/><Relationship Id="rId3" Type="http://schemas.openxmlformats.org/officeDocument/2006/relationships/oleObject" Target="../embeddings/oleObject113.bin"/><Relationship Id="rId21" Type="http://schemas.openxmlformats.org/officeDocument/2006/relationships/oleObject" Target="../embeddings/oleObject122.bin"/><Relationship Id="rId7" Type="http://schemas.openxmlformats.org/officeDocument/2006/relationships/oleObject" Target="../embeddings/oleObject115.bin"/><Relationship Id="rId12" Type="http://schemas.openxmlformats.org/officeDocument/2006/relationships/image" Target="../media/image104.wmf"/><Relationship Id="rId17" Type="http://schemas.openxmlformats.org/officeDocument/2006/relationships/oleObject" Target="../embeddings/oleObject120.bin"/><Relationship Id="rId25" Type="http://schemas.openxmlformats.org/officeDocument/2006/relationships/oleObject" Target="../embeddings/oleObject12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6.wmf"/><Relationship Id="rId20" Type="http://schemas.openxmlformats.org/officeDocument/2006/relationships/image" Target="../media/image108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1.wmf"/><Relationship Id="rId11" Type="http://schemas.openxmlformats.org/officeDocument/2006/relationships/oleObject" Target="../embeddings/oleObject117.bin"/><Relationship Id="rId24" Type="http://schemas.openxmlformats.org/officeDocument/2006/relationships/image" Target="../media/image110.emf"/><Relationship Id="rId5" Type="http://schemas.openxmlformats.org/officeDocument/2006/relationships/oleObject" Target="../embeddings/oleObject114.bin"/><Relationship Id="rId15" Type="http://schemas.openxmlformats.org/officeDocument/2006/relationships/oleObject" Target="../embeddings/oleObject119.bin"/><Relationship Id="rId23" Type="http://schemas.openxmlformats.org/officeDocument/2006/relationships/oleObject" Target="../embeddings/oleObject123.bin"/><Relationship Id="rId10" Type="http://schemas.openxmlformats.org/officeDocument/2006/relationships/image" Target="../media/image103.emf"/><Relationship Id="rId19" Type="http://schemas.openxmlformats.org/officeDocument/2006/relationships/oleObject" Target="../embeddings/oleObject121.bin"/><Relationship Id="rId4" Type="http://schemas.openxmlformats.org/officeDocument/2006/relationships/image" Target="../media/image100.emf"/><Relationship Id="rId9" Type="http://schemas.openxmlformats.org/officeDocument/2006/relationships/oleObject" Target="../embeddings/oleObject116.bin"/><Relationship Id="rId14" Type="http://schemas.openxmlformats.org/officeDocument/2006/relationships/image" Target="../media/image105.wmf"/><Relationship Id="rId22" Type="http://schemas.openxmlformats.org/officeDocument/2006/relationships/image" Target="../media/image109.emf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0.bin"/><Relationship Id="rId18" Type="http://schemas.openxmlformats.org/officeDocument/2006/relationships/image" Target="../media/image119.emf"/><Relationship Id="rId26" Type="http://schemas.openxmlformats.org/officeDocument/2006/relationships/image" Target="../media/image106.wmf"/><Relationship Id="rId3" Type="http://schemas.openxmlformats.org/officeDocument/2006/relationships/oleObject" Target="../embeddings/oleObject125.bin"/><Relationship Id="rId21" Type="http://schemas.openxmlformats.org/officeDocument/2006/relationships/oleObject" Target="../embeddings/oleObject134.bin"/><Relationship Id="rId34" Type="http://schemas.openxmlformats.org/officeDocument/2006/relationships/image" Target="../media/image123.emf"/><Relationship Id="rId7" Type="http://schemas.openxmlformats.org/officeDocument/2006/relationships/oleObject" Target="../embeddings/oleObject127.bin"/><Relationship Id="rId12" Type="http://schemas.openxmlformats.org/officeDocument/2006/relationships/image" Target="../media/image116.wmf"/><Relationship Id="rId17" Type="http://schemas.openxmlformats.org/officeDocument/2006/relationships/oleObject" Target="../embeddings/oleObject132.bin"/><Relationship Id="rId25" Type="http://schemas.openxmlformats.org/officeDocument/2006/relationships/oleObject" Target="../embeddings/oleObject136.bin"/><Relationship Id="rId33" Type="http://schemas.openxmlformats.org/officeDocument/2006/relationships/oleObject" Target="../embeddings/oleObject14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8.emf"/><Relationship Id="rId20" Type="http://schemas.openxmlformats.org/officeDocument/2006/relationships/image" Target="../media/image120.emf"/><Relationship Id="rId29" Type="http://schemas.openxmlformats.org/officeDocument/2006/relationships/oleObject" Target="../embeddings/oleObject138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3.wmf"/><Relationship Id="rId11" Type="http://schemas.openxmlformats.org/officeDocument/2006/relationships/oleObject" Target="../embeddings/oleObject129.bin"/><Relationship Id="rId24" Type="http://schemas.openxmlformats.org/officeDocument/2006/relationships/image" Target="../media/image105.wmf"/><Relationship Id="rId32" Type="http://schemas.openxmlformats.org/officeDocument/2006/relationships/image" Target="../media/image122.emf"/><Relationship Id="rId5" Type="http://schemas.openxmlformats.org/officeDocument/2006/relationships/oleObject" Target="../embeddings/oleObject126.bin"/><Relationship Id="rId15" Type="http://schemas.openxmlformats.org/officeDocument/2006/relationships/oleObject" Target="../embeddings/oleObject131.bin"/><Relationship Id="rId23" Type="http://schemas.openxmlformats.org/officeDocument/2006/relationships/oleObject" Target="../embeddings/oleObject135.bin"/><Relationship Id="rId28" Type="http://schemas.openxmlformats.org/officeDocument/2006/relationships/image" Target="../media/image107.wmf"/><Relationship Id="rId36" Type="http://schemas.openxmlformats.org/officeDocument/2006/relationships/image" Target="../media/image124.emf"/><Relationship Id="rId10" Type="http://schemas.openxmlformats.org/officeDocument/2006/relationships/image" Target="../media/image115.wmf"/><Relationship Id="rId19" Type="http://schemas.openxmlformats.org/officeDocument/2006/relationships/oleObject" Target="../embeddings/oleObject133.bin"/><Relationship Id="rId31" Type="http://schemas.openxmlformats.org/officeDocument/2006/relationships/oleObject" Target="../embeddings/oleObject139.bin"/><Relationship Id="rId4" Type="http://schemas.openxmlformats.org/officeDocument/2006/relationships/image" Target="../media/image112.emf"/><Relationship Id="rId9" Type="http://schemas.openxmlformats.org/officeDocument/2006/relationships/oleObject" Target="../embeddings/oleObject128.bin"/><Relationship Id="rId14" Type="http://schemas.openxmlformats.org/officeDocument/2006/relationships/image" Target="../media/image117.emf"/><Relationship Id="rId22" Type="http://schemas.openxmlformats.org/officeDocument/2006/relationships/image" Target="../media/image104.wmf"/><Relationship Id="rId27" Type="http://schemas.openxmlformats.org/officeDocument/2006/relationships/oleObject" Target="../embeddings/oleObject137.bin"/><Relationship Id="rId30" Type="http://schemas.openxmlformats.org/officeDocument/2006/relationships/image" Target="../media/image121.emf"/><Relationship Id="rId35" Type="http://schemas.openxmlformats.org/officeDocument/2006/relationships/oleObject" Target="../embeddings/oleObject141.bin"/><Relationship Id="rId8" Type="http://schemas.openxmlformats.org/officeDocument/2006/relationships/image" Target="../media/image114.wmf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7.bin"/><Relationship Id="rId18" Type="http://schemas.openxmlformats.org/officeDocument/2006/relationships/image" Target="../media/image128.emf"/><Relationship Id="rId26" Type="http://schemas.openxmlformats.org/officeDocument/2006/relationships/image" Target="../media/image132.emf"/><Relationship Id="rId39" Type="http://schemas.openxmlformats.org/officeDocument/2006/relationships/oleObject" Target="../embeddings/oleObject160.bin"/><Relationship Id="rId21" Type="http://schemas.openxmlformats.org/officeDocument/2006/relationships/oleObject" Target="../embeddings/oleObject151.bin"/><Relationship Id="rId34" Type="http://schemas.openxmlformats.org/officeDocument/2006/relationships/image" Target="../media/image136.emf"/><Relationship Id="rId42" Type="http://schemas.openxmlformats.org/officeDocument/2006/relationships/image" Target="../media/image140.wmf"/><Relationship Id="rId47" Type="http://schemas.openxmlformats.org/officeDocument/2006/relationships/oleObject" Target="../embeddings/oleObject164.bin"/><Relationship Id="rId7" Type="http://schemas.openxmlformats.org/officeDocument/2006/relationships/oleObject" Target="../embeddings/oleObject14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7.emf"/><Relationship Id="rId29" Type="http://schemas.openxmlformats.org/officeDocument/2006/relationships/oleObject" Target="../embeddings/oleObject155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4.wmf"/><Relationship Id="rId11" Type="http://schemas.openxmlformats.org/officeDocument/2006/relationships/oleObject" Target="../embeddings/oleObject146.bin"/><Relationship Id="rId24" Type="http://schemas.openxmlformats.org/officeDocument/2006/relationships/image" Target="../media/image131.wmf"/><Relationship Id="rId32" Type="http://schemas.openxmlformats.org/officeDocument/2006/relationships/image" Target="../media/image135.emf"/><Relationship Id="rId37" Type="http://schemas.openxmlformats.org/officeDocument/2006/relationships/oleObject" Target="../embeddings/oleObject159.bin"/><Relationship Id="rId40" Type="http://schemas.openxmlformats.org/officeDocument/2006/relationships/image" Target="../media/image139.wmf"/><Relationship Id="rId45" Type="http://schemas.openxmlformats.org/officeDocument/2006/relationships/oleObject" Target="../embeddings/oleObject163.bin"/><Relationship Id="rId5" Type="http://schemas.openxmlformats.org/officeDocument/2006/relationships/oleObject" Target="../embeddings/oleObject143.bin"/><Relationship Id="rId15" Type="http://schemas.openxmlformats.org/officeDocument/2006/relationships/oleObject" Target="../embeddings/oleObject148.bin"/><Relationship Id="rId23" Type="http://schemas.openxmlformats.org/officeDocument/2006/relationships/oleObject" Target="../embeddings/oleObject152.bin"/><Relationship Id="rId28" Type="http://schemas.openxmlformats.org/officeDocument/2006/relationships/image" Target="../media/image133.emf"/><Relationship Id="rId36" Type="http://schemas.openxmlformats.org/officeDocument/2006/relationships/image" Target="../media/image137.emf"/><Relationship Id="rId10" Type="http://schemas.openxmlformats.org/officeDocument/2006/relationships/image" Target="../media/image106.wmf"/><Relationship Id="rId19" Type="http://schemas.openxmlformats.org/officeDocument/2006/relationships/oleObject" Target="../embeddings/oleObject150.bin"/><Relationship Id="rId31" Type="http://schemas.openxmlformats.org/officeDocument/2006/relationships/oleObject" Target="../embeddings/oleObject156.bin"/><Relationship Id="rId44" Type="http://schemas.openxmlformats.org/officeDocument/2006/relationships/image" Target="../media/image141.wmf"/><Relationship Id="rId4" Type="http://schemas.openxmlformats.org/officeDocument/2006/relationships/image" Target="../media/image125.emf"/><Relationship Id="rId9" Type="http://schemas.openxmlformats.org/officeDocument/2006/relationships/oleObject" Target="../embeddings/oleObject145.bin"/><Relationship Id="rId14" Type="http://schemas.openxmlformats.org/officeDocument/2006/relationships/image" Target="../media/image126.emf"/><Relationship Id="rId22" Type="http://schemas.openxmlformats.org/officeDocument/2006/relationships/image" Target="../media/image130.wmf"/><Relationship Id="rId27" Type="http://schemas.openxmlformats.org/officeDocument/2006/relationships/oleObject" Target="../embeddings/oleObject154.bin"/><Relationship Id="rId30" Type="http://schemas.openxmlformats.org/officeDocument/2006/relationships/image" Target="../media/image134.emf"/><Relationship Id="rId35" Type="http://schemas.openxmlformats.org/officeDocument/2006/relationships/oleObject" Target="../embeddings/oleObject158.bin"/><Relationship Id="rId43" Type="http://schemas.openxmlformats.org/officeDocument/2006/relationships/oleObject" Target="../embeddings/oleObject162.bin"/><Relationship Id="rId48" Type="http://schemas.openxmlformats.org/officeDocument/2006/relationships/image" Target="../media/image143.wmf"/><Relationship Id="rId8" Type="http://schemas.openxmlformats.org/officeDocument/2006/relationships/image" Target="../media/image105.wmf"/><Relationship Id="rId3" Type="http://schemas.openxmlformats.org/officeDocument/2006/relationships/oleObject" Target="../embeddings/oleObject142.bin"/><Relationship Id="rId12" Type="http://schemas.openxmlformats.org/officeDocument/2006/relationships/image" Target="../media/image107.wmf"/><Relationship Id="rId17" Type="http://schemas.openxmlformats.org/officeDocument/2006/relationships/oleObject" Target="../embeddings/oleObject149.bin"/><Relationship Id="rId25" Type="http://schemas.openxmlformats.org/officeDocument/2006/relationships/oleObject" Target="../embeddings/oleObject153.bin"/><Relationship Id="rId33" Type="http://schemas.openxmlformats.org/officeDocument/2006/relationships/oleObject" Target="../embeddings/oleObject157.bin"/><Relationship Id="rId38" Type="http://schemas.openxmlformats.org/officeDocument/2006/relationships/image" Target="../media/image138.wmf"/><Relationship Id="rId46" Type="http://schemas.openxmlformats.org/officeDocument/2006/relationships/image" Target="../media/image142.wmf"/><Relationship Id="rId20" Type="http://schemas.openxmlformats.org/officeDocument/2006/relationships/image" Target="../media/image129.emf"/><Relationship Id="rId41" Type="http://schemas.openxmlformats.org/officeDocument/2006/relationships/oleObject" Target="../embeddings/oleObject16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45.wmf"/><Relationship Id="rId5" Type="http://schemas.openxmlformats.org/officeDocument/2006/relationships/oleObject" Target="../embeddings/oleObject166.bin"/><Relationship Id="rId4" Type="http://schemas.openxmlformats.org/officeDocument/2006/relationships/image" Target="../media/image14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wmf"/><Relationship Id="rId13" Type="http://schemas.openxmlformats.org/officeDocument/2006/relationships/oleObject" Target="../embeddings/oleObject172.bin"/><Relationship Id="rId18" Type="http://schemas.openxmlformats.org/officeDocument/2006/relationships/image" Target="../media/image153.wmf"/><Relationship Id="rId3" Type="http://schemas.openxmlformats.org/officeDocument/2006/relationships/oleObject" Target="../embeddings/oleObject167.bin"/><Relationship Id="rId21" Type="http://schemas.openxmlformats.org/officeDocument/2006/relationships/oleObject" Target="../embeddings/oleObject176.bin"/><Relationship Id="rId7" Type="http://schemas.openxmlformats.org/officeDocument/2006/relationships/oleObject" Target="../embeddings/oleObject169.bin"/><Relationship Id="rId12" Type="http://schemas.openxmlformats.org/officeDocument/2006/relationships/image" Target="../media/image150.wmf"/><Relationship Id="rId17" Type="http://schemas.openxmlformats.org/officeDocument/2006/relationships/oleObject" Target="../embeddings/oleObject174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52.wmf"/><Relationship Id="rId20" Type="http://schemas.openxmlformats.org/officeDocument/2006/relationships/image" Target="../media/image154.w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47.wmf"/><Relationship Id="rId11" Type="http://schemas.openxmlformats.org/officeDocument/2006/relationships/oleObject" Target="../embeddings/oleObject171.bin"/><Relationship Id="rId5" Type="http://schemas.openxmlformats.org/officeDocument/2006/relationships/oleObject" Target="../embeddings/oleObject168.bin"/><Relationship Id="rId15" Type="http://schemas.openxmlformats.org/officeDocument/2006/relationships/oleObject" Target="../embeddings/oleObject173.bin"/><Relationship Id="rId10" Type="http://schemas.openxmlformats.org/officeDocument/2006/relationships/image" Target="../media/image149.wmf"/><Relationship Id="rId19" Type="http://schemas.openxmlformats.org/officeDocument/2006/relationships/oleObject" Target="../embeddings/oleObject175.bin"/><Relationship Id="rId4" Type="http://schemas.openxmlformats.org/officeDocument/2006/relationships/image" Target="../media/image146.wmf"/><Relationship Id="rId9" Type="http://schemas.openxmlformats.org/officeDocument/2006/relationships/oleObject" Target="../embeddings/oleObject170.bin"/><Relationship Id="rId14" Type="http://schemas.openxmlformats.org/officeDocument/2006/relationships/image" Target="../media/image151.wmf"/><Relationship Id="rId22" Type="http://schemas.openxmlformats.org/officeDocument/2006/relationships/image" Target="../media/image155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wmf"/><Relationship Id="rId13" Type="http://schemas.openxmlformats.org/officeDocument/2006/relationships/oleObject" Target="../embeddings/oleObject182.bin"/><Relationship Id="rId18" Type="http://schemas.openxmlformats.org/officeDocument/2006/relationships/image" Target="../media/image155.wmf"/><Relationship Id="rId3" Type="http://schemas.openxmlformats.org/officeDocument/2006/relationships/oleObject" Target="../embeddings/oleObject177.bin"/><Relationship Id="rId7" Type="http://schemas.openxmlformats.org/officeDocument/2006/relationships/oleObject" Target="../embeddings/oleObject179.bin"/><Relationship Id="rId12" Type="http://schemas.openxmlformats.org/officeDocument/2006/relationships/image" Target="../media/image152.wmf"/><Relationship Id="rId17" Type="http://schemas.openxmlformats.org/officeDocument/2006/relationships/oleObject" Target="../embeddings/oleObject18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54.wmf"/><Relationship Id="rId20" Type="http://schemas.openxmlformats.org/officeDocument/2006/relationships/image" Target="../media/image156.w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49.wmf"/><Relationship Id="rId11" Type="http://schemas.openxmlformats.org/officeDocument/2006/relationships/oleObject" Target="../embeddings/oleObject181.bin"/><Relationship Id="rId5" Type="http://schemas.openxmlformats.org/officeDocument/2006/relationships/oleObject" Target="../embeddings/oleObject178.bin"/><Relationship Id="rId15" Type="http://schemas.openxmlformats.org/officeDocument/2006/relationships/oleObject" Target="../embeddings/oleObject183.bin"/><Relationship Id="rId10" Type="http://schemas.openxmlformats.org/officeDocument/2006/relationships/image" Target="../media/image151.wmf"/><Relationship Id="rId19" Type="http://schemas.openxmlformats.org/officeDocument/2006/relationships/oleObject" Target="../embeddings/oleObject185.bin"/><Relationship Id="rId4" Type="http://schemas.openxmlformats.org/officeDocument/2006/relationships/image" Target="../media/image148.wmf"/><Relationship Id="rId9" Type="http://schemas.openxmlformats.org/officeDocument/2006/relationships/oleObject" Target="../embeddings/oleObject180.bin"/><Relationship Id="rId14" Type="http://schemas.openxmlformats.org/officeDocument/2006/relationships/image" Target="../media/image153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.bin"/><Relationship Id="rId18" Type="http://schemas.openxmlformats.org/officeDocument/2006/relationships/image" Target="../media/image14.wmf"/><Relationship Id="rId26" Type="http://schemas.openxmlformats.org/officeDocument/2006/relationships/image" Target="../media/image18.wmf"/><Relationship Id="rId3" Type="http://schemas.openxmlformats.org/officeDocument/2006/relationships/oleObject" Target="../embeddings/oleObject7.bin"/><Relationship Id="rId21" Type="http://schemas.openxmlformats.org/officeDocument/2006/relationships/oleObject" Target="../embeddings/oleObject16.bin"/><Relationship Id="rId34" Type="http://schemas.openxmlformats.org/officeDocument/2006/relationships/image" Target="../media/image22.emf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14.bin"/><Relationship Id="rId25" Type="http://schemas.openxmlformats.org/officeDocument/2006/relationships/oleObject" Target="../embeddings/oleObject18.bin"/><Relationship Id="rId3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20" Type="http://schemas.openxmlformats.org/officeDocument/2006/relationships/image" Target="../media/image15.wmf"/><Relationship Id="rId29" Type="http://schemas.openxmlformats.org/officeDocument/2006/relationships/oleObject" Target="../embeddings/oleObject20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1.bin"/><Relationship Id="rId24" Type="http://schemas.openxmlformats.org/officeDocument/2006/relationships/image" Target="../media/image17.wmf"/><Relationship Id="rId32" Type="http://schemas.openxmlformats.org/officeDocument/2006/relationships/image" Target="../media/image21.wmf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17.bin"/><Relationship Id="rId28" Type="http://schemas.openxmlformats.org/officeDocument/2006/relationships/image" Target="../media/image19.wmf"/><Relationship Id="rId36" Type="http://schemas.openxmlformats.org/officeDocument/2006/relationships/image" Target="../media/image23.emf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15.bin"/><Relationship Id="rId31" Type="http://schemas.openxmlformats.org/officeDocument/2006/relationships/oleObject" Target="../embeddings/oleObject21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2.wmf"/><Relationship Id="rId22" Type="http://schemas.openxmlformats.org/officeDocument/2006/relationships/image" Target="../media/image16.wmf"/><Relationship Id="rId27" Type="http://schemas.openxmlformats.org/officeDocument/2006/relationships/oleObject" Target="../embeddings/oleObject19.bin"/><Relationship Id="rId30" Type="http://schemas.openxmlformats.org/officeDocument/2006/relationships/image" Target="../media/image20.emf"/><Relationship Id="rId35" Type="http://schemas.openxmlformats.org/officeDocument/2006/relationships/oleObject" Target="../embeddings/oleObject23.bin"/><Relationship Id="rId8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e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2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0.wmf"/><Relationship Id="rId26" Type="http://schemas.openxmlformats.org/officeDocument/2006/relationships/image" Target="../media/image44.wmf"/><Relationship Id="rId21" Type="http://schemas.openxmlformats.org/officeDocument/2006/relationships/oleObject" Target="../embeddings/oleObject42.bin"/><Relationship Id="rId34" Type="http://schemas.openxmlformats.org/officeDocument/2006/relationships/image" Target="../media/image47.wmf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7.e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33" Type="http://schemas.openxmlformats.org/officeDocument/2006/relationships/oleObject" Target="../embeddings/oleObject48.bin"/><Relationship Id="rId38" Type="http://schemas.openxmlformats.org/officeDocument/2006/relationships/image" Target="../media/image4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29" Type="http://schemas.openxmlformats.org/officeDocument/2006/relationships/oleObject" Target="../embeddings/oleObject46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43.wmf"/><Relationship Id="rId32" Type="http://schemas.openxmlformats.org/officeDocument/2006/relationships/image" Target="../media/image46.wmf"/><Relationship Id="rId37" Type="http://schemas.openxmlformats.org/officeDocument/2006/relationships/oleObject" Target="../embeddings/oleObject50.bin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28" Type="http://schemas.openxmlformats.org/officeDocument/2006/relationships/image" Target="../media/image17.wmf"/><Relationship Id="rId36" Type="http://schemas.openxmlformats.org/officeDocument/2006/relationships/image" Target="../media/image48.wmf"/><Relationship Id="rId10" Type="http://schemas.openxmlformats.org/officeDocument/2006/relationships/image" Target="../media/image36.emf"/><Relationship Id="rId19" Type="http://schemas.openxmlformats.org/officeDocument/2006/relationships/oleObject" Target="../embeddings/oleObject41.bin"/><Relationship Id="rId31" Type="http://schemas.openxmlformats.org/officeDocument/2006/relationships/oleObject" Target="../embeddings/oleObject47.bin"/><Relationship Id="rId4" Type="http://schemas.openxmlformats.org/officeDocument/2006/relationships/image" Target="../media/image33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8.emf"/><Relationship Id="rId22" Type="http://schemas.openxmlformats.org/officeDocument/2006/relationships/image" Target="../media/image42.wmf"/><Relationship Id="rId27" Type="http://schemas.openxmlformats.org/officeDocument/2006/relationships/oleObject" Target="../embeddings/oleObject45.bin"/><Relationship Id="rId30" Type="http://schemas.openxmlformats.org/officeDocument/2006/relationships/image" Target="../media/image45.wmf"/><Relationship Id="rId35" Type="http://schemas.openxmlformats.org/officeDocument/2006/relationships/oleObject" Target="../embeddings/oleObject49.bin"/><Relationship Id="rId8" Type="http://schemas.openxmlformats.org/officeDocument/2006/relationships/image" Target="../media/image35.wmf"/><Relationship Id="rId3" Type="http://schemas.openxmlformats.org/officeDocument/2006/relationships/oleObject" Target="../embeddings/oleObject33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6.bin"/><Relationship Id="rId18" Type="http://schemas.openxmlformats.org/officeDocument/2006/relationships/image" Target="../media/image41.wmf"/><Relationship Id="rId26" Type="http://schemas.openxmlformats.org/officeDocument/2006/relationships/image" Target="../media/image17.wmf"/><Relationship Id="rId21" Type="http://schemas.openxmlformats.org/officeDocument/2006/relationships/oleObject" Target="../embeddings/oleObject60.bin"/><Relationship Id="rId34" Type="http://schemas.openxmlformats.org/officeDocument/2006/relationships/image" Target="../media/image48.wmf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4.emf"/><Relationship Id="rId17" Type="http://schemas.openxmlformats.org/officeDocument/2006/relationships/oleObject" Target="../embeddings/oleObject58.bin"/><Relationship Id="rId25" Type="http://schemas.openxmlformats.org/officeDocument/2006/relationships/oleObject" Target="../embeddings/oleObject62.bin"/><Relationship Id="rId33" Type="http://schemas.openxmlformats.org/officeDocument/2006/relationships/oleObject" Target="../embeddings/oleObject66.bin"/><Relationship Id="rId38" Type="http://schemas.openxmlformats.org/officeDocument/2006/relationships/image" Target="../media/image5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0.wmf"/><Relationship Id="rId20" Type="http://schemas.openxmlformats.org/officeDocument/2006/relationships/image" Target="../media/image42.wmf"/><Relationship Id="rId29" Type="http://schemas.openxmlformats.org/officeDocument/2006/relationships/oleObject" Target="../embeddings/oleObject64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51.emf"/><Relationship Id="rId11" Type="http://schemas.openxmlformats.org/officeDocument/2006/relationships/oleObject" Target="../embeddings/oleObject55.bin"/><Relationship Id="rId24" Type="http://schemas.openxmlformats.org/officeDocument/2006/relationships/image" Target="../media/image44.wmf"/><Relationship Id="rId32" Type="http://schemas.openxmlformats.org/officeDocument/2006/relationships/image" Target="../media/image47.wmf"/><Relationship Id="rId37" Type="http://schemas.openxmlformats.org/officeDocument/2006/relationships/oleObject" Target="../embeddings/oleObject68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23" Type="http://schemas.openxmlformats.org/officeDocument/2006/relationships/oleObject" Target="../embeddings/oleObject61.bin"/><Relationship Id="rId28" Type="http://schemas.openxmlformats.org/officeDocument/2006/relationships/image" Target="../media/image45.wmf"/><Relationship Id="rId36" Type="http://schemas.openxmlformats.org/officeDocument/2006/relationships/image" Target="../media/image49.wmf"/><Relationship Id="rId10" Type="http://schemas.openxmlformats.org/officeDocument/2006/relationships/image" Target="../media/image53.emf"/><Relationship Id="rId19" Type="http://schemas.openxmlformats.org/officeDocument/2006/relationships/oleObject" Target="../embeddings/oleObject59.bin"/><Relationship Id="rId31" Type="http://schemas.openxmlformats.org/officeDocument/2006/relationships/oleObject" Target="../embeddings/oleObject65.bin"/><Relationship Id="rId4" Type="http://schemas.openxmlformats.org/officeDocument/2006/relationships/image" Target="../media/image50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39.wmf"/><Relationship Id="rId22" Type="http://schemas.openxmlformats.org/officeDocument/2006/relationships/image" Target="../media/image43.wmf"/><Relationship Id="rId27" Type="http://schemas.openxmlformats.org/officeDocument/2006/relationships/oleObject" Target="../embeddings/oleObject63.bin"/><Relationship Id="rId30" Type="http://schemas.openxmlformats.org/officeDocument/2006/relationships/image" Target="../media/image46.wmf"/><Relationship Id="rId35" Type="http://schemas.openxmlformats.org/officeDocument/2006/relationships/oleObject" Target="../embeddings/oleObject67.bin"/><Relationship Id="rId8" Type="http://schemas.openxmlformats.org/officeDocument/2006/relationships/image" Target="../media/image52.emf"/><Relationship Id="rId3" Type="http://schemas.openxmlformats.org/officeDocument/2006/relationships/oleObject" Target="../embeddings/oleObject5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zh-CN"/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1430338" y="444500"/>
            <a:ext cx="5995987" cy="823913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4800">
                <a:solidFill>
                  <a:schemeClr val="bg1"/>
                </a:solidFill>
              </a:rPr>
              <a:t>正弦交流电路复习课</a:t>
            </a:r>
            <a:endParaRPr lang="zh-CN" altLang="en-US" sz="4800" b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71450" y="228600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/>
              <a:t>五、</a:t>
            </a:r>
            <a:endParaRPr lang="zh-CN" altLang="en-US" b="0"/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3324225" y="385763"/>
            <a:ext cx="1279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/>
            <a:r>
              <a:rPr lang="zh-CN" altLang="en-US"/>
              <a:t>已知：</a:t>
            </a:r>
            <a:endParaRPr lang="zh-CN" altLang="en-US" b="0"/>
          </a:p>
        </p:txBody>
      </p:sp>
      <p:graphicFrame>
        <p:nvGraphicFramePr>
          <p:cNvPr id="85029" name="Object 37"/>
          <p:cNvGraphicFramePr>
            <a:graphicFrameLocks noChangeAspect="1"/>
          </p:cNvGraphicFramePr>
          <p:nvPr/>
        </p:nvGraphicFramePr>
        <p:xfrm>
          <a:off x="4271963" y="425450"/>
          <a:ext cx="5073650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9" name="公式" r:id="rId3" imgW="2539800" imgH="419040" progId="Equation.3">
                  <p:embed/>
                </p:oleObj>
              </mc:Choice>
              <mc:Fallback>
                <p:oleObj name="公式" r:id="rId3" imgW="2539800" imgH="41904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1963" y="425450"/>
                        <a:ext cx="5073650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30" name="Text Box 38"/>
          <p:cNvSpPr txBox="1">
            <a:spLocks noChangeArrowheads="1"/>
          </p:cNvSpPr>
          <p:nvPr/>
        </p:nvSpPr>
        <p:spPr bwMode="auto">
          <a:xfrm>
            <a:off x="3621088" y="1384300"/>
            <a:ext cx="511175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试求：两个电源各自发出的有功功率</a:t>
            </a:r>
          </a:p>
          <a:p>
            <a:pPr eaLnBrk="1" hangingPunct="1"/>
            <a:r>
              <a:rPr lang="zh-CN" altLang="en-US"/>
              <a:t>            和无功功率。</a:t>
            </a:r>
          </a:p>
        </p:txBody>
      </p:sp>
      <p:sp>
        <p:nvSpPr>
          <p:cNvPr id="85034" name="Text Box 42"/>
          <p:cNvSpPr txBox="1">
            <a:spLocks noChangeArrowheads="1"/>
          </p:cNvSpPr>
          <p:nvPr/>
        </p:nvSpPr>
        <p:spPr bwMode="auto">
          <a:xfrm>
            <a:off x="0" y="2333625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0000"/>
                </a:solidFill>
              </a:rPr>
              <a:t>解：</a:t>
            </a:r>
            <a:endParaRPr lang="zh-CN" altLang="en-US" b="0"/>
          </a:p>
        </p:txBody>
      </p:sp>
      <p:graphicFrame>
        <p:nvGraphicFramePr>
          <p:cNvPr id="85035" name="Object 43"/>
          <p:cNvGraphicFramePr>
            <a:graphicFrameLocks noChangeAspect="1"/>
          </p:cNvGraphicFramePr>
          <p:nvPr/>
        </p:nvGraphicFramePr>
        <p:xfrm>
          <a:off x="596900" y="2533650"/>
          <a:ext cx="81549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0" name="公式" r:id="rId5" imgW="4076640" imgH="457200" progId="Equation.3">
                  <p:embed/>
                </p:oleObj>
              </mc:Choice>
              <mc:Fallback>
                <p:oleObj name="公式" r:id="rId5" imgW="4076640" imgH="4572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2533650"/>
                        <a:ext cx="8154988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36" name="Object 44"/>
          <p:cNvGraphicFramePr>
            <a:graphicFrameLocks noChangeAspect="1"/>
          </p:cNvGraphicFramePr>
          <p:nvPr/>
        </p:nvGraphicFramePr>
        <p:xfrm>
          <a:off x="838200" y="3822700"/>
          <a:ext cx="78041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1" name="公式" r:id="rId7" imgW="3873240" imgH="241200" progId="Equation.3">
                  <p:embed/>
                </p:oleObj>
              </mc:Choice>
              <mc:Fallback>
                <p:oleObj name="公式" r:id="rId7" imgW="3873240" imgH="2412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822700"/>
                        <a:ext cx="780415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37" name="Object 45"/>
          <p:cNvGraphicFramePr>
            <a:graphicFrameLocks noChangeAspect="1"/>
          </p:cNvGraphicFramePr>
          <p:nvPr/>
        </p:nvGraphicFramePr>
        <p:xfrm>
          <a:off x="798513" y="4337050"/>
          <a:ext cx="7446962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2" name="公式" r:id="rId9" imgW="3695400" imgH="241200" progId="Equation.3">
                  <p:embed/>
                </p:oleObj>
              </mc:Choice>
              <mc:Fallback>
                <p:oleObj name="公式" r:id="rId9" imgW="3695400" imgH="2412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513" y="4337050"/>
                        <a:ext cx="7446962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38" name="Object 46"/>
          <p:cNvGraphicFramePr>
            <a:graphicFrameLocks noChangeAspect="1"/>
          </p:cNvGraphicFramePr>
          <p:nvPr/>
        </p:nvGraphicFramePr>
        <p:xfrm>
          <a:off x="1047750" y="5232400"/>
          <a:ext cx="74739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3" name="公式" r:id="rId11" imgW="3708360" imgH="241200" progId="Equation.3">
                  <p:embed/>
                </p:oleObj>
              </mc:Choice>
              <mc:Fallback>
                <p:oleObj name="公式" r:id="rId11" imgW="3708360" imgH="24120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5232400"/>
                        <a:ext cx="747395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39" name="Object 47"/>
          <p:cNvGraphicFramePr>
            <a:graphicFrameLocks noChangeAspect="1"/>
          </p:cNvGraphicFramePr>
          <p:nvPr/>
        </p:nvGraphicFramePr>
        <p:xfrm>
          <a:off x="1074738" y="5695950"/>
          <a:ext cx="73374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4" name="公式" r:id="rId13" imgW="3644640" imgH="253800" progId="Equation.3">
                  <p:embed/>
                </p:oleObj>
              </mc:Choice>
              <mc:Fallback>
                <p:oleObj name="公式" r:id="rId13" imgW="3644640" imgH="2538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5695950"/>
                        <a:ext cx="73374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5075" name="Group 83"/>
          <p:cNvGrpSpPr>
            <a:grpSpLocks/>
          </p:cNvGrpSpPr>
          <p:nvPr/>
        </p:nvGrpSpPr>
        <p:grpSpPr bwMode="auto">
          <a:xfrm>
            <a:off x="452438" y="341313"/>
            <a:ext cx="2943225" cy="1982787"/>
            <a:chOff x="369" y="59"/>
            <a:chExt cx="1854" cy="1249"/>
          </a:xfrm>
        </p:grpSpPr>
        <p:sp>
          <p:nvSpPr>
            <p:cNvPr id="84997" name="Line 5"/>
            <p:cNvSpPr>
              <a:spLocks noChangeShapeType="1"/>
            </p:cNvSpPr>
            <p:nvPr/>
          </p:nvSpPr>
          <p:spPr bwMode="auto">
            <a:xfrm>
              <a:off x="547" y="385"/>
              <a:ext cx="5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4999" name="Line 7"/>
            <p:cNvSpPr>
              <a:spLocks noChangeShapeType="1"/>
            </p:cNvSpPr>
            <p:nvPr/>
          </p:nvSpPr>
          <p:spPr bwMode="auto">
            <a:xfrm>
              <a:off x="1546" y="385"/>
              <a:ext cx="52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0" name="Line 8"/>
            <p:cNvSpPr>
              <a:spLocks noChangeShapeType="1"/>
            </p:cNvSpPr>
            <p:nvPr/>
          </p:nvSpPr>
          <p:spPr bwMode="auto">
            <a:xfrm>
              <a:off x="547" y="385"/>
              <a:ext cx="0" cy="92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2" name="Line 10"/>
            <p:cNvSpPr>
              <a:spLocks noChangeShapeType="1"/>
            </p:cNvSpPr>
            <p:nvPr/>
          </p:nvSpPr>
          <p:spPr bwMode="auto">
            <a:xfrm>
              <a:off x="547" y="1307"/>
              <a:ext cx="15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3" name="Oval 11"/>
            <p:cNvSpPr>
              <a:spLocks noChangeArrowheads="1"/>
            </p:cNvSpPr>
            <p:nvPr/>
          </p:nvSpPr>
          <p:spPr bwMode="auto">
            <a:xfrm>
              <a:off x="369" y="658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4" name="Oval 12"/>
            <p:cNvSpPr>
              <a:spLocks noChangeArrowheads="1"/>
            </p:cNvSpPr>
            <p:nvPr/>
          </p:nvSpPr>
          <p:spPr bwMode="auto">
            <a:xfrm>
              <a:off x="1883" y="649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5" name="Line 13"/>
            <p:cNvSpPr>
              <a:spLocks noChangeShapeType="1"/>
            </p:cNvSpPr>
            <p:nvPr/>
          </p:nvSpPr>
          <p:spPr bwMode="auto">
            <a:xfrm>
              <a:off x="547" y="641"/>
              <a:ext cx="0" cy="3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7" name="Line 15"/>
            <p:cNvSpPr>
              <a:spLocks noChangeShapeType="1"/>
            </p:cNvSpPr>
            <p:nvPr/>
          </p:nvSpPr>
          <p:spPr bwMode="auto">
            <a:xfrm>
              <a:off x="613" y="311"/>
              <a:ext cx="3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008" name="Text Box 16"/>
            <p:cNvSpPr txBox="1">
              <a:spLocks noChangeArrowheads="1"/>
            </p:cNvSpPr>
            <p:nvPr/>
          </p:nvSpPr>
          <p:spPr bwMode="auto">
            <a:xfrm>
              <a:off x="1229" y="79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L</a:t>
              </a:r>
              <a:endParaRPr lang="en-US" altLang="zh-CN" b="0"/>
            </a:p>
          </p:txBody>
        </p:sp>
        <p:graphicFrame>
          <p:nvGraphicFramePr>
            <p:cNvPr id="85016" name="Object 24"/>
            <p:cNvGraphicFramePr>
              <a:graphicFrameLocks noChangeAspect="1"/>
            </p:cNvGraphicFramePr>
            <p:nvPr/>
          </p:nvGraphicFramePr>
          <p:xfrm>
            <a:off x="714" y="704"/>
            <a:ext cx="304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065" name="公式" r:id="rId15" imgW="241200" imgH="241200" progId="Equation.3">
                    <p:embed/>
                  </p:oleObj>
                </mc:Choice>
                <mc:Fallback>
                  <p:oleObj name="公式" r:id="rId15" imgW="241200" imgH="24120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4" y="704"/>
                          <a:ext cx="304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17" name="Object 25"/>
            <p:cNvGraphicFramePr>
              <a:graphicFrameLocks noChangeAspect="1"/>
            </p:cNvGraphicFramePr>
            <p:nvPr/>
          </p:nvGraphicFramePr>
          <p:xfrm>
            <a:off x="1596" y="698"/>
            <a:ext cx="304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066" name="公式" r:id="rId17" imgW="241200" imgH="241200" progId="Equation.3">
                    <p:embed/>
                  </p:oleObj>
                </mc:Choice>
                <mc:Fallback>
                  <p:oleObj name="公式" r:id="rId17" imgW="241200" imgH="2412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96" y="698"/>
                          <a:ext cx="304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019" name="Line 27"/>
            <p:cNvSpPr>
              <a:spLocks noChangeShapeType="1"/>
            </p:cNvSpPr>
            <p:nvPr/>
          </p:nvSpPr>
          <p:spPr bwMode="auto">
            <a:xfrm>
              <a:off x="2064" y="384"/>
              <a:ext cx="0" cy="9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85028" name="Object 36"/>
            <p:cNvGraphicFramePr>
              <a:graphicFrameLocks noChangeAspect="1"/>
            </p:cNvGraphicFramePr>
            <p:nvPr/>
          </p:nvGraphicFramePr>
          <p:xfrm>
            <a:off x="728" y="59"/>
            <a:ext cx="159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0067" name="公式" r:id="rId19" imgW="127042" imgH="190404" progId="Equation.3">
                    <p:embed/>
                  </p:oleObj>
                </mc:Choice>
                <mc:Fallback>
                  <p:oleObj name="公式" r:id="rId19" imgW="127042" imgH="190404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" y="59"/>
                          <a:ext cx="159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5054" name="Group 62"/>
            <p:cNvGrpSpPr>
              <a:grpSpLocks/>
            </p:cNvGrpSpPr>
            <p:nvPr/>
          </p:nvGrpSpPr>
          <p:grpSpPr bwMode="auto">
            <a:xfrm>
              <a:off x="1090" y="336"/>
              <a:ext cx="460" cy="57"/>
              <a:chOff x="666" y="1872"/>
              <a:chExt cx="489" cy="60"/>
            </a:xfrm>
          </p:grpSpPr>
          <p:sp>
            <p:nvSpPr>
              <p:cNvPr id="85055" name="Freeform 63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5056" name="Freeform 64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5057" name="Freeform 65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5058" name="Freeform 66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5071" name="Text Box 79"/>
            <p:cNvSpPr txBox="1">
              <a:spLocks noChangeArrowheads="1"/>
            </p:cNvSpPr>
            <p:nvPr/>
          </p:nvSpPr>
          <p:spPr bwMode="auto">
            <a:xfrm>
              <a:off x="563" y="41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85072" name="Text Box 80"/>
            <p:cNvSpPr txBox="1">
              <a:spLocks noChangeArrowheads="1"/>
            </p:cNvSpPr>
            <p:nvPr/>
          </p:nvSpPr>
          <p:spPr bwMode="auto">
            <a:xfrm>
              <a:off x="578" y="95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sp>
          <p:nvSpPr>
            <p:cNvPr id="85073" name="Text Box 81"/>
            <p:cNvSpPr txBox="1">
              <a:spLocks noChangeArrowheads="1"/>
            </p:cNvSpPr>
            <p:nvPr/>
          </p:nvSpPr>
          <p:spPr bwMode="auto">
            <a:xfrm>
              <a:off x="1811" y="39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85074" name="Text Box 82"/>
            <p:cNvSpPr txBox="1">
              <a:spLocks noChangeArrowheads="1"/>
            </p:cNvSpPr>
            <p:nvPr/>
          </p:nvSpPr>
          <p:spPr bwMode="auto">
            <a:xfrm>
              <a:off x="1826" y="95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85076" name="Text Box 84"/>
          <p:cNvSpPr txBox="1">
            <a:spLocks noChangeArrowheads="1"/>
          </p:cNvSpPr>
          <p:nvPr/>
        </p:nvSpPr>
        <p:spPr bwMode="auto">
          <a:xfrm>
            <a:off x="0" y="3333750"/>
            <a:ext cx="1509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zh-CN"/>
              <a:t>电压源</a:t>
            </a:r>
            <a:r>
              <a:rPr lang="en-US" altLang="zh-CN" i="1"/>
              <a:t>U</a:t>
            </a:r>
            <a:r>
              <a:rPr lang="en-US" altLang="zh-CN" baseline="-25000"/>
              <a:t>s1</a:t>
            </a:r>
            <a:endParaRPr lang="en-US" altLang="zh-CN"/>
          </a:p>
        </p:txBody>
      </p:sp>
      <p:sp>
        <p:nvSpPr>
          <p:cNvPr id="85077" name="Text Box 85"/>
          <p:cNvSpPr txBox="1">
            <a:spLocks noChangeArrowheads="1"/>
          </p:cNvSpPr>
          <p:nvPr/>
        </p:nvSpPr>
        <p:spPr bwMode="auto">
          <a:xfrm>
            <a:off x="0" y="4876800"/>
            <a:ext cx="1509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zh-CN"/>
              <a:t>电压源</a:t>
            </a:r>
            <a:r>
              <a:rPr lang="en-US" altLang="zh-CN" i="1"/>
              <a:t>U</a:t>
            </a:r>
            <a:r>
              <a:rPr lang="en-US" altLang="zh-CN" baseline="-25000"/>
              <a:t>s2</a:t>
            </a:r>
            <a:endParaRPr lang="en-US" altLang="zh-CN"/>
          </a:p>
        </p:txBody>
      </p:sp>
      <p:sp>
        <p:nvSpPr>
          <p:cNvPr id="85078" name="Rectangle 86"/>
          <p:cNvSpPr>
            <a:spLocks noChangeArrowheads="1"/>
          </p:cNvSpPr>
          <p:nvPr/>
        </p:nvSpPr>
        <p:spPr bwMode="auto">
          <a:xfrm>
            <a:off x="269875" y="6223000"/>
            <a:ext cx="5719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/>
              <a:t>&gt;0</a:t>
            </a:r>
            <a:r>
              <a:rPr lang="zh-CN" altLang="en-US"/>
              <a:t>表示吸收功率</a:t>
            </a:r>
            <a:r>
              <a:rPr lang="en-US" altLang="zh-CN"/>
              <a:t>, &lt;0</a:t>
            </a:r>
            <a:r>
              <a:rPr lang="zh-CN" altLang="en-US"/>
              <a:t>表示发出功率。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5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5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5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76" grpId="0"/>
      <p:bldP spid="85077" grpId="0"/>
      <p:bldP spid="850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28" name="Text Box 40"/>
          <p:cNvSpPr txBox="1">
            <a:spLocks noChangeArrowheads="1"/>
          </p:cNvSpPr>
          <p:nvPr/>
        </p:nvSpPr>
        <p:spPr bwMode="auto">
          <a:xfrm>
            <a:off x="152400" y="19050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/>
              <a:t>六、</a:t>
            </a:r>
          </a:p>
        </p:txBody>
      </p:sp>
      <p:sp>
        <p:nvSpPr>
          <p:cNvPr id="89182" name="Text Box 94"/>
          <p:cNvSpPr txBox="1">
            <a:spLocks noChangeArrowheads="1"/>
          </p:cNvSpPr>
          <p:nvPr/>
        </p:nvSpPr>
        <p:spPr bwMode="auto">
          <a:xfrm>
            <a:off x="4746625" y="571500"/>
            <a:ext cx="90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已知</a:t>
            </a:r>
            <a:r>
              <a:rPr lang="en-US" altLang="zh-CN"/>
              <a:t>:</a:t>
            </a:r>
          </a:p>
        </p:txBody>
      </p:sp>
      <p:sp>
        <p:nvSpPr>
          <p:cNvPr id="89185" name="Text Box 97"/>
          <p:cNvSpPr txBox="1">
            <a:spLocks noChangeArrowheads="1"/>
          </p:cNvSpPr>
          <p:nvPr/>
        </p:nvSpPr>
        <p:spPr bwMode="auto">
          <a:xfrm>
            <a:off x="4937125" y="1227138"/>
            <a:ext cx="3775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/>
            <a:r>
              <a:rPr lang="zh-CN" altLang="en-US"/>
              <a:t>要使</a:t>
            </a:r>
            <a:r>
              <a:rPr lang="en-US" altLang="zh-CN" i="1"/>
              <a:t>R</a:t>
            </a:r>
            <a:r>
              <a:rPr lang="zh-CN" altLang="en-US"/>
              <a:t>上获最大功率，则</a:t>
            </a:r>
            <a:r>
              <a:rPr lang="en-US" altLang="zh-CN" i="1"/>
              <a:t>C</a:t>
            </a:r>
            <a:r>
              <a:rPr lang="zh-CN" altLang="en-US"/>
              <a:t>为何值？</a:t>
            </a:r>
          </a:p>
        </p:txBody>
      </p:sp>
      <p:sp>
        <p:nvSpPr>
          <p:cNvPr id="89221" name="Text Box 133"/>
          <p:cNvSpPr txBox="1">
            <a:spLocks noChangeArrowheads="1"/>
          </p:cNvSpPr>
          <p:nvPr/>
        </p:nvSpPr>
        <p:spPr bwMode="auto">
          <a:xfrm>
            <a:off x="873125" y="2667000"/>
            <a:ext cx="2955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用戴维南等效电路：</a:t>
            </a:r>
            <a:endParaRPr lang="zh-CN" altLang="en-US"/>
          </a:p>
        </p:txBody>
      </p:sp>
      <p:sp>
        <p:nvSpPr>
          <p:cNvPr id="89225" name="AutoShape 137"/>
          <p:cNvSpPr>
            <a:spLocks noChangeArrowheads="1"/>
          </p:cNvSpPr>
          <p:nvPr/>
        </p:nvSpPr>
        <p:spPr bwMode="auto">
          <a:xfrm>
            <a:off x="4476750" y="4248150"/>
            <a:ext cx="533400" cy="361950"/>
          </a:xfrm>
          <a:prstGeom prst="rightArrow">
            <a:avLst>
              <a:gd name="adj1" fmla="val 50000"/>
              <a:gd name="adj2" fmla="val 36842"/>
            </a:avLst>
          </a:prstGeom>
          <a:solidFill>
            <a:srgbClr val="FF0000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pSp>
        <p:nvGrpSpPr>
          <p:cNvPr id="89297" name="Group 209"/>
          <p:cNvGrpSpPr>
            <a:grpSpLocks/>
          </p:cNvGrpSpPr>
          <p:nvPr/>
        </p:nvGrpSpPr>
        <p:grpSpPr bwMode="auto">
          <a:xfrm>
            <a:off x="28575" y="209550"/>
            <a:ext cx="4638675" cy="2162175"/>
            <a:chOff x="-42" y="60"/>
            <a:chExt cx="2922" cy="1362"/>
          </a:xfrm>
        </p:grpSpPr>
        <p:sp>
          <p:nvSpPr>
            <p:cNvPr id="89133" name="Oval 45"/>
            <p:cNvSpPr>
              <a:spLocks noChangeArrowheads="1"/>
            </p:cNvSpPr>
            <p:nvPr/>
          </p:nvSpPr>
          <p:spPr bwMode="auto">
            <a:xfrm>
              <a:off x="402" y="744"/>
              <a:ext cx="300" cy="30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89296" name="Group 208"/>
            <p:cNvGrpSpPr>
              <a:grpSpLocks/>
            </p:cNvGrpSpPr>
            <p:nvPr/>
          </p:nvGrpSpPr>
          <p:grpSpPr bwMode="auto">
            <a:xfrm>
              <a:off x="2610" y="1080"/>
              <a:ext cx="270" cy="84"/>
              <a:chOff x="2652" y="1080"/>
              <a:chExt cx="192" cy="84"/>
            </a:xfrm>
          </p:grpSpPr>
          <p:sp>
            <p:nvSpPr>
              <p:cNvPr id="89134" name="Line 46"/>
              <p:cNvSpPr>
                <a:spLocks noChangeShapeType="1"/>
              </p:cNvSpPr>
              <p:nvPr/>
            </p:nvSpPr>
            <p:spPr bwMode="auto">
              <a:xfrm>
                <a:off x="2652" y="1080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135" name="Line 47"/>
              <p:cNvSpPr>
                <a:spLocks noChangeShapeType="1"/>
              </p:cNvSpPr>
              <p:nvPr/>
            </p:nvSpPr>
            <p:spPr bwMode="auto">
              <a:xfrm>
                <a:off x="2652" y="116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136" name="Line 48"/>
            <p:cNvSpPr>
              <a:spLocks noChangeShapeType="1"/>
            </p:cNvSpPr>
            <p:nvPr/>
          </p:nvSpPr>
          <p:spPr bwMode="auto">
            <a:xfrm flipV="1">
              <a:off x="2598" y="990"/>
              <a:ext cx="264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38" name="Line 50"/>
            <p:cNvSpPr>
              <a:spLocks noChangeShapeType="1"/>
            </p:cNvSpPr>
            <p:nvPr/>
          </p:nvSpPr>
          <p:spPr bwMode="auto">
            <a:xfrm>
              <a:off x="546" y="360"/>
              <a:ext cx="22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39" name="Line 51"/>
            <p:cNvSpPr>
              <a:spLocks noChangeShapeType="1"/>
            </p:cNvSpPr>
            <p:nvPr/>
          </p:nvSpPr>
          <p:spPr bwMode="auto">
            <a:xfrm>
              <a:off x="552" y="360"/>
              <a:ext cx="0" cy="10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40" name="Line 52"/>
            <p:cNvSpPr>
              <a:spLocks noChangeShapeType="1"/>
            </p:cNvSpPr>
            <p:nvPr/>
          </p:nvSpPr>
          <p:spPr bwMode="auto">
            <a:xfrm>
              <a:off x="546" y="1416"/>
              <a:ext cx="22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41" name="Line 53"/>
            <p:cNvSpPr>
              <a:spLocks noChangeShapeType="1"/>
            </p:cNvSpPr>
            <p:nvPr/>
          </p:nvSpPr>
          <p:spPr bwMode="auto">
            <a:xfrm>
              <a:off x="1308" y="360"/>
              <a:ext cx="0" cy="10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42" name="Line 54"/>
            <p:cNvSpPr>
              <a:spLocks noChangeShapeType="1"/>
            </p:cNvSpPr>
            <p:nvPr/>
          </p:nvSpPr>
          <p:spPr bwMode="auto">
            <a:xfrm>
              <a:off x="2748" y="360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43" name="Line 55"/>
            <p:cNvSpPr>
              <a:spLocks noChangeShapeType="1"/>
            </p:cNvSpPr>
            <p:nvPr/>
          </p:nvSpPr>
          <p:spPr bwMode="auto">
            <a:xfrm>
              <a:off x="2748" y="1158"/>
              <a:ext cx="0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29" name="Rectangle 41"/>
            <p:cNvSpPr>
              <a:spLocks noChangeArrowheads="1"/>
            </p:cNvSpPr>
            <p:nvPr/>
          </p:nvSpPr>
          <p:spPr bwMode="auto">
            <a:xfrm>
              <a:off x="828" y="312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32" name="Rectangle 44"/>
            <p:cNvSpPr>
              <a:spLocks noChangeArrowheads="1"/>
            </p:cNvSpPr>
            <p:nvPr/>
          </p:nvSpPr>
          <p:spPr bwMode="auto">
            <a:xfrm rot="-5400000">
              <a:off x="1146" y="828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31" name="Rectangle 43"/>
            <p:cNvSpPr>
              <a:spLocks noChangeArrowheads="1"/>
            </p:cNvSpPr>
            <p:nvPr/>
          </p:nvSpPr>
          <p:spPr bwMode="auto">
            <a:xfrm rot="-5400000">
              <a:off x="2586" y="612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62" name="Line 74"/>
            <p:cNvSpPr>
              <a:spLocks noChangeShapeType="1"/>
            </p:cNvSpPr>
            <p:nvPr/>
          </p:nvSpPr>
          <p:spPr bwMode="auto">
            <a:xfrm flipH="1" flipV="1">
              <a:off x="1968" y="360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63" name="Line 75"/>
            <p:cNvSpPr>
              <a:spLocks noChangeShapeType="1"/>
            </p:cNvSpPr>
            <p:nvPr/>
          </p:nvSpPr>
          <p:spPr bwMode="auto">
            <a:xfrm>
              <a:off x="1968" y="1092"/>
              <a:ext cx="0" cy="3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179" name="Text Box 91"/>
            <p:cNvSpPr txBox="1">
              <a:spLocks noChangeArrowheads="1"/>
            </p:cNvSpPr>
            <p:nvPr/>
          </p:nvSpPr>
          <p:spPr bwMode="auto">
            <a:xfrm>
              <a:off x="1428" y="780"/>
              <a:ext cx="5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2.5</a:t>
              </a:r>
              <a:r>
                <a:rPr lang="en-US" altLang="zh-CN">
                  <a:sym typeface="Symbol" panose="05050102010706020507" pitchFamily="18" charset="2"/>
                </a:rPr>
                <a:t>H</a:t>
              </a:r>
              <a:endParaRPr lang="en-US" altLang="zh-CN"/>
            </a:p>
          </p:txBody>
        </p:sp>
        <p:sp>
          <p:nvSpPr>
            <p:cNvPr id="89267" name="Text Box 179"/>
            <p:cNvSpPr txBox="1">
              <a:spLocks noChangeArrowheads="1"/>
            </p:cNvSpPr>
            <p:nvPr/>
          </p:nvSpPr>
          <p:spPr bwMode="auto">
            <a:xfrm>
              <a:off x="936" y="738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268" name="Text Box 180"/>
            <p:cNvSpPr txBox="1">
              <a:spLocks noChangeArrowheads="1"/>
            </p:cNvSpPr>
            <p:nvPr/>
          </p:nvSpPr>
          <p:spPr bwMode="auto">
            <a:xfrm>
              <a:off x="816" y="60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269" name="Text Box 181"/>
            <p:cNvSpPr txBox="1">
              <a:spLocks noChangeArrowheads="1"/>
            </p:cNvSpPr>
            <p:nvPr/>
          </p:nvSpPr>
          <p:spPr bwMode="auto">
            <a:xfrm>
              <a:off x="2328" y="594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270" name="Text Box 182"/>
            <p:cNvSpPr txBox="1">
              <a:spLocks noChangeArrowheads="1"/>
            </p:cNvSpPr>
            <p:nvPr/>
          </p:nvSpPr>
          <p:spPr bwMode="auto">
            <a:xfrm>
              <a:off x="2362" y="372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  <a:endParaRPr lang="en-US" altLang="zh-CN"/>
            </a:p>
          </p:txBody>
        </p:sp>
        <p:sp>
          <p:nvSpPr>
            <p:cNvPr id="89271" name="Text Box 183"/>
            <p:cNvSpPr txBox="1">
              <a:spLocks noChangeArrowheads="1"/>
            </p:cNvSpPr>
            <p:nvPr/>
          </p:nvSpPr>
          <p:spPr bwMode="auto">
            <a:xfrm>
              <a:off x="2380" y="972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endParaRPr lang="en-US" altLang="zh-CN"/>
            </a:p>
          </p:txBody>
        </p:sp>
        <p:sp>
          <p:nvSpPr>
            <p:cNvPr id="89272" name="Text Box 184"/>
            <p:cNvSpPr txBox="1">
              <a:spLocks noChangeArrowheads="1"/>
            </p:cNvSpPr>
            <p:nvPr/>
          </p:nvSpPr>
          <p:spPr bwMode="auto">
            <a:xfrm>
              <a:off x="-42" y="732"/>
              <a:ext cx="4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u</a:t>
              </a:r>
              <a:r>
                <a:rPr lang="en-US" altLang="zh-CN" baseline="-25000"/>
                <a:t>S</a:t>
              </a:r>
              <a:r>
                <a:rPr lang="en-US" altLang="zh-CN"/>
                <a:t>(</a:t>
              </a:r>
              <a:r>
                <a:rPr lang="en-US" altLang="zh-CN" i="1"/>
                <a:t>t</a:t>
              </a:r>
              <a:r>
                <a:rPr lang="en-US" altLang="zh-CN"/>
                <a:t>)</a:t>
              </a:r>
            </a:p>
          </p:txBody>
        </p:sp>
        <p:grpSp>
          <p:nvGrpSpPr>
            <p:cNvPr id="89287" name="Group 199"/>
            <p:cNvGrpSpPr>
              <a:grpSpLocks/>
            </p:cNvGrpSpPr>
            <p:nvPr/>
          </p:nvGrpSpPr>
          <p:grpSpPr bwMode="auto">
            <a:xfrm rot="5400000">
              <a:off x="1762" y="840"/>
              <a:ext cx="460" cy="57"/>
              <a:chOff x="666" y="1872"/>
              <a:chExt cx="489" cy="60"/>
            </a:xfrm>
          </p:grpSpPr>
          <p:sp>
            <p:nvSpPr>
              <p:cNvPr id="89288" name="Freeform 200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289" name="Freeform 201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290" name="Freeform 202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291" name="Freeform 203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292" name="Text Box 204"/>
            <p:cNvSpPr txBox="1">
              <a:spLocks noChangeArrowheads="1"/>
            </p:cNvSpPr>
            <p:nvPr/>
          </p:nvSpPr>
          <p:spPr bwMode="auto">
            <a:xfrm>
              <a:off x="371" y="48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89293" name="Text Box 205"/>
            <p:cNvSpPr txBox="1">
              <a:spLocks noChangeArrowheads="1"/>
            </p:cNvSpPr>
            <p:nvPr/>
          </p:nvSpPr>
          <p:spPr bwMode="auto">
            <a:xfrm>
              <a:off x="374" y="101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89298" name="Text Box 210"/>
          <p:cNvSpPr txBox="1">
            <a:spLocks noChangeArrowheads="1"/>
          </p:cNvSpPr>
          <p:nvPr/>
        </p:nvSpPr>
        <p:spPr bwMode="auto">
          <a:xfrm>
            <a:off x="228600" y="2638425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0000FF"/>
                </a:solidFill>
              </a:rPr>
              <a:t>解：</a:t>
            </a:r>
          </a:p>
        </p:txBody>
      </p:sp>
      <p:graphicFrame>
        <p:nvGraphicFramePr>
          <p:cNvPr id="89299" name="Object 211"/>
          <p:cNvGraphicFramePr>
            <a:graphicFrameLocks noChangeAspect="1"/>
          </p:cNvGraphicFramePr>
          <p:nvPr/>
        </p:nvGraphicFramePr>
        <p:xfrm>
          <a:off x="3600450" y="2546350"/>
          <a:ext cx="222408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2" name="公式" r:id="rId3" imgW="1104259" imgH="317542" progId="Equation.3">
                  <p:embed/>
                </p:oleObj>
              </mc:Choice>
              <mc:Fallback>
                <p:oleObj name="公式" r:id="rId3" imgW="1104259" imgH="317542" progId="Equation.3">
                  <p:embed/>
                  <p:pic>
                    <p:nvPicPr>
                      <p:cNvPr id="0" name="Object 2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2546350"/>
                        <a:ext cx="2224088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9368" name="Group 280"/>
          <p:cNvGrpSpPr>
            <a:grpSpLocks/>
          </p:cNvGrpSpPr>
          <p:nvPr/>
        </p:nvGrpSpPr>
        <p:grpSpPr bwMode="auto">
          <a:xfrm>
            <a:off x="703263" y="3086100"/>
            <a:ext cx="3621087" cy="2162175"/>
            <a:chOff x="443" y="1944"/>
            <a:chExt cx="2281" cy="1362"/>
          </a:xfrm>
        </p:grpSpPr>
        <p:sp>
          <p:nvSpPr>
            <p:cNvPr id="89301" name="Oval 213"/>
            <p:cNvSpPr>
              <a:spLocks noChangeArrowheads="1"/>
            </p:cNvSpPr>
            <p:nvPr/>
          </p:nvSpPr>
          <p:spPr bwMode="auto">
            <a:xfrm>
              <a:off x="474" y="2628"/>
              <a:ext cx="300" cy="30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89302" name="Group 214"/>
            <p:cNvGrpSpPr>
              <a:grpSpLocks/>
            </p:cNvGrpSpPr>
            <p:nvPr/>
          </p:nvGrpSpPr>
          <p:grpSpPr bwMode="auto">
            <a:xfrm>
              <a:off x="2454" y="2964"/>
              <a:ext cx="270" cy="84"/>
              <a:chOff x="2652" y="1080"/>
              <a:chExt cx="192" cy="84"/>
            </a:xfrm>
          </p:grpSpPr>
          <p:sp>
            <p:nvSpPr>
              <p:cNvPr id="89303" name="Line 215"/>
              <p:cNvSpPr>
                <a:spLocks noChangeShapeType="1"/>
              </p:cNvSpPr>
              <p:nvPr/>
            </p:nvSpPr>
            <p:spPr bwMode="auto">
              <a:xfrm>
                <a:off x="2652" y="1080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304" name="Line 216"/>
              <p:cNvSpPr>
                <a:spLocks noChangeShapeType="1"/>
              </p:cNvSpPr>
              <p:nvPr/>
            </p:nvSpPr>
            <p:spPr bwMode="auto">
              <a:xfrm>
                <a:off x="2652" y="116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305" name="Line 217"/>
            <p:cNvSpPr>
              <a:spLocks noChangeShapeType="1"/>
            </p:cNvSpPr>
            <p:nvPr/>
          </p:nvSpPr>
          <p:spPr bwMode="auto">
            <a:xfrm flipV="1">
              <a:off x="2442" y="2874"/>
              <a:ext cx="264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06" name="Line 218"/>
            <p:cNvSpPr>
              <a:spLocks noChangeShapeType="1"/>
            </p:cNvSpPr>
            <p:nvPr/>
          </p:nvSpPr>
          <p:spPr bwMode="auto">
            <a:xfrm flipV="1">
              <a:off x="618" y="2244"/>
              <a:ext cx="19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07" name="Line 219"/>
            <p:cNvSpPr>
              <a:spLocks noChangeShapeType="1"/>
            </p:cNvSpPr>
            <p:nvPr/>
          </p:nvSpPr>
          <p:spPr bwMode="auto">
            <a:xfrm>
              <a:off x="624" y="2244"/>
              <a:ext cx="0" cy="10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08" name="Line 220"/>
            <p:cNvSpPr>
              <a:spLocks noChangeShapeType="1"/>
            </p:cNvSpPr>
            <p:nvPr/>
          </p:nvSpPr>
          <p:spPr bwMode="auto">
            <a:xfrm>
              <a:off x="630" y="3300"/>
              <a:ext cx="19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0" name="Line 222"/>
            <p:cNvSpPr>
              <a:spLocks noChangeShapeType="1"/>
            </p:cNvSpPr>
            <p:nvPr/>
          </p:nvSpPr>
          <p:spPr bwMode="auto">
            <a:xfrm>
              <a:off x="2592" y="2244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1" name="Line 223"/>
            <p:cNvSpPr>
              <a:spLocks noChangeShapeType="1"/>
            </p:cNvSpPr>
            <p:nvPr/>
          </p:nvSpPr>
          <p:spPr bwMode="auto">
            <a:xfrm>
              <a:off x="2592" y="3042"/>
              <a:ext cx="0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2" name="Rectangle 224"/>
            <p:cNvSpPr>
              <a:spLocks noChangeArrowheads="1"/>
            </p:cNvSpPr>
            <p:nvPr/>
          </p:nvSpPr>
          <p:spPr bwMode="auto">
            <a:xfrm>
              <a:off x="984" y="2196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4" name="Rectangle 226"/>
            <p:cNvSpPr>
              <a:spLocks noChangeArrowheads="1"/>
            </p:cNvSpPr>
            <p:nvPr/>
          </p:nvSpPr>
          <p:spPr bwMode="auto">
            <a:xfrm rot="-5400000">
              <a:off x="2430" y="2496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5" name="Line 227"/>
            <p:cNvSpPr>
              <a:spLocks noChangeShapeType="1"/>
            </p:cNvSpPr>
            <p:nvPr/>
          </p:nvSpPr>
          <p:spPr bwMode="auto">
            <a:xfrm flipH="1" flipV="1">
              <a:off x="1812" y="2244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6" name="Line 228"/>
            <p:cNvSpPr>
              <a:spLocks noChangeShapeType="1"/>
            </p:cNvSpPr>
            <p:nvPr/>
          </p:nvSpPr>
          <p:spPr bwMode="auto">
            <a:xfrm>
              <a:off x="1812" y="2976"/>
              <a:ext cx="0" cy="3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19" name="Text Box 231"/>
            <p:cNvSpPr txBox="1">
              <a:spLocks noChangeArrowheads="1"/>
            </p:cNvSpPr>
            <p:nvPr/>
          </p:nvSpPr>
          <p:spPr bwMode="auto">
            <a:xfrm>
              <a:off x="900" y="1944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2.5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320" name="Text Box 232"/>
            <p:cNvSpPr txBox="1">
              <a:spLocks noChangeArrowheads="1"/>
            </p:cNvSpPr>
            <p:nvPr/>
          </p:nvSpPr>
          <p:spPr bwMode="auto">
            <a:xfrm>
              <a:off x="2184" y="2370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322" name="Text Box 234"/>
            <p:cNvSpPr txBox="1">
              <a:spLocks noChangeArrowheads="1"/>
            </p:cNvSpPr>
            <p:nvPr/>
          </p:nvSpPr>
          <p:spPr bwMode="auto">
            <a:xfrm>
              <a:off x="2224" y="285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endParaRPr lang="en-US" altLang="zh-CN"/>
            </a:p>
          </p:txBody>
        </p:sp>
        <p:grpSp>
          <p:nvGrpSpPr>
            <p:cNvPr id="89324" name="Group 236"/>
            <p:cNvGrpSpPr>
              <a:grpSpLocks/>
            </p:cNvGrpSpPr>
            <p:nvPr/>
          </p:nvGrpSpPr>
          <p:grpSpPr bwMode="auto">
            <a:xfrm rot="5400000">
              <a:off x="1606" y="2724"/>
              <a:ext cx="460" cy="57"/>
              <a:chOff x="666" y="1872"/>
              <a:chExt cx="489" cy="60"/>
            </a:xfrm>
          </p:grpSpPr>
          <p:sp>
            <p:nvSpPr>
              <p:cNvPr id="89325" name="Freeform 237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326" name="Freeform 238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327" name="Freeform 239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328" name="Freeform 240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329" name="Text Box 241"/>
            <p:cNvSpPr txBox="1">
              <a:spLocks noChangeArrowheads="1"/>
            </p:cNvSpPr>
            <p:nvPr/>
          </p:nvSpPr>
          <p:spPr bwMode="auto">
            <a:xfrm>
              <a:off x="443" y="237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89330" name="Text Box 242"/>
            <p:cNvSpPr txBox="1">
              <a:spLocks noChangeArrowheads="1"/>
            </p:cNvSpPr>
            <p:nvPr/>
          </p:nvSpPr>
          <p:spPr bwMode="auto">
            <a:xfrm>
              <a:off x="446" y="289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sp>
          <p:nvSpPr>
            <p:cNvPr id="89331" name="Text Box 243"/>
            <p:cNvSpPr txBox="1">
              <a:spLocks noChangeArrowheads="1"/>
            </p:cNvSpPr>
            <p:nvPr/>
          </p:nvSpPr>
          <p:spPr bwMode="auto">
            <a:xfrm>
              <a:off x="1384" y="2616"/>
              <a:ext cx="4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j5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graphicFrame>
          <p:nvGraphicFramePr>
            <p:cNvPr id="89333" name="Object 245"/>
            <p:cNvGraphicFramePr>
              <a:graphicFrameLocks noChangeAspect="1"/>
            </p:cNvGraphicFramePr>
            <p:nvPr/>
          </p:nvGraphicFramePr>
          <p:xfrm>
            <a:off x="784" y="2428"/>
            <a:ext cx="336" cy="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033" name="公式" r:id="rId5" imgW="266670" imgH="494973" progId="Equation.3">
                    <p:embed/>
                  </p:oleObj>
                </mc:Choice>
                <mc:Fallback>
                  <p:oleObj name="公式" r:id="rId5" imgW="266670" imgH="494973" progId="Equation.3">
                    <p:embed/>
                    <p:pic>
                      <p:nvPicPr>
                        <p:cNvPr id="0" name="Object 2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4" y="2428"/>
                          <a:ext cx="336" cy="6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9369" name="Group 281"/>
          <p:cNvGrpSpPr>
            <a:grpSpLocks/>
          </p:cNvGrpSpPr>
          <p:nvPr/>
        </p:nvGrpSpPr>
        <p:grpSpPr bwMode="auto">
          <a:xfrm>
            <a:off x="5067300" y="3067050"/>
            <a:ext cx="3409950" cy="2200275"/>
            <a:chOff x="3192" y="1932"/>
            <a:chExt cx="2148" cy="1386"/>
          </a:xfrm>
        </p:grpSpPr>
        <p:sp>
          <p:nvSpPr>
            <p:cNvPr id="89336" name="Oval 248"/>
            <p:cNvSpPr>
              <a:spLocks noChangeArrowheads="1"/>
            </p:cNvSpPr>
            <p:nvPr/>
          </p:nvSpPr>
          <p:spPr bwMode="auto">
            <a:xfrm>
              <a:off x="3558" y="2640"/>
              <a:ext cx="300" cy="30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89337" name="Group 249"/>
            <p:cNvGrpSpPr>
              <a:grpSpLocks/>
            </p:cNvGrpSpPr>
            <p:nvPr/>
          </p:nvGrpSpPr>
          <p:grpSpPr bwMode="auto">
            <a:xfrm>
              <a:off x="5070" y="2976"/>
              <a:ext cx="270" cy="84"/>
              <a:chOff x="2652" y="1080"/>
              <a:chExt cx="192" cy="84"/>
            </a:xfrm>
          </p:grpSpPr>
          <p:sp>
            <p:nvSpPr>
              <p:cNvPr id="89338" name="Line 250"/>
              <p:cNvSpPr>
                <a:spLocks noChangeShapeType="1"/>
              </p:cNvSpPr>
              <p:nvPr/>
            </p:nvSpPr>
            <p:spPr bwMode="auto">
              <a:xfrm>
                <a:off x="2652" y="1080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9339" name="Line 251"/>
              <p:cNvSpPr>
                <a:spLocks noChangeShapeType="1"/>
              </p:cNvSpPr>
              <p:nvPr/>
            </p:nvSpPr>
            <p:spPr bwMode="auto">
              <a:xfrm>
                <a:off x="2652" y="116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89340" name="Line 252"/>
            <p:cNvSpPr>
              <a:spLocks noChangeShapeType="1"/>
            </p:cNvSpPr>
            <p:nvPr/>
          </p:nvSpPr>
          <p:spPr bwMode="auto">
            <a:xfrm flipV="1">
              <a:off x="5058" y="2886"/>
              <a:ext cx="264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1" name="Line 253"/>
            <p:cNvSpPr>
              <a:spLocks noChangeShapeType="1"/>
            </p:cNvSpPr>
            <p:nvPr/>
          </p:nvSpPr>
          <p:spPr bwMode="auto">
            <a:xfrm flipV="1">
              <a:off x="3708" y="2256"/>
              <a:ext cx="1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2" name="Line 254"/>
            <p:cNvSpPr>
              <a:spLocks noChangeShapeType="1"/>
            </p:cNvSpPr>
            <p:nvPr/>
          </p:nvSpPr>
          <p:spPr bwMode="auto">
            <a:xfrm>
              <a:off x="3708" y="2256"/>
              <a:ext cx="0" cy="10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3" name="Line 255"/>
            <p:cNvSpPr>
              <a:spLocks noChangeShapeType="1"/>
            </p:cNvSpPr>
            <p:nvPr/>
          </p:nvSpPr>
          <p:spPr bwMode="auto">
            <a:xfrm>
              <a:off x="3702" y="3312"/>
              <a:ext cx="15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4" name="Line 256"/>
            <p:cNvSpPr>
              <a:spLocks noChangeShapeType="1"/>
            </p:cNvSpPr>
            <p:nvPr/>
          </p:nvSpPr>
          <p:spPr bwMode="auto">
            <a:xfrm>
              <a:off x="5208" y="2256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5" name="Line 257"/>
            <p:cNvSpPr>
              <a:spLocks noChangeShapeType="1"/>
            </p:cNvSpPr>
            <p:nvPr/>
          </p:nvSpPr>
          <p:spPr bwMode="auto">
            <a:xfrm>
              <a:off x="5208" y="3054"/>
              <a:ext cx="0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6" name="Rectangle 258"/>
            <p:cNvSpPr>
              <a:spLocks noChangeArrowheads="1"/>
            </p:cNvSpPr>
            <p:nvPr/>
          </p:nvSpPr>
          <p:spPr bwMode="auto">
            <a:xfrm>
              <a:off x="4224" y="2208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47" name="Rectangle 259"/>
            <p:cNvSpPr>
              <a:spLocks noChangeArrowheads="1"/>
            </p:cNvSpPr>
            <p:nvPr/>
          </p:nvSpPr>
          <p:spPr bwMode="auto">
            <a:xfrm rot="-5400000">
              <a:off x="5046" y="2508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9350" name="Text Box 262"/>
            <p:cNvSpPr txBox="1">
              <a:spLocks noChangeArrowheads="1"/>
            </p:cNvSpPr>
            <p:nvPr/>
          </p:nvSpPr>
          <p:spPr bwMode="auto">
            <a:xfrm>
              <a:off x="4257" y="1932"/>
              <a:ext cx="2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Z</a:t>
              </a:r>
              <a:r>
                <a:rPr lang="en-US" altLang="zh-CN" baseline="-25000"/>
                <a:t>i</a:t>
              </a:r>
              <a:endParaRPr lang="en-US" altLang="zh-CN"/>
            </a:p>
          </p:txBody>
        </p:sp>
        <p:sp>
          <p:nvSpPr>
            <p:cNvPr id="89351" name="Text Box 263"/>
            <p:cNvSpPr txBox="1">
              <a:spLocks noChangeArrowheads="1"/>
            </p:cNvSpPr>
            <p:nvPr/>
          </p:nvSpPr>
          <p:spPr bwMode="auto">
            <a:xfrm>
              <a:off x="4800" y="238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89352" name="Text Box 264"/>
            <p:cNvSpPr txBox="1">
              <a:spLocks noChangeArrowheads="1"/>
            </p:cNvSpPr>
            <p:nvPr/>
          </p:nvSpPr>
          <p:spPr bwMode="auto">
            <a:xfrm>
              <a:off x="4840" y="2868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endParaRPr lang="en-US" altLang="zh-CN"/>
            </a:p>
          </p:txBody>
        </p:sp>
        <p:sp>
          <p:nvSpPr>
            <p:cNvPr id="89358" name="Text Box 270"/>
            <p:cNvSpPr txBox="1">
              <a:spLocks noChangeArrowheads="1"/>
            </p:cNvSpPr>
            <p:nvPr/>
          </p:nvSpPr>
          <p:spPr bwMode="auto">
            <a:xfrm>
              <a:off x="3527" y="238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89359" name="Text Box 271"/>
            <p:cNvSpPr txBox="1">
              <a:spLocks noChangeArrowheads="1"/>
            </p:cNvSpPr>
            <p:nvPr/>
          </p:nvSpPr>
          <p:spPr bwMode="auto">
            <a:xfrm>
              <a:off x="3530" y="290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89361" name="Object 273"/>
            <p:cNvGraphicFramePr>
              <a:graphicFrameLocks noChangeAspect="1"/>
            </p:cNvGraphicFramePr>
            <p:nvPr/>
          </p:nvGraphicFramePr>
          <p:xfrm>
            <a:off x="3192" y="2528"/>
            <a:ext cx="369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034" name="公式" r:id="rId7" imgW="292164" imgH="317542" progId="Equation.3">
                    <p:embed/>
                  </p:oleObj>
                </mc:Choice>
                <mc:Fallback>
                  <p:oleObj name="公式" r:id="rId7" imgW="292164" imgH="317542" progId="Equation.3">
                    <p:embed/>
                    <p:pic>
                      <p:nvPicPr>
                        <p:cNvPr id="0" name="Object 2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2" y="2528"/>
                          <a:ext cx="369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9364" name="Object 276"/>
          <p:cNvGraphicFramePr>
            <a:graphicFrameLocks noChangeAspect="1"/>
          </p:cNvGraphicFramePr>
          <p:nvPr/>
        </p:nvGraphicFramePr>
        <p:xfrm>
          <a:off x="430213" y="5410200"/>
          <a:ext cx="532606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5" name="公式" r:id="rId9" imgW="2640771" imgH="444624" progId="Equation.3">
                  <p:embed/>
                </p:oleObj>
              </mc:Choice>
              <mc:Fallback>
                <p:oleObj name="公式" r:id="rId9" imgW="2640771" imgH="444624" progId="Equation.3">
                  <p:embed/>
                  <p:pic>
                    <p:nvPicPr>
                      <p:cNvPr id="0" name="Object 2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3" y="5410200"/>
                        <a:ext cx="5326062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366" name="Object 278"/>
          <p:cNvGraphicFramePr>
            <a:graphicFrameLocks noChangeAspect="1"/>
          </p:cNvGraphicFramePr>
          <p:nvPr/>
        </p:nvGraphicFramePr>
        <p:xfrm>
          <a:off x="5907088" y="5426075"/>
          <a:ext cx="302101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6" name="公式" r:id="rId11" imgW="1498267" imgH="431930" progId="Equation.3">
                  <p:embed/>
                </p:oleObj>
              </mc:Choice>
              <mc:Fallback>
                <p:oleObj name="公式" r:id="rId11" imgW="1498267" imgH="431930" progId="Equation.3">
                  <p:embed/>
                  <p:pic>
                    <p:nvPicPr>
                      <p:cNvPr id="0" name="Object 2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7088" y="5426075"/>
                        <a:ext cx="302101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367" name="Object 279"/>
          <p:cNvGraphicFramePr>
            <a:graphicFrameLocks noChangeAspect="1"/>
          </p:cNvGraphicFramePr>
          <p:nvPr/>
        </p:nvGraphicFramePr>
        <p:xfrm>
          <a:off x="5635625" y="533400"/>
          <a:ext cx="33750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7" name="公式" r:id="rId13" imgW="1675263" imgH="254097" progId="Equation.3">
                  <p:embed/>
                </p:oleObj>
              </mc:Choice>
              <mc:Fallback>
                <p:oleObj name="公式" r:id="rId13" imgW="1675263" imgH="254097" progId="Equation.3">
                  <p:embed/>
                  <p:pic>
                    <p:nvPicPr>
                      <p:cNvPr id="0" name="Object 2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25" y="533400"/>
                        <a:ext cx="33750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Line 3"/>
          <p:cNvSpPr>
            <a:spLocks noChangeShapeType="1"/>
          </p:cNvSpPr>
          <p:nvPr/>
        </p:nvSpPr>
        <p:spPr bwMode="auto">
          <a:xfrm>
            <a:off x="2952750" y="628650"/>
            <a:ext cx="6096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91140" name="Object 4"/>
          <p:cNvGraphicFramePr>
            <a:graphicFrameLocks noChangeAspect="1"/>
          </p:cNvGraphicFramePr>
          <p:nvPr/>
        </p:nvGraphicFramePr>
        <p:xfrm>
          <a:off x="3146425" y="242888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5" name="公式" r:id="rId3" imgW="127042" imgH="190404" progId="Equation.3">
                  <p:embed/>
                </p:oleObj>
              </mc:Choice>
              <mc:Fallback>
                <p:oleObj name="公式" r:id="rId3" imgW="127042" imgH="190404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425" y="242888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4300538" y="1230313"/>
            <a:ext cx="4322762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>
                <a:solidFill>
                  <a:srgbClr val="FF0000"/>
                </a:solidFill>
              </a:rPr>
              <a:t>要使</a:t>
            </a:r>
            <a:r>
              <a:rPr lang="en-US" altLang="zh-CN" i="1">
                <a:solidFill>
                  <a:srgbClr val="FF0000"/>
                </a:solidFill>
              </a:rPr>
              <a:t>R</a:t>
            </a:r>
            <a:r>
              <a:rPr lang="zh-CN" altLang="en-US">
                <a:solidFill>
                  <a:srgbClr val="FF0000"/>
                </a:solidFill>
              </a:rPr>
              <a:t>上功率最大，只需使电流</a:t>
            </a:r>
            <a:r>
              <a:rPr lang="en-US" altLang="zh-CN" i="1">
                <a:solidFill>
                  <a:srgbClr val="FF0000"/>
                </a:solidFill>
              </a:rPr>
              <a:t>I </a:t>
            </a:r>
            <a:r>
              <a:rPr lang="zh-CN" altLang="en-US">
                <a:solidFill>
                  <a:srgbClr val="FF0000"/>
                </a:solidFill>
              </a:rPr>
              <a:t>最大即可。</a:t>
            </a:r>
            <a:endParaRPr lang="zh-CN" altLang="en-US" b="0">
              <a:solidFill>
                <a:srgbClr val="FF0000"/>
              </a:solidFill>
            </a:endParaRPr>
          </a:p>
        </p:txBody>
      </p:sp>
      <p:sp>
        <p:nvSpPr>
          <p:cNvPr id="91165" name="Text Box 29"/>
          <p:cNvSpPr txBox="1">
            <a:spLocks noChangeArrowheads="1"/>
          </p:cNvSpPr>
          <p:nvPr/>
        </p:nvSpPr>
        <p:spPr bwMode="auto">
          <a:xfrm>
            <a:off x="974725" y="3505200"/>
            <a:ext cx="5451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若使 </a:t>
            </a:r>
            <a:r>
              <a:rPr lang="en-US" altLang="zh-CN" i="1">
                <a:solidFill>
                  <a:srgbClr val="FF0000"/>
                </a:solidFill>
              </a:rPr>
              <a:t>I </a:t>
            </a:r>
            <a:r>
              <a:rPr lang="zh-CN" altLang="en-US">
                <a:solidFill>
                  <a:srgbClr val="FF0000"/>
                </a:solidFill>
              </a:rPr>
              <a:t>最大，须使</a:t>
            </a:r>
            <a:r>
              <a:rPr lang="en-US" altLang="zh-CN">
                <a:solidFill>
                  <a:srgbClr val="FF0000"/>
                </a:solidFill>
              </a:rPr>
              <a:t>|</a:t>
            </a:r>
            <a:r>
              <a:rPr lang="en-US" altLang="zh-CN" i="1">
                <a:solidFill>
                  <a:srgbClr val="FF0000"/>
                </a:solidFill>
              </a:rPr>
              <a:t>Z</a:t>
            </a:r>
            <a:r>
              <a:rPr lang="en-US" altLang="zh-CN" baseline="-25000">
                <a:solidFill>
                  <a:srgbClr val="FF0000"/>
                </a:solidFill>
              </a:rPr>
              <a:t>i</a:t>
            </a:r>
            <a:r>
              <a:rPr lang="en-US" altLang="zh-CN">
                <a:solidFill>
                  <a:srgbClr val="FF0000"/>
                </a:solidFill>
              </a:rPr>
              <a:t>+ </a:t>
            </a:r>
            <a:r>
              <a:rPr lang="en-US" altLang="zh-CN" i="1">
                <a:solidFill>
                  <a:srgbClr val="FF0000"/>
                </a:solidFill>
              </a:rPr>
              <a:t>R</a:t>
            </a:r>
            <a:r>
              <a:rPr lang="en-US" altLang="zh-CN">
                <a:solidFill>
                  <a:srgbClr val="FF0000"/>
                </a:solidFill>
              </a:rPr>
              <a:t>–j1/(</a:t>
            </a:r>
            <a:r>
              <a:rPr lang="en-US" altLang="zh-CN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  <a:r>
              <a:rPr lang="en-US" altLang="zh-CN" i="1">
                <a:solidFill>
                  <a:srgbClr val="FF0000"/>
                </a:solidFill>
                <a:sym typeface="Symbol" panose="05050102010706020507" pitchFamily="18" charset="2"/>
              </a:rPr>
              <a:t> C</a:t>
            </a:r>
            <a:r>
              <a:rPr lang="en-US" altLang="zh-CN">
                <a:solidFill>
                  <a:srgbClr val="FF0000"/>
                </a:solidFill>
                <a:sym typeface="Symbol" panose="05050102010706020507" pitchFamily="18" charset="2"/>
              </a:rPr>
              <a:t>)|</a:t>
            </a:r>
            <a:r>
              <a:rPr lang="zh-CN" altLang="zh-CN">
                <a:solidFill>
                  <a:srgbClr val="FF0000"/>
                </a:solidFill>
                <a:sym typeface="Symbol" panose="05050102010706020507" pitchFamily="18" charset="2"/>
              </a:rPr>
              <a:t>最小。</a:t>
            </a:r>
            <a:endParaRPr lang="zh-CN" altLang="en-US" baseline="-25000">
              <a:solidFill>
                <a:srgbClr val="FF0000"/>
              </a:solidFill>
            </a:endParaRPr>
          </a:p>
        </p:txBody>
      </p:sp>
      <p:graphicFrame>
        <p:nvGraphicFramePr>
          <p:cNvPr id="91168" name="Object 32"/>
          <p:cNvGraphicFramePr>
            <a:graphicFrameLocks noChangeAspect="1"/>
          </p:cNvGraphicFramePr>
          <p:nvPr/>
        </p:nvGraphicFramePr>
        <p:xfrm>
          <a:off x="1206500" y="4056063"/>
          <a:ext cx="52308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6" name="公式" r:id="rId5" imgW="2616120" imgH="469800" progId="Equation.3">
                  <p:embed/>
                </p:oleObj>
              </mc:Choice>
              <mc:Fallback>
                <p:oleObj name="公式" r:id="rId5" imgW="2616120" imgH="4698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0" y="4056063"/>
                        <a:ext cx="52308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70" name="Text Box 34"/>
          <p:cNvSpPr txBox="1">
            <a:spLocks noChangeArrowheads="1"/>
          </p:cNvSpPr>
          <p:nvPr/>
        </p:nvSpPr>
        <p:spPr bwMode="auto">
          <a:xfrm>
            <a:off x="1069975" y="4972050"/>
            <a:ext cx="4356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若使其最小，只须使</a:t>
            </a:r>
            <a:r>
              <a:rPr lang="en-US" altLang="zh-CN">
                <a:solidFill>
                  <a:srgbClr val="FF0000"/>
                </a:solidFill>
              </a:rPr>
              <a:t>1–1/(</a:t>
            </a:r>
            <a:r>
              <a:rPr lang="en-US" altLang="zh-CN">
                <a:solidFill>
                  <a:srgbClr val="FF0000"/>
                </a:solidFill>
                <a:sym typeface="Symbol" panose="05050102010706020507" pitchFamily="18" charset="2"/>
              </a:rPr>
              <a:t>2</a:t>
            </a:r>
            <a:r>
              <a:rPr lang="en-US" altLang="zh-CN" i="1">
                <a:solidFill>
                  <a:srgbClr val="FF0000"/>
                </a:solidFill>
                <a:sym typeface="Symbol" panose="05050102010706020507" pitchFamily="18" charset="2"/>
              </a:rPr>
              <a:t>C</a:t>
            </a:r>
            <a:r>
              <a:rPr lang="en-US" altLang="zh-CN">
                <a:solidFill>
                  <a:srgbClr val="FF0000"/>
                </a:solidFill>
                <a:sym typeface="Symbol" panose="05050102010706020507" pitchFamily="18" charset="2"/>
              </a:rPr>
              <a:t>)=0</a:t>
            </a:r>
          </a:p>
        </p:txBody>
      </p:sp>
      <p:sp>
        <p:nvSpPr>
          <p:cNvPr id="91174" name="Text Box 38"/>
          <p:cNvSpPr txBox="1">
            <a:spLocks noChangeArrowheads="1"/>
          </p:cNvSpPr>
          <p:nvPr/>
        </p:nvSpPr>
        <p:spPr bwMode="auto">
          <a:xfrm>
            <a:off x="1085850" y="563880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0000"/>
                </a:solidFill>
              </a:rPr>
              <a:t>即：</a:t>
            </a:r>
            <a:endParaRPr lang="zh-CN" altLang="en-US"/>
          </a:p>
        </p:txBody>
      </p:sp>
      <p:graphicFrame>
        <p:nvGraphicFramePr>
          <p:cNvPr id="91197" name="Object 61"/>
          <p:cNvGraphicFramePr>
            <a:graphicFrameLocks noChangeAspect="1"/>
          </p:cNvGraphicFramePr>
          <p:nvPr/>
        </p:nvGraphicFramePr>
        <p:xfrm>
          <a:off x="4495800" y="785813"/>
          <a:ext cx="1176338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7" name="公式" r:id="rId7" imgW="583920" imgH="190440" progId="Equation.3">
                  <p:embed/>
                </p:oleObj>
              </mc:Choice>
              <mc:Fallback>
                <p:oleObj name="公式" r:id="rId7" imgW="583920" imgH="19044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785813"/>
                        <a:ext cx="1176338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98" name="Object 62"/>
          <p:cNvGraphicFramePr>
            <a:graphicFrameLocks noChangeAspect="1"/>
          </p:cNvGraphicFramePr>
          <p:nvPr/>
        </p:nvGraphicFramePr>
        <p:xfrm>
          <a:off x="1308100" y="2419350"/>
          <a:ext cx="6048375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8" name="公式" r:id="rId9" imgW="3022560" imgH="533160" progId="Equation.3">
                  <p:embed/>
                </p:oleObj>
              </mc:Choice>
              <mc:Fallback>
                <p:oleObj name="公式" r:id="rId9" imgW="3022560" imgH="53316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2419350"/>
                        <a:ext cx="6048375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99" name="Object 63"/>
          <p:cNvGraphicFramePr>
            <a:graphicFrameLocks noChangeAspect="1"/>
          </p:cNvGraphicFramePr>
          <p:nvPr/>
        </p:nvGraphicFramePr>
        <p:xfrm>
          <a:off x="2538413" y="5492750"/>
          <a:ext cx="25638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29" name="公式" r:id="rId11" imgW="1282680" imgH="406080" progId="Equation.3">
                  <p:embed/>
                </p:oleObj>
              </mc:Choice>
              <mc:Fallback>
                <p:oleObj name="公式" r:id="rId11" imgW="1282680" imgH="40608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8413" y="5492750"/>
                        <a:ext cx="2563812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200" name="Group 64"/>
          <p:cNvGrpSpPr>
            <a:grpSpLocks/>
          </p:cNvGrpSpPr>
          <p:nvPr/>
        </p:nvGrpSpPr>
        <p:grpSpPr bwMode="auto">
          <a:xfrm>
            <a:off x="436563" y="254000"/>
            <a:ext cx="3409950" cy="2200275"/>
            <a:chOff x="3192" y="1932"/>
            <a:chExt cx="2148" cy="1386"/>
          </a:xfrm>
        </p:grpSpPr>
        <p:sp>
          <p:nvSpPr>
            <p:cNvPr id="91201" name="Oval 65"/>
            <p:cNvSpPr>
              <a:spLocks noChangeArrowheads="1"/>
            </p:cNvSpPr>
            <p:nvPr/>
          </p:nvSpPr>
          <p:spPr bwMode="auto">
            <a:xfrm>
              <a:off x="3558" y="2640"/>
              <a:ext cx="300" cy="30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1202" name="Group 66"/>
            <p:cNvGrpSpPr>
              <a:grpSpLocks/>
            </p:cNvGrpSpPr>
            <p:nvPr/>
          </p:nvGrpSpPr>
          <p:grpSpPr bwMode="auto">
            <a:xfrm>
              <a:off x="5070" y="2976"/>
              <a:ext cx="270" cy="84"/>
              <a:chOff x="2652" y="1080"/>
              <a:chExt cx="192" cy="84"/>
            </a:xfrm>
          </p:grpSpPr>
          <p:sp>
            <p:nvSpPr>
              <p:cNvPr id="91203" name="Line 67"/>
              <p:cNvSpPr>
                <a:spLocks noChangeShapeType="1"/>
              </p:cNvSpPr>
              <p:nvPr/>
            </p:nvSpPr>
            <p:spPr bwMode="auto">
              <a:xfrm>
                <a:off x="2652" y="1080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1204" name="Line 68"/>
              <p:cNvSpPr>
                <a:spLocks noChangeShapeType="1"/>
              </p:cNvSpPr>
              <p:nvPr/>
            </p:nvSpPr>
            <p:spPr bwMode="auto">
              <a:xfrm>
                <a:off x="2652" y="1164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1205" name="Line 69"/>
            <p:cNvSpPr>
              <a:spLocks noChangeShapeType="1"/>
            </p:cNvSpPr>
            <p:nvPr/>
          </p:nvSpPr>
          <p:spPr bwMode="auto">
            <a:xfrm flipV="1">
              <a:off x="5058" y="2886"/>
              <a:ext cx="264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06" name="Line 70"/>
            <p:cNvSpPr>
              <a:spLocks noChangeShapeType="1"/>
            </p:cNvSpPr>
            <p:nvPr/>
          </p:nvSpPr>
          <p:spPr bwMode="auto">
            <a:xfrm flipV="1">
              <a:off x="3708" y="2256"/>
              <a:ext cx="15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07" name="Line 71"/>
            <p:cNvSpPr>
              <a:spLocks noChangeShapeType="1"/>
            </p:cNvSpPr>
            <p:nvPr/>
          </p:nvSpPr>
          <p:spPr bwMode="auto">
            <a:xfrm>
              <a:off x="3708" y="2256"/>
              <a:ext cx="0" cy="10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08" name="Line 72"/>
            <p:cNvSpPr>
              <a:spLocks noChangeShapeType="1"/>
            </p:cNvSpPr>
            <p:nvPr/>
          </p:nvSpPr>
          <p:spPr bwMode="auto">
            <a:xfrm>
              <a:off x="3702" y="3312"/>
              <a:ext cx="15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09" name="Line 73"/>
            <p:cNvSpPr>
              <a:spLocks noChangeShapeType="1"/>
            </p:cNvSpPr>
            <p:nvPr/>
          </p:nvSpPr>
          <p:spPr bwMode="auto">
            <a:xfrm>
              <a:off x="5208" y="2256"/>
              <a:ext cx="0" cy="7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10" name="Line 74"/>
            <p:cNvSpPr>
              <a:spLocks noChangeShapeType="1"/>
            </p:cNvSpPr>
            <p:nvPr/>
          </p:nvSpPr>
          <p:spPr bwMode="auto">
            <a:xfrm>
              <a:off x="5208" y="3054"/>
              <a:ext cx="0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11" name="Rectangle 75"/>
            <p:cNvSpPr>
              <a:spLocks noChangeArrowheads="1"/>
            </p:cNvSpPr>
            <p:nvPr/>
          </p:nvSpPr>
          <p:spPr bwMode="auto">
            <a:xfrm>
              <a:off x="4224" y="2208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12" name="Rectangle 76"/>
            <p:cNvSpPr>
              <a:spLocks noChangeArrowheads="1"/>
            </p:cNvSpPr>
            <p:nvPr/>
          </p:nvSpPr>
          <p:spPr bwMode="auto">
            <a:xfrm rot="-5400000">
              <a:off x="5046" y="2508"/>
              <a:ext cx="324" cy="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1213" name="Text Box 77"/>
            <p:cNvSpPr txBox="1">
              <a:spLocks noChangeArrowheads="1"/>
            </p:cNvSpPr>
            <p:nvPr/>
          </p:nvSpPr>
          <p:spPr bwMode="auto">
            <a:xfrm>
              <a:off x="4257" y="1932"/>
              <a:ext cx="2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Z</a:t>
              </a:r>
              <a:r>
                <a:rPr lang="en-US" altLang="zh-CN" baseline="-25000"/>
                <a:t>i</a:t>
              </a:r>
              <a:endParaRPr lang="en-US" altLang="zh-CN"/>
            </a:p>
          </p:txBody>
        </p:sp>
        <p:sp>
          <p:nvSpPr>
            <p:cNvPr id="91214" name="Text Box 78"/>
            <p:cNvSpPr txBox="1">
              <a:spLocks noChangeArrowheads="1"/>
            </p:cNvSpPr>
            <p:nvPr/>
          </p:nvSpPr>
          <p:spPr bwMode="auto">
            <a:xfrm>
              <a:off x="4800" y="2382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1</a:t>
              </a:r>
              <a:r>
                <a:rPr lang="en-US" altLang="zh-CN">
                  <a:sym typeface="Symbol" panose="05050102010706020507" pitchFamily="18" charset="2"/>
                </a:rPr>
                <a:t></a:t>
              </a:r>
              <a:endParaRPr lang="en-US" altLang="zh-CN"/>
            </a:p>
          </p:txBody>
        </p:sp>
        <p:sp>
          <p:nvSpPr>
            <p:cNvPr id="91215" name="Text Box 79"/>
            <p:cNvSpPr txBox="1">
              <a:spLocks noChangeArrowheads="1"/>
            </p:cNvSpPr>
            <p:nvPr/>
          </p:nvSpPr>
          <p:spPr bwMode="auto">
            <a:xfrm>
              <a:off x="4840" y="2868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endParaRPr lang="en-US" altLang="zh-CN"/>
            </a:p>
          </p:txBody>
        </p:sp>
        <p:sp>
          <p:nvSpPr>
            <p:cNvPr id="91216" name="Text Box 80"/>
            <p:cNvSpPr txBox="1">
              <a:spLocks noChangeArrowheads="1"/>
            </p:cNvSpPr>
            <p:nvPr/>
          </p:nvSpPr>
          <p:spPr bwMode="auto">
            <a:xfrm>
              <a:off x="3527" y="238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1217" name="Text Box 81"/>
            <p:cNvSpPr txBox="1">
              <a:spLocks noChangeArrowheads="1"/>
            </p:cNvSpPr>
            <p:nvPr/>
          </p:nvSpPr>
          <p:spPr bwMode="auto">
            <a:xfrm>
              <a:off x="3530" y="290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91218" name="Object 82"/>
            <p:cNvGraphicFramePr>
              <a:graphicFrameLocks noChangeAspect="1"/>
            </p:cNvGraphicFramePr>
            <p:nvPr/>
          </p:nvGraphicFramePr>
          <p:xfrm>
            <a:off x="3192" y="2528"/>
            <a:ext cx="369" cy="4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1230" name="公式" r:id="rId13" imgW="292164" imgH="317542" progId="Equation.3">
                    <p:embed/>
                  </p:oleObj>
                </mc:Choice>
                <mc:Fallback>
                  <p:oleObj name="公式" r:id="rId13" imgW="292164" imgH="317542" progId="Equation.3">
                    <p:embed/>
                    <p:pic>
                      <p:nvPicPr>
                        <p:cNvPr id="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2" y="2528"/>
                          <a:ext cx="369" cy="4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50" name="Group 2"/>
          <p:cNvGrpSpPr>
            <a:grpSpLocks/>
          </p:cNvGrpSpPr>
          <p:nvPr/>
        </p:nvGrpSpPr>
        <p:grpSpPr bwMode="auto">
          <a:xfrm>
            <a:off x="368300" y="260350"/>
            <a:ext cx="8178800" cy="2259013"/>
            <a:chOff x="232" y="164"/>
            <a:chExt cx="5152" cy="1423"/>
          </a:xfrm>
        </p:grpSpPr>
        <p:sp>
          <p:nvSpPr>
            <p:cNvPr id="104451" name="Text Box 3"/>
            <p:cNvSpPr txBox="1">
              <a:spLocks noChangeArrowheads="1"/>
            </p:cNvSpPr>
            <p:nvPr/>
          </p:nvSpPr>
          <p:spPr bwMode="auto">
            <a:xfrm>
              <a:off x="232" y="264"/>
              <a:ext cx="2184" cy="1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zh-CN" altLang="en-US"/>
                <a:t>七</a:t>
              </a:r>
              <a:r>
                <a:rPr lang="en-US" altLang="zh-CN"/>
                <a:t>.  </a:t>
              </a:r>
              <a:r>
                <a:rPr lang="zh-CN" altLang="en-US"/>
                <a:t>已知如图，电源频率</a:t>
              </a:r>
            </a:p>
            <a:p>
              <a:pPr eaLnBrk="1" hangingPunct="1"/>
              <a:r>
                <a:rPr lang="zh-CN" altLang="en-US"/>
                <a:t> </a:t>
              </a:r>
              <a:r>
                <a:rPr lang="en-US" altLang="zh-CN" i="1"/>
                <a:t>f</a:t>
              </a:r>
              <a:r>
                <a:rPr lang="en-US" altLang="zh-CN"/>
                <a:t>=10</a:t>
              </a:r>
              <a:r>
                <a:rPr lang="en-US" altLang="zh-CN" baseline="30000"/>
                <a:t>8</a:t>
              </a:r>
              <a:r>
                <a:rPr lang="en-US" altLang="zh-CN"/>
                <a:t>HZ</a:t>
              </a:r>
              <a:r>
                <a:rPr lang="zh-CN" altLang="en-US"/>
                <a:t>，欲使电阻</a:t>
              </a:r>
              <a:r>
                <a:rPr lang="en-US" altLang="zh-CN" i="1"/>
                <a:t>R</a:t>
              </a:r>
              <a:r>
                <a:rPr lang="zh-CN" altLang="en-US"/>
                <a:t>吸</a:t>
              </a:r>
            </a:p>
            <a:p>
              <a:pPr eaLnBrk="1" hangingPunct="1"/>
              <a:r>
                <a:rPr lang="zh-CN" altLang="en-US"/>
                <a:t>收功率最大，则</a:t>
              </a:r>
              <a:r>
                <a:rPr lang="en-US" altLang="zh-CN" i="1"/>
                <a:t>C</a:t>
              </a:r>
              <a:r>
                <a:rPr lang="zh-CN" altLang="en-US"/>
                <a:t>和</a:t>
              </a:r>
              <a:r>
                <a:rPr lang="en-US" altLang="zh-CN" i="1"/>
                <a:t>R</a:t>
              </a:r>
              <a:r>
                <a:rPr lang="zh-CN" altLang="en-US"/>
                <a:t>为</a:t>
              </a:r>
            </a:p>
            <a:p>
              <a:pPr eaLnBrk="1" hangingPunct="1"/>
              <a:r>
                <a:rPr lang="zh-CN" altLang="en-US"/>
                <a:t>多大，并求此功率。</a:t>
              </a:r>
            </a:p>
          </p:txBody>
        </p:sp>
        <p:grpSp>
          <p:nvGrpSpPr>
            <p:cNvPr id="104452" name="Group 4"/>
            <p:cNvGrpSpPr>
              <a:grpSpLocks/>
            </p:cNvGrpSpPr>
            <p:nvPr/>
          </p:nvGrpSpPr>
          <p:grpSpPr bwMode="auto">
            <a:xfrm>
              <a:off x="2422" y="164"/>
              <a:ext cx="2962" cy="1412"/>
              <a:chOff x="280" y="1100"/>
              <a:chExt cx="2962" cy="1412"/>
            </a:xfrm>
          </p:grpSpPr>
          <p:sp>
            <p:nvSpPr>
              <p:cNvPr id="104453" name="Oval 5"/>
              <p:cNvSpPr>
                <a:spLocks noChangeArrowheads="1"/>
              </p:cNvSpPr>
              <p:nvPr/>
            </p:nvSpPr>
            <p:spPr bwMode="auto">
              <a:xfrm>
                <a:off x="734" y="1840"/>
                <a:ext cx="300" cy="300"/>
              </a:xfrm>
              <a:prstGeom prst="ellipse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grpSp>
            <p:nvGrpSpPr>
              <p:cNvPr id="104454" name="Group 6"/>
              <p:cNvGrpSpPr>
                <a:grpSpLocks/>
              </p:cNvGrpSpPr>
              <p:nvPr/>
            </p:nvGrpSpPr>
            <p:grpSpPr bwMode="auto">
              <a:xfrm>
                <a:off x="2158" y="1920"/>
                <a:ext cx="270" cy="84"/>
                <a:chOff x="2652" y="1080"/>
                <a:chExt cx="192" cy="84"/>
              </a:xfrm>
            </p:grpSpPr>
            <p:sp>
              <p:nvSpPr>
                <p:cNvPr id="104455" name="Line 7"/>
                <p:cNvSpPr>
                  <a:spLocks noChangeShapeType="1"/>
                </p:cNvSpPr>
                <p:nvPr/>
              </p:nvSpPr>
              <p:spPr bwMode="auto">
                <a:xfrm>
                  <a:off x="2652" y="1080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456" name="Line 8"/>
                <p:cNvSpPr>
                  <a:spLocks noChangeShapeType="1"/>
                </p:cNvSpPr>
                <p:nvPr/>
              </p:nvSpPr>
              <p:spPr bwMode="auto">
                <a:xfrm>
                  <a:off x="2652" y="1164"/>
                  <a:ext cx="192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04457" name="Line 9"/>
              <p:cNvSpPr>
                <a:spLocks noChangeShapeType="1"/>
              </p:cNvSpPr>
              <p:nvPr/>
            </p:nvSpPr>
            <p:spPr bwMode="auto">
              <a:xfrm flipV="1">
                <a:off x="2146" y="1830"/>
                <a:ext cx="264" cy="2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58" name="Line 10"/>
              <p:cNvSpPr>
                <a:spLocks noChangeShapeType="1"/>
              </p:cNvSpPr>
              <p:nvPr/>
            </p:nvSpPr>
            <p:spPr bwMode="auto">
              <a:xfrm>
                <a:off x="878" y="1456"/>
                <a:ext cx="832" cy="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59" name="Line 11"/>
              <p:cNvSpPr>
                <a:spLocks noChangeShapeType="1"/>
              </p:cNvSpPr>
              <p:nvPr/>
            </p:nvSpPr>
            <p:spPr bwMode="auto">
              <a:xfrm>
                <a:off x="884" y="1456"/>
                <a:ext cx="0" cy="105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0" name="Line 12"/>
              <p:cNvSpPr>
                <a:spLocks noChangeShapeType="1"/>
              </p:cNvSpPr>
              <p:nvPr/>
            </p:nvSpPr>
            <p:spPr bwMode="auto">
              <a:xfrm>
                <a:off x="878" y="2512"/>
                <a:ext cx="220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1" name="Line 13"/>
              <p:cNvSpPr>
                <a:spLocks noChangeShapeType="1"/>
              </p:cNvSpPr>
              <p:nvPr/>
            </p:nvSpPr>
            <p:spPr bwMode="auto">
              <a:xfrm flipH="1">
                <a:off x="3072" y="1456"/>
                <a:ext cx="8" cy="10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2" name="Line 14"/>
              <p:cNvSpPr>
                <a:spLocks noChangeShapeType="1"/>
              </p:cNvSpPr>
              <p:nvPr/>
            </p:nvSpPr>
            <p:spPr bwMode="auto">
              <a:xfrm>
                <a:off x="2296" y="1998"/>
                <a:ext cx="0" cy="51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3" name="Rectangle 15"/>
              <p:cNvSpPr>
                <a:spLocks noChangeArrowheads="1"/>
              </p:cNvSpPr>
              <p:nvPr/>
            </p:nvSpPr>
            <p:spPr bwMode="auto">
              <a:xfrm>
                <a:off x="1160" y="1408"/>
                <a:ext cx="324" cy="96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4" name="Rectangle 16"/>
              <p:cNvSpPr>
                <a:spLocks noChangeArrowheads="1"/>
              </p:cNvSpPr>
              <p:nvPr/>
            </p:nvSpPr>
            <p:spPr bwMode="auto">
              <a:xfrm rot="-5400000">
                <a:off x="2926" y="1924"/>
                <a:ext cx="324" cy="96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5" name="Line 17"/>
              <p:cNvSpPr>
                <a:spLocks noChangeShapeType="1"/>
              </p:cNvSpPr>
              <p:nvPr/>
            </p:nvSpPr>
            <p:spPr bwMode="auto">
              <a:xfrm flipV="1">
                <a:off x="2292" y="1456"/>
                <a:ext cx="8" cy="4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66" name="Text Box 18"/>
              <p:cNvSpPr txBox="1">
                <a:spLocks noChangeArrowheads="1"/>
              </p:cNvSpPr>
              <p:nvPr/>
            </p:nvSpPr>
            <p:spPr bwMode="auto">
              <a:xfrm>
                <a:off x="1100" y="1156"/>
                <a:ext cx="45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50</a:t>
                </a:r>
                <a:r>
                  <a:rPr lang="en-US" altLang="zh-CN">
                    <a:sym typeface="Symbol" panose="05050102010706020507" pitchFamily="18" charset="2"/>
                  </a:rPr>
                  <a:t></a:t>
                </a:r>
                <a:endParaRPr lang="en-US" altLang="zh-CN"/>
              </a:p>
            </p:txBody>
          </p:sp>
          <p:sp>
            <p:nvSpPr>
              <p:cNvPr id="104467" name="Text Box 19"/>
              <p:cNvSpPr txBox="1">
                <a:spLocks noChangeArrowheads="1"/>
              </p:cNvSpPr>
              <p:nvPr/>
            </p:nvSpPr>
            <p:spPr bwMode="auto">
              <a:xfrm>
                <a:off x="2694" y="1780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 i="1"/>
                  <a:t>R</a:t>
                </a:r>
                <a:endParaRPr lang="en-US" altLang="zh-CN"/>
              </a:p>
            </p:txBody>
          </p:sp>
          <p:sp>
            <p:nvSpPr>
              <p:cNvPr id="104468" name="Text Box 20"/>
              <p:cNvSpPr txBox="1">
                <a:spLocks noChangeArrowheads="1"/>
              </p:cNvSpPr>
              <p:nvPr/>
            </p:nvSpPr>
            <p:spPr bwMode="auto">
              <a:xfrm>
                <a:off x="1928" y="1812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 i="1"/>
                  <a:t>C</a:t>
                </a:r>
                <a:endParaRPr lang="en-US" altLang="zh-CN"/>
              </a:p>
            </p:txBody>
          </p:sp>
          <p:sp>
            <p:nvSpPr>
              <p:cNvPr id="104469" name="Text Box 21"/>
              <p:cNvSpPr txBox="1">
                <a:spLocks noChangeArrowheads="1"/>
              </p:cNvSpPr>
              <p:nvPr/>
            </p:nvSpPr>
            <p:spPr bwMode="auto">
              <a:xfrm>
                <a:off x="280" y="1828"/>
                <a:ext cx="49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0.1V</a:t>
                </a:r>
              </a:p>
            </p:txBody>
          </p:sp>
          <p:sp>
            <p:nvSpPr>
              <p:cNvPr id="104470" name="Text Box 22"/>
              <p:cNvSpPr txBox="1">
                <a:spLocks noChangeArrowheads="1"/>
              </p:cNvSpPr>
              <p:nvPr/>
            </p:nvSpPr>
            <p:spPr bwMode="auto">
              <a:xfrm>
                <a:off x="703" y="1585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+</a:t>
                </a:r>
              </a:p>
            </p:txBody>
          </p:sp>
          <p:sp>
            <p:nvSpPr>
              <p:cNvPr id="104471" name="Text Box 23"/>
              <p:cNvSpPr txBox="1">
                <a:spLocks noChangeArrowheads="1"/>
              </p:cNvSpPr>
              <p:nvPr/>
            </p:nvSpPr>
            <p:spPr bwMode="auto">
              <a:xfrm>
                <a:off x="706" y="2107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–</a:t>
                </a:r>
              </a:p>
            </p:txBody>
          </p:sp>
          <p:grpSp>
            <p:nvGrpSpPr>
              <p:cNvPr id="104472" name="Group 24"/>
              <p:cNvGrpSpPr>
                <a:grpSpLocks/>
              </p:cNvGrpSpPr>
              <p:nvPr/>
            </p:nvGrpSpPr>
            <p:grpSpPr bwMode="auto">
              <a:xfrm>
                <a:off x="1702" y="1408"/>
                <a:ext cx="460" cy="57"/>
                <a:chOff x="666" y="1872"/>
                <a:chExt cx="489" cy="60"/>
              </a:xfrm>
            </p:grpSpPr>
            <p:sp>
              <p:nvSpPr>
                <p:cNvPr id="104473" name="Freeform 25"/>
                <p:cNvSpPr>
                  <a:spLocks/>
                </p:cNvSpPr>
                <p:nvPr/>
              </p:nvSpPr>
              <p:spPr bwMode="auto">
                <a:xfrm>
                  <a:off x="666" y="1872"/>
                  <a:ext cx="125" cy="60"/>
                </a:xfrm>
                <a:custGeom>
                  <a:avLst/>
                  <a:gdLst>
                    <a:gd name="T0" fmla="*/ 0 w 125"/>
                    <a:gd name="T1" fmla="*/ 60 h 60"/>
                    <a:gd name="T2" fmla="*/ 23 w 125"/>
                    <a:gd name="T3" fmla="*/ 15 h 60"/>
                    <a:gd name="T4" fmla="*/ 65 w 125"/>
                    <a:gd name="T5" fmla="*/ 0 h 60"/>
                    <a:gd name="T6" fmla="*/ 102 w 125"/>
                    <a:gd name="T7" fmla="*/ 15 h 60"/>
                    <a:gd name="T8" fmla="*/ 125 w 125"/>
                    <a:gd name="T9" fmla="*/ 51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5" h="60">
                      <a:moveTo>
                        <a:pt x="0" y="60"/>
                      </a:moveTo>
                      <a:cubicBezTo>
                        <a:pt x="4" y="53"/>
                        <a:pt x="12" y="25"/>
                        <a:pt x="23" y="15"/>
                      </a:cubicBezTo>
                      <a:cubicBezTo>
                        <a:pt x="34" y="5"/>
                        <a:pt x="52" y="0"/>
                        <a:pt x="65" y="0"/>
                      </a:cubicBezTo>
                      <a:cubicBezTo>
                        <a:pt x="78" y="0"/>
                        <a:pt x="92" y="7"/>
                        <a:pt x="102" y="15"/>
                      </a:cubicBezTo>
                      <a:cubicBezTo>
                        <a:pt x="112" y="23"/>
                        <a:pt x="120" y="44"/>
                        <a:pt x="125" y="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474" name="Freeform 26"/>
                <p:cNvSpPr>
                  <a:spLocks/>
                </p:cNvSpPr>
                <p:nvPr/>
              </p:nvSpPr>
              <p:spPr bwMode="auto">
                <a:xfrm>
                  <a:off x="791" y="1872"/>
                  <a:ext cx="121" cy="54"/>
                </a:xfrm>
                <a:custGeom>
                  <a:avLst/>
                  <a:gdLst>
                    <a:gd name="T0" fmla="*/ 0 w 121"/>
                    <a:gd name="T1" fmla="*/ 54 h 54"/>
                    <a:gd name="T2" fmla="*/ 24 w 121"/>
                    <a:gd name="T3" fmla="*/ 15 h 54"/>
                    <a:gd name="T4" fmla="*/ 66 w 121"/>
                    <a:gd name="T5" fmla="*/ 0 h 54"/>
                    <a:gd name="T6" fmla="*/ 103 w 121"/>
                    <a:gd name="T7" fmla="*/ 15 h 54"/>
                    <a:gd name="T8" fmla="*/ 121 w 121"/>
                    <a:gd name="T9" fmla="*/ 51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54">
                      <a:moveTo>
                        <a:pt x="0" y="54"/>
                      </a:moveTo>
                      <a:cubicBezTo>
                        <a:pt x="4" y="47"/>
                        <a:pt x="13" y="24"/>
                        <a:pt x="24" y="15"/>
                      </a:cubicBezTo>
                      <a:cubicBezTo>
                        <a:pt x="35" y="6"/>
                        <a:pt x="53" y="0"/>
                        <a:pt x="66" y="0"/>
                      </a:cubicBezTo>
                      <a:cubicBezTo>
                        <a:pt x="79" y="0"/>
                        <a:pt x="94" y="7"/>
                        <a:pt x="103" y="15"/>
                      </a:cubicBezTo>
                      <a:cubicBezTo>
                        <a:pt x="112" y="23"/>
                        <a:pt x="117" y="44"/>
                        <a:pt x="121" y="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475" name="Freeform 27"/>
                <p:cNvSpPr>
                  <a:spLocks/>
                </p:cNvSpPr>
                <p:nvPr/>
              </p:nvSpPr>
              <p:spPr bwMode="auto">
                <a:xfrm>
                  <a:off x="912" y="1872"/>
                  <a:ext cx="119" cy="51"/>
                </a:xfrm>
                <a:custGeom>
                  <a:avLst/>
                  <a:gdLst>
                    <a:gd name="T0" fmla="*/ 0 w 119"/>
                    <a:gd name="T1" fmla="*/ 51 h 51"/>
                    <a:gd name="T2" fmla="*/ 17 w 119"/>
                    <a:gd name="T3" fmla="*/ 15 h 51"/>
                    <a:gd name="T4" fmla="*/ 59 w 119"/>
                    <a:gd name="T5" fmla="*/ 0 h 51"/>
                    <a:gd name="T6" fmla="*/ 96 w 119"/>
                    <a:gd name="T7" fmla="*/ 15 h 51"/>
                    <a:gd name="T8" fmla="*/ 119 w 119"/>
                    <a:gd name="T9" fmla="*/ 51 h 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9" h="51">
                      <a:moveTo>
                        <a:pt x="0" y="51"/>
                      </a:moveTo>
                      <a:cubicBezTo>
                        <a:pt x="3" y="45"/>
                        <a:pt x="7" y="24"/>
                        <a:pt x="17" y="15"/>
                      </a:cubicBezTo>
                      <a:cubicBezTo>
                        <a:pt x="27" y="6"/>
                        <a:pt x="46" y="0"/>
                        <a:pt x="59" y="0"/>
                      </a:cubicBezTo>
                      <a:cubicBezTo>
                        <a:pt x="72" y="0"/>
                        <a:pt x="86" y="7"/>
                        <a:pt x="96" y="15"/>
                      </a:cubicBezTo>
                      <a:cubicBezTo>
                        <a:pt x="106" y="23"/>
                        <a:pt x="114" y="44"/>
                        <a:pt x="119" y="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04476" name="Freeform 28"/>
                <p:cNvSpPr>
                  <a:spLocks/>
                </p:cNvSpPr>
                <p:nvPr/>
              </p:nvSpPr>
              <p:spPr bwMode="auto">
                <a:xfrm>
                  <a:off x="1032" y="1872"/>
                  <a:ext cx="123" cy="57"/>
                </a:xfrm>
                <a:custGeom>
                  <a:avLst/>
                  <a:gdLst>
                    <a:gd name="T0" fmla="*/ 0 w 123"/>
                    <a:gd name="T1" fmla="*/ 51 h 57"/>
                    <a:gd name="T2" fmla="*/ 23 w 123"/>
                    <a:gd name="T3" fmla="*/ 15 h 57"/>
                    <a:gd name="T4" fmla="*/ 65 w 123"/>
                    <a:gd name="T5" fmla="*/ 0 h 57"/>
                    <a:gd name="T6" fmla="*/ 102 w 123"/>
                    <a:gd name="T7" fmla="*/ 15 h 57"/>
                    <a:gd name="T8" fmla="*/ 123 w 123"/>
                    <a:gd name="T9" fmla="*/ 57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3" h="57">
                      <a:moveTo>
                        <a:pt x="0" y="51"/>
                      </a:moveTo>
                      <a:cubicBezTo>
                        <a:pt x="3" y="45"/>
                        <a:pt x="12" y="24"/>
                        <a:pt x="23" y="15"/>
                      </a:cubicBezTo>
                      <a:cubicBezTo>
                        <a:pt x="34" y="6"/>
                        <a:pt x="52" y="0"/>
                        <a:pt x="65" y="0"/>
                      </a:cubicBezTo>
                      <a:cubicBezTo>
                        <a:pt x="78" y="0"/>
                        <a:pt x="92" y="6"/>
                        <a:pt x="102" y="15"/>
                      </a:cubicBezTo>
                      <a:cubicBezTo>
                        <a:pt x="112" y="24"/>
                        <a:pt x="119" y="48"/>
                        <a:pt x="123" y="57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104477" name="Line 29"/>
              <p:cNvSpPr>
                <a:spLocks noChangeShapeType="1"/>
              </p:cNvSpPr>
              <p:nvPr/>
            </p:nvSpPr>
            <p:spPr bwMode="auto">
              <a:xfrm>
                <a:off x="2160" y="1448"/>
                <a:ext cx="9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04478" name="Text Box 30"/>
              <p:cNvSpPr txBox="1">
                <a:spLocks noChangeArrowheads="1"/>
              </p:cNvSpPr>
              <p:nvPr/>
            </p:nvSpPr>
            <p:spPr bwMode="auto">
              <a:xfrm>
                <a:off x="1680" y="1100"/>
                <a:ext cx="5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10</a:t>
                </a:r>
                <a:r>
                  <a:rPr lang="en-US" altLang="zh-CN" baseline="30000">
                    <a:latin typeface="黑体" panose="02010609060101010101" pitchFamily="49" charset="-122"/>
                    <a:ea typeface="黑体" panose="02010609060101010101" pitchFamily="49" charset="-122"/>
                  </a:rPr>
                  <a:t>-</a:t>
                </a:r>
                <a:r>
                  <a:rPr lang="en-US" altLang="zh-CN" baseline="30000"/>
                  <a:t>7</a:t>
                </a:r>
                <a:r>
                  <a:rPr lang="en-US" altLang="zh-CN">
                    <a:sym typeface="Symbol" panose="05050102010706020507" pitchFamily="18" charset="2"/>
                  </a:rPr>
                  <a:t>H</a:t>
                </a:r>
                <a:endParaRPr lang="en-US" altLang="zh-CN"/>
              </a:p>
            </p:txBody>
          </p:sp>
          <p:sp>
            <p:nvSpPr>
              <p:cNvPr id="104479" name="Line 31"/>
              <p:cNvSpPr>
                <a:spLocks noChangeShapeType="1"/>
              </p:cNvSpPr>
              <p:nvPr/>
            </p:nvSpPr>
            <p:spPr bwMode="auto">
              <a:xfrm flipV="1">
                <a:off x="2978" y="1822"/>
                <a:ext cx="264" cy="26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104480" name="Text Box 32"/>
          <p:cNvSpPr txBox="1">
            <a:spLocks noChangeArrowheads="1"/>
          </p:cNvSpPr>
          <p:nvPr/>
        </p:nvSpPr>
        <p:spPr bwMode="auto">
          <a:xfrm>
            <a:off x="266700" y="283845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3300"/>
                </a:solidFill>
              </a:rPr>
              <a:t>解：</a:t>
            </a:r>
          </a:p>
        </p:txBody>
      </p:sp>
      <p:graphicFrame>
        <p:nvGraphicFramePr>
          <p:cNvPr id="104482" name="Object 34"/>
          <p:cNvGraphicFramePr>
            <a:graphicFrameLocks noChangeAspect="1"/>
          </p:cNvGraphicFramePr>
          <p:nvPr/>
        </p:nvGraphicFramePr>
        <p:xfrm>
          <a:off x="1320800" y="3035300"/>
          <a:ext cx="1874838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1" name="公式" r:id="rId3" imgW="977760" imgH="215640" progId="Equation.3">
                  <p:embed/>
                </p:oleObj>
              </mc:Choice>
              <mc:Fallback>
                <p:oleObj name="公式" r:id="rId3" imgW="977760" imgH="21564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3035300"/>
                        <a:ext cx="1874838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3" name="Object 35"/>
          <p:cNvGraphicFramePr>
            <a:graphicFrameLocks noChangeAspect="1"/>
          </p:cNvGraphicFramePr>
          <p:nvPr/>
        </p:nvGraphicFramePr>
        <p:xfrm>
          <a:off x="3786188" y="2797175"/>
          <a:ext cx="4068762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2" name="公式" r:id="rId5" imgW="2133360" imgH="507960" progId="Equation.3">
                  <p:embed/>
                </p:oleObj>
              </mc:Choice>
              <mc:Fallback>
                <p:oleObj name="公式" r:id="rId5" imgW="2133360" imgH="5079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8" y="2797175"/>
                        <a:ext cx="4068762" cy="96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4" name="Object 36"/>
          <p:cNvGraphicFramePr>
            <a:graphicFrameLocks noChangeAspect="1"/>
          </p:cNvGraphicFramePr>
          <p:nvPr/>
        </p:nvGraphicFramePr>
        <p:xfrm>
          <a:off x="1177925" y="3709988"/>
          <a:ext cx="1836738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3" name="公式" r:id="rId7" imgW="952200" imgH="507960" progId="Equation.3">
                  <p:embed/>
                </p:oleObj>
              </mc:Choice>
              <mc:Fallback>
                <p:oleObj name="公式" r:id="rId7" imgW="952200" imgH="50796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3709988"/>
                        <a:ext cx="1836738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5" name="Object 37"/>
          <p:cNvGraphicFramePr>
            <a:graphicFrameLocks noChangeAspect="1"/>
          </p:cNvGraphicFramePr>
          <p:nvPr/>
        </p:nvGraphicFramePr>
        <p:xfrm>
          <a:off x="1160463" y="4681538"/>
          <a:ext cx="2232025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4" name="公式" r:id="rId9" imgW="1155600" imgH="507960" progId="Equation.3">
                  <p:embed/>
                </p:oleObj>
              </mc:Choice>
              <mc:Fallback>
                <p:oleObj name="公式" r:id="rId9" imgW="1155600" imgH="50796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463" y="4681538"/>
                        <a:ext cx="2232025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488" name="Group 40"/>
          <p:cNvGrpSpPr>
            <a:grpSpLocks/>
          </p:cNvGrpSpPr>
          <p:nvPr/>
        </p:nvGrpSpPr>
        <p:grpSpPr bwMode="auto">
          <a:xfrm>
            <a:off x="838200" y="4114800"/>
            <a:ext cx="3581400" cy="1162050"/>
            <a:chOff x="480" y="3156"/>
            <a:chExt cx="2256" cy="732"/>
          </a:xfrm>
        </p:grpSpPr>
        <p:sp>
          <p:nvSpPr>
            <p:cNvPr id="104486" name="AutoShape 38"/>
            <p:cNvSpPr>
              <a:spLocks/>
            </p:cNvSpPr>
            <p:nvPr/>
          </p:nvSpPr>
          <p:spPr bwMode="auto">
            <a:xfrm>
              <a:off x="480" y="3156"/>
              <a:ext cx="47" cy="732"/>
            </a:xfrm>
            <a:prstGeom prst="leftBrace">
              <a:avLst>
                <a:gd name="adj1" fmla="val 129787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04487" name="AutoShape 39"/>
            <p:cNvSpPr>
              <a:spLocks noChangeArrowheads="1"/>
            </p:cNvSpPr>
            <p:nvPr/>
          </p:nvSpPr>
          <p:spPr bwMode="auto">
            <a:xfrm>
              <a:off x="2196" y="3444"/>
              <a:ext cx="540" cy="131"/>
            </a:xfrm>
            <a:prstGeom prst="rightArrow">
              <a:avLst>
                <a:gd name="adj1" fmla="val 50000"/>
                <a:gd name="adj2" fmla="val 103053"/>
              </a:avLst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104490" name="Object 42"/>
          <p:cNvGraphicFramePr>
            <a:graphicFrameLocks noChangeAspect="1"/>
          </p:cNvGraphicFramePr>
          <p:nvPr/>
        </p:nvGraphicFramePr>
        <p:xfrm>
          <a:off x="4902200" y="4016375"/>
          <a:ext cx="2541588" cy="171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5" name="公式" r:id="rId11" imgW="1371600" imgH="927000" progId="Equation.3">
                  <p:embed/>
                </p:oleObj>
              </mc:Choice>
              <mc:Fallback>
                <p:oleObj name="公式" r:id="rId11" imgW="1371600" imgH="9270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4016375"/>
                        <a:ext cx="2541588" cy="171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91" name="Object 43"/>
          <p:cNvGraphicFramePr>
            <a:graphicFrameLocks noChangeAspect="1"/>
          </p:cNvGraphicFramePr>
          <p:nvPr/>
        </p:nvGraphicFramePr>
        <p:xfrm>
          <a:off x="930275" y="5716588"/>
          <a:ext cx="3116263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6" name="公式" r:id="rId13" imgW="1625400" imgH="419040" progId="Equation.3">
                  <p:embed/>
                </p:oleObj>
              </mc:Choice>
              <mc:Fallback>
                <p:oleObj name="公式" r:id="rId13" imgW="1625400" imgH="41904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275" y="5716588"/>
                        <a:ext cx="3116263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93" name="AutoShape 45"/>
          <p:cNvSpPr>
            <a:spLocks/>
          </p:cNvSpPr>
          <p:nvPr/>
        </p:nvSpPr>
        <p:spPr bwMode="auto">
          <a:xfrm rot="5400000">
            <a:off x="5704681" y="610395"/>
            <a:ext cx="333375" cy="1103312"/>
          </a:xfrm>
          <a:prstGeom prst="rightBrace">
            <a:avLst>
              <a:gd name="adj1" fmla="val 2757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04494" name="Rectangle 46"/>
          <p:cNvSpPr>
            <a:spLocks noChangeArrowheads="1"/>
          </p:cNvSpPr>
          <p:nvPr/>
        </p:nvSpPr>
        <p:spPr bwMode="auto">
          <a:xfrm>
            <a:off x="5589588" y="1336675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/>
              <a:t>Z</a:t>
            </a:r>
            <a:r>
              <a:rPr lang="en-US" altLang="zh-CN" sz="1600"/>
              <a:t>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71" name="Text Box 35"/>
          <p:cNvSpPr txBox="1">
            <a:spLocks noChangeArrowheads="1"/>
          </p:cNvSpPr>
          <p:nvPr/>
        </p:nvSpPr>
        <p:spPr bwMode="auto">
          <a:xfrm>
            <a:off x="4494213" y="393700"/>
            <a:ext cx="4649787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>
                <a:solidFill>
                  <a:srgbClr val="0000FF"/>
                </a:solidFill>
              </a:rPr>
              <a:t>已知：</a:t>
            </a:r>
            <a:r>
              <a:rPr lang="en-US" altLang="zh-CN" i="1"/>
              <a:t>U</a:t>
            </a:r>
            <a:r>
              <a:rPr lang="en-US" altLang="zh-CN"/>
              <a:t>=220V</a:t>
            </a:r>
            <a:r>
              <a:rPr lang="zh-CN" altLang="en-US"/>
              <a:t>，</a:t>
            </a:r>
            <a:r>
              <a:rPr lang="en-US" altLang="zh-CN" i="1"/>
              <a:t>f</a:t>
            </a:r>
            <a:r>
              <a:rPr lang="en-US" altLang="zh-CN"/>
              <a:t>=50H</a:t>
            </a:r>
            <a:r>
              <a:rPr lang="en-US" altLang="zh-CN" sz="1600"/>
              <a:t>Z</a:t>
            </a:r>
            <a:r>
              <a:rPr lang="zh-CN" altLang="en-US"/>
              <a:t>，电流表</a:t>
            </a:r>
            <a:r>
              <a:rPr lang="en-US" altLang="zh-CN"/>
              <a:t>A</a:t>
            </a:r>
            <a:r>
              <a:rPr lang="en-US" altLang="zh-CN" baseline="-25000"/>
              <a:t>1</a:t>
            </a:r>
            <a:r>
              <a:rPr lang="zh-CN" altLang="en-US"/>
              <a:t>的读数为</a:t>
            </a:r>
            <a:r>
              <a:rPr lang="en-US" altLang="zh-CN"/>
              <a:t>4A, A</a:t>
            </a:r>
            <a:r>
              <a:rPr lang="en-US" altLang="zh-CN" baseline="-25000"/>
              <a:t>2</a:t>
            </a:r>
            <a:r>
              <a:rPr lang="zh-CN" altLang="en-US"/>
              <a:t>的读数为</a:t>
            </a:r>
            <a:r>
              <a:rPr lang="en-US" altLang="zh-CN"/>
              <a:t>2A</a:t>
            </a:r>
            <a:r>
              <a:rPr lang="zh-CN" altLang="en-US"/>
              <a:t>，</a:t>
            </a:r>
            <a:r>
              <a:rPr lang="en-US" altLang="zh-CN"/>
              <a:t>A</a:t>
            </a:r>
            <a:r>
              <a:rPr lang="en-US" altLang="zh-CN" baseline="-25000"/>
              <a:t>3</a:t>
            </a:r>
            <a:r>
              <a:rPr lang="zh-CN" altLang="en-US"/>
              <a:t>的读数为</a:t>
            </a:r>
            <a:r>
              <a:rPr lang="en-US" altLang="zh-CN"/>
              <a:t>3A</a:t>
            </a:r>
            <a:r>
              <a:rPr lang="zh-CN" altLang="en-US"/>
              <a:t>，且</a:t>
            </a:r>
            <a:r>
              <a:rPr lang="en-US" altLang="zh-CN" i="1"/>
              <a:t>Z</a:t>
            </a:r>
            <a:r>
              <a:rPr lang="en-US" altLang="zh-CN" baseline="-25000"/>
              <a:t>2</a:t>
            </a:r>
            <a:r>
              <a:rPr lang="zh-CN" altLang="en-US"/>
              <a:t>为电阻负载，</a:t>
            </a:r>
            <a:r>
              <a:rPr lang="en-US" altLang="zh-CN" i="1"/>
              <a:t>Z</a:t>
            </a:r>
            <a:r>
              <a:rPr lang="en-US" altLang="zh-CN" baseline="-25000"/>
              <a:t>3</a:t>
            </a:r>
            <a:r>
              <a:rPr lang="zh-CN" altLang="en-US"/>
              <a:t>为感性负载。试求：</a:t>
            </a:r>
            <a:r>
              <a:rPr lang="en-US" altLang="zh-CN" i="1"/>
              <a:t>Z</a:t>
            </a:r>
            <a:r>
              <a:rPr lang="en-US" altLang="zh-CN" baseline="-25000"/>
              <a:t>2</a:t>
            </a:r>
            <a:r>
              <a:rPr lang="zh-CN" altLang="en-US"/>
              <a:t>和</a:t>
            </a:r>
            <a:r>
              <a:rPr lang="en-US" altLang="zh-CN" i="1"/>
              <a:t>Z</a:t>
            </a:r>
            <a:r>
              <a:rPr lang="en-US" altLang="zh-CN" baseline="-25000"/>
              <a:t>3</a:t>
            </a:r>
            <a:r>
              <a:rPr lang="zh-CN" altLang="en-US"/>
              <a:t>。</a:t>
            </a:r>
          </a:p>
        </p:txBody>
      </p:sp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27025" y="247650"/>
            <a:ext cx="78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/>
              <a:t>八、</a:t>
            </a:r>
            <a:endParaRPr lang="zh-CN" altLang="en-US" b="0"/>
          </a:p>
        </p:txBody>
      </p:sp>
      <p:sp>
        <p:nvSpPr>
          <p:cNvPr id="40017" name="Text Box 81"/>
          <p:cNvSpPr txBox="1">
            <a:spLocks noChangeArrowheads="1"/>
          </p:cNvSpPr>
          <p:nvPr/>
        </p:nvSpPr>
        <p:spPr bwMode="auto">
          <a:xfrm>
            <a:off x="196850" y="2635250"/>
            <a:ext cx="3643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解：</a:t>
            </a:r>
            <a:r>
              <a:rPr lang="zh-CN" altLang="en-US"/>
              <a:t>设</a:t>
            </a:r>
            <a:r>
              <a:rPr lang="en-US" altLang="zh-CN" i="1"/>
              <a:t>Z</a:t>
            </a:r>
            <a:r>
              <a:rPr lang="en-US" altLang="zh-CN" baseline="-25000"/>
              <a:t>2</a:t>
            </a:r>
            <a:r>
              <a:rPr lang="en-US" altLang="zh-CN"/>
              <a:t>= </a:t>
            </a:r>
            <a:r>
              <a:rPr lang="en-US" altLang="zh-CN" i="1"/>
              <a:t>R</a:t>
            </a:r>
            <a:r>
              <a:rPr lang="en-US" altLang="zh-CN" baseline="-25000"/>
              <a:t>2</a:t>
            </a:r>
            <a:r>
              <a:rPr lang="en-US" altLang="zh-CN"/>
              <a:t>, </a:t>
            </a:r>
            <a:r>
              <a:rPr lang="en-US" altLang="zh-CN" i="1"/>
              <a:t>Z</a:t>
            </a:r>
            <a:r>
              <a:rPr lang="en-US" altLang="zh-CN" baseline="-25000"/>
              <a:t>3 </a:t>
            </a:r>
            <a:r>
              <a:rPr lang="en-US" altLang="zh-CN"/>
              <a:t>=|</a:t>
            </a:r>
            <a:r>
              <a:rPr lang="en-US" altLang="zh-CN" i="1"/>
              <a:t>Z</a:t>
            </a:r>
            <a:r>
              <a:rPr lang="en-US" altLang="zh-CN" baseline="-25000"/>
              <a:t>3</a:t>
            </a:r>
            <a:r>
              <a:rPr lang="en-US" altLang="zh-CN"/>
              <a:t>|</a:t>
            </a:r>
            <a:r>
              <a:rPr lang="en-US" altLang="zh-CN">
                <a:sym typeface="Symbol" panose="05050102010706020507" pitchFamily="18" charset="2"/>
              </a:rPr>
              <a:t></a:t>
            </a:r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3</a:t>
            </a:r>
            <a:endParaRPr lang="en-US" altLang="zh-CN" baseline="-25000"/>
          </a:p>
        </p:txBody>
      </p:sp>
      <p:sp>
        <p:nvSpPr>
          <p:cNvPr id="40021" name="Text Box 85"/>
          <p:cNvSpPr txBox="1">
            <a:spLocks noChangeArrowheads="1"/>
          </p:cNvSpPr>
          <p:nvPr/>
        </p:nvSpPr>
        <p:spPr bwMode="auto">
          <a:xfrm>
            <a:off x="752475" y="3243263"/>
            <a:ext cx="6338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求</a:t>
            </a:r>
            <a:r>
              <a:rPr lang="en-US" altLang="zh-CN" i="1"/>
              <a:t>Z</a:t>
            </a:r>
            <a:r>
              <a:rPr lang="en-US" altLang="zh-CN" sz="1600"/>
              <a:t>3</a:t>
            </a:r>
            <a:r>
              <a:rPr lang="en-US" altLang="zh-CN"/>
              <a:t>.</a:t>
            </a:r>
            <a:r>
              <a:rPr lang="en-US" altLang="zh-CN" sz="1600"/>
              <a:t> </a:t>
            </a:r>
            <a:r>
              <a:rPr lang="en-US" altLang="zh-CN"/>
              <a:t>  </a:t>
            </a:r>
            <a:r>
              <a:rPr lang="zh-CN" altLang="en-US">
                <a:solidFill>
                  <a:srgbClr val="0000FF"/>
                </a:solidFill>
              </a:rPr>
              <a:t>方法一</a:t>
            </a:r>
            <a:r>
              <a:rPr lang="zh-CN" altLang="en-US"/>
              <a:t>：</a:t>
            </a:r>
            <a:r>
              <a:rPr lang="zh-CN" altLang="en-US" sz="1600"/>
              <a:t> </a:t>
            </a:r>
            <a:r>
              <a:rPr lang="zh-CN" altLang="en-US"/>
              <a:t>画相量图。以电压为参考相量</a:t>
            </a:r>
          </a:p>
        </p:txBody>
      </p:sp>
      <p:sp>
        <p:nvSpPr>
          <p:cNvPr id="40055" name="Text Box 119"/>
          <p:cNvSpPr txBox="1">
            <a:spLocks noChangeArrowheads="1"/>
          </p:cNvSpPr>
          <p:nvPr/>
        </p:nvSpPr>
        <p:spPr bwMode="auto">
          <a:xfrm>
            <a:off x="3489325" y="3697288"/>
            <a:ext cx="2339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0000"/>
                </a:solidFill>
              </a:rPr>
              <a:t>根据余弦定理：</a:t>
            </a:r>
          </a:p>
        </p:txBody>
      </p:sp>
      <p:grpSp>
        <p:nvGrpSpPr>
          <p:cNvPr id="40084" name="Group 148"/>
          <p:cNvGrpSpPr>
            <a:grpSpLocks/>
          </p:cNvGrpSpPr>
          <p:nvPr/>
        </p:nvGrpSpPr>
        <p:grpSpPr bwMode="auto">
          <a:xfrm>
            <a:off x="865188" y="0"/>
            <a:ext cx="3622675" cy="2514600"/>
            <a:chOff x="533" y="-156"/>
            <a:chExt cx="2282" cy="1584"/>
          </a:xfrm>
        </p:grpSpPr>
        <p:sp>
          <p:nvSpPr>
            <p:cNvPr id="39984" name="Line 48"/>
            <p:cNvSpPr>
              <a:spLocks noChangeShapeType="1"/>
            </p:cNvSpPr>
            <p:nvPr/>
          </p:nvSpPr>
          <p:spPr bwMode="auto">
            <a:xfrm flipV="1">
              <a:off x="693" y="324"/>
              <a:ext cx="178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9975" name="Oval 39"/>
            <p:cNvSpPr>
              <a:spLocks noChangeArrowheads="1"/>
            </p:cNvSpPr>
            <p:nvPr/>
          </p:nvSpPr>
          <p:spPr bwMode="auto">
            <a:xfrm>
              <a:off x="1065" y="192"/>
              <a:ext cx="288" cy="300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9980" name="Text Box 44"/>
            <p:cNvSpPr txBox="1">
              <a:spLocks noChangeArrowheads="1"/>
            </p:cNvSpPr>
            <p:nvPr/>
          </p:nvSpPr>
          <p:spPr bwMode="auto">
            <a:xfrm>
              <a:off x="1056" y="180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A</a:t>
              </a:r>
              <a:r>
                <a:rPr lang="en-US" altLang="zh-CN" baseline="-25000"/>
                <a:t>1</a:t>
              </a:r>
              <a:endParaRPr lang="en-US" altLang="zh-CN"/>
            </a:p>
          </p:txBody>
        </p:sp>
        <p:grpSp>
          <p:nvGrpSpPr>
            <p:cNvPr id="40066" name="Group 130"/>
            <p:cNvGrpSpPr>
              <a:grpSpLocks/>
            </p:cNvGrpSpPr>
            <p:nvPr/>
          </p:nvGrpSpPr>
          <p:grpSpPr bwMode="auto">
            <a:xfrm>
              <a:off x="1566" y="456"/>
              <a:ext cx="319" cy="318"/>
              <a:chOff x="1572" y="516"/>
              <a:chExt cx="319" cy="318"/>
            </a:xfrm>
          </p:grpSpPr>
          <p:sp>
            <p:nvSpPr>
              <p:cNvPr id="39976" name="Oval 40"/>
              <p:cNvSpPr>
                <a:spLocks noChangeArrowheads="1"/>
              </p:cNvSpPr>
              <p:nvPr/>
            </p:nvSpPr>
            <p:spPr bwMode="auto">
              <a:xfrm>
                <a:off x="1581" y="534"/>
                <a:ext cx="288" cy="300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9978" name="Text Box 42"/>
              <p:cNvSpPr txBox="1">
                <a:spLocks noChangeArrowheads="1"/>
              </p:cNvSpPr>
              <p:nvPr/>
            </p:nvSpPr>
            <p:spPr bwMode="auto">
              <a:xfrm>
                <a:off x="1572" y="516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A</a:t>
                </a:r>
                <a:r>
                  <a:rPr lang="en-US" altLang="zh-CN" baseline="-25000"/>
                  <a:t>2</a:t>
                </a:r>
                <a:endParaRPr lang="en-US" altLang="zh-CN"/>
              </a:p>
            </p:txBody>
          </p:sp>
        </p:grpSp>
        <p:grpSp>
          <p:nvGrpSpPr>
            <p:cNvPr id="40072" name="Group 136"/>
            <p:cNvGrpSpPr>
              <a:grpSpLocks/>
            </p:cNvGrpSpPr>
            <p:nvPr/>
          </p:nvGrpSpPr>
          <p:grpSpPr bwMode="auto">
            <a:xfrm>
              <a:off x="2310" y="468"/>
              <a:ext cx="319" cy="318"/>
              <a:chOff x="2328" y="498"/>
              <a:chExt cx="319" cy="318"/>
            </a:xfrm>
          </p:grpSpPr>
          <p:sp>
            <p:nvSpPr>
              <p:cNvPr id="39977" name="Oval 41"/>
              <p:cNvSpPr>
                <a:spLocks noChangeArrowheads="1"/>
              </p:cNvSpPr>
              <p:nvPr/>
            </p:nvSpPr>
            <p:spPr bwMode="auto">
              <a:xfrm>
                <a:off x="2337" y="516"/>
                <a:ext cx="288" cy="300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9979" name="Text Box 43"/>
              <p:cNvSpPr txBox="1">
                <a:spLocks noChangeArrowheads="1"/>
              </p:cNvSpPr>
              <p:nvPr/>
            </p:nvSpPr>
            <p:spPr bwMode="auto">
              <a:xfrm>
                <a:off x="2328" y="498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A</a:t>
                </a:r>
                <a:r>
                  <a:rPr lang="en-US" altLang="zh-CN" baseline="-25000"/>
                  <a:t>3</a:t>
                </a:r>
                <a:endParaRPr lang="en-US" altLang="zh-CN"/>
              </a:p>
            </p:txBody>
          </p:sp>
        </p:grpSp>
        <p:sp>
          <p:nvSpPr>
            <p:cNvPr id="39987" name="Line 51"/>
            <p:cNvSpPr>
              <a:spLocks noChangeShapeType="1"/>
            </p:cNvSpPr>
            <p:nvPr/>
          </p:nvSpPr>
          <p:spPr bwMode="auto">
            <a:xfrm flipH="1">
              <a:off x="621" y="1392"/>
              <a:ext cx="18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9991" name="Oval 55"/>
            <p:cNvSpPr>
              <a:spLocks noChangeArrowheads="1"/>
            </p:cNvSpPr>
            <p:nvPr/>
          </p:nvSpPr>
          <p:spPr bwMode="auto">
            <a:xfrm>
              <a:off x="597" y="1356"/>
              <a:ext cx="72" cy="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9992" name="Oval 56"/>
            <p:cNvSpPr>
              <a:spLocks noChangeArrowheads="1"/>
            </p:cNvSpPr>
            <p:nvPr/>
          </p:nvSpPr>
          <p:spPr bwMode="auto">
            <a:xfrm>
              <a:off x="609" y="288"/>
              <a:ext cx="72" cy="7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08" name="Text Box 72"/>
            <p:cNvSpPr txBox="1">
              <a:spLocks noChangeArrowheads="1"/>
            </p:cNvSpPr>
            <p:nvPr/>
          </p:nvSpPr>
          <p:spPr bwMode="auto">
            <a:xfrm>
              <a:off x="1765" y="938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i="1"/>
                <a:t>Z</a:t>
              </a:r>
              <a:r>
                <a:rPr lang="en-US" altLang="zh-CN" baseline="-25000"/>
                <a:t>2</a:t>
              </a:r>
              <a:endParaRPr lang="en-US" altLang="zh-CN" i="1"/>
            </a:p>
          </p:txBody>
        </p:sp>
        <p:sp>
          <p:nvSpPr>
            <p:cNvPr id="40009" name="Text Box 73"/>
            <p:cNvSpPr txBox="1">
              <a:spLocks noChangeArrowheads="1"/>
            </p:cNvSpPr>
            <p:nvPr/>
          </p:nvSpPr>
          <p:spPr bwMode="auto">
            <a:xfrm>
              <a:off x="2518" y="951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i="1"/>
                <a:t>Z</a:t>
              </a:r>
              <a:r>
                <a:rPr lang="en-US" altLang="zh-CN" baseline="-25000"/>
                <a:t>3</a:t>
              </a:r>
              <a:endParaRPr lang="en-US" altLang="zh-CN" i="1"/>
            </a:p>
          </p:txBody>
        </p:sp>
        <p:sp>
          <p:nvSpPr>
            <p:cNvPr id="40000" name="Line 64"/>
            <p:cNvSpPr>
              <a:spLocks noChangeShapeType="1"/>
            </p:cNvSpPr>
            <p:nvPr/>
          </p:nvSpPr>
          <p:spPr bwMode="auto">
            <a:xfrm>
              <a:off x="1590" y="978"/>
              <a:ext cx="0" cy="30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67" name="Line 131"/>
            <p:cNvSpPr>
              <a:spLocks noChangeShapeType="1"/>
            </p:cNvSpPr>
            <p:nvPr/>
          </p:nvSpPr>
          <p:spPr bwMode="auto">
            <a:xfrm flipH="1">
              <a:off x="1728" y="324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68" name="Rectangle 132"/>
            <p:cNvSpPr>
              <a:spLocks noChangeArrowheads="1"/>
            </p:cNvSpPr>
            <p:nvPr/>
          </p:nvSpPr>
          <p:spPr bwMode="auto">
            <a:xfrm>
              <a:off x="1680" y="954"/>
              <a:ext cx="90" cy="24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69" name="Line 133"/>
            <p:cNvSpPr>
              <a:spLocks noChangeShapeType="1"/>
            </p:cNvSpPr>
            <p:nvPr/>
          </p:nvSpPr>
          <p:spPr bwMode="auto">
            <a:xfrm>
              <a:off x="1727" y="779"/>
              <a:ext cx="0" cy="1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70" name="Line 134"/>
            <p:cNvSpPr>
              <a:spLocks noChangeShapeType="1"/>
            </p:cNvSpPr>
            <p:nvPr/>
          </p:nvSpPr>
          <p:spPr bwMode="auto">
            <a:xfrm>
              <a:off x="1728" y="1206"/>
              <a:ext cx="0" cy="1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71" name="Line 135"/>
            <p:cNvSpPr>
              <a:spLocks noChangeShapeType="1"/>
            </p:cNvSpPr>
            <p:nvPr/>
          </p:nvSpPr>
          <p:spPr bwMode="auto">
            <a:xfrm>
              <a:off x="2466" y="324"/>
              <a:ext cx="0" cy="1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73" name="Rectangle 137"/>
            <p:cNvSpPr>
              <a:spLocks noChangeArrowheads="1"/>
            </p:cNvSpPr>
            <p:nvPr/>
          </p:nvSpPr>
          <p:spPr bwMode="auto">
            <a:xfrm>
              <a:off x="2424" y="954"/>
              <a:ext cx="90" cy="24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74" name="Line 138"/>
            <p:cNvSpPr>
              <a:spLocks noChangeShapeType="1"/>
            </p:cNvSpPr>
            <p:nvPr/>
          </p:nvSpPr>
          <p:spPr bwMode="auto">
            <a:xfrm>
              <a:off x="2471" y="779"/>
              <a:ext cx="0" cy="1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75" name="Line 139"/>
            <p:cNvSpPr>
              <a:spLocks noChangeShapeType="1"/>
            </p:cNvSpPr>
            <p:nvPr/>
          </p:nvSpPr>
          <p:spPr bwMode="auto">
            <a:xfrm>
              <a:off x="2472" y="1206"/>
              <a:ext cx="0" cy="18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0076" name="Object 140"/>
            <p:cNvGraphicFramePr>
              <a:graphicFrameLocks noChangeAspect="1"/>
            </p:cNvGraphicFramePr>
            <p:nvPr/>
          </p:nvGraphicFramePr>
          <p:xfrm>
            <a:off x="732" y="-156"/>
            <a:ext cx="240" cy="3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10" name="公式" r:id="rId3" imgW="190440" imgH="304560" progId="Equation.3">
                    <p:embed/>
                  </p:oleObj>
                </mc:Choice>
                <mc:Fallback>
                  <p:oleObj name="公式" r:id="rId3" imgW="190440" imgH="304560" progId="Equation.3">
                    <p:embed/>
                    <p:pic>
                      <p:nvPicPr>
                        <p:cNvPr id="0" name="Object 1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2" y="-156"/>
                          <a:ext cx="240" cy="3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077" name="Line 141"/>
            <p:cNvSpPr>
              <a:spLocks noChangeShapeType="1"/>
            </p:cNvSpPr>
            <p:nvPr/>
          </p:nvSpPr>
          <p:spPr bwMode="auto">
            <a:xfrm>
              <a:off x="2328" y="966"/>
              <a:ext cx="0" cy="30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78" name="Line 142"/>
            <p:cNvSpPr>
              <a:spLocks noChangeShapeType="1"/>
            </p:cNvSpPr>
            <p:nvPr/>
          </p:nvSpPr>
          <p:spPr bwMode="auto">
            <a:xfrm rot="-5400000">
              <a:off x="846" y="90"/>
              <a:ext cx="0" cy="30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40079" name="Object 143"/>
            <p:cNvGraphicFramePr>
              <a:graphicFrameLocks noChangeAspect="1"/>
            </p:cNvGraphicFramePr>
            <p:nvPr/>
          </p:nvGraphicFramePr>
          <p:xfrm>
            <a:off x="1326" y="858"/>
            <a:ext cx="240" cy="3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11" name="公式" r:id="rId5" imgW="190440" imgH="304560" progId="Equation.3">
                    <p:embed/>
                  </p:oleObj>
                </mc:Choice>
                <mc:Fallback>
                  <p:oleObj name="公式" r:id="rId5" imgW="190440" imgH="304560" progId="Equation.3">
                    <p:embed/>
                    <p:pic>
                      <p:nvPicPr>
                        <p:cNvPr id="0" name="Object 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26" y="858"/>
                          <a:ext cx="240" cy="3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080" name="Object 144"/>
            <p:cNvGraphicFramePr>
              <a:graphicFrameLocks noChangeAspect="1"/>
            </p:cNvGraphicFramePr>
            <p:nvPr/>
          </p:nvGraphicFramePr>
          <p:xfrm>
            <a:off x="2082" y="868"/>
            <a:ext cx="240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12" name="公式" r:id="rId7" imgW="190440" imgH="317160" progId="Equation.3">
                    <p:embed/>
                  </p:oleObj>
                </mc:Choice>
                <mc:Fallback>
                  <p:oleObj name="公式" r:id="rId7" imgW="190440" imgH="317160" progId="Equation.3">
                    <p:embed/>
                    <p:pic>
                      <p:nvPicPr>
                        <p:cNvPr id="0" name="Object 1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2" y="868"/>
                          <a:ext cx="240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081" name="Object 145"/>
            <p:cNvGraphicFramePr>
              <a:graphicFrameLocks noChangeAspect="1"/>
            </p:cNvGraphicFramePr>
            <p:nvPr/>
          </p:nvGraphicFramePr>
          <p:xfrm>
            <a:off x="533" y="663"/>
            <a:ext cx="206" cy="3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13" name="公式" r:id="rId9" imgW="164880" imgH="279360" progId="Equation.3">
                    <p:embed/>
                  </p:oleObj>
                </mc:Choice>
                <mc:Fallback>
                  <p:oleObj name="公式" r:id="rId9" imgW="164880" imgH="279360" progId="Equation.3">
                    <p:embed/>
                    <p:pic>
                      <p:nvPicPr>
                        <p:cNvPr id="0" name="Object 1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" y="663"/>
                          <a:ext cx="206" cy="3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082" name="Text Box 146"/>
            <p:cNvSpPr txBox="1">
              <a:spLocks noChangeArrowheads="1"/>
            </p:cNvSpPr>
            <p:nvPr/>
          </p:nvSpPr>
          <p:spPr bwMode="auto">
            <a:xfrm>
              <a:off x="536" y="35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40083" name="Text Box 147"/>
            <p:cNvSpPr txBox="1">
              <a:spLocks noChangeArrowheads="1"/>
            </p:cNvSpPr>
            <p:nvPr/>
          </p:nvSpPr>
          <p:spPr bwMode="auto">
            <a:xfrm>
              <a:off x="539" y="108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graphicFrame>
        <p:nvGraphicFramePr>
          <p:cNvPr id="40085" name="Object 149"/>
          <p:cNvGraphicFramePr>
            <a:graphicFrameLocks noChangeAspect="1"/>
          </p:cNvGraphicFramePr>
          <p:nvPr/>
        </p:nvGraphicFramePr>
        <p:xfrm>
          <a:off x="4070350" y="2444750"/>
          <a:ext cx="33782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4" name="公式" r:id="rId11" imgW="1688760" imgH="444240" progId="Equation.3">
                  <p:embed/>
                </p:oleObj>
              </mc:Choice>
              <mc:Fallback>
                <p:oleObj name="公式" r:id="rId11" imgW="1688760" imgH="444240" progId="Equation.3">
                  <p:embed/>
                  <p:pic>
                    <p:nvPicPr>
                      <p:cNvPr id="0" name="Object 1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350" y="2444750"/>
                        <a:ext cx="33782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086" name="Text Box 150"/>
          <p:cNvSpPr txBox="1">
            <a:spLocks noChangeArrowheads="1"/>
          </p:cNvSpPr>
          <p:nvPr/>
        </p:nvSpPr>
        <p:spPr bwMode="auto">
          <a:xfrm>
            <a:off x="3632200" y="4105275"/>
            <a:ext cx="3314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/>
              <a:t>4</a:t>
            </a:r>
            <a:r>
              <a:rPr lang="en-US" altLang="zh-CN" baseline="30000"/>
              <a:t>2</a:t>
            </a:r>
            <a:r>
              <a:rPr lang="en-US" altLang="zh-CN"/>
              <a:t>= 3</a:t>
            </a:r>
            <a:r>
              <a:rPr lang="en-US" altLang="zh-CN" baseline="30000"/>
              <a:t>2</a:t>
            </a:r>
            <a:r>
              <a:rPr lang="en-US" altLang="zh-CN"/>
              <a:t>+ 2</a:t>
            </a:r>
            <a:r>
              <a:rPr lang="en-US" altLang="zh-CN" baseline="30000"/>
              <a:t>2</a:t>
            </a:r>
            <a:r>
              <a:rPr lang="en-US" altLang="zh-CN"/>
              <a:t>–2</a:t>
            </a:r>
            <a:r>
              <a:rPr lang="en-US" altLang="zh-CN">
                <a:sym typeface="Symbol" panose="05050102010706020507" pitchFamily="18" charset="2"/>
              </a:rPr>
              <a:t>32cos</a:t>
            </a:r>
            <a:r>
              <a:rPr lang="en-US" altLang="zh-CN" i="1">
                <a:sym typeface="Symbol" panose="05050102010706020507" pitchFamily="18" charset="2"/>
              </a:rPr>
              <a:t></a:t>
            </a:r>
            <a:endParaRPr lang="en-US" altLang="zh-CN" baseline="30000"/>
          </a:p>
        </p:txBody>
      </p:sp>
      <p:graphicFrame>
        <p:nvGraphicFramePr>
          <p:cNvPr id="40087" name="Object 151"/>
          <p:cNvGraphicFramePr>
            <a:graphicFrameLocks noChangeAspect="1"/>
          </p:cNvGraphicFramePr>
          <p:nvPr/>
        </p:nvGraphicFramePr>
        <p:xfrm>
          <a:off x="3689350" y="4514850"/>
          <a:ext cx="5005388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5" name="公式" r:id="rId13" imgW="2501640" imgH="419040" progId="Equation.3">
                  <p:embed/>
                </p:oleObj>
              </mc:Choice>
              <mc:Fallback>
                <p:oleObj name="公式" r:id="rId13" imgW="2501640" imgH="419040" progId="Equation.3">
                  <p:embed/>
                  <p:pic>
                    <p:nvPicPr>
                      <p:cNvPr id="0" name="Object 1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4514850"/>
                        <a:ext cx="5005388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88" name="Object 152"/>
          <p:cNvGraphicFramePr>
            <a:graphicFrameLocks noChangeAspect="1"/>
          </p:cNvGraphicFramePr>
          <p:nvPr/>
        </p:nvGraphicFramePr>
        <p:xfrm>
          <a:off x="3657600" y="5322888"/>
          <a:ext cx="4878388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6" name="公式" r:id="rId15" imgW="2438280" imgH="241200" progId="Equation.3">
                  <p:embed/>
                </p:oleObj>
              </mc:Choice>
              <mc:Fallback>
                <p:oleObj name="公式" r:id="rId15" imgW="2438280" imgH="241200" progId="Equation.3">
                  <p:embed/>
                  <p:pic>
                    <p:nvPicPr>
                      <p:cNvPr id="0" name="Object 1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322888"/>
                        <a:ext cx="4878388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89" name="Object 153"/>
          <p:cNvGraphicFramePr>
            <a:graphicFrameLocks noChangeAspect="1"/>
          </p:cNvGraphicFramePr>
          <p:nvPr/>
        </p:nvGraphicFramePr>
        <p:xfrm>
          <a:off x="869950" y="5743575"/>
          <a:ext cx="75692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17" name="公式" r:id="rId17" imgW="3784320" imgH="444240" progId="Equation.3">
                  <p:embed/>
                </p:oleObj>
              </mc:Choice>
              <mc:Fallback>
                <p:oleObj name="公式" r:id="rId17" imgW="3784320" imgH="444240" progId="Equation.3">
                  <p:embed/>
                  <p:pic>
                    <p:nvPicPr>
                      <p:cNvPr id="0" name="Object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950" y="5743575"/>
                        <a:ext cx="75692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097" name="Group 161"/>
          <p:cNvGrpSpPr>
            <a:grpSpLocks/>
          </p:cNvGrpSpPr>
          <p:nvPr/>
        </p:nvGrpSpPr>
        <p:grpSpPr bwMode="auto">
          <a:xfrm>
            <a:off x="263525" y="3743325"/>
            <a:ext cx="2911475" cy="2005013"/>
            <a:chOff x="166" y="2358"/>
            <a:chExt cx="1834" cy="1263"/>
          </a:xfrm>
        </p:grpSpPr>
        <p:sp>
          <p:nvSpPr>
            <p:cNvPr id="40023" name="Line 87"/>
            <p:cNvSpPr>
              <a:spLocks noChangeShapeType="1"/>
            </p:cNvSpPr>
            <p:nvPr/>
          </p:nvSpPr>
          <p:spPr bwMode="auto">
            <a:xfrm>
              <a:off x="166" y="2743"/>
              <a:ext cx="177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24" name="Line 88"/>
            <p:cNvSpPr>
              <a:spLocks noChangeShapeType="1"/>
            </p:cNvSpPr>
            <p:nvPr/>
          </p:nvSpPr>
          <p:spPr bwMode="auto">
            <a:xfrm>
              <a:off x="181" y="2769"/>
              <a:ext cx="76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25" name="Line 89"/>
            <p:cNvSpPr>
              <a:spLocks noChangeShapeType="1"/>
            </p:cNvSpPr>
            <p:nvPr/>
          </p:nvSpPr>
          <p:spPr bwMode="auto">
            <a:xfrm>
              <a:off x="936" y="2777"/>
              <a:ext cx="629" cy="63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27" name="Line 91"/>
            <p:cNvSpPr>
              <a:spLocks noChangeShapeType="1"/>
            </p:cNvSpPr>
            <p:nvPr/>
          </p:nvSpPr>
          <p:spPr bwMode="auto">
            <a:xfrm>
              <a:off x="172" y="2775"/>
              <a:ext cx="1346" cy="6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44" name="Arc 108"/>
            <p:cNvSpPr>
              <a:spLocks/>
            </p:cNvSpPr>
            <p:nvPr/>
          </p:nvSpPr>
          <p:spPr bwMode="auto">
            <a:xfrm flipV="1">
              <a:off x="1044" y="2725"/>
              <a:ext cx="130" cy="1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204"/>
                <a:gd name="T1" fmla="*/ 0 h 21600"/>
                <a:gd name="T2" fmla="*/ 21204 w 21204"/>
                <a:gd name="T3" fmla="*/ 17485 h 21600"/>
                <a:gd name="T4" fmla="*/ 0 w 2120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04" h="21600" fill="none" extrusionOk="0">
                  <a:moveTo>
                    <a:pt x="0" y="0"/>
                  </a:moveTo>
                  <a:cubicBezTo>
                    <a:pt x="10342" y="0"/>
                    <a:pt x="19233" y="7331"/>
                    <a:pt x="21204" y="17484"/>
                  </a:cubicBezTo>
                </a:path>
                <a:path w="21204" h="21600" stroke="0" extrusionOk="0">
                  <a:moveTo>
                    <a:pt x="0" y="0"/>
                  </a:moveTo>
                  <a:cubicBezTo>
                    <a:pt x="10342" y="0"/>
                    <a:pt x="19233" y="7331"/>
                    <a:pt x="21204" y="1748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99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47" name="Arc 111"/>
            <p:cNvSpPr>
              <a:spLocks/>
            </p:cNvSpPr>
            <p:nvPr/>
          </p:nvSpPr>
          <p:spPr bwMode="auto">
            <a:xfrm flipH="1" flipV="1">
              <a:off x="799" y="2695"/>
              <a:ext cx="220" cy="175"/>
            </a:xfrm>
            <a:custGeom>
              <a:avLst/>
              <a:gdLst>
                <a:gd name="G0" fmla="+- 1484 0 0"/>
                <a:gd name="G1" fmla="+- 21600 0 0"/>
                <a:gd name="G2" fmla="+- 21600 0 0"/>
                <a:gd name="T0" fmla="*/ 0 w 20321"/>
                <a:gd name="T1" fmla="*/ 51 h 21600"/>
                <a:gd name="T2" fmla="*/ 20321 w 20321"/>
                <a:gd name="T3" fmla="*/ 11030 h 21600"/>
                <a:gd name="T4" fmla="*/ 1484 w 20321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321" h="21600" fill="none" extrusionOk="0">
                  <a:moveTo>
                    <a:pt x="0" y="51"/>
                  </a:moveTo>
                  <a:cubicBezTo>
                    <a:pt x="493" y="17"/>
                    <a:pt x="988" y="-1"/>
                    <a:pt x="1484" y="0"/>
                  </a:cubicBezTo>
                  <a:cubicBezTo>
                    <a:pt x="9295" y="0"/>
                    <a:pt x="16498" y="4217"/>
                    <a:pt x="20321" y="11029"/>
                  </a:cubicBezTo>
                </a:path>
                <a:path w="20321" h="21600" stroke="0" extrusionOk="0">
                  <a:moveTo>
                    <a:pt x="0" y="51"/>
                  </a:moveTo>
                  <a:cubicBezTo>
                    <a:pt x="493" y="17"/>
                    <a:pt x="988" y="-1"/>
                    <a:pt x="1484" y="0"/>
                  </a:cubicBezTo>
                  <a:cubicBezTo>
                    <a:pt x="9295" y="0"/>
                    <a:pt x="16498" y="4217"/>
                    <a:pt x="20321" y="11029"/>
                  </a:cubicBezTo>
                  <a:lnTo>
                    <a:pt x="1484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40050" name="Text Box 114"/>
            <p:cNvSpPr txBox="1">
              <a:spLocks noChangeArrowheads="1"/>
            </p:cNvSpPr>
            <p:nvPr/>
          </p:nvSpPr>
          <p:spPr bwMode="auto">
            <a:xfrm>
              <a:off x="816" y="311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4</a:t>
              </a:r>
            </a:p>
          </p:txBody>
        </p:sp>
        <p:sp>
          <p:nvSpPr>
            <p:cNvPr id="40051" name="Text Box 115"/>
            <p:cNvSpPr txBox="1">
              <a:spLocks noChangeArrowheads="1"/>
            </p:cNvSpPr>
            <p:nvPr/>
          </p:nvSpPr>
          <p:spPr bwMode="auto">
            <a:xfrm>
              <a:off x="1268" y="292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3</a:t>
              </a:r>
            </a:p>
          </p:txBody>
        </p:sp>
        <p:sp>
          <p:nvSpPr>
            <p:cNvPr id="40053" name="Text Box 117"/>
            <p:cNvSpPr txBox="1">
              <a:spLocks noChangeArrowheads="1"/>
            </p:cNvSpPr>
            <p:nvPr/>
          </p:nvSpPr>
          <p:spPr bwMode="auto">
            <a:xfrm>
              <a:off x="477" y="271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2</a:t>
              </a:r>
            </a:p>
          </p:txBody>
        </p:sp>
        <p:graphicFrame>
          <p:nvGraphicFramePr>
            <p:cNvPr id="40090" name="Object 154"/>
            <p:cNvGraphicFramePr>
              <a:graphicFrameLocks noChangeAspect="1"/>
            </p:cNvGraphicFramePr>
            <p:nvPr/>
          </p:nvGraphicFramePr>
          <p:xfrm>
            <a:off x="1796" y="2390"/>
            <a:ext cx="204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18" name="公式" r:id="rId19" imgW="164880" imgH="279360" progId="Equation.3">
                    <p:embed/>
                  </p:oleObj>
                </mc:Choice>
                <mc:Fallback>
                  <p:oleObj name="公式" r:id="rId19" imgW="164880" imgH="279360" progId="Equation.3">
                    <p:embed/>
                    <p:pic>
                      <p:nvPicPr>
                        <p:cNvPr id="0" name="Object 1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96" y="2390"/>
                          <a:ext cx="204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091" name="Object 155"/>
            <p:cNvGraphicFramePr>
              <a:graphicFrameLocks noChangeAspect="1"/>
            </p:cNvGraphicFramePr>
            <p:nvPr/>
          </p:nvGraphicFramePr>
          <p:xfrm>
            <a:off x="1178" y="3234"/>
            <a:ext cx="209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19" name="公式" r:id="rId21" imgW="164880" imgH="304560" progId="Equation.3">
                    <p:embed/>
                  </p:oleObj>
                </mc:Choice>
                <mc:Fallback>
                  <p:oleObj name="公式" r:id="rId21" imgW="164880" imgH="304560" progId="Equation.3">
                    <p:embed/>
                    <p:pic>
                      <p:nvPicPr>
                        <p:cNvPr id="0" name="Object 1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8" y="3234"/>
                          <a:ext cx="209" cy="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092" name="Object 156"/>
            <p:cNvGraphicFramePr>
              <a:graphicFrameLocks noChangeAspect="1"/>
            </p:cNvGraphicFramePr>
            <p:nvPr/>
          </p:nvGraphicFramePr>
          <p:xfrm>
            <a:off x="668" y="2358"/>
            <a:ext cx="209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20" name="公式" r:id="rId23" imgW="164880" imgH="304560" progId="Equation.3">
                    <p:embed/>
                  </p:oleObj>
                </mc:Choice>
                <mc:Fallback>
                  <p:oleObj name="公式" r:id="rId23" imgW="164880" imgH="304560" progId="Equation.3">
                    <p:embed/>
                    <p:pic>
                      <p:nvPicPr>
                        <p:cNvPr id="0" name="Object 1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8" y="2358"/>
                          <a:ext cx="209" cy="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093" name="Object 157"/>
            <p:cNvGraphicFramePr>
              <a:graphicFrameLocks noChangeAspect="1"/>
            </p:cNvGraphicFramePr>
            <p:nvPr/>
          </p:nvGraphicFramePr>
          <p:xfrm>
            <a:off x="1430" y="2958"/>
            <a:ext cx="209" cy="3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121" name="公式" r:id="rId25" imgW="164880" imgH="304560" progId="Equation.3">
                    <p:embed/>
                  </p:oleObj>
                </mc:Choice>
                <mc:Fallback>
                  <p:oleObj name="公式" r:id="rId25" imgW="164880" imgH="304560" progId="Equation.3">
                    <p:embed/>
                    <p:pic>
                      <p:nvPicPr>
                        <p:cNvPr id="0" name="Object 1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0" y="2958"/>
                          <a:ext cx="209" cy="3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094" name="Text Box 158"/>
            <p:cNvSpPr txBox="1">
              <a:spLocks noChangeArrowheads="1"/>
            </p:cNvSpPr>
            <p:nvPr/>
          </p:nvSpPr>
          <p:spPr bwMode="auto">
            <a:xfrm>
              <a:off x="723" y="2826"/>
              <a:ext cx="2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i="1">
                  <a:solidFill>
                    <a:srgbClr val="0000FF"/>
                  </a:solidFill>
                  <a:sym typeface="Symbol" panose="05050102010706020507" pitchFamily="18" charset="2"/>
                </a:rPr>
                <a:t></a:t>
              </a:r>
              <a:endParaRPr lang="en-US" altLang="zh-CN">
                <a:solidFill>
                  <a:srgbClr val="0000FF"/>
                </a:solidFill>
              </a:endParaRPr>
            </a:p>
          </p:txBody>
        </p:sp>
        <p:sp>
          <p:nvSpPr>
            <p:cNvPr id="40095" name="Text Box 159"/>
            <p:cNvSpPr txBox="1">
              <a:spLocks noChangeArrowheads="1"/>
            </p:cNvSpPr>
            <p:nvPr/>
          </p:nvSpPr>
          <p:spPr bwMode="auto">
            <a:xfrm>
              <a:off x="1053" y="2694"/>
              <a:ext cx="3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i="1">
                  <a:solidFill>
                    <a:srgbClr val="0000FF"/>
                  </a:solidFill>
                  <a:sym typeface="Symbol" panose="05050102010706020507" pitchFamily="18" charset="2"/>
                </a:rPr>
                <a:t></a:t>
              </a:r>
              <a:r>
                <a:rPr lang="en-US" altLang="zh-CN" baseline="-25000">
                  <a:solidFill>
                    <a:srgbClr val="0000FF"/>
                  </a:solidFill>
                  <a:sym typeface="Symbol" panose="05050102010706020507" pitchFamily="18" charset="2"/>
                </a:rPr>
                <a:t>3</a:t>
              </a:r>
              <a:endParaRPr lang="en-US" altLang="zh-CN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74613" y="188913"/>
            <a:ext cx="21637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求</a:t>
            </a:r>
            <a:r>
              <a:rPr lang="en-US" altLang="zh-CN" i="1"/>
              <a:t>Z</a:t>
            </a:r>
            <a:r>
              <a:rPr lang="en-US" altLang="zh-CN" baseline="-25000"/>
              <a:t>3</a:t>
            </a:r>
            <a:r>
              <a:rPr lang="en-US" altLang="zh-CN"/>
              <a:t> </a:t>
            </a:r>
            <a:r>
              <a:rPr lang="zh-CN" altLang="en-US">
                <a:solidFill>
                  <a:srgbClr val="0000FF"/>
                </a:solidFill>
              </a:rPr>
              <a:t>方法二：</a:t>
            </a:r>
            <a:r>
              <a:rPr lang="en-US" altLang="zh-CN"/>
              <a:t>.</a:t>
            </a:r>
          </a:p>
        </p:txBody>
      </p:sp>
      <p:graphicFrame>
        <p:nvGraphicFramePr>
          <p:cNvPr id="93188" name="Object 4"/>
          <p:cNvGraphicFramePr>
            <a:graphicFrameLocks noChangeAspect="1"/>
          </p:cNvGraphicFramePr>
          <p:nvPr/>
        </p:nvGraphicFramePr>
        <p:xfrm>
          <a:off x="438150" y="585788"/>
          <a:ext cx="84359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9" name="公式" r:id="rId3" imgW="4216320" imgH="317160" progId="Equation.3">
                  <p:embed/>
                </p:oleObj>
              </mc:Choice>
              <mc:Fallback>
                <p:oleObj name="公式" r:id="rId3" imgW="4216320" imgH="317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585788"/>
                        <a:ext cx="8435975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04" name="Text Box 20"/>
          <p:cNvSpPr txBox="1">
            <a:spLocks noChangeArrowheads="1"/>
          </p:cNvSpPr>
          <p:nvPr/>
        </p:nvSpPr>
        <p:spPr bwMode="auto">
          <a:xfrm>
            <a:off x="463550" y="3544888"/>
            <a:ext cx="2347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0000"/>
                </a:solidFill>
              </a:rPr>
              <a:t>由 </a:t>
            </a:r>
            <a:r>
              <a:rPr lang="en-US" altLang="zh-CN">
                <a:solidFill>
                  <a:srgbClr val="0000FF"/>
                </a:solidFill>
              </a:rPr>
              <a:t>(1)</a:t>
            </a:r>
            <a:r>
              <a:rPr lang="en-US" altLang="zh-CN" baseline="30000">
                <a:solidFill>
                  <a:srgbClr val="0000FF"/>
                </a:solidFill>
              </a:rPr>
              <a:t>2</a:t>
            </a:r>
            <a:r>
              <a:rPr lang="en-US" altLang="zh-CN">
                <a:solidFill>
                  <a:srgbClr val="0000FF"/>
                </a:solidFill>
              </a:rPr>
              <a:t>+(2)</a:t>
            </a:r>
            <a:r>
              <a:rPr lang="en-US" altLang="zh-CN" baseline="30000">
                <a:solidFill>
                  <a:srgbClr val="0000FF"/>
                </a:solidFill>
              </a:rPr>
              <a:t>2</a:t>
            </a:r>
            <a:r>
              <a:rPr lang="en-US" altLang="zh-CN">
                <a:solidFill>
                  <a:srgbClr val="FF0000"/>
                </a:solidFill>
              </a:rPr>
              <a:t> </a:t>
            </a:r>
            <a:r>
              <a:rPr lang="zh-CN" altLang="en-US">
                <a:solidFill>
                  <a:srgbClr val="FF0000"/>
                </a:solidFill>
              </a:rPr>
              <a:t>得：</a:t>
            </a:r>
          </a:p>
        </p:txBody>
      </p:sp>
      <p:sp>
        <p:nvSpPr>
          <p:cNvPr id="93214" name="Text Box 30"/>
          <p:cNvSpPr txBox="1">
            <a:spLocks noChangeArrowheads="1"/>
          </p:cNvSpPr>
          <p:nvPr/>
        </p:nvSpPr>
        <p:spPr bwMode="auto">
          <a:xfrm>
            <a:off x="1341438" y="2589213"/>
            <a:ext cx="203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由上式可得：</a:t>
            </a:r>
            <a:endParaRPr lang="zh-CN" altLang="en-US"/>
          </a:p>
        </p:txBody>
      </p:sp>
      <p:graphicFrame>
        <p:nvGraphicFramePr>
          <p:cNvPr id="93218" name="Object 34"/>
          <p:cNvGraphicFramePr>
            <a:graphicFrameLocks noChangeAspect="1"/>
          </p:cNvGraphicFramePr>
          <p:nvPr/>
        </p:nvGraphicFramePr>
        <p:xfrm>
          <a:off x="457200" y="1157288"/>
          <a:ext cx="5233988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0" name="公式" r:id="rId5" imgW="2616120" imgH="317160" progId="Equation.3">
                  <p:embed/>
                </p:oleObj>
              </mc:Choice>
              <mc:Fallback>
                <p:oleObj name="公式" r:id="rId5" imgW="2616120" imgH="3171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157288"/>
                        <a:ext cx="5233988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220" name="Text Box 36"/>
          <p:cNvSpPr txBox="1">
            <a:spLocks noChangeArrowheads="1"/>
          </p:cNvSpPr>
          <p:nvPr/>
        </p:nvSpPr>
        <p:spPr bwMode="auto">
          <a:xfrm>
            <a:off x="2574925" y="1752600"/>
            <a:ext cx="4740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/>
              <a:t>4cos</a:t>
            </a:r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>
                <a:sym typeface="Symbol" panose="05050102010706020507" pitchFamily="18" charset="2"/>
              </a:rPr>
              <a:t>+j4sin</a:t>
            </a:r>
            <a:r>
              <a:rPr lang="en-US" altLang="zh-CN" i="1">
                <a:sym typeface="Symbol" panose="05050102010706020507" pitchFamily="18" charset="2"/>
              </a:rPr>
              <a:t>  </a:t>
            </a:r>
            <a:r>
              <a:rPr lang="en-US" altLang="zh-CN">
                <a:sym typeface="Symbol" panose="05050102010706020507" pitchFamily="18" charset="2"/>
              </a:rPr>
              <a:t>=2+3cos</a:t>
            </a:r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3</a:t>
            </a:r>
            <a:r>
              <a:rPr lang="en-US" altLang="zh-CN">
                <a:sym typeface="Symbol" panose="05050102010706020507" pitchFamily="18" charset="2"/>
              </a:rPr>
              <a:t>–j3sin</a:t>
            </a:r>
            <a:r>
              <a:rPr lang="en-US" altLang="zh-CN" i="1"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ym typeface="Symbol" panose="05050102010706020507" pitchFamily="18" charset="2"/>
              </a:rPr>
              <a:t>3</a:t>
            </a:r>
          </a:p>
        </p:txBody>
      </p:sp>
      <p:grpSp>
        <p:nvGrpSpPr>
          <p:cNvPr id="93224" name="Group 40"/>
          <p:cNvGrpSpPr>
            <a:grpSpLocks/>
          </p:cNvGrpSpPr>
          <p:nvPr/>
        </p:nvGrpSpPr>
        <p:grpSpPr bwMode="auto">
          <a:xfrm>
            <a:off x="3200400" y="2381250"/>
            <a:ext cx="3676650" cy="933450"/>
            <a:chOff x="2016" y="1500"/>
            <a:chExt cx="2316" cy="588"/>
          </a:xfrm>
        </p:grpSpPr>
        <p:sp>
          <p:nvSpPr>
            <p:cNvPr id="93221" name="Text Box 37"/>
            <p:cNvSpPr txBox="1">
              <a:spLocks noChangeArrowheads="1"/>
            </p:cNvSpPr>
            <p:nvPr/>
          </p:nvSpPr>
          <p:spPr bwMode="auto">
            <a:xfrm>
              <a:off x="2090" y="1500"/>
              <a:ext cx="20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zh-CN"/>
                <a:t>4cos</a:t>
              </a:r>
              <a:r>
                <a:rPr lang="en-US" altLang="zh-CN" i="1">
                  <a:sym typeface="Symbol" panose="05050102010706020507" pitchFamily="18" charset="2"/>
                </a:rPr>
                <a:t>  </a:t>
              </a:r>
              <a:r>
                <a:rPr lang="en-US" altLang="zh-CN">
                  <a:sym typeface="Symbol" panose="05050102010706020507" pitchFamily="18" charset="2"/>
                </a:rPr>
                <a:t>=2+3cos</a:t>
              </a:r>
              <a:r>
                <a:rPr lang="en-US" altLang="zh-CN" i="1">
                  <a:sym typeface="Symbol" panose="05050102010706020507" pitchFamily="18" charset="2"/>
                </a:rPr>
                <a:t> </a:t>
              </a:r>
              <a:r>
                <a:rPr lang="en-US" altLang="zh-CN" baseline="-25000">
                  <a:sym typeface="Symbol" panose="05050102010706020507" pitchFamily="18" charset="2"/>
                </a:rPr>
                <a:t>3</a:t>
              </a:r>
              <a:r>
                <a:rPr lang="en-US" altLang="zh-CN">
                  <a:sym typeface="Symbol" panose="05050102010706020507" pitchFamily="18" charset="2"/>
                </a:rPr>
                <a:t>    (1)</a:t>
              </a:r>
              <a:endParaRPr lang="en-US" altLang="zh-CN" baseline="-25000">
                <a:sym typeface="Symbol" panose="05050102010706020507" pitchFamily="18" charset="2"/>
              </a:endParaRPr>
            </a:p>
          </p:txBody>
        </p:sp>
        <p:sp>
          <p:nvSpPr>
            <p:cNvPr id="93222" name="Text Box 38"/>
            <p:cNvSpPr txBox="1">
              <a:spLocks noChangeArrowheads="1"/>
            </p:cNvSpPr>
            <p:nvPr/>
          </p:nvSpPr>
          <p:spPr bwMode="auto">
            <a:xfrm>
              <a:off x="2102" y="1800"/>
              <a:ext cx="22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r>
                <a:rPr lang="en-US" altLang="en-US">
                  <a:sym typeface="Symbol" panose="05050102010706020507" pitchFamily="18" charset="2"/>
                </a:rPr>
                <a:t>4</a:t>
              </a:r>
              <a:r>
                <a:rPr lang="en-US" altLang="zh-CN">
                  <a:sym typeface="Symbol" panose="05050102010706020507" pitchFamily="18" charset="2"/>
                </a:rPr>
                <a:t>sin</a:t>
              </a:r>
              <a:r>
                <a:rPr lang="en-US" altLang="zh-CN" i="1">
                  <a:sym typeface="Symbol" panose="05050102010706020507" pitchFamily="18" charset="2"/>
                </a:rPr>
                <a:t>  </a:t>
              </a:r>
              <a:r>
                <a:rPr lang="en-US" altLang="zh-CN">
                  <a:sym typeface="Symbol" panose="05050102010706020507" pitchFamily="18" charset="2"/>
                </a:rPr>
                <a:t>=–3sin</a:t>
              </a:r>
              <a:r>
                <a:rPr lang="en-US" altLang="zh-CN" i="1">
                  <a:sym typeface="Symbol" panose="05050102010706020507" pitchFamily="18" charset="2"/>
                </a:rPr>
                <a:t> </a:t>
              </a:r>
              <a:r>
                <a:rPr lang="en-US" altLang="zh-CN" baseline="-25000">
                  <a:sym typeface="Symbol" panose="05050102010706020507" pitchFamily="18" charset="2"/>
                </a:rPr>
                <a:t>3</a:t>
              </a:r>
              <a:r>
                <a:rPr lang="en-US" altLang="zh-CN">
                  <a:sym typeface="Symbol" panose="05050102010706020507" pitchFamily="18" charset="2"/>
                </a:rPr>
                <a:t>       (2)</a:t>
              </a:r>
              <a:endParaRPr lang="en-US" altLang="zh-CN" baseline="-25000">
                <a:sym typeface="Symbol" panose="05050102010706020507" pitchFamily="18" charset="2"/>
              </a:endParaRPr>
            </a:p>
          </p:txBody>
        </p:sp>
        <p:sp>
          <p:nvSpPr>
            <p:cNvPr id="93223" name="AutoShape 39"/>
            <p:cNvSpPr>
              <a:spLocks/>
            </p:cNvSpPr>
            <p:nvPr/>
          </p:nvSpPr>
          <p:spPr bwMode="auto">
            <a:xfrm>
              <a:off x="2016" y="1572"/>
              <a:ext cx="72" cy="468"/>
            </a:xfrm>
            <a:prstGeom prst="leftBrace">
              <a:avLst>
                <a:gd name="adj1" fmla="val 54167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93225" name="Text Box 41"/>
          <p:cNvSpPr txBox="1">
            <a:spLocks noChangeArrowheads="1"/>
          </p:cNvSpPr>
          <p:nvPr/>
        </p:nvSpPr>
        <p:spPr bwMode="auto">
          <a:xfrm>
            <a:off x="2593975" y="3554413"/>
            <a:ext cx="538797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FF"/>
                </a:solidFill>
              </a:rPr>
              <a:t>16</a:t>
            </a:r>
            <a:r>
              <a:rPr lang="en-US" altLang="en-US" i="1">
                <a:solidFill>
                  <a:srgbClr val="0000FF"/>
                </a:solidFill>
                <a:sym typeface="Symbol" panose="05050102010706020507" pitchFamily="18" charset="2"/>
              </a:rPr>
              <a:t> </a:t>
            </a:r>
            <a:r>
              <a:rPr lang="en-US" altLang="en-US">
                <a:solidFill>
                  <a:srgbClr val="0000FF"/>
                </a:solidFill>
                <a:sym typeface="Symbol" panose="05050102010706020507" pitchFamily="18" charset="2"/>
              </a:rPr>
              <a:t>=(2+3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cos</a:t>
            </a:r>
            <a:r>
              <a:rPr lang="en-US" altLang="zh-CN" i="1">
                <a:solidFill>
                  <a:srgbClr val="0000FF"/>
                </a:solidFill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olidFill>
                  <a:srgbClr val="0000FF"/>
                </a:solidFill>
                <a:sym typeface="Symbol" panose="05050102010706020507" pitchFamily="18" charset="2"/>
              </a:rPr>
              <a:t>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baseline="3000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+(–3sin</a:t>
            </a:r>
            <a:r>
              <a:rPr lang="en-US" altLang="zh-CN" i="1">
                <a:solidFill>
                  <a:srgbClr val="0000FF"/>
                </a:solidFill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olidFill>
                  <a:srgbClr val="0000FF"/>
                </a:solidFill>
                <a:sym typeface="Symbol" panose="05050102010706020507" pitchFamily="18" charset="2"/>
              </a:rPr>
              <a:t>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baseline="3000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endParaRPr lang="en-US" altLang="zh-CN">
              <a:solidFill>
                <a:srgbClr val="0000FF"/>
              </a:solidFill>
              <a:sym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     =4+12cos</a:t>
            </a:r>
            <a:r>
              <a:rPr lang="en-US" altLang="zh-CN" i="1">
                <a:solidFill>
                  <a:srgbClr val="0000FF"/>
                </a:solidFill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olidFill>
                  <a:srgbClr val="0000FF"/>
                </a:solidFill>
                <a:sym typeface="Symbol" panose="05050102010706020507" pitchFamily="18" charset="2"/>
              </a:rPr>
              <a:t>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+9(cos</a:t>
            </a:r>
            <a:r>
              <a:rPr lang="en-US" altLang="zh-CN" i="1">
                <a:solidFill>
                  <a:srgbClr val="0000FF"/>
                </a:solidFill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olidFill>
                  <a:srgbClr val="0000FF"/>
                </a:solidFill>
                <a:sym typeface="Symbol" panose="05050102010706020507" pitchFamily="18" charset="2"/>
              </a:rPr>
              <a:t>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baseline="3000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+9(sin</a:t>
            </a:r>
            <a:r>
              <a:rPr lang="en-US" altLang="zh-CN" i="1">
                <a:solidFill>
                  <a:srgbClr val="0000FF"/>
                </a:solidFill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olidFill>
                  <a:srgbClr val="0000FF"/>
                </a:solidFill>
                <a:sym typeface="Symbol" panose="05050102010706020507" pitchFamily="18" charset="2"/>
              </a:rPr>
              <a:t>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)</a:t>
            </a:r>
            <a:r>
              <a:rPr lang="en-US" altLang="zh-CN" baseline="30000">
                <a:solidFill>
                  <a:srgbClr val="0000FF"/>
                </a:solidFill>
                <a:sym typeface="Symbol" panose="05050102010706020507" pitchFamily="18" charset="2"/>
              </a:rPr>
              <a:t>2</a:t>
            </a:r>
            <a:endParaRPr lang="en-US" altLang="zh-CN">
              <a:solidFill>
                <a:srgbClr val="0000FF"/>
              </a:solidFill>
              <a:sym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     = 4+12cos</a:t>
            </a:r>
            <a:r>
              <a:rPr lang="en-US" altLang="zh-CN" i="1">
                <a:solidFill>
                  <a:srgbClr val="0000FF"/>
                </a:solidFill>
                <a:sym typeface="Symbol" panose="05050102010706020507" pitchFamily="18" charset="2"/>
              </a:rPr>
              <a:t> </a:t>
            </a:r>
            <a:r>
              <a:rPr lang="en-US" altLang="zh-CN" baseline="-25000">
                <a:solidFill>
                  <a:srgbClr val="0000FF"/>
                </a:solidFill>
                <a:sym typeface="Symbol" panose="05050102010706020507" pitchFamily="18" charset="2"/>
              </a:rPr>
              <a:t>3</a:t>
            </a:r>
            <a:r>
              <a:rPr lang="en-US" altLang="zh-CN">
                <a:solidFill>
                  <a:srgbClr val="0000FF"/>
                </a:solidFill>
                <a:sym typeface="Symbol" panose="05050102010706020507" pitchFamily="18" charset="2"/>
              </a:rPr>
              <a:t>+9</a:t>
            </a:r>
            <a:endParaRPr lang="en-US" altLang="zh-CN" baseline="-25000">
              <a:solidFill>
                <a:srgbClr val="0000FF"/>
              </a:solidFill>
              <a:sym typeface="Symbol" panose="05050102010706020507" pitchFamily="18" charset="2"/>
            </a:endParaRPr>
          </a:p>
        </p:txBody>
      </p:sp>
      <p:graphicFrame>
        <p:nvGraphicFramePr>
          <p:cNvPr id="93226" name="Object 42"/>
          <p:cNvGraphicFramePr>
            <a:graphicFrameLocks noChangeAspect="1"/>
          </p:cNvGraphicFramePr>
          <p:nvPr/>
        </p:nvGraphicFramePr>
        <p:xfrm>
          <a:off x="2597150" y="4910138"/>
          <a:ext cx="35306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1" name="公式" r:id="rId7" imgW="1765080" imgH="406080" progId="Equation.3">
                  <p:embed/>
                </p:oleObj>
              </mc:Choice>
              <mc:Fallback>
                <p:oleObj name="公式" r:id="rId7" imgW="1765080" imgH="4060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7150" y="4910138"/>
                        <a:ext cx="35306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27" name="Object 43"/>
          <p:cNvGraphicFramePr>
            <a:graphicFrameLocks noChangeAspect="1"/>
          </p:cNvGraphicFramePr>
          <p:nvPr/>
        </p:nvGraphicFramePr>
        <p:xfrm>
          <a:off x="1289050" y="5832475"/>
          <a:ext cx="581660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2" name="公式" r:id="rId9" imgW="2908080" imgH="241200" progId="Equation.3">
                  <p:embed/>
                </p:oleObj>
              </mc:Choice>
              <mc:Fallback>
                <p:oleObj name="公式" r:id="rId9" imgW="2908080" imgH="2412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9050" y="5832475"/>
                        <a:ext cx="5816600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228" name="Object 44"/>
          <p:cNvGraphicFramePr>
            <a:graphicFrameLocks noChangeAspect="1"/>
          </p:cNvGraphicFramePr>
          <p:nvPr/>
        </p:nvGraphicFramePr>
        <p:xfrm>
          <a:off x="2393950" y="0"/>
          <a:ext cx="33020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3" name="公式" r:id="rId11" imgW="1650960" imgH="444240" progId="Equation.3">
                  <p:embed/>
                </p:oleObj>
              </mc:Choice>
              <mc:Fallback>
                <p:oleObj name="公式" r:id="rId11" imgW="1650960" imgH="4442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0"/>
                        <a:ext cx="33020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0" name="Text Box 70"/>
          <p:cNvSpPr txBox="1">
            <a:spLocks noChangeArrowheads="1"/>
          </p:cNvSpPr>
          <p:nvPr/>
        </p:nvSpPr>
        <p:spPr bwMode="auto">
          <a:xfrm>
            <a:off x="193675" y="247650"/>
            <a:ext cx="644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/>
              <a:t>九 </a:t>
            </a:r>
            <a:r>
              <a:rPr lang="en-US" altLang="zh-CN"/>
              <a:t>.</a:t>
            </a:r>
            <a:endParaRPr lang="en-US" altLang="zh-CN" b="0"/>
          </a:p>
        </p:txBody>
      </p:sp>
      <p:grpSp>
        <p:nvGrpSpPr>
          <p:cNvPr id="92317" name="Group 157"/>
          <p:cNvGrpSpPr>
            <a:grpSpLocks/>
          </p:cNvGrpSpPr>
          <p:nvPr/>
        </p:nvGrpSpPr>
        <p:grpSpPr bwMode="auto">
          <a:xfrm>
            <a:off x="5078413" y="2495550"/>
            <a:ext cx="401637" cy="617538"/>
            <a:chOff x="2875" y="1572"/>
            <a:chExt cx="253" cy="389"/>
          </a:xfrm>
        </p:grpSpPr>
        <p:graphicFrame>
          <p:nvGraphicFramePr>
            <p:cNvPr id="92237" name="Object 77"/>
            <p:cNvGraphicFramePr>
              <a:graphicFrameLocks noChangeAspect="1"/>
            </p:cNvGraphicFramePr>
            <p:nvPr/>
          </p:nvGraphicFramePr>
          <p:xfrm>
            <a:off x="2875" y="1572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33" name="公式" r:id="rId3" imgW="164880" imgH="304560" progId="Equation.3">
                    <p:embed/>
                  </p:oleObj>
                </mc:Choice>
                <mc:Fallback>
                  <p:oleObj name="公式" r:id="rId3" imgW="164880" imgH="304560" progId="Equation.3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5" y="1572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39" name="Line 79"/>
            <p:cNvSpPr>
              <a:spLocks noChangeShapeType="1"/>
            </p:cNvSpPr>
            <p:nvPr/>
          </p:nvSpPr>
          <p:spPr bwMode="auto">
            <a:xfrm>
              <a:off x="3128" y="1664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2320" name="Group 160"/>
          <p:cNvGrpSpPr>
            <a:grpSpLocks/>
          </p:cNvGrpSpPr>
          <p:nvPr/>
        </p:nvGrpSpPr>
        <p:grpSpPr bwMode="auto">
          <a:xfrm>
            <a:off x="669925" y="3300413"/>
            <a:ext cx="8074025" cy="1406525"/>
            <a:chOff x="422" y="2079"/>
            <a:chExt cx="5086" cy="886"/>
          </a:xfrm>
        </p:grpSpPr>
        <p:sp>
          <p:nvSpPr>
            <p:cNvPr id="92233" name="Text Box 73"/>
            <p:cNvSpPr txBox="1">
              <a:spLocks noChangeArrowheads="1"/>
            </p:cNvSpPr>
            <p:nvPr/>
          </p:nvSpPr>
          <p:spPr bwMode="auto">
            <a:xfrm>
              <a:off x="422" y="2079"/>
              <a:ext cx="5086" cy="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just" eaLnBrk="1" hangingPunct="1">
                <a:lnSpc>
                  <a:spcPct val="120000"/>
                </a:lnSpc>
              </a:pPr>
              <a:r>
                <a:rPr lang="zh-CN" altLang="en-US"/>
                <a:t>正弦稳态电路如图示，已知电压表</a:t>
              </a:r>
              <a:r>
                <a:rPr lang="en-US" altLang="zh-CN"/>
                <a:t>V</a:t>
              </a:r>
              <a:r>
                <a:rPr lang="zh-CN" altLang="en-US"/>
                <a:t>读数为</a:t>
              </a:r>
              <a:r>
                <a:rPr lang="en-US" altLang="zh-CN"/>
                <a:t>220V</a:t>
              </a:r>
              <a:r>
                <a:rPr lang="zh-CN" altLang="en-US"/>
                <a:t>，</a:t>
              </a:r>
              <a:r>
                <a:rPr lang="en-US" altLang="zh-CN"/>
                <a:t>V</a:t>
              </a:r>
              <a:r>
                <a:rPr lang="en-US" altLang="zh-CN" baseline="-25000"/>
                <a:t>1</a:t>
              </a:r>
              <a:r>
                <a:rPr lang="zh-CN" altLang="en-US"/>
                <a:t>读数 为</a:t>
              </a:r>
              <a:r>
                <a:rPr lang="en-US" altLang="zh-CN"/>
                <a:t>100     V</a:t>
              </a:r>
              <a:r>
                <a:rPr lang="zh-CN" altLang="en-US"/>
                <a:t>，电流表</a:t>
              </a:r>
              <a:r>
                <a:rPr lang="en-US" altLang="zh-CN"/>
                <a:t>A</a:t>
              </a:r>
              <a:r>
                <a:rPr lang="en-US" altLang="zh-CN" baseline="-25000"/>
                <a:t>2</a:t>
              </a:r>
              <a:r>
                <a:rPr lang="zh-CN" altLang="zh-CN"/>
                <a:t>读数30</a:t>
              </a:r>
              <a:r>
                <a:rPr lang="en-US" altLang="zh-CN"/>
                <a:t>A</a:t>
              </a:r>
              <a:r>
                <a:rPr lang="zh-CN" altLang="en-US"/>
                <a:t>，</a:t>
              </a:r>
              <a:r>
                <a:rPr lang="en-US" altLang="zh-CN"/>
                <a:t>A</a:t>
              </a:r>
              <a:r>
                <a:rPr lang="en-US" altLang="zh-CN" baseline="-25000"/>
                <a:t>3</a:t>
              </a:r>
              <a:r>
                <a:rPr lang="zh-CN" altLang="zh-CN"/>
                <a:t>的读数 20</a:t>
              </a:r>
              <a:r>
                <a:rPr lang="en-US" altLang="zh-CN"/>
                <a:t>A </a:t>
              </a:r>
              <a:r>
                <a:rPr lang="zh-CN" altLang="en-US"/>
                <a:t>，</a:t>
              </a:r>
              <a:r>
                <a:rPr lang="zh-CN" altLang="zh-CN"/>
                <a:t>功率表读数1000</a:t>
              </a:r>
              <a:r>
                <a:rPr lang="en-US" altLang="zh-CN"/>
                <a:t>W(</a:t>
              </a:r>
              <a:r>
                <a:rPr lang="zh-CN" altLang="zh-CN"/>
                <a:t>平均功率)。求各元件参数</a:t>
              </a:r>
              <a:r>
                <a:rPr lang="en-US" altLang="zh-CN" i="1"/>
                <a:t>R</a:t>
              </a:r>
              <a:r>
                <a:rPr lang="zh-CN" altLang="en-US"/>
                <a:t>、</a:t>
              </a:r>
              <a:r>
                <a:rPr lang="en-US" altLang="zh-CN" i="1"/>
                <a:t>X</a:t>
              </a:r>
              <a:r>
                <a:rPr lang="en-US" altLang="zh-CN" baseline="-25000"/>
                <a:t>1</a:t>
              </a:r>
              <a:r>
                <a:rPr lang="zh-CN" altLang="en-US"/>
                <a:t>、</a:t>
              </a:r>
              <a:r>
                <a:rPr lang="en-US" altLang="zh-CN" i="1"/>
                <a:t>X</a:t>
              </a:r>
              <a:r>
                <a:rPr lang="en-US" altLang="zh-CN" baseline="-25000"/>
                <a:t>2</a:t>
              </a:r>
              <a:r>
                <a:rPr lang="zh-CN" altLang="zh-CN"/>
                <a:t>和</a:t>
              </a:r>
              <a:r>
                <a:rPr lang="en-US" altLang="zh-CN" i="1"/>
                <a:t>X</a:t>
              </a:r>
              <a:r>
                <a:rPr lang="en-US" altLang="zh-CN" baseline="-25000"/>
                <a:t>3</a:t>
              </a:r>
              <a:r>
                <a:rPr lang="zh-CN" altLang="en-US"/>
                <a:t>。</a:t>
              </a:r>
            </a:p>
          </p:txBody>
        </p:sp>
        <p:grpSp>
          <p:nvGrpSpPr>
            <p:cNvPr id="92261" name="Group 101"/>
            <p:cNvGrpSpPr>
              <a:grpSpLocks/>
            </p:cNvGrpSpPr>
            <p:nvPr/>
          </p:nvGrpSpPr>
          <p:grpSpPr bwMode="auto">
            <a:xfrm>
              <a:off x="976" y="2421"/>
              <a:ext cx="281" cy="288"/>
              <a:chOff x="3541" y="3340"/>
              <a:chExt cx="281" cy="288"/>
            </a:xfrm>
          </p:grpSpPr>
          <p:grpSp>
            <p:nvGrpSpPr>
              <p:cNvPr id="92259" name="Group 99"/>
              <p:cNvGrpSpPr>
                <a:grpSpLocks/>
              </p:cNvGrpSpPr>
              <p:nvPr/>
            </p:nvGrpSpPr>
            <p:grpSpPr bwMode="auto">
              <a:xfrm>
                <a:off x="3541" y="3366"/>
                <a:ext cx="278" cy="161"/>
                <a:chOff x="3541" y="3366"/>
                <a:chExt cx="278" cy="161"/>
              </a:xfrm>
            </p:grpSpPr>
            <p:sp>
              <p:nvSpPr>
                <p:cNvPr id="92256" name="Line 96"/>
                <p:cNvSpPr>
                  <a:spLocks noChangeShapeType="1"/>
                </p:cNvSpPr>
                <p:nvPr/>
              </p:nvSpPr>
              <p:spPr bwMode="auto">
                <a:xfrm>
                  <a:off x="3629" y="3366"/>
                  <a:ext cx="19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257" name="Line 97"/>
                <p:cNvSpPr>
                  <a:spLocks noChangeShapeType="1"/>
                </p:cNvSpPr>
                <p:nvPr/>
              </p:nvSpPr>
              <p:spPr bwMode="auto">
                <a:xfrm flipH="1">
                  <a:off x="3585" y="3366"/>
                  <a:ext cx="44" cy="161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92258" name="Line 98"/>
                <p:cNvSpPr>
                  <a:spLocks noChangeShapeType="1"/>
                </p:cNvSpPr>
                <p:nvPr/>
              </p:nvSpPr>
              <p:spPr bwMode="auto">
                <a:xfrm flipH="1" flipV="1">
                  <a:off x="3541" y="3454"/>
                  <a:ext cx="44" cy="7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92260" name="Text Box 100"/>
              <p:cNvSpPr txBox="1">
                <a:spLocks noChangeArrowheads="1"/>
              </p:cNvSpPr>
              <p:nvPr/>
            </p:nvSpPr>
            <p:spPr bwMode="auto">
              <a:xfrm>
                <a:off x="3610" y="3340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2</a:t>
                </a:r>
              </a:p>
            </p:txBody>
          </p:sp>
        </p:grpSp>
      </p:grpSp>
      <p:sp>
        <p:nvSpPr>
          <p:cNvPr id="92265" name="Text Box 105"/>
          <p:cNvSpPr txBox="1">
            <a:spLocks noChangeArrowheads="1"/>
          </p:cNvSpPr>
          <p:nvPr/>
        </p:nvSpPr>
        <p:spPr bwMode="auto">
          <a:xfrm>
            <a:off x="785813" y="4775200"/>
            <a:ext cx="2393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/>
              <a:t> </a:t>
            </a:r>
            <a:r>
              <a:rPr lang="zh-CN" altLang="en-US">
                <a:solidFill>
                  <a:srgbClr val="3333FF"/>
                </a:solidFill>
              </a:rPr>
              <a:t>用相量法，设：</a:t>
            </a:r>
          </a:p>
        </p:txBody>
      </p:sp>
      <p:graphicFrame>
        <p:nvGraphicFramePr>
          <p:cNvPr id="92266" name="Object 106"/>
          <p:cNvGraphicFramePr>
            <a:graphicFrameLocks noChangeAspect="1"/>
          </p:cNvGraphicFramePr>
          <p:nvPr/>
        </p:nvGraphicFramePr>
        <p:xfrm>
          <a:off x="3171825" y="4794250"/>
          <a:ext cx="19288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4" name="公式" r:id="rId5" imgW="965160" imgH="228600" progId="Equation.3">
                  <p:embed/>
                </p:oleObj>
              </mc:Choice>
              <mc:Fallback>
                <p:oleObj name="公式" r:id="rId5" imgW="965160" imgH="228600" progId="Equation.3">
                  <p:embed/>
                  <p:pic>
                    <p:nvPicPr>
                      <p:cNvPr id="0" name="Object 1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825" y="4794250"/>
                        <a:ext cx="192881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7" name="Text Box 107"/>
          <p:cNvSpPr txBox="1">
            <a:spLocks noChangeArrowheads="1"/>
          </p:cNvSpPr>
          <p:nvPr/>
        </p:nvSpPr>
        <p:spPr bwMode="auto">
          <a:xfrm>
            <a:off x="893763" y="5281613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3333FF"/>
                </a:solidFill>
              </a:rPr>
              <a:t>则：</a:t>
            </a:r>
          </a:p>
        </p:txBody>
      </p:sp>
      <p:graphicFrame>
        <p:nvGraphicFramePr>
          <p:cNvPr id="92268" name="Object 108"/>
          <p:cNvGraphicFramePr>
            <a:graphicFrameLocks noChangeAspect="1"/>
          </p:cNvGraphicFramePr>
          <p:nvPr/>
        </p:nvGraphicFramePr>
        <p:xfrm>
          <a:off x="1682750" y="5289550"/>
          <a:ext cx="74612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5" name="公式" r:id="rId7" imgW="3111480" imgH="241200" progId="Equation.3">
                  <p:embed/>
                </p:oleObj>
              </mc:Choice>
              <mc:Fallback>
                <p:oleObj name="公式" r:id="rId7" imgW="3111480" imgH="241200" progId="Equation.3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0" y="5289550"/>
                        <a:ext cx="746125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9" name="Object 109"/>
          <p:cNvGraphicFramePr>
            <a:graphicFrameLocks noChangeAspect="1"/>
          </p:cNvGraphicFramePr>
          <p:nvPr/>
        </p:nvGraphicFramePr>
        <p:xfrm>
          <a:off x="1638300" y="5897563"/>
          <a:ext cx="640397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6" name="公式" r:id="rId9" imgW="2692080" imgH="241200" progId="Equation.3">
                  <p:embed/>
                </p:oleObj>
              </mc:Choice>
              <mc:Fallback>
                <p:oleObj name="公式" r:id="rId9" imgW="2692080" imgH="24120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5897563"/>
                        <a:ext cx="6403975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12" name="Group 152"/>
          <p:cNvGrpSpPr>
            <a:grpSpLocks/>
          </p:cNvGrpSpPr>
          <p:nvPr/>
        </p:nvGrpSpPr>
        <p:grpSpPr bwMode="auto">
          <a:xfrm>
            <a:off x="944563" y="242888"/>
            <a:ext cx="5918200" cy="2924175"/>
            <a:chOff x="271" y="153"/>
            <a:chExt cx="3728" cy="1842"/>
          </a:xfrm>
        </p:grpSpPr>
        <p:sp>
          <p:nvSpPr>
            <p:cNvPr id="92205" name="Text Box 45"/>
            <p:cNvSpPr txBox="1">
              <a:spLocks noChangeArrowheads="1"/>
            </p:cNvSpPr>
            <p:nvPr/>
          </p:nvSpPr>
          <p:spPr bwMode="auto">
            <a:xfrm>
              <a:off x="1189" y="64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*</a:t>
              </a:r>
            </a:p>
          </p:txBody>
        </p:sp>
        <p:sp>
          <p:nvSpPr>
            <p:cNvPr id="92203" name="Line 43"/>
            <p:cNvSpPr>
              <a:spLocks noChangeShapeType="1"/>
            </p:cNvSpPr>
            <p:nvPr/>
          </p:nvSpPr>
          <p:spPr bwMode="auto">
            <a:xfrm>
              <a:off x="1511" y="417"/>
              <a:ext cx="0" cy="1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200" name="Line 40"/>
            <p:cNvSpPr>
              <a:spLocks noChangeShapeType="1"/>
            </p:cNvSpPr>
            <p:nvPr/>
          </p:nvSpPr>
          <p:spPr bwMode="auto">
            <a:xfrm flipH="1">
              <a:off x="1109" y="417"/>
              <a:ext cx="0" cy="1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95" name="Line 35"/>
            <p:cNvSpPr>
              <a:spLocks noChangeShapeType="1"/>
            </p:cNvSpPr>
            <p:nvPr/>
          </p:nvSpPr>
          <p:spPr bwMode="auto">
            <a:xfrm>
              <a:off x="1775" y="285"/>
              <a:ext cx="14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84" name="Line 24"/>
            <p:cNvSpPr>
              <a:spLocks noChangeShapeType="1"/>
            </p:cNvSpPr>
            <p:nvPr/>
          </p:nvSpPr>
          <p:spPr bwMode="auto">
            <a:xfrm>
              <a:off x="3227" y="693"/>
              <a:ext cx="6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83" name="Line 23"/>
            <p:cNvSpPr>
              <a:spLocks noChangeShapeType="1"/>
            </p:cNvSpPr>
            <p:nvPr/>
          </p:nvSpPr>
          <p:spPr bwMode="auto">
            <a:xfrm flipH="1">
              <a:off x="3827" y="693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81" name="Line 21"/>
            <p:cNvSpPr>
              <a:spLocks noChangeShapeType="1"/>
            </p:cNvSpPr>
            <p:nvPr/>
          </p:nvSpPr>
          <p:spPr bwMode="auto">
            <a:xfrm flipV="1">
              <a:off x="659" y="687"/>
              <a:ext cx="178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66" name="Oval 6"/>
            <p:cNvSpPr>
              <a:spLocks noChangeArrowheads="1"/>
            </p:cNvSpPr>
            <p:nvPr/>
          </p:nvSpPr>
          <p:spPr bwMode="auto">
            <a:xfrm>
              <a:off x="527" y="1209"/>
              <a:ext cx="264" cy="26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2170" name="Group 10"/>
            <p:cNvGrpSpPr>
              <a:grpSpLocks/>
            </p:cNvGrpSpPr>
            <p:nvPr/>
          </p:nvGrpSpPr>
          <p:grpSpPr bwMode="auto">
            <a:xfrm>
              <a:off x="983" y="1221"/>
              <a:ext cx="264" cy="288"/>
              <a:chOff x="3348" y="924"/>
              <a:chExt cx="264" cy="288"/>
            </a:xfrm>
          </p:grpSpPr>
          <p:sp>
            <p:nvSpPr>
              <p:cNvPr id="92167" name="Oval 7"/>
              <p:cNvSpPr>
                <a:spLocks noChangeArrowheads="1"/>
              </p:cNvSpPr>
              <p:nvPr/>
            </p:nvSpPr>
            <p:spPr bwMode="auto">
              <a:xfrm>
                <a:off x="3348" y="936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169" name="Text Box 9"/>
              <p:cNvSpPr txBox="1">
                <a:spLocks noChangeArrowheads="1"/>
              </p:cNvSpPr>
              <p:nvPr/>
            </p:nvSpPr>
            <p:spPr bwMode="auto">
              <a:xfrm>
                <a:off x="3353" y="924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V</a:t>
                </a:r>
              </a:p>
            </p:txBody>
          </p:sp>
        </p:grpSp>
        <p:grpSp>
          <p:nvGrpSpPr>
            <p:cNvPr id="92172" name="Group 12"/>
            <p:cNvGrpSpPr>
              <a:grpSpLocks/>
            </p:cNvGrpSpPr>
            <p:nvPr/>
          </p:nvGrpSpPr>
          <p:grpSpPr bwMode="auto">
            <a:xfrm>
              <a:off x="1368" y="560"/>
              <a:ext cx="308" cy="288"/>
              <a:chOff x="3721" y="239"/>
              <a:chExt cx="308" cy="288"/>
            </a:xfrm>
          </p:grpSpPr>
          <p:sp>
            <p:nvSpPr>
              <p:cNvPr id="92162" name="Oval 2"/>
              <p:cNvSpPr>
                <a:spLocks noChangeArrowheads="1"/>
              </p:cNvSpPr>
              <p:nvPr/>
            </p:nvSpPr>
            <p:spPr bwMode="auto">
              <a:xfrm>
                <a:off x="3744" y="252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171" name="Text Box 11"/>
              <p:cNvSpPr txBox="1">
                <a:spLocks noChangeArrowheads="1"/>
              </p:cNvSpPr>
              <p:nvPr/>
            </p:nvSpPr>
            <p:spPr bwMode="auto">
              <a:xfrm>
                <a:off x="3721" y="239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W</a:t>
                </a:r>
              </a:p>
            </p:txBody>
          </p:sp>
        </p:grpSp>
        <p:grpSp>
          <p:nvGrpSpPr>
            <p:cNvPr id="92293" name="Group 133"/>
            <p:cNvGrpSpPr>
              <a:grpSpLocks/>
            </p:cNvGrpSpPr>
            <p:nvPr/>
          </p:nvGrpSpPr>
          <p:grpSpPr bwMode="auto">
            <a:xfrm>
              <a:off x="2366" y="153"/>
              <a:ext cx="319" cy="288"/>
              <a:chOff x="2366" y="153"/>
              <a:chExt cx="319" cy="288"/>
            </a:xfrm>
          </p:grpSpPr>
          <p:sp>
            <p:nvSpPr>
              <p:cNvPr id="92165" name="Oval 5"/>
              <p:cNvSpPr>
                <a:spLocks noChangeArrowheads="1"/>
              </p:cNvSpPr>
              <p:nvPr/>
            </p:nvSpPr>
            <p:spPr bwMode="auto">
              <a:xfrm>
                <a:off x="2387" y="153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173" name="Text Box 13"/>
              <p:cNvSpPr txBox="1">
                <a:spLocks noChangeArrowheads="1"/>
              </p:cNvSpPr>
              <p:nvPr/>
            </p:nvSpPr>
            <p:spPr bwMode="auto">
              <a:xfrm>
                <a:off x="2366" y="153"/>
                <a:ext cx="3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V</a:t>
                </a:r>
                <a:r>
                  <a:rPr lang="en-US" altLang="zh-CN" sz="1600"/>
                  <a:t>1</a:t>
                </a:r>
                <a:endParaRPr lang="en-US" altLang="zh-CN"/>
              </a:p>
            </p:txBody>
          </p:sp>
        </p:grpSp>
        <p:sp>
          <p:nvSpPr>
            <p:cNvPr id="92168" name="Oval 8"/>
            <p:cNvSpPr>
              <a:spLocks noChangeArrowheads="1"/>
            </p:cNvSpPr>
            <p:nvPr/>
          </p:nvSpPr>
          <p:spPr bwMode="auto">
            <a:xfrm>
              <a:off x="3095" y="909"/>
              <a:ext cx="264" cy="264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75" name="Text Box 15"/>
            <p:cNvSpPr txBox="1">
              <a:spLocks noChangeArrowheads="1"/>
            </p:cNvSpPr>
            <p:nvPr/>
          </p:nvSpPr>
          <p:spPr bwMode="auto">
            <a:xfrm>
              <a:off x="3097" y="916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2000"/>
                <a:t>A</a:t>
              </a:r>
              <a:r>
                <a:rPr lang="en-US" altLang="zh-CN" sz="2000" baseline="-25000"/>
                <a:t>2</a:t>
              </a:r>
              <a:endParaRPr lang="en-US" altLang="zh-CN" sz="2000"/>
            </a:p>
          </p:txBody>
        </p:sp>
        <p:sp>
          <p:nvSpPr>
            <p:cNvPr id="92163" name="Oval 3"/>
            <p:cNvSpPr>
              <a:spLocks noChangeArrowheads="1"/>
            </p:cNvSpPr>
            <p:nvPr/>
          </p:nvSpPr>
          <p:spPr bwMode="auto">
            <a:xfrm>
              <a:off x="3689" y="909"/>
              <a:ext cx="272" cy="2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77" name="Text Box 17"/>
            <p:cNvSpPr txBox="1">
              <a:spLocks noChangeArrowheads="1"/>
            </p:cNvSpPr>
            <p:nvPr/>
          </p:nvSpPr>
          <p:spPr bwMode="auto">
            <a:xfrm>
              <a:off x="3680" y="897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A</a:t>
              </a:r>
              <a:r>
                <a:rPr lang="en-US" altLang="zh-CN" sz="1600"/>
                <a:t>3</a:t>
              </a:r>
              <a:endParaRPr lang="en-US" altLang="zh-CN"/>
            </a:p>
          </p:txBody>
        </p:sp>
        <p:sp>
          <p:nvSpPr>
            <p:cNvPr id="92179" name="Line 19"/>
            <p:cNvSpPr>
              <a:spLocks noChangeShapeType="1"/>
            </p:cNvSpPr>
            <p:nvPr/>
          </p:nvSpPr>
          <p:spPr bwMode="auto">
            <a:xfrm flipH="1">
              <a:off x="659" y="687"/>
              <a:ext cx="0" cy="13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82" name="Line 22"/>
            <p:cNvSpPr>
              <a:spLocks noChangeShapeType="1"/>
            </p:cNvSpPr>
            <p:nvPr/>
          </p:nvSpPr>
          <p:spPr bwMode="auto">
            <a:xfrm>
              <a:off x="653" y="1989"/>
              <a:ext cx="31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85" name="Rectangle 25"/>
            <p:cNvSpPr>
              <a:spLocks noChangeArrowheads="1"/>
            </p:cNvSpPr>
            <p:nvPr/>
          </p:nvSpPr>
          <p:spPr bwMode="auto">
            <a:xfrm>
              <a:off x="1979" y="627"/>
              <a:ext cx="300" cy="10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93" name="Line 33"/>
            <p:cNvSpPr>
              <a:spLocks noChangeShapeType="1"/>
            </p:cNvSpPr>
            <p:nvPr/>
          </p:nvSpPr>
          <p:spPr bwMode="auto">
            <a:xfrm>
              <a:off x="2891" y="693"/>
              <a:ext cx="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94" name="Line 34"/>
            <p:cNvSpPr>
              <a:spLocks noChangeShapeType="1"/>
            </p:cNvSpPr>
            <p:nvPr/>
          </p:nvSpPr>
          <p:spPr bwMode="auto">
            <a:xfrm flipV="1">
              <a:off x="1775" y="28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96" name="Line 36"/>
            <p:cNvSpPr>
              <a:spLocks noChangeShapeType="1"/>
            </p:cNvSpPr>
            <p:nvPr/>
          </p:nvSpPr>
          <p:spPr bwMode="auto">
            <a:xfrm flipV="1">
              <a:off x="3227" y="279"/>
              <a:ext cx="0" cy="4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98" name="Oval 38"/>
            <p:cNvSpPr>
              <a:spLocks noChangeArrowheads="1"/>
            </p:cNvSpPr>
            <p:nvPr/>
          </p:nvSpPr>
          <p:spPr bwMode="auto">
            <a:xfrm>
              <a:off x="3191" y="657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199" name="Oval 39"/>
            <p:cNvSpPr>
              <a:spLocks noChangeArrowheads="1"/>
            </p:cNvSpPr>
            <p:nvPr/>
          </p:nvSpPr>
          <p:spPr bwMode="auto">
            <a:xfrm>
              <a:off x="1739" y="651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202" name="Line 42"/>
            <p:cNvSpPr>
              <a:spLocks noChangeShapeType="1"/>
            </p:cNvSpPr>
            <p:nvPr/>
          </p:nvSpPr>
          <p:spPr bwMode="auto">
            <a:xfrm>
              <a:off x="1115" y="417"/>
              <a:ext cx="3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204" name="Text Box 44"/>
            <p:cNvSpPr txBox="1">
              <a:spLocks noChangeArrowheads="1"/>
            </p:cNvSpPr>
            <p:nvPr/>
          </p:nvSpPr>
          <p:spPr bwMode="auto">
            <a:xfrm>
              <a:off x="1333" y="39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*</a:t>
              </a:r>
            </a:p>
          </p:txBody>
        </p:sp>
        <p:sp>
          <p:nvSpPr>
            <p:cNvPr id="92215" name="Line 55"/>
            <p:cNvSpPr>
              <a:spLocks noChangeShapeType="1"/>
            </p:cNvSpPr>
            <p:nvPr/>
          </p:nvSpPr>
          <p:spPr bwMode="auto">
            <a:xfrm>
              <a:off x="3239" y="1779"/>
              <a:ext cx="0" cy="2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216" name="Line 56"/>
            <p:cNvSpPr>
              <a:spLocks noChangeShapeType="1"/>
            </p:cNvSpPr>
            <p:nvPr/>
          </p:nvSpPr>
          <p:spPr bwMode="auto">
            <a:xfrm>
              <a:off x="3683" y="1497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218" name="Line 58"/>
            <p:cNvSpPr>
              <a:spLocks noChangeShapeType="1"/>
            </p:cNvSpPr>
            <p:nvPr/>
          </p:nvSpPr>
          <p:spPr bwMode="auto">
            <a:xfrm>
              <a:off x="3827" y="1581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219" name="Text Box 59"/>
            <p:cNvSpPr txBox="1">
              <a:spLocks noChangeArrowheads="1"/>
            </p:cNvSpPr>
            <p:nvPr/>
          </p:nvSpPr>
          <p:spPr bwMode="auto">
            <a:xfrm>
              <a:off x="2001" y="717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</a:p>
          </p:txBody>
        </p:sp>
        <p:graphicFrame>
          <p:nvGraphicFramePr>
            <p:cNvPr id="92220" name="Object 60"/>
            <p:cNvGraphicFramePr>
              <a:graphicFrameLocks noChangeAspect="1"/>
            </p:cNvGraphicFramePr>
            <p:nvPr/>
          </p:nvGraphicFramePr>
          <p:xfrm>
            <a:off x="2890" y="1381"/>
            <a:ext cx="356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37" name="公式" r:id="rId11" imgW="279360" imgH="215640" progId="Equation.3">
                    <p:embed/>
                  </p:oleObj>
                </mc:Choice>
                <mc:Fallback>
                  <p:oleObj name="公式" r:id="rId11" imgW="279360" imgH="215640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0" y="1381"/>
                          <a:ext cx="356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21" name="Object 61"/>
            <p:cNvGraphicFramePr>
              <a:graphicFrameLocks noChangeAspect="1"/>
            </p:cNvGraphicFramePr>
            <p:nvPr/>
          </p:nvGraphicFramePr>
          <p:xfrm>
            <a:off x="2507" y="715"/>
            <a:ext cx="338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38" name="公式" r:id="rId13" imgW="266400" imgH="215640" progId="Equation.3">
                    <p:embed/>
                  </p:oleObj>
                </mc:Choice>
                <mc:Fallback>
                  <p:oleObj name="公式" r:id="rId13" imgW="266400" imgH="215640" progId="Equation.3">
                    <p:embed/>
                    <p:pic>
                      <p:nvPicPr>
                        <p:cNvPr id="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7" y="715"/>
                          <a:ext cx="338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22" name="Object 62"/>
            <p:cNvGraphicFramePr>
              <a:graphicFrameLocks noChangeAspect="1"/>
            </p:cNvGraphicFramePr>
            <p:nvPr/>
          </p:nvGraphicFramePr>
          <p:xfrm>
            <a:off x="3352" y="1227"/>
            <a:ext cx="49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39" name="公式" r:id="rId15" imgW="393480" imgH="228600" progId="Equation.3">
                    <p:embed/>
                  </p:oleObj>
                </mc:Choice>
                <mc:Fallback>
                  <p:oleObj name="公式" r:id="rId15" imgW="393480" imgH="228600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2" y="1227"/>
                          <a:ext cx="49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32" name="Oval 72"/>
            <p:cNvSpPr>
              <a:spLocks noChangeArrowheads="1"/>
            </p:cNvSpPr>
            <p:nvPr/>
          </p:nvSpPr>
          <p:spPr bwMode="auto">
            <a:xfrm>
              <a:off x="1073" y="657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2280" name="Object 120"/>
            <p:cNvGraphicFramePr>
              <a:graphicFrameLocks noChangeAspect="1"/>
            </p:cNvGraphicFramePr>
            <p:nvPr/>
          </p:nvGraphicFramePr>
          <p:xfrm>
            <a:off x="271" y="1190"/>
            <a:ext cx="242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0" name="公式" r:id="rId17" imgW="190440" imgH="241200" progId="Equation.3">
                    <p:embed/>
                  </p:oleObj>
                </mc:Choice>
                <mc:Fallback>
                  <p:oleObj name="公式" r:id="rId17" imgW="190440" imgH="241200" progId="Equation.3">
                    <p:embed/>
                    <p:pic>
                      <p:nvPicPr>
                        <p:cNvPr id="0" name="Object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" y="1190"/>
                          <a:ext cx="242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2284" name="Group 124"/>
            <p:cNvGrpSpPr>
              <a:grpSpLocks/>
            </p:cNvGrpSpPr>
            <p:nvPr/>
          </p:nvGrpSpPr>
          <p:grpSpPr bwMode="auto">
            <a:xfrm>
              <a:off x="2431" y="648"/>
              <a:ext cx="460" cy="57"/>
              <a:chOff x="666" y="1872"/>
              <a:chExt cx="489" cy="60"/>
            </a:xfrm>
          </p:grpSpPr>
          <p:sp>
            <p:nvSpPr>
              <p:cNvPr id="92285" name="Freeform 125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286" name="Freeform 126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287" name="Freeform 127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288" name="Freeform 128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2294" name="Group 134"/>
            <p:cNvGrpSpPr>
              <a:grpSpLocks/>
            </p:cNvGrpSpPr>
            <p:nvPr/>
          </p:nvGrpSpPr>
          <p:grpSpPr bwMode="auto">
            <a:xfrm rot="5400000">
              <a:off x="3031" y="1518"/>
              <a:ext cx="460" cy="57"/>
              <a:chOff x="666" y="1872"/>
              <a:chExt cx="489" cy="60"/>
            </a:xfrm>
          </p:grpSpPr>
          <p:sp>
            <p:nvSpPr>
              <p:cNvPr id="92295" name="Freeform 135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296" name="Freeform 136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297" name="Freeform 137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2298" name="Freeform 138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2299" name="Line 139"/>
            <p:cNvSpPr>
              <a:spLocks noChangeShapeType="1"/>
            </p:cNvSpPr>
            <p:nvPr/>
          </p:nvSpPr>
          <p:spPr bwMode="auto">
            <a:xfrm>
              <a:off x="3683" y="1581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2300" name="Text Box 140"/>
            <p:cNvSpPr txBox="1">
              <a:spLocks noChangeArrowheads="1"/>
            </p:cNvSpPr>
            <p:nvPr/>
          </p:nvSpPr>
          <p:spPr bwMode="auto">
            <a:xfrm>
              <a:off x="455" y="95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2301" name="Text Box 141"/>
            <p:cNvSpPr txBox="1">
              <a:spLocks noChangeArrowheads="1"/>
            </p:cNvSpPr>
            <p:nvPr/>
          </p:nvSpPr>
          <p:spPr bwMode="auto">
            <a:xfrm>
              <a:off x="446" y="143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92305" name="Group 145"/>
          <p:cNvGrpSpPr>
            <a:grpSpLocks/>
          </p:cNvGrpSpPr>
          <p:nvPr/>
        </p:nvGrpSpPr>
        <p:grpSpPr bwMode="auto">
          <a:xfrm>
            <a:off x="6837363" y="1076325"/>
            <a:ext cx="458787" cy="2038350"/>
            <a:chOff x="3983" y="726"/>
            <a:chExt cx="289" cy="1284"/>
          </a:xfrm>
        </p:grpSpPr>
        <p:graphicFrame>
          <p:nvGraphicFramePr>
            <p:cNvPr id="92302" name="Object 142"/>
            <p:cNvGraphicFramePr>
              <a:graphicFrameLocks noChangeAspect="1"/>
            </p:cNvGraphicFramePr>
            <p:nvPr/>
          </p:nvGraphicFramePr>
          <p:xfrm>
            <a:off x="4000" y="1257"/>
            <a:ext cx="272" cy="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1" name="公式" r:id="rId19" imgW="215640" imgH="228600" progId="Equation.3">
                    <p:embed/>
                  </p:oleObj>
                </mc:Choice>
                <mc:Fallback>
                  <p:oleObj name="公式" r:id="rId19" imgW="215640" imgH="228600" progId="Equation.3">
                    <p:embed/>
                    <p:pic>
                      <p:nvPicPr>
                        <p:cNvPr id="0" name="Object 1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" y="1257"/>
                          <a:ext cx="272" cy="2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303" name="Text Box 143"/>
            <p:cNvSpPr txBox="1">
              <a:spLocks noChangeArrowheads="1"/>
            </p:cNvSpPr>
            <p:nvPr/>
          </p:nvSpPr>
          <p:spPr bwMode="auto">
            <a:xfrm>
              <a:off x="3983" y="72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92304" name="Text Box 144"/>
            <p:cNvSpPr txBox="1">
              <a:spLocks noChangeArrowheads="1"/>
            </p:cNvSpPr>
            <p:nvPr/>
          </p:nvSpPr>
          <p:spPr bwMode="auto">
            <a:xfrm>
              <a:off x="3986" y="172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–</a:t>
              </a:r>
            </a:p>
          </p:txBody>
        </p:sp>
      </p:grpSp>
      <p:grpSp>
        <p:nvGrpSpPr>
          <p:cNvPr id="92319" name="Group 159"/>
          <p:cNvGrpSpPr>
            <a:grpSpLocks/>
          </p:cNvGrpSpPr>
          <p:nvPr/>
        </p:nvGrpSpPr>
        <p:grpSpPr bwMode="auto">
          <a:xfrm>
            <a:off x="3408363" y="1409700"/>
            <a:ext cx="1846262" cy="558800"/>
            <a:chOff x="1823" y="888"/>
            <a:chExt cx="1163" cy="352"/>
          </a:xfrm>
        </p:grpSpPr>
        <p:graphicFrame>
          <p:nvGraphicFramePr>
            <p:cNvPr id="92307" name="Object 147"/>
            <p:cNvGraphicFramePr>
              <a:graphicFrameLocks noChangeAspect="1"/>
            </p:cNvGraphicFramePr>
            <p:nvPr/>
          </p:nvGraphicFramePr>
          <p:xfrm>
            <a:off x="2316" y="951"/>
            <a:ext cx="255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2" name="公式" r:id="rId21" imgW="203040" imgH="228600" progId="Equation.3">
                    <p:embed/>
                  </p:oleObj>
                </mc:Choice>
                <mc:Fallback>
                  <p:oleObj name="公式" r:id="rId21" imgW="203040" imgH="228600" progId="Equation.3">
                    <p:embed/>
                    <p:pic>
                      <p:nvPicPr>
                        <p:cNvPr id="0" name="Object 1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951"/>
                          <a:ext cx="255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308" name="Text Box 148"/>
            <p:cNvSpPr txBox="1">
              <a:spLocks noChangeArrowheads="1"/>
            </p:cNvSpPr>
            <p:nvPr/>
          </p:nvSpPr>
          <p:spPr bwMode="auto">
            <a:xfrm>
              <a:off x="1823" y="88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92309" name="Text Box 149"/>
            <p:cNvSpPr txBox="1">
              <a:spLocks noChangeArrowheads="1"/>
            </p:cNvSpPr>
            <p:nvPr/>
          </p:nvSpPr>
          <p:spPr bwMode="auto">
            <a:xfrm>
              <a:off x="2774" y="88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–</a:t>
              </a:r>
            </a:p>
          </p:txBody>
        </p:sp>
      </p:grpSp>
      <p:grpSp>
        <p:nvGrpSpPr>
          <p:cNvPr id="92318" name="Group 158"/>
          <p:cNvGrpSpPr>
            <a:grpSpLocks/>
          </p:cNvGrpSpPr>
          <p:nvPr/>
        </p:nvGrpSpPr>
        <p:grpSpPr bwMode="auto">
          <a:xfrm>
            <a:off x="5992813" y="2514600"/>
            <a:ext cx="420687" cy="601663"/>
            <a:chOff x="3451" y="1584"/>
            <a:chExt cx="265" cy="379"/>
          </a:xfrm>
        </p:grpSpPr>
        <p:sp>
          <p:nvSpPr>
            <p:cNvPr id="92311" name="Line 151"/>
            <p:cNvSpPr>
              <a:spLocks noChangeShapeType="1"/>
            </p:cNvSpPr>
            <p:nvPr/>
          </p:nvSpPr>
          <p:spPr bwMode="auto">
            <a:xfrm>
              <a:off x="3716" y="1664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2313" name="Object 153"/>
            <p:cNvGraphicFramePr>
              <a:graphicFrameLocks noChangeAspect="1"/>
            </p:cNvGraphicFramePr>
            <p:nvPr/>
          </p:nvGraphicFramePr>
          <p:xfrm>
            <a:off x="3451" y="1584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3" name="公式" r:id="rId23" imgW="164880" imgH="304560" progId="Equation.3">
                    <p:embed/>
                  </p:oleObj>
                </mc:Choice>
                <mc:Fallback>
                  <p:oleObj name="公式" r:id="rId23" imgW="164880" imgH="304560" progId="Equation.3">
                    <p:embed/>
                    <p:pic>
                      <p:nvPicPr>
                        <p:cNvPr id="0" name="Object 1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1" y="1584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316" name="Group 156"/>
          <p:cNvGrpSpPr>
            <a:grpSpLocks/>
          </p:cNvGrpSpPr>
          <p:nvPr/>
        </p:nvGrpSpPr>
        <p:grpSpPr bwMode="auto">
          <a:xfrm>
            <a:off x="1624013" y="285750"/>
            <a:ext cx="471487" cy="630238"/>
            <a:chOff x="699" y="180"/>
            <a:chExt cx="297" cy="397"/>
          </a:xfrm>
        </p:grpSpPr>
        <p:sp>
          <p:nvSpPr>
            <p:cNvPr id="92314" name="Line 154"/>
            <p:cNvSpPr>
              <a:spLocks noChangeShapeType="1"/>
            </p:cNvSpPr>
            <p:nvPr/>
          </p:nvSpPr>
          <p:spPr bwMode="auto">
            <a:xfrm rot="-5400000">
              <a:off x="848" y="428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2315" name="Object 155"/>
            <p:cNvGraphicFramePr>
              <a:graphicFrameLocks noChangeAspect="1"/>
            </p:cNvGraphicFramePr>
            <p:nvPr/>
          </p:nvGraphicFramePr>
          <p:xfrm>
            <a:off x="751" y="180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44" name="公式" r:id="rId25" imgW="164880" imgH="304560" progId="Equation.3">
                    <p:embed/>
                  </p:oleObj>
                </mc:Choice>
                <mc:Fallback>
                  <p:oleObj name="公式" r:id="rId25" imgW="164880" imgH="304560" progId="Equation.3">
                    <p:embed/>
                    <p:pic>
                      <p:nvPicPr>
                        <p:cNvPr id="0" name="Object 1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1" y="180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2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5" grpId="0"/>
      <p:bldP spid="922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298" name="Object 90"/>
          <p:cNvGraphicFramePr>
            <a:graphicFrameLocks noChangeAspect="1"/>
          </p:cNvGraphicFramePr>
          <p:nvPr/>
        </p:nvGraphicFramePr>
        <p:xfrm>
          <a:off x="373063" y="3470275"/>
          <a:ext cx="546258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0" name="公式" r:id="rId3" imgW="2730240" imgH="317160" progId="Equation.3">
                  <p:embed/>
                </p:oleObj>
              </mc:Choice>
              <mc:Fallback>
                <p:oleObj name="公式" r:id="rId3" imgW="2730240" imgH="31716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3" y="3470275"/>
                        <a:ext cx="5462587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4311" name="Group 103"/>
          <p:cNvGrpSpPr>
            <a:grpSpLocks/>
          </p:cNvGrpSpPr>
          <p:nvPr/>
        </p:nvGrpSpPr>
        <p:grpSpPr bwMode="auto">
          <a:xfrm>
            <a:off x="284163" y="2541588"/>
            <a:ext cx="8094662" cy="939800"/>
            <a:chOff x="131" y="1853"/>
            <a:chExt cx="5099" cy="592"/>
          </a:xfrm>
        </p:grpSpPr>
        <p:sp>
          <p:nvSpPr>
            <p:cNvPr id="94296" name="Text Box 88"/>
            <p:cNvSpPr txBox="1">
              <a:spLocks noChangeArrowheads="1"/>
            </p:cNvSpPr>
            <p:nvPr/>
          </p:nvSpPr>
          <p:spPr bwMode="auto">
            <a:xfrm>
              <a:off x="131" y="1979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zh-CN" altLang="en-US"/>
                <a:t>设：</a:t>
              </a:r>
            </a:p>
          </p:txBody>
        </p:sp>
        <p:graphicFrame>
          <p:nvGraphicFramePr>
            <p:cNvPr id="94297" name="Object 89"/>
            <p:cNvGraphicFramePr>
              <a:graphicFrameLocks noChangeAspect="1"/>
            </p:cNvGraphicFramePr>
            <p:nvPr/>
          </p:nvGraphicFramePr>
          <p:xfrm>
            <a:off x="535" y="2011"/>
            <a:ext cx="2206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01" name="公式" r:id="rId5" imgW="1739880" imgH="253800" progId="Equation.3">
                    <p:embed/>
                  </p:oleObj>
                </mc:Choice>
                <mc:Fallback>
                  <p:oleObj name="公式" r:id="rId5" imgW="1739880" imgH="253800" progId="Equation.3">
                    <p:embed/>
                    <p:pic>
                      <p:nvPicPr>
                        <p:cNvPr id="0" name="Object 8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5" y="2011"/>
                          <a:ext cx="2206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299" name="Object 91"/>
            <p:cNvGraphicFramePr>
              <a:graphicFrameLocks noChangeAspect="1"/>
            </p:cNvGraphicFramePr>
            <p:nvPr/>
          </p:nvGraphicFramePr>
          <p:xfrm>
            <a:off x="2877" y="1853"/>
            <a:ext cx="2353" cy="5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02" name="公式" r:id="rId7" imgW="1866600" imgH="469800" progId="Equation.3">
                    <p:embed/>
                  </p:oleObj>
                </mc:Choice>
                <mc:Fallback>
                  <p:oleObj name="公式" r:id="rId7" imgW="1866600" imgH="46980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7" y="1853"/>
                          <a:ext cx="2353" cy="5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300" name="Text Box 92"/>
            <p:cNvSpPr txBox="1">
              <a:spLocks noChangeArrowheads="1"/>
            </p:cNvSpPr>
            <p:nvPr/>
          </p:nvSpPr>
          <p:spPr bwMode="auto">
            <a:xfrm>
              <a:off x="2510" y="1992"/>
              <a:ext cx="3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zh-CN" altLang="en-US"/>
                <a:t>则</a:t>
              </a:r>
            </a:p>
          </p:txBody>
        </p:sp>
      </p:grpSp>
      <p:graphicFrame>
        <p:nvGraphicFramePr>
          <p:cNvPr id="94301" name="Object 93"/>
          <p:cNvGraphicFramePr>
            <a:graphicFrameLocks noChangeAspect="1"/>
          </p:cNvGraphicFramePr>
          <p:nvPr/>
        </p:nvGraphicFramePr>
        <p:xfrm>
          <a:off x="6053138" y="3449638"/>
          <a:ext cx="25908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3" name="公式" r:id="rId9" imgW="1295280" imgH="406080" progId="Equation.3">
                  <p:embed/>
                </p:oleObj>
              </mc:Choice>
              <mc:Fallback>
                <p:oleObj name="公式" r:id="rId9" imgW="1295280" imgH="40608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3138" y="3449638"/>
                        <a:ext cx="25908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02" name="Object 94"/>
          <p:cNvGraphicFramePr>
            <a:graphicFrameLocks noChangeAspect="1"/>
          </p:cNvGraphicFramePr>
          <p:nvPr/>
        </p:nvGraphicFramePr>
        <p:xfrm>
          <a:off x="638175" y="4246563"/>
          <a:ext cx="66563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4" name="公式" r:id="rId11" imgW="3301920" imgH="241200" progId="Equation.3">
                  <p:embed/>
                </p:oleObj>
              </mc:Choice>
              <mc:Fallback>
                <p:oleObj name="公式" r:id="rId11" imgW="3301920" imgH="24120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175" y="4246563"/>
                        <a:ext cx="665638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06" name="Object 98"/>
          <p:cNvGraphicFramePr>
            <a:graphicFrameLocks noChangeAspect="1"/>
          </p:cNvGraphicFramePr>
          <p:nvPr/>
        </p:nvGraphicFramePr>
        <p:xfrm>
          <a:off x="871538" y="4846638"/>
          <a:ext cx="644525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5" name="公式" r:id="rId13" imgW="3200400" imgH="241200" progId="Equation.3">
                  <p:embed/>
                </p:oleObj>
              </mc:Choice>
              <mc:Fallback>
                <p:oleObj name="公式" r:id="rId13" imgW="3200400" imgH="241200" progId="Equation.3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538" y="4846638"/>
                        <a:ext cx="644525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07" name="Object 99"/>
          <p:cNvGraphicFramePr>
            <a:graphicFrameLocks noChangeAspect="1"/>
          </p:cNvGraphicFramePr>
          <p:nvPr/>
        </p:nvGraphicFramePr>
        <p:xfrm>
          <a:off x="803275" y="5437188"/>
          <a:ext cx="7572375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6" name="公式" r:id="rId15" imgW="3784320" imgH="279360" progId="Equation.3">
                  <p:embed/>
                </p:oleObj>
              </mc:Choice>
              <mc:Fallback>
                <p:oleObj name="公式" r:id="rId15" imgW="3784320" imgH="279360" progId="Equation.3">
                  <p:embed/>
                  <p:pic>
                    <p:nvPicPr>
                      <p:cNvPr id="0" name="Object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275" y="5437188"/>
                        <a:ext cx="7572375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308" name="Object 100"/>
          <p:cNvGraphicFramePr>
            <a:graphicFrameLocks noChangeAspect="1"/>
          </p:cNvGraphicFramePr>
          <p:nvPr/>
        </p:nvGraphicFramePr>
        <p:xfrm>
          <a:off x="822325" y="6148388"/>
          <a:ext cx="7493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7" name="公式" r:id="rId17" imgW="3746160" imgH="228600" progId="Equation.3">
                  <p:embed/>
                </p:oleObj>
              </mc:Choice>
              <mc:Fallback>
                <p:oleObj name="公式" r:id="rId17" imgW="3746160" imgH="228600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6148388"/>
                        <a:ext cx="7493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4312" name="Group 104"/>
          <p:cNvGrpSpPr>
            <a:grpSpLocks/>
          </p:cNvGrpSpPr>
          <p:nvPr/>
        </p:nvGrpSpPr>
        <p:grpSpPr bwMode="auto">
          <a:xfrm>
            <a:off x="3802063" y="1828800"/>
            <a:ext cx="401637" cy="617538"/>
            <a:chOff x="2875" y="1572"/>
            <a:chExt cx="253" cy="389"/>
          </a:xfrm>
        </p:grpSpPr>
        <p:graphicFrame>
          <p:nvGraphicFramePr>
            <p:cNvPr id="94313" name="Object 105"/>
            <p:cNvGraphicFramePr>
              <a:graphicFrameLocks noChangeAspect="1"/>
            </p:cNvGraphicFramePr>
            <p:nvPr/>
          </p:nvGraphicFramePr>
          <p:xfrm>
            <a:off x="2875" y="1572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08" name="公式" r:id="rId19" imgW="164880" imgH="304560" progId="Equation.3">
                    <p:embed/>
                  </p:oleObj>
                </mc:Choice>
                <mc:Fallback>
                  <p:oleObj name="公式" r:id="rId19" imgW="164880" imgH="30456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5" y="1572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314" name="Line 106"/>
            <p:cNvSpPr>
              <a:spLocks noChangeShapeType="1"/>
            </p:cNvSpPr>
            <p:nvPr/>
          </p:nvSpPr>
          <p:spPr bwMode="auto">
            <a:xfrm>
              <a:off x="3128" y="1664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4315" name="Group 107"/>
          <p:cNvGrpSpPr>
            <a:grpSpLocks/>
          </p:cNvGrpSpPr>
          <p:nvPr/>
        </p:nvGrpSpPr>
        <p:grpSpPr bwMode="auto">
          <a:xfrm>
            <a:off x="601663" y="109538"/>
            <a:ext cx="4730750" cy="2339975"/>
            <a:chOff x="271" y="153"/>
            <a:chExt cx="3727" cy="1842"/>
          </a:xfrm>
        </p:grpSpPr>
        <p:sp>
          <p:nvSpPr>
            <p:cNvPr id="94316" name="Text Box 108"/>
            <p:cNvSpPr txBox="1">
              <a:spLocks noChangeArrowheads="1"/>
            </p:cNvSpPr>
            <p:nvPr/>
          </p:nvSpPr>
          <p:spPr bwMode="auto">
            <a:xfrm>
              <a:off x="1163" y="609"/>
              <a:ext cx="26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*</a:t>
              </a:r>
            </a:p>
          </p:txBody>
        </p:sp>
        <p:sp>
          <p:nvSpPr>
            <p:cNvPr id="94317" name="Line 109"/>
            <p:cNvSpPr>
              <a:spLocks noChangeShapeType="1"/>
            </p:cNvSpPr>
            <p:nvPr/>
          </p:nvSpPr>
          <p:spPr bwMode="auto">
            <a:xfrm>
              <a:off x="1511" y="417"/>
              <a:ext cx="0" cy="1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18" name="Line 110"/>
            <p:cNvSpPr>
              <a:spLocks noChangeShapeType="1"/>
            </p:cNvSpPr>
            <p:nvPr/>
          </p:nvSpPr>
          <p:spPr bwMode="auto">
            <a:xfrm flipH="1">
              <a:off x="1109" y="417"/>
              <a:ext cx="0" cy="1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19" name="Line 111"/>
            <p:cNvSpPr>
              <a:spLocks noChangeShapeType="1"/>
            </p:cNvSpPr>
            <p:nvPr/>
          </p:nvSpPr>
          <p:spPr bwMode="auto">
            <a:xfrm>
              <a:off x="1775" y="285"/>
              <a:ext cx="14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20" name="Line 112"/>
            <p:cNvSpPr>
              <a:spLocks noChangeShapeType="1"/>
            </p:cNvSpPr>
            <p:nvPr/>
          </p:nvSpPr>
          <p:spPr bwMode="auto">
            <a:xfrm>
              <a:off x="3227" y="693"/>
              <a:ext cx="6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21" name="Line 113"/>
            <p:cNvSpPr>
              <a:spLocks noChangeShapeType="1"/>
            </p:cNvSpPr>
            <p:nvPr/>
          </p:nvSpPr>
          <p:spPr bwMode="auto">
            <a:xfrm flipH="1">
              <a:off x="3827" y="693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22" name="Line 114"/>
            <p:cNvSpPr>
              <a:spLocks noChangeShapeType="1"/>
            </p:cNvSpPr>
            <p:nvPr/>
          </p:nvSpPr>
          <p:spPr bwMode="auto">
            <a:xfrm flipV="1">
              <a:off x="659" y="687"/>
              <a:ext cx="178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23" name="Oval 115"/>
            <p:cNvSpPr>
              <a:spLocks noChangeArrowheads="1"/>
            </p:cNvSpPr>
            <p:nvPr/>
          </p:nvSpPr>
          <p:spPr bwMode="auto">
            <a:xfrm>
              <a:off x="527" y="1209"/>
              <a:ext cx="264" cy="26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4324" name="Group 116"/>
            <p:cNvGrpSpPr>
              <a:grpSpLocks/>
            </p:cNvGrpSpPr>
            <p:nvPr/>
          </p:nvGrpSpPr>
          <p:grpSpPr bwMode="auto">
            <a:xfrm>
              <a:off x="956" y="1185"/>
              <a:ext cx="319" cy="360"/>
              <a:chOff x="3321" y="888"/>
              <a:chExt cx="319" cy="360"/>
            </a:xfrm>
          </p:grpSpPr>
          <p:sp>
            <p:nvSpPr>
              <p:cNvPr id="94325" name="Oval 117"/>
              <p:cNvSpPr>
                <a:spLocks noChangeArrowheads="1"/>
              </p:cNvSpPr>
              <p:nvPr/>
            </p:nvSpPr>
            <p:spPr bwMode="auto">
              <a:xfrm>
                <a:off x="3348" y="936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26" name="Text Box 118"/>
              <p:cNvSpPr txBox="1">
                <a:spLocks noChangeArrowheads="1"/>
              </p:cNvSpPr>
              <p:nvPr/>
            </p:nvSpPr>
            <p:spPr bwMode="auto">
              <a:xfrm>
                <a:off x="3321" y="888"/>
                <a:ext cx="319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V</a:t>
                </a:r>
              </a:p>
            </p:txBody>
          </p:sp>
        </p:grpSp>
        <p:grpSp>
          <p:nvGrpSpPr>
            <p:cNvPr id="94327" name="Group 119"/>
            <p:cNvGrpSpPr>
              <a:grpSpLocks/>
            </p:cNvGrpSpPr>
            <p:nvPr/>
          </p:nvGrpSpPr>
          <p:grpSpPr bwMode="auto">
            <a:xfrm>
              <a:off x="1379" y="573"/>
              <a:ext cx="285" cy="264"/>
              <a:chOff x="3732" y="252"/>
              <a:chExt cx="285" cy="264"/>
            </a:xfrm>
          </p:grpSpPr>
          <p:sp>
            <p:nvSpPr>
              <p:cNvPr id="94328" name="Oval 120"/>
              <p:cNvSpPr>
                <a:spLocks noChangeArrowheads="1"/>
              </p:cNvSpPr>
              <p:nvPr/>
            </p:nvSpPr>
            <p:spPr bwMode="auto">
              <a:xfrm>
                <a:off x="3744" y="252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29" name="Text Box 121"/>
              <p:cNvSpPr txBox="1">
                <a:spLocks noChangeArrowheads="1"/>
              </p:cNvSpPr>
              <p:nvPr/>
            </p:nvSpPr>
            <p:spPr bwMode="auto">
              <a:xfrm>
                <a:off x="3732" y="263"/>
                <a:ext cx="285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 sz="1400"/>
                  <a:t>W</a:t>
                </a:r>
                <a:endParaRPr lang="en-US" altLang="zh-CN"/>
              </a:p>
            </p:txBody>
          </p:sp>
        </p:grpSp>
        <p:grpSp>
          <p:nvGrpSpPr>
            <p:cNvPr id="94330" name="Group 122"/>
            <p:cNvGrpSpPr>
              <a:grpSpLocks/>
            </p:cNvGrpSpPr>
            <p:nvPr/>
          </p:nvGrpSpPr>
          <p:grpSpPr bwMode="auto">
            <a:xfrm>
              <a:off x="2366" y="153"/>
              <a:ext cx="319" cy="264"/>
              <a:chOff x="2366" y="153"/>
              <a:chExt cx="319" cy="264"/>
            </a:xfrm>
          </p:grpSpPr>
          <p:sp>
            <p:nvSpPr>
              <p:cNvPr id="94331" name="Oval 123"/>
              <p:cNvSpPr>
                <a:spLocks noChangeArrowheads="1"/>
              </p:cNvSpPr>
              <p:nvPr/>
            </p:nvSpPr>
            <p:spPr bwMode="auto">
              <a:xfrm>
                <a:off x="2387" y="153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32" name="Text Box 124"/>
              <p:cNvSpPr txBox="1">
                <a:spLocks noChangeArrowheads="1"/>
              </p:cNvSpPr>
              <p:nvPr/>
            </p:nvSpPr>
            <p:spPr bwMode="auto">
              <a:xfrm>
                <a:off x="2366" y="177"/>
                <a:ext cx="319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 eaLnBrk="1" hangingPunct="1"/>
                <a:r>
                  <a:rPr lang="en-US" altLang="zh-CN" sz="1400"/>
                  <a:t>V1</a:t>
                </a:r>
              </a:p>
            </p:txBody>
          </p:sp>
        </p:grpSp>
        <p:sp>
          <p:nvSpPr>
            <p:cNvPr id="94333" name="Oval 125"/>
            <p:cNvSpPr>
              <a:spLocks noChangeArrowheads="1"/>
            </p:cNvSpPr>
            <p:nvPr/>
          </p:nvSpPr>
          <p:spPr bwMode="auto">
            <a:xfrm>
              <a:off x="3095" y="909"/>
              <a:ext cx="264" cy="264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34" name="Text Box 126"/>
            <p:cNvSpPr txBox="1">
              <a:spLocks noChangeArrowheads="1"/>
            </p:cNvSpPr>
            <p:nvPr/>
          </p:nvSpPr>
          <p:spPr bwMode="auto">
            <a:xfrm>
              <a:off x="3081" y="922"/>
              <a:ext cx="31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1400"/>
                <a:t>A1</a:t>
              </a:r>
            </a:p>
          </p:txBody>
        </p:sp>
        <p:sp>
          <p:nvSpPr>
            <p:cNvPr id="94335" name="Oval 127"/>
            <p:cNvSpPr>
              <a:spLocks noChangeArrowheads="1"/>
            </p:cNvSpPr>
            <p:nvPr/>
          </p:nvSpPr>
          <p:spPr bwMode="auto">
            <a:xfrm>
              <a:off x="3689" y="909"/>
              <a:ext cx="272" cy="2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36" name="Text Box 128"/>
            <p:cNvSpPr txBox="1">
              <a:spLocks noChangeArrowheads="1"/>
            </p:cNvSpPr>
            <p:nvPr/>
          </p:nvSpPr>
          <p:spPr bwMode="auto">
            <a:xfrm>
              <a:off x="3681" y="922"/>
              <a:ext cx="317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1400"/>
                <a:t>A2</a:t>
              </a:r>
              <a:endParaRPr lang="en-US" altLang="zh-CN"/>
            </a:p>
          </p:txBody>
        </p:sp>
        <p:sp>
          <p:nvSpPr>
            <p:cNvPr id="94337" name="Line 129"/>
            <p:cNvSpPr>
              <a:spLocks noChangeShapeType="1"/>
            </p:cNvSpPr>
            <p:nvPr/>
          </p:nvSpPr>
          <p:spPr bwMode="auto">
            <a:xfrm flipH="1">
              <a:off x="659" y="687"/>
              <a:ext cx="0" cy="13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38" name="Line 130"/>
            <p:cNvSpPr>
              <a:spLocks noChangeShapeType="1"/>
            </p:cNvSpPr>
            <p:nvPr/>
          </p:nvSpPr>
          <p:spPr bwMode="auto">
            <a:xfrm>
              <a:off x="653" y="1989"/>
              <a:ext cx="31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39" name="Rectangle 131"/>
            <p:cNvSpPr>
              <a:spLocks noChangeArrowheads="1"/>
            </p:cNvSpPr>
            <p:nvPr/>
          </p:nvSpPr>
          <p:spPr bwMode="auto">
            <a:xfrm>
              <a:off x="1979" y="627"/>
              <a:ext cx="300" cy="10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0" name="Line 132"/>
            <p:cNvSpPr>
              <a:spLocks noChangeShapeType="1"/>
            </p:cNvSpPr>
            <p:nvPr/>
          </p:nvSpPr>
          <p:spPr bwMode="auto">
            <a:xfrm>
              <a:off x="2891" y="693"/>
              <a:ext cx="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1" name="Line 133"/>
            <p:cNvSpPr>
              <a:spLocks noChangeShapeType="1"/>
            </p:cNvSpPr>
            <p:nvPr/>
          </p:nvSpPr>
          <p:spPr bwMode="auto">
            <a:xfrm flipV="1">
              <a:off x="1775" y="28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2" name="Line 134"/>
            <p:cNvSpPr>
              <a:spLocks noChangeShapeType="1"/>
            </p:cNvSpPr>
            <p:nvPr/>
          </p:nvSpPr>
          <p:spPr bwMode="auto">
            <a:xfrm flipV="1">
              <a:off x="3227" y="279"/>
              <a:ext cx="0" cy="4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3" name="Oval 135"/>
            <p:cNvSpPr>
              <a:spLocks noChangeArrowheads="1"/>
            </p:cNvSpPr>
            <p:nvPr/>
          </p:nvSpPr>
          <p:spPr bwMode="auto">
            <a:xfrm>
              <a:off x="3191" y="657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4" name="Oval 136"/>
            <p:cNvSpPr>
              <a:spLocks noChangeArrowheads="1"/>
            </p:cNvSpPr>
            <p:nvPr/>
          </p:nvSpPr>
          <p:spPr bwMode="auto">
            <a:xfrm>
              <a:off x="1739" y="651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5" name="Line 137"/>
            <p:cNvSpPr>
              <a:spLocks noChangeShapeType="1"/>
            </p:cNvSpPr>
            <p:nvPr/>
          </p:nvSpPr>
          <p:spPr bwMode="auto">
            <a:xfrm>
              <a:off x="1115" y="417"/>
              <a:ext cx="3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6" name="Text Box 138"/>
            <p:cNvSpPr txBox="1">
              <a:spLocks noChangeArrowheads="1"/>
            </p:cNvSpPr>
            <p:nvPr/>
          </p:nvSpPr>
          <p:spPr bwMode="auto">
            <a:xfrm>
              <a:off x="1306" y="358"/>
              <a:ext cx="26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*</a:t>
              </a:r>
              <a:endParaRPr lang="en-US" altLang="zh-CN" sz="1400"/>
            </a:p>
          </p:txBody>
        </p:sp>
        <p:sp>
          <p:nvSpPr>
            <p:cNvPr id="94347" name="Line 139"/>
            <p:cNvSpPr>
              <a:spLocks noChangeShapeType="1"/>
            </p:cNvSpPr>
            <p:nvPr/>
          </p:nvSpPr>
          <p:spPr bwMode="auto">
            <a:xfrm>
              <a:off x="3239" y="1779"/>
              <a:ext cx="0" cy="2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8" name="Line 140"/>
            <p:cNvSpPr>
              <a:spLocks noChangeShapeType="1"/>
            </p:cNvSpPr>
            <p:nvPr/>
          </p:nvSpPr>
          <p:spPr bwMode="auto">
            <a:xfrm>
              <a:off x="3683" y="1497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49" name="Line 141"/>
            <p:cNvSpPr>
              <a:spLocks noChangeShapeType="1"/>
            </p:cNvSpPr>
            <p:nvPr/>
          </p:nvSpPr>
          <p:spPr bwMode="auto">
            <a:xfrm>
              <a:off x="3827" y="1581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50" name="Text Box 142"/>
            <p:cNvSpPr txBox="1">
              <a:spLocks noChangeArrowheads="1"/>
            </p:cNvSpPr>
            <p:nvPr/>
          </p:nvSpPr>
          <p:spPr bwMode="auto">
            <a:xfrm>
              <a:off x="1971" y="682"/>
              <a:ext cx="30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</a:p>
          </p:txBody>
        </p:sp>
        <p:graphicFrame>
          <p:nvGraphicFramePr>
            <p:cNvPr id="94351" name="Object 143"/>
            <p:cNvGraphicFramePr>
              <a:graphicFrameLocks noChangeAspect="1"/>
            </p:cNvGraphicFramePr>
            <p:nvPr/>
          </p:nvGraphicFramePr>
          <p:xfrm>
            <a:off x="2890" y="1381"/>
            <a:ext cx="356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09" name="公式" r:id="rId21" imgW="279360" imgH="215640" progId="Equation.3">
                    <p:embed/>
                  </p:oleObj>
                </mc:Choice>
                <mc:Fallback>
                  <p:oleObj name="公式" r:id="rId21" imgW="279360" imgH="215640" progId="Equation.3">
                    <p:embed/>
                    <p:pic>
                      <p:nvPicPr>
                        <p:cNvPr id="0" name="Object 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0" y="1381"/>
                          <a:ext cx="356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352" name="Object 144"/>
            <p:cNvGraphicFramePr>
              <a:graphicFrameLocks noChangeAspect="1"/>
            </p:cNvGraphicFramePr>
            <p:nvPr/>
          </p:nvGraphicFramePr>
          <p:xfrm>
            <a:off x="2507" y="715"/>
            <a:ext cx="338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0" name="公式" r:id="rId23" imgW="266400" imgH="215640" progId="Equation.3">
                    <p:embed/>
                  </p:oleObj>
                </mc:Choice>
                <mc:Fallback>
                  <p:oleObj name="公式" r:id="rId23" imgW="266400" imgH="215640" progId="Equation.3">
                    <p:embed/>
                    <p:pic>
                      <p:nvPicPr>
                        <p:cNvPr id="0" name="Object 1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7" y="715"/>
                          <a:ext cx="338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4353" name="Object 145"/>
            <p:cNvGraphicFramePr>
              <a:graphicFrameLocks noChangeAspect="1"/>
            </p:cNvGraphicFramePr>
            <p:nvPr/>
          </p:nvGraphicFramePr>
          <p:xfrm>
            <a:off x="3352" y="1227"/>
            <a:ext cx="49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1" name="公式" r:id="rId25" imgW="393480" imgH="228600" progId="Equation.3">
                    <p:embed/>
                  </p:oleObj>
                </mc:Choice>
                <mc:Fallback>
                  <p:oleObj name="公式" r:id="rId25" imgW="393480" imgH="228600" progId="Equation.3">
                    <p:embed/>
                    <p:pic>
                      <p:nvPicPr>
                        <p:cNvPr id="0" name="Object 1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2" y="1227"/>
                          <a:ext cx="49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354" name="Oval 146"/>
            <p:cNvSpPr>
              <a:spLocks noChangeArrowheads="1"/>
            </p:cNvSpPr>
            <p:nvPr/>
          </p:nvSpPr>
          <p:spPr bwMode="auto">
            <a:xfrm>
              <a:off x="1073" y="657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4355" name="Object 147"/>
            <p:cNvGraphicFramePr>
              <a:graphicFrameLocks noChangeAspect="1"/>
            </p:cNvGraphicFramePr>
            <p:nvPr/>
          </p:nvGraphicFramePr>
          <p:xfrm>
            <a:off x="271" y="1190"/>
            <a:ext cx="242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2" name="公式" r:id="rId27" imgW="190440" imgH="241200" progId="Equation.3">
                    <p:embed/>
                  </p:oleObj>
                </mc:Choice>
                <mc:Fallback>
                  <p:oleObj name="公式" r:id="rId27" imgW="190440" imgH="241200" progId="Equation.3">
                    <p:embed/>
                    <p:pic>
                      <p:nvPicPr>
                        <p:cNvPr id="0" name="Object 1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" y="1190"/>
                          <a:ext cx="242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4356" name="Group 148"/>
            <p:cNvGrpSpPr>
              <a:grpSpLocks/>
            </p:cNvGrpSpPr>
            <p:nvPr/>
          </p:nvGrpSpPr>
          <p:grpSpPr bwMode="auto">
            <a:xfrm>
              <a:off x="2431" y="648"/>
              <a:ext cx="460" cy="57"/>
              <a:chOff x="666" y="1872"/>
              <a:chExt cx="489" cy="60"/>
            </a:xfrm>
          </p:grpSpPr>
          <p:sp>
            <p:nvSpPr>
              <p:cNvPr id="94357" name="Freeform 149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58" name="Freeform 150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59" name="Freeform 151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60" name="Freeform 152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4361" name="Group 153"/>
            <p:cNvGrpSpPr>
              <a:grpSpLocks/>
            </p:cNvGrpSpPr>
            <p:nvPr/>
          </p:nvGrpSpPr>
          <p:grpSpPr bwMode="auto">
            <a:xfrm rot="5400000">
              <a:off x="3031" y="1518"/>
              <a:ext cx="460" cy="57"/>
              <a:chOff x="666" y="1872"/>
              <a:chExt cx="489" cy="60"/>
            </a:xfrm>
          </p:grpSpPr>
          <p:sp>
            <p:nvSpPr>
              <p:cNvPr id="94362" name="Freeform 154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63" name="Freeform 155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64" name="Freeform 156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4365" name="Freeform 157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4366" name="Line 158"/>
            <p:cNvSpPr>
              <a:spLocks noChangeShapeType="1"/>
            </p:cNvSpPr>
            <p:nvPr/>
          </p:nvSpPr>
          <p:spPr bwMode="auto">
            <a:xfrm>
              <a:off x="3683" y="1581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4367" name="Text Box 159"/>
            <p:cNvSpPr txBox="1">
              <a:spLocks noChangeArrowheads="1"/>
            </p:cNvSpPr>
            <p:nvPr/>
          </p:nvSpPr>
          <p:spPr bwMode="auto">
            <a:xfrm>
              <a:off x="455" y="918"/>
              <a:ext cx="22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4368" name="Text Box 160"/>
            <p:cNvSpPr txBox="1">
              <a:spLocks noChangeArrowheads="1"/>
            </p:cNvSpPr>
            <p:nvPr/>
          </p:nvSpPr>
          <p:spPr bwMode="auto">
            <a:xfrm>
              <a:off x="420" y="1399"/>
              <a:ext cx="26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94369" name="Group 161"/>
          <p:cNvGrpSpPr>
            <a:grpSpLocks/>
          </p:cNvGrpSpPr>
          <p:nvPr/>
        </p:nvGrpSpPr>
        <p:grpSpPr bwMode="auto">
          <a:xfrm>
            <a:off x="5332413" y="485775"/>
            <a:ext cx="458787" cy="2038350"/>
            <a:chOff x="3983" y="726"/>
            <a:chExt cx="289" cy="1284"/>
          </a:xfrm>
        </p:grpSpPr>
        <p:graphicFrame>
          <p:nvGraphicFramePr>
            <p:cNvPr id="94370" name="Object 162"/>
            <p:cNvGraphicFramePr>
              <a:graphicFrameLocks noChangeAspect="1"/>
            </p:cNvGraphicFramePr>
            <p:nvPr/>
          </p:nvGraphicFramePr>
          <p:xfrm>
            <a:off x="4000" y="1257"/>
            <a:ext cx="272" cy="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3" name="公式" r:id="rId29" imgW="215640" imgH="228600" progId="Equation.3">
                    <p:embed/>
                  </p:oleObj>
                </mc:Choice>
                <mc:Fallback>
                  <p:oleObj name="公式" r:id="rId29" imgW="215640" imgH="228600" progId="Equation.3">
                    <p:embed/>
                    <p:pic>
                      <p:nvPicPr>
                        <p:cNvPr id="0" name="Object 1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" y="1257"/>
                          <a:ext cx="272" cy="2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371" name="Text Box 163"/>
            <p:cNvSpPr txBox="1">
              <a:spLocks noChangeArrowheads="1"/>
            </p:cNvSpPr>
            <p:nvPr/>
          </p:nvSpPr>
          <p:spPr bwMode="auto">
            <a:xfrm>
              <a:off x="3983" y="72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94372" name="Text Box 164"/>
            <p:cNvSpPr txBox="1">
              <a:spLocks noChangeArrowheads="1"/>
            </p:cNvSpPr>
            <p:nvPr/>
          </p:nvSpPr>
          <p:spPr bwMode="auto">
            <a:xfrm>
              <a:off x="3986" y="172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–</a:t>
              </a:r>
            </a:p>
          </p:txBody>
        </p:sp>
      </p:grpSp>
      <p:grpSp>
        <p:nvGrpSpPr>
          <p:cNvPr id="94373" name="Group 165"/>
          <p:cNvGrpSpPr>
            <a:grpSpLocks/>
          </p:cNvGrpSpPr>
          <p:nvPr/>
        </p:nvGrpSpPr>
        <p:grpSpPr bwMode="auto">
          <a:xfrm>
            <a:off x="2322513" y="990600"/>
            <a:ext cx="1846262" cy="558800"/>
            <a:chOff x="1823" y="888"/>
            <a:chExt cx="1163" cy="352"/>
          </a:xfrm>
        </p:grpSpPr>
        <p:graphicFrame>
          <p:nvGraphicFramePr>
            <p:cNvPr id="94374" name="Object 166"/>
            <p:cNvGraphicFramePr>
              <a:graphicFrameLocks noChangeAspect="1"/>
            </p:cNvGraphicFramePr>
            <p:nvPr/>
          </p:nvGraphicFramePr>
          <p:xfrm>
            <a:off x="2316" y="951"/>
            <a:ext cx="255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4" name="公式" r:id="rId31" imgW="203040" imgH="228600" progId="Equation.3">
                    <p:embed/>
                  </p:oleObj>
                </mc:Choice>
                <mc:Fallback>
                  <p:oleObj name="公式" r:id="rId31" imgW="203040" imgH="228600" progId="Equation.3">
                    <p:embed/>
                    <p:pic>
                      <p:nvPicPr>
                        <p:cNvPr id="0" name="Object 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951"/>
                          <a:ext cx="255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4375" name="Text Box 167"/>
            <p:cNvSpPr txBox="1">
              <a:spLocks noChangeArrowheads="1"/>
            </p:cNvSpPr>
            <p:nvPr/>
          </p:nvSpPr>
          <p:spPr bwMode="auto">
            <a:xfrm>
              <a:off x="1823" y="88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94376" name="Text Box 168"/>
            <p:cNvSpPr txBox="1">
              <a:spLocks noChangeArrowheads="1"/>
            </p:cNvSpPr>
            <p:nvPr/>
          </p:nvSpPr>
          <p:spPr bwMode="auto">
            <a:xfrm>
              <a:off x="2774" y="88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–</a:t>
              </a:r>
            </a:p>
          </p:txBody>
        </p:sp>
      </p:grpSp>
      <p:grpSp>
        <p:nvGrpSpPr>
          <p:cNvPr id="94377" name="Group 169"/>
          <p:cNvGrpSpPr>
            <a:grpSpLocks/>
          </p:cNvGrpSpPr>
          <p:nvPr/>
        </p:nvGrpSpPr>
        <p:grpSpPr bwMode="auto">
          <a:xfrm>
            <a:off x="4621213" y="1847850"/>
            <a:ext cx="420687" cy="601663"/>
            <a:chOff x="3451" y="1584"/>
            <a:chExt cx="265" cy="379"/>
          </a:xfrm>
        </p:grpSpPr>
        <p:sp>
          <p:nvSpPr>
            <p:cNvPr id="94378" name="Line 170"/>
            <p:cNvSpPr>
              <a:spLocks noChangeShapeType="1"/>
            </p:cNvSpPr>
            <p:nvPr/>
          </p:nvSpPr>
          <p:spPr bwMode="auto">
            <a:xfrm>
              <a:off x="3716" y="1664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4379" name="Object 171"/>
            <p:cNvGraphicFramePr>
              <a:graphicFrameLocks noChangeAspect="1"/>
            </p:cNvGraphicFramePr>
            <p:nvPr/>
          </p:nvGraphicFramePr>
          <p:xfrm>
            <a:off x="3451" y="1584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5" name="公式" r:id="rId33" imgW="164880" imgH="304560" progId="Equation.3">
                    <p:embed/>
                  </p:oleObj>
                </mc:Choice>
                <mc:Fallback>
                  <p:oleObj name="公式" r:id="rId33" imgW="164880" imgH="304560" progId="Equation.3">
                    <p:embed/>
                    <p:pic>
                      <p:nvPicPr>
                        <p:cNvPr id="0" name="Object 1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1" y="1584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4380" name="Group 172"/>
          <p:cNvGrpSpPr>
            <a:grpSpLocks/>
          </p:cNvGrpSpPr>
          <p:nvPr/>
        </p:nvGrpSpPr>
        <p:grpSpPr bwMode="auto">
          <a:xfrm>
            <a:off x="1166813" y="76200"/>
            <a:ext cx="471487" cy="630238"/>
            <a:chOff x="699" y="180"/>
            <a:chExt cx="297" cy="397"/>
          </a:xfrm>
        </p:grpSpPr>
        <p:sp>
          <p:nvSpPr>
            <p:cNvPr id="94381" name="Line 173"/>
            <p:cNvSpPr>
              <a:spLocks noChangeShapeType="1"/>
            </p:cNvSpPr>
            <p:nvPr/>
          </p:nvSpPr>
          <p:spPr bwMode="auto">
            <a:xfrm rot="-5400000">
              <a:off x="848" y="428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4382" name="Object 174"/>
            <p:cNvGraphicFramePr>
              <a:graphicFrameLocks noChangeAspect="1"/>
            </p:cNvGraphicFramePr>
            <p:nvPr/>
          </p:nvGraphicFramePr>
          <p:xfrm>
            <a:off x="751" y="180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416" name="公式" r:id="rId35" imgW="164880" imgH="304560" progId="Equation.3">
                    <p:embed/>
                  </p:oleObj>
                </mc:Choice>
                <mc:Fallback>
                  <p:oleObj name="公式" r:id="rId35" imgW="164880" imgH="304560" progId="Equation.3">
                    <p:embed/>
                    <p:pic>
                      <p:nvPicPr>
                        <p:cNvPr id="0" name="Object 1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1" y="180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2"/>
          <p:cNvGrpSpPr>
            <a:grpSpLocks/>
          </p:cNvGrpSpPr>
          <p:nvPr/>
        </p:nvGrpSpPr>
        <p:grpSpPr bwMode="auto">
          <a:xfrm>
            <a:off x="3802063" y="1828800"/>
            <a:ext cx="401637" cy="617538"/>
            <a:chOff x="2875" y="1572"/>
            <a:chExt cx="253" cy="389"/>
          </a:xfrm>
        </p:grpSpPr>
        <p:graphicFrame>
          <p:nvGraphicFramePr>
            <p:cNvPr id="96259" name="Object 3"/>
            <p:cNvGraphicFramePr>
              <a:graphicFrameLocks noChangeAspect="1"/>
            </p:cNvGraphicFramePr>
            <p:nvPr/>
          </p:nvGraphicFramePr>
          <p:xfrm>
            <a:off x="2875" y="1572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84" name="公式" r:id="rId3" imgW="164880" imgH="304560" progId="Equation.3">
                    <p:embed/>
                  </p:oleObj>
                </mc:Choice>
                <mc:Fallback>
                  <p:oleObj name="公式" r:id="rId3" imgW="164880" imgH="30456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5" y="1572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0" name="Line 4"/>
            <p:cNvSpPr>
              <a:spLocks noChangeShapeType="1"/>
            </p:cNvSpPr>
            <p:nvPr/>
          </p:nvSpPr>
          <p:spPr bwMode="auto">
            <a:xfrm>
              <a:off x="3128" y="1664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pSp>
        <p:nvGrpSpPr>
          <p:cNvPr id="96261" name="Group 5"/>
          <p:cNvGrpSpPr>
            <a:grpSpLocks/>
          </p:cNvGrpSpPr>
          <p:nvPr/>
        </p:nvGrpSpPr>
        <p:grpSpPr bwMode="auto">
          <a:xfrm>
            <a:off x="601663" y="109538"/>
            <a:ext cx="4730750" cy="2339975"/>
            <a:chOff x="271" y="153"/>
            <a:chExt cx="3727" cy="1842"/>
          </a:xfrm>
        </p:grpSpPr>
        <p:sp>
          <p:nvSpPr>
            <p:cNvPr id="96262" name="Text Box 6"/>
            <p:cNvSpPr txBox="1">
              <a:spLocks noChangeArrowheads="1"/>
            </p:cNvSpPr>
            <p:nvPr/>
          </p:nvSpPr>
          <p:spPr bwMode="auto">
            <a:xfrm>
              <a:off x="1163" y="609"/>
              <a:ext cx="26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*</a:t>
              </a:r>
            </a:p>
          </p:txBody>
        </p:sp>
        <p:sp>
          <p:nvSpPr>
            <p:cNvPr id="96263" name="Line 7"/>
            <p:cNvSpPr>
              <a:spLocks noChangeShapeType="1"/>
            </p:cNvSpPr>
            <p:nvPr/>
          </p:nvSpPr>
          <p:spPr bwMode="auto">
            <a:xfrm>
              <a:off x="1511" y="417"/>
              <a:ext cx="0" cy="1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4" name="Line 8"/>
            <p:cNvSpPr>
              <a:spLocks noChangeShapeType="1"/>
            </p:cNvSpPr>
            <p:nvPr/>
          </p:nvSpPr>
          <p:spPr bwMode="auto">
            <a:xfrm flipH="1">
              <a:off x="1109" y="417"/>
              <a:ext cx="0" cy="1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5" name="Line 9"/>
            <p:cNvSpPr>
              <a:spLocks noChangeShapeType="1"/>
            </p:cNvSpPr>
            <p:nvPr/>
          </p:nvSpPr>
          <p:spPr bwMode="auto">
            <a:xfrm>
              <a:off x="1775" y="285"/>
              <a:ext cx="145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6" name="Line 10"/>
            <p:cNvSpPr>
              <a:spLocks noChangeShapeType="1"/>
            </p:cNvSpPr>
            <p:nvPr/>
          </p:nvSpPr>
          <p:spPr bwMode="auto">
            <a:xfrm>
              <a:off x="3227" y="693"/>
              <a:ext cx="6" cy="6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7" name="Line 11"/>
            <p:cNvSpPr>
              <a:spLocks noChangeShapeType="1"/>
            </p:cNvSpPr>
            <p:nvPr/>
          </p:nvSpPr>
          <p:spPr bwMode="auto">
            <a:xfrm flipH="1">
              <a:off x="3827" y="693"/>
              <a:ext cx="0" cy="8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8" name="Line 12"/>
            <p:cNvSpPr>
              <a:spLocks noChangeShapeType="1"/>
            </p:cNvSpPr>
            <p:nvPr/>
          </p:nvSpPr>
          <p:spPr bwMode="auto">
            <a:xfrm flipV="1">
              <a:off x="659" y="687"/>
              <a:ext cx="178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69" name="Oval 13"/>
            <p:cNvSpPr>
              <a:spLocks noChangeArrowheads="1"/>
            </p:cNvSpPr>
            <p:nvPr/>
          </p:nvSpPr>
          <p:spPr bwMode="auto">
            <a:xfrm>
              <a:off x="527" y="1209"/>
              <a:ext cx="264" cy="26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96270" name="Group 14"/>
            <p:cNvGrpSpPr>
              <a:grpSpLocks/>
            </p:cNvGrpSpPr>
            <p:nvPr/>
          </p:nvGrpSpPr>
          <p:grpSpPr bwMode="auto">
            <a:xfrm>
              <a:off x="956" y="1185"/>
              <a:ext cx="319" cy="360"/>
              <a:chOff x="3321" y="888"/>
              <a:chExt cx="319" cy="360"/>
            </a:xfrm>
          </p:grpSpPr>
          <p:sp>
            <p:nvSpPr>
              <p:cNvPr id="96271" name="Oval 15"/>
              <p:cNvSpPr>
                <a:spLocks noChangeArrowheads="1"/>
              </p:cNvSpPr>
              <p:nvPr/>
            </p:nvSpPr>
            <p:spPr bwMode="auto">
              <a:xfrm>
                <a:off x="3348" y="936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72" name="Text Box 16"/>
              <p:cNvSpPr txBox="1">
                <a:spLocks noChangeArrowheads="1"/>
              </p:cNvSpPr>
              <p:nvPr/>
            </p:nvSpPr>
            <p:spPr bwMode="auto">
              <a:xfrm>
                <a:off x="3321" y="888"/>
                <a:ext cx="319" cy="3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/>
                  <a:t>V</a:t>
                </a:r>
              </a:p>
            </p:txBody>
          </p:sp>
        </p:grpSp>
        <p:grpSp>
          <p:nvGrpSpPr>
            <p:cNvPr id="96273" name="Group 17"/>
            <p:cNvGrpSpPr>
              <a:grpSpLocks/>
            </p:cNvGrpSpPr>
            <p:nvPr/>
          </p:nvGrpSpPr>
          <p:grpSpPr bwMode="auto">
            <a:xfrm>
              <a:off x="1379" y="573"/>
              <a:ext cx="285" cy="264"/>
              <a:chOff x="3732" y="252"/>
              <a:chExt cx="285" cy="264"/>
            </a:xfrm>
          </p:grpSpPr>
          <p:sp>
            <p:nvSpPr>
              <p:cNvPr id="96274" name="Oval 18"/>
              <p:cNvSpPr>
                <a:spLocks noChangeArrowheads="1"/>
              </p:cNvSpPr>
              <p:nvPr/>
            </p:nvSpPr>
            <p:spPr bwMode="auto">
              <a:xfrm>
                <a:off x="3744" y="252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75" name="Text Box 19"/>
              <p:cNvSpPr txBox="1">
                <a:spLocks noChangeArrowheads="1"/>
              </p:cNvSpPr>
              <p:nvPr/>
            </p:nvSpPr>
            <p:spPr bwMode="auto">
              <a:xfrm>
                <a:off x="3732" y="263"/>
                <a:ext cx="285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algn="ctr" eaLnBrk="1" hangingPunct="1"/>
                <a:r>
                  <a:rPr lang="en-US" altLang="zh-CN" sz="1400"/>
                  <a:t>W</a:t>
                </a:r>
                <a:endParaRPr lang="en-US" altLang="zh-CN"/>
              </a:p>
            </p:txBody>
          </p:sp>
        </p:grpSp>
        <p:grpSp>
          <p:nvGrpSpPr>
            <p:cNvPr id="96276" name="Group 20"/>
            <p:cNvGrpSpPr>
              <a:grpSpLocks/>
            </p:cNvGrpSpPr>
            <p:nvPr/>
          </p:nvGrpSpPr>
          <p:grpSpPr bwMode="auto">
            <a:xfrm>
              <a:off x="2366" y="153"/>
              <a:ext cx="319" cy="264"/>
              <a:chOff x="2366" y="153"/>
              <a:chExt cx="319" cy="264"/>
            </a:xfrm>
          </p:grpSpPr>
          <p:sp>
            <p:nvSpPr>
              <p:cNvPr id="96277" name="Oval 21"/>
              <p:cNvSpPr>
                <a:spLocks noChangeArrowheads="1"/>
              </p:cNvSpPr>
              <p:nvPr/>
            </p:nvSpPr>
            <p:spPr bwMode="auto">
              <a:xfrm>
                <a:off x="2387" y="153"/>
                <a:ext cx="264" cy="264"/>
              </a:xfrm>
              <a:prstGeom prst="ellipse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278" name="Text Box 22"/>
              <p:cNvSpPr txBox="1">
                <a:spLocks noChangeArrowheads="1"/>
              </p:cNvSpPr>
              <p:nvPr/>
            </p:nvSpPr>
            <p:spPr bwMode="auto">
              <a:xfrm>
                <a:off x="2366" y="177"/>
                <a:ext cx="319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algn="ctr" eaLnBrk="1" hangingPunct="1"/>
                <a:r>
                  <a:rPr lang="en-US" altLang="zh-CN" sz="1400"/>
                  <a:t>V1</a:t>
                </a:r>
              </a:p>
            </p:txBody>
          </p:sp>
        </p:grpSp>
        <p:sp>
          <p:nvSpPr>
            <p:cNvPr id="96279" name="Oval 23"/>
            <p:cNvSpPr>
              <a:spLocks noChangeArrowheads="1"/>
            </p:cNvSpPr>
            <p:nvPr/>
          </p:nvSpPr>
          <p:spPr bwMode="auto">
            <a:xfrm>
              <a:off x="3095" y="909"/>
              <a:ext cx="264" cy="264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0" name="Text Box 24"/>
            <p:cNvSpPr txBox="1">
              <a:spLocks noChangeArrowheads="1"/>
            </p:cNvSpPr>
            <p:nvPr/>
          </p:nvSpPr>
          <p:spPr bwMode="auto">
            <a:xfrm>
              <a:off x="3081" y="922"/>
              <a:ext cx="31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1400"/>
                <a:t>A1</a:t>
              </a:r>
            </a:p>
          </p:txBody>
        </p:sp>
        <p:sp>
          <p:nvSpPr>
            <p:cNvPr id="96281" name="Oval 25"/>
            <p:cNvSpPr>
              <a:spLocks noChangeArrowheads="1"/>
            </p:cNvSpPr>
            <p:nvPr/>
          </p:nvSpPr>
          <p:spPr bwMode="auto">
            <a:xfrm>
              <a:off x="3689" y="909"/>
              <a:ext cx="272" cy="272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2" name="Text Box 26"/>
            <p:cNvSpPr txBox="1">
              <a:spLocks noChangeArrowheads="1"/>
            </p:cNvSpPr>
            <p:nvPr/>
          </p:nvSpPr>
          <p:spPr bwMode="auto">
            <a:xfrm>
              <a:off x="3681" y="922"/>
              <a:ext cx="317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1400"/>
                <a:t>A2</a:t>
              </a:r>
              <a:endParaRPr lang="en-US" altLang="zh-CN"/>
            </a:p>
          </p:txBody>
        </p:sp>
        <p:sp>
          <p:nvSpPr>
            <p:cNvPr id="96283" name="Line 27"/>
            <p:cNvSpPr>
              <a:spLocks noChangeShapeType="1"/>
            </p:cNvSpPr>
            <p:nvPr/>
          </p:nvSpPr>
          <p:spPr bwMode="auto">
            <a:xfrm flipH="1">
              <a:off x="659" y="687"/>
              <a:ext cx="0" cy="13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4" name="Line 28"/>
            <p:cNvSpPr>
              <a:spLocks noChangeShapeType="1"/>
            </p:cNvSpPr>
            <p:nvPr/>
          </p:nvSpPr>
          <p:spPr bwMode="auto">
            <a:xfrm>
              <a:off x="653" y="1989"/>
              <a:ext cx="31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5" name="Rectangle 29"/>
            <p:cNvSpPr>
              <a:spLocks noChangeArrowheads="1"/>
            </p:cNvSpPr>
            <p:nvPr/>
          </p:nvSpPr>
          <p:spPr bwMode="auto">
            <a:xfrm>
              <a:off x="1979" y="627"/>
              <a:ext cx="300" cy="10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6" name="Line 30"/>
            <p:cNvSpPr>
              <a:spLocks noChangeShapeType="1"/>
            </p:cNvSpPr>
            <p:nvPr/>
          </p:nvSpPr>
          <p:spPr bwMode="auto">
            <a:xfrm>
              <a:off x="2891" y="693"/>
              <a:ext cx="9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7" name="Line 31"/>
            <p:cNvSpPr>
              <a:spLocks noChangeShapeType="1"/>
            </p:cNvSpPr>
            <p:nvPr/>
          </p:nvSpPr>
          <p:spPr bwMode="auto">
            <a:xfrm flipV="1">
              <a:off x="1775" y="285"/>
              <a:ext cx="0" cy="3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8" name="Line 32"/>
            <p:cNvSpPr>
              <a:spLocks noChangeShapeType="1"/>
            </p:cNvSpPr>
            <p:nvPr/>
          </p:nvSpPr>
          <p:spPr bwMode="auto">
            <a:xfrm flipV="1">
              <a:off x="3227" y="279"/>
              <a:ext cx="0" cy="42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89" name="Oval 33"/>
            <p:cNvSpPr>
              <a:spLocks noChangeArrowheads="1"/>
            </p:cNvSpPr>
            <p:nvPr/>
          </p:nvSpPr>
          <p:spPr bwMode="auto">
            <a:xfrm>
              <a:off x="3191" y="657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0" name="Oval 34"/>
            <p:cNvSpPr>
              <a:spLocks noChangeArrowheads="1"/>
            </p:cNvSpPr>
            <p:nvPr/>
          </p:nvSpPr>
          <p:spPr bwMode="auto">
            <a:xfrm>
              <a:off x="1739" y="651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1" name="Line 35"/>
            <p:cNvSpPr>
              <a:spLocks noChangeShapeType="1"/>
            </p:cNvSpPr>
            <p:nvPr/>
          </p:nvSpPr>
          <p:spPr bwMode="auto">
            <a:xfrm>
              <a:off x="1115" y="417"/>
              <a:ext cx="3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2" name="Text Box 36"/>
            <p:cNvSpPr txBox="1">
              <a:spLocks noChangeArrowheads="1"/>
            </p:cNvSpPr>
            <p:nvPr/>
          </p:nvSpPr>
          <p:spPr bwMode="auto">
            <a:xfrm>
              <a:off x="1306" y="358"/>
              <a:ext cx="266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*</a:t>
              </a:r>
              <a:endParaRPr lang="en-US" altLang="zh-CN" sz="1400"/>
            </a:p>
          </p:txBody>
        </p:sp>
        <p:sp>
          <p:nvSpPr>
            <p:cNvPr id="96293" name="Line 37"/>
            <p:cNvSpPr>
              <a:spLocks noChangeShapeType="1"/>
            </p:cNvSpPr>
            <p:nvPr/>
          </p:nvSpPr>
          <p:spPr bwMode="auto">
            <a:xfrm>
              <a:off x="3239" y="1779"/>
              <a:ext cx="0" cy="2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4" name="Line 38"/>
            <p:cNvSpPr>
              <a:spLocks noChangeShapeType="1"/>
            </p:cNvSpPr>
            <p:nvPr/>
          </p:nvSpPr>
          <p:spPr bwMode="auto">
            <a:xfrm>
              <a:off x="3683" y="1497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5" name="Line 39"/>
            <p:cNvSpPr>
              <a:spLocks noChangeShapeType="1"/>
            </p:cNvSpPr>
            <p:nvPr/>
          </p:nvSpPr>
          <p:spPr bwMode="auto">
            <a:xfrm>
              <a:off x="3827" y="1581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296" name="Text Box 40"/>
            <p:cNvSpPr txBox="1">
              <a:spLocks noChangeArrowheads="1"/>
            </p:cNvSpPr>
            <p:nvPr/>
          </p:nvSpPr>
          <p:spPr bwMode="auto">
            <a:xfrm>
              <a:off x="1971" y="682"/>
              <a:ext cx="30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</a:p>
          </p:txBody>
        </p:sp>
        <p:graphicFrame>
          <p:nvGraphicFramePr>
            <p:cNvPr id="96297" name="Object 41"/>
            <p:cNvGraphicFramePr>
              <a:graphicFrameLocks noChangeAspect="1"/>
            </p:cNvGraphicFramePr>
            <p:nvPr/>
          </p:nvGraphicFramePr>
          <p:xfrm>
            <a:off x="2890" y="1381"/>
            <a:ext cx="356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85" name="公式" r:id="rId5" imgW="279360" imgH="215640" progId="Equation.3">
                    <p:embed/>
                  </p:oleObj>
                </mc:Choice>
                <mc:Fallback>
                  <p:oleObj name="公式" r:id="rId5" imgW="279360" imgH="215640" progId="Equation.3">
                    <p:embed/>
                    <p:pic>
                      <p:nvPicPr>
                        <p:cNvPr id="0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0" y="1381"/>
                          <a:ext cx="356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98" name="Object 42"/>
            <p:cNvGraphicFramePr>
              <a:graphicFrameLocks noChangeAspect="1"/>
            </p:cNvGraphicFramePr>
            <p:nvPr/>
          </p:nvGraphicFramePr>
          <p:xfrm>
            <a:off x="2507" y="715"/>
            <a:ext cx="338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86" name="公式" r:id="rId7" imgW="266400" imgH="215640" progId="Equation.3">
                    <p:embed/>
                  </p:oleObj>
                </mc:Choice>
                <mc:Fallback>
                  <p:oleObj name="公式" r:id="rId7" imgW="266400" imgH="21564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7" y="715"/>
                          <a:ext cx="338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6299" name="Object 43"/>
            <p:cNvGraphicFramePr>
              <a:graphicFrameLocks noChangeAspect="1"/>
            </p:cNvGraphicFramePr>
            <p:nvPr/>
          </p:nvGraphicFramePr>
          <p:xfrm>
            <a:off x="3352" y="1227"/>
            <a:ext cx="49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87" name="公式" r:id="rId9" imgW="393480" imgH="228600" progId="Equation.3">
                    <p:embed/>
                  </p:oleObj>
                </mc:Choice>
                <mc:Fallback>
                  <p:oleObj name="公式" r:id="rId9" imgW="393480" imgH="228600" progId="Equation.3">
                    <p:embed/>
                    <p:pic>
                      <p:nvPicPr>
                        <p:cNvPr id="0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2" y="1227"/>
                          <a:ext cx="49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00" name="Oval 44"/>
            <p:cNvSpPr>
              <a:spLocks noChangeArrowheads="1"/>
            </p:cNvSpPr>
            <p:nvPr/>
          </p:nvSpPr>
          <p:spPr bwMode="auto">
            <a:xfrm>
              <a:off x="1073" y="657"/>
              <a:ext cx="68" cy="6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6301" name="Object 45"/>
            <p:cNvGraphicFramePr>
              <a:graphicFrameLocks noChangeAspect="1"/>
            </p:cNvGraphicFramePr>
            <p:nvPr/>
          </p:nvGraphicFramePr>
          <p:xfrm>
            <a:off x="271" y="1190"/>
            <a:ext cx="242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88" name="公式" r:id="rId11" imgW="190440" imgH="241200" progId="Equation.3">
                    <p:embed/>
                  </p:oleObj>
                </mc:Choice>
                <mc:Fallback>
                  <p:oleObj name="公式" r:id="rId11" imgW="190440" imgH="241200" progId="Equation.3">
                    <p:embed/>
                    <p:pic>
                      <p:nvPicPr>
                        <p:cNvPr id="0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" y="1190"/>
                          <a:ext cx="242" cy="3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6302" name="Group 46"/>
            <p:cNvGrpSpPr>
              <a:grpSpLocks/>
            </p:cNvGrpSpPr>
            <p:nvPr/>
          </p:nvGrpSpPr>
          <p:grpSpPr bwMode="auto">
            <a:xfrm>
              <a:off x="2431" y="648"/>
              <a:ext cx="460" cy="57"/>
              <a:chOff x="666" y="1872"/>
              <a:chExt cx="489" cy="60"/>
            </a:xfrm>
          </p:grpSpPr>
          <p:sp>
            <p:nvSpPr>
              <p:cNvPr id="96303" name="Freeform 47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04" name="Freeform 48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05" name="Freeform 49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06" name="Freeform 50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6307" name="Group 51"/>
            <p:cNvGrpSpPr>
              <a:grpSpLocks/>
            </p:cNvGrpSpPr>
            <p:nvPr/>
          </p:nvGrpSpPr>
          <p:grpSpPr bwMode="auto">
            <a:xfrm rot="5400000">
              <a:off x="3031" y="1518"/>
              <a:ext cx="460" cy="57"/>
              <a:chOff x="666" y="1872"/>
              <a:chExt cx="489" cy="60"/>
            </a:xfrm>
          </p:grpSpPr>
          <p:sp>
            <p:nvSpPr>
              <p:cNvPr id="96308" name="Freeform 52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09" name="Freeform 53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10" name="Freeform 54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6311" name="Freeform 55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6312" name="Line 56"/>
            <p:cNvSpPr>
              <a:spLocks noChangeShapeType="1"/>
            </p:cNvSpPr>
            <p:nvPr/>
          </p:nvSpPr>
          <p:spPr bwMode="auto">
            <a:xfrm>
              <a:off x="3683" y="1581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313" name="Text Box 57"/>
            <p:cNvSpPr txBox="1">
              <a:spLocks noChangeArrowheads="1"/>
            </p:cNvSpPr>
            <p:nvPr/>
          </p:nvSpPr>
          <p:spPr bwMode="auto">
            <a:xfrm>
              <a:off x="455" y="918"/>
              <a:ext cx="22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6314" name="Text Box 58"/>
            <p:cNvSpPr txBox="1">
              <a:spLocks noChangeArrowheads="1"/>
            </p:cNvSpPr>
            <p:nvPr/>
          </p:nvSpPr>
          <p:spPr bwMode="auto">
            <a:xfrm>
              <a:off x="420" y="1399"/>
              <a:ext cx="265" cy="3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96315" name="Group 59"/>
          <p:cNvGrpSpPr>
            <a:grpSpLocks/>
          </p:cNvGrpSpPr>
          <p:nvPr/>
        </p:nvGrpSpPr>
        <p:grpSpPr bwMode="auto">
          <a:xfrm>
            <a:off x="5332413" y="485775"/>
            <a:ext cx="458787" cy="2038350"/>
            <a:chOff x="3983" y="726"/>
            <a:chExt cx="289" cy="1284"/>
          </a:xfrm>
        </p:grpSpPr>
        <p:graphicFrame>
          <p:nvGraphicFramePr>
            <p:cNvPr id="96316" name="Object 60"/>
            <p:cNvGraphicFramePr>
              <a:graphicFrameLocks noChangeAspect="1"/>
            </p:cNvGraphicFramePr>
            <p:nvPr/>
          </p:nvGraphicFramePr>
          <p:xfrm>
            <a:off x="4000" y="1257"/>
            <a:ext cx="272" cy="2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89" name="公式" r:id="rId13" imgW="215640" imgH="228600" progId="Equation.3">
                    <p:embed/>
                  </p:oleObj>
                </mc:Choice>
                <mc:Fallback>
                  <p:oleObj name="公式" r:id="rId13" imgW="215640" imgH="228600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0" y="1257"/>
                          <a:ext cx="272" cy="2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17" name="Text Box 61"/>
            <p:cNvSpPr txBox="1">
              <a:spLocks noChangeArrowheads="1"/>
            </p:cNvSpPr>
            <p:nvPr/>
          </p:nvSpPr>
          <p:spPr bwMode="auto">
            <a:xfrm>
              <a:off x="3983" y="726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96318" name="Text Box 62"/>
            <p:cNvSpPr txBox="1">
              <a:spLocks noChangeArrowheads="1"/>
            </p:cNvSpPr>
            <p:nvPr/>
          </p:nvSpPr>
          <p:spPr bwMode="auto">
            <a:xfrm>
              <a:off x="3986" y="172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–</a:t>
              </a:r>
            </a:p>
          </p:txBody>
        </p:sp>
      </p:grpSp>
      <p:grpSp>
        <p:nvGrpSpPr>
          <p:cNvPr id="96319" name="Group 63"/>
          <p:cNvGrpSpPr>
            <a:grpSpLocks/>
          </p:cNvGrpSpPr>
          <p:nvPr/>
        </p:nvGrpSpPr>
        <p:grpSpPr bwMode="auto">
          <a:xfrm>
            <a:off x="2322513" y="990600"/>
            <a:ext cx="1846262" cy="558800"/>
            <a:chOff x="1823" y="888"/>
            <a:chExt cx="1163" cy="352"/>
          </a:xfrm>
        </p:grpSpPr>
        <p:graphicFrame>
          <p:nvGraphicFramePr>
            <p:cNvPr id="96320" name="Object 64"/>
            <p:cNvGraphicFramePr>
              <a:graphicFrameLocks noChangeAspect="1"/>
            </p:cNvGraphicFramePr>
            <p:nvPr/>
          </p:nvGraphicFramePr>
          <p:xfrm>
            <a:off x="2316" y="951"/>
            <a:ext cx="255" cy="2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90" name="公式" r:id="rId15" imgW="203040" imgH="228600" progId="Equation.3">
                    <p:embed/>
                  </p:oleObj>
                </mc:Choice>
                <mc:Fallback>
                  <p:oleObj name="公式" r:id="rId15" imgW="203040" imgH="22860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6" y="951"/>
                          <a:ext cx="255" cy="2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321" name="Text Box 65"/>
            <p:cNvSpPr txBox="1">
              <a:spLocks noChangeArrowheads="1"/>
            </p:cNvSpPr>
            <p:nvPr/>
          </p:nvSpPr>
          <p:spPr bwMode="auto">
            <a:xfrm>
              <a:off x="1823" y="88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+</a:t>
              </a:r>
            </a:p>
          </p:txBody>
        </p:sp>
        <p:sp>
          <p:nvSpPr>
            <p:cNvPr id="96322" name="Text Box 66"/>
            <p:cNvSpPr txBox="1">
              <a:spLocks noChangeArrowheads="1"/>
            </p:cNvSpPr>
            <p:nvPr/>
          </p:nvSpPr>
          <p:spPr bwMode="auto">
            <a:xfrm>
              <a:off x="2774" y="88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>
                  <a:solidFill>
                    <a:srgbClr val="0000FF"/>
                  </a:solidFill>
                </a:rPr>
                <a:t>–</a:t>
              </a:r>
            </a:p>
          </p:txBody>
        </p:sp>
      </p:grpSp>
      <p:grpSp>
        <p:nvGrpSpPr>
          <p:cNvPr id="96323" name="Group 67"/>
          <p:cNvGrpSpPr>
            <a:grpSpLocks/>
          </p:cNvGrpSpPr>
          <p:nvPr/>
        </p:nvGrpSpPr>
        <p:grpSpPr bwMode="auto">
          <a:xfrm>
            <a:off x="4621213" y="1847850"/>
            <a:ext cx="420687" cy="601663"/>
            <a:chOff x="3451" y="1584"/>
            <a:chExt cx="265" cy="379"/>
          </a:xfrm>
        </p:grpSpPr>
        <p:sp>
          <p:nvSpPr>
            <p:cNvPr id="96324" name="Line 68"/>
            <p:cNvSpPr>
              <a:spLocks noChangeShapeType="1"/>
            </p:cNvSpPr>
            <p:nvPr/>
          </p:nvSpPr>
          <p:spPr bwMode="auto">
            <a:xfrm>
              <a:off x="3716" y="1664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6325" name="Object 69"/>
            <p:cNvGraphicFramePr>
              <a:graphicFrameLocks noChangeAspect="1"/>
            </p:cNvGraphicFramePr>
            <p:nvPr/>
          </p:nvGraphicFramePr>
          <p:xfrm>
            <a:off x="3451" y="1584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91" name="公式" r:id="rId17" imgW="164880" imgH="304560" progId="Equation.3">
                    <p:embed/>
                  </p:oleObj>
                </mc:Choice>
                <mc:Fallback>
                  <p:oleObj name="公式" r:id="rId17" imgW="164880" imgH="304560" progId="Equation.3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1" y="1584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6326" name="Group 70"/>
          <p:cNvGrpSpPr>
            <a:grpSpLocks/>
          </p:cNvGrpSpPr>
          <p:nvPr/>
        </p:nvGrpSpPr>
        <p:grpSpPr bwMode="auto">
          <a:xfrm>
            <a:off x="1166813" y="76200"/>
            <a:ext cx="471487" cy="630238"/>
            <a:chOff x="699" y="180"/>
            <a:chExt cx="297" cy="397"/>
          </a:xfrm>
        </p:grpSpPr>
        <p:sp>
          <p:nvSpPr>
            <p:cNvPr id="96327" name="Line 71"/>
            <p:cNvSpPr>
              <a:spLocks noChangeShapeType="1"/>
            </p:cNvSpPr>
            <p:nvPr/>
          </p:nvSpPr>
          <p:spPr bwMode="auto">
            <a:xfrm rot="-5400000">
              <a:off x="848" y="428"/>
              <a:ext cx="0" cy="29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aphicFrame>
          <p:nvGraphicFramePr>
            <p:cNvPr id="96328" name="Object 72"/>
            <p:cNvGraphicFramePr>
              <a:graphicFrameLocks noChangeAspect="1"/>
            </p:cNvGraphicFramePr>
            <p:nvPr/>
          </p:nvGraphicFramePr>
          <p:xfrm>
            <a:off x="751" y="180"/>
            <a:ext cx="204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392" name="公式" r:id="rId19" imgW="164880" imgH="304560" progId="Equation.3">
                    <p:embed/>
                  </p:oleObj>
                </mc:Choice>
                <mc:Fallback>
                  <p:oleObj name="公式" r:id="rId19" imgW="164880" imgH="304560" progId="Equation.3">
                    <p:embed/>
                    <p:pic>
                      <p:nvPicPr>
                        <p:cNvPr id="0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1" y="180"/>
                          <a:ext cx="204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6330" name="Line 74"/>
          <p:cNvSpPr>
            <a:spLocks noChangeShapeType="1"/>
          </p:cNvSpPr>
          <p:nvPr/>
        </p:nvSpPr>
        <p:spPr bwMode="auto">
          <a:xfrm>
            <a:off x="2343150" y="3048000"/>
            <a:ext cx="0" cy="139065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31" name="Line 75"/>
          <p:cNvSpPr>
            <a:spLocks noChangeShapeType="1"/>
          </p:cNvSpPr>
          <p:nvPr/>
        </p:nvSpPr>
        <p:spPr bwMode="auto">
          <a:xfrm flipV="1">
            <a:off x="2305050" y="3619500"/>
            <a:ext cx="0" cy="7810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32" name="Line 76"/>
          <p:cNvSpPr>
            <a:spLocks noChangeShapeType="1"/>
          </p:cNvSpPr>
          <p:nvPr/>
        </p:nvSpPr>
        <p:spPr bwMode="auto">
          <a:xfrm>
            <a:off x="2305050" y="3028950"/>
            <a:ext cx="0" cy="64770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33" name="Line 77"/>
          <p:cNvSpPr>
            <a:spLocks noChangeShapeType="1"/>
          </p:cNvSpPr>
          <p:nvPr/>
        </p:nvSpPr>
        <p:spPr bwMode="auto">
          <a:xfrm>
            <a:off x="4267200" y="3028950"/>
            <a:ext cx="0" cy="857250"/>
          </a:xfrm>
          <a:prstGeom prst="line">
            <a:avLst/>
          </a:prstGeom>
          <a:noFill/>
          <a:ln w="3175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34" name="Line 78"/>
          <p:cNvSpPr>
            <a:spLocks noChangeShapeType="1"/>
          </p:cNvSpPr>
          <p:nvPr/>
        </p:nvSpPr>
        <p:spPr bwMode="auto">
          <a:xfrm>
            <a:off x="4267200" y="3886200"/>
            <a:ext cx="971550" cy="0"/>
          </a:xfrm>
          <a:prstGeom prst="line">
            <a:avLst/>
          </a:prstGeom>
          <a:noFill/>
          <a:ln w="3175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35" name="Line 79"/>
          <p:cNvSpPr>
            <a:spLocks noChangeShapeType="1"/>
          </p:cNvSpPr>
          <p:nvPr/>
        </p:nvSpPr>
        <p:spPr bwMode="auto">
          <a:xfrm>
            <a:off x="4248150" y="3028950"/>
            <a:ext cx="933450" cy="89535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36" name="Line 80"/>
          <p:cNvSpPr>
            <a:spLocks noChangeShapeType="1"/>
          </p:cNvSpPr>
          <p:nvPr/>
        </p:nvSpPr>
        <p:spPr bwMode="auto">
          <a:xfrm>
            <a:off x="2324100" y="3048000"/>
            <a:ext cx="2800350" cy="819150"/>
          </a:xfrm>
          <a:prstGeom prst="line">
            <a:avLst/>
          </a:prstGeom>
          <a:noFill/>
          <a:ln w="31750">
            <a:solidFill>
              <a:srgbClr val="9933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96329" name="Line 73"/>
          <p:cNvSpPr>
            <a:spLocks noChangeShapeType="1"/>
          </p:cNvSpPr>
          <p:nvPr/>
        </p:nvSpPr>
        <p:spPr bwMode="auto">
          <a:xfrm>
            <a:off x="2343150" y="3048000"/>
            <a:ext cx="19431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96337" name="Object 81"/>
          <p:cNvGraphicFramePr>
            <a:graphicFrameLocks noChangeAspect="1"/>
          </p:cNvGraphicFramePr>
          <p:nvPr/>
        </p:nvGraphicFramePr>
        <p:xfrm>
          <a:off x="3917950" y="2590800"/>
          <a:ext cx="354013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3" name="公式" r:id="rId21" imgW="203040" imgH="228600" progId="Equation.3">
                  <p:embed/>
                </p:oleObj>
              </mc:Choice>
              <mc:Fallback>
                <p:oleObj name="公式" r:id="rId21" imgW="203040" imgH="22860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7950" y="2590800"/>
                        <a:ext cx="354013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38" name="Object 82"/>
          <p:cNvGraphicFramePr>
            <a:graphicFrameLocks noChangeAspect="1"/>
          </p:cNvGraphicFramePr>
          <p:nvPr/>
        </p:nvGraphicFramePr>
        <p:xfrm>
          <a:off x="5022850" y="3429000"/>
          <a:ext cx="354013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4" name="公式" r:id="rId23" imgW="203040" imgH="228600" progId="Equation.3">
                  <p:embed/>
                </p:oleObj>
              </mc:Choice>
              <mc:Fallback>
                <p:oleObj name="公式" r:id="rId23" imgW="203040" imgH="22860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850" y="3429000"/>
                        <a:ext cx="354013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39" name="Object 83"/>
          <p:cNvGraphicFramePr>
            <a:graphicFrameLocks noChangeAspect="1"/>
          </p:cNvGraphicFramePr>
          <p:nvPr/>
        </p:nvGraphicFramePr>
        <p:xfrm>
          <a:off x="3817938" y="3562350"/>
          <a:ext cx="401637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5" name="公式" r:id="rId25" imgW="228917" imgH="228917" progId="Equation.3">
                  <p:embed/>
                </p:oleObj>
              </mc:Choice>
              <mc:Fallback>
                <p:oleObj name="公式" r:id="rId25" imgW="228917" imgH="228917" progId="Equation.3">
                  <p:embed/>
                  <p:pic>
                    <p:nvPicPr>
                      <p:cNvPr id="0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3562350"/>
                        <a:ext cx="401637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0" name="Object 84"/>
          <p:cNvGraphicFramePr>
            <a:graphicFrameLocks noChangeAspect="1"/>
          </p:cNvGraphicFramePr>
          <p:nvPr/>
        </p:nvGraphicFramePr>
        <p:xfrm>
          <a:off x="4697413" y="3924300"/>
          <a:ext cx="509587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6" name="公式" r:id="rId27" imgW="291960" imgH="228600" progId="Equation.3">
                  <p:embed/>
                </p:oleObj>
              </mc:Choice>
              <mc:Fallback>
                <p:oleObj name="公式" r:id="rId27" imgW="291960" imgH="228600" progId="Equation.3">
                  <p:embed/>
                  <p:pic>
                    <p:nvPicPr>
                      <p:cNvPr id="0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413" y="3924300"/>
                        <a:ext cx="509587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1" name="Object 85"/>
          <p:cNvGraphicFramePr>
            <a:graphicFrameLocks noChangeAspect="1"/>
          </p:cNvGraphicFramePr>
          <p:nvPr/>
        </p:nvGraphicFramePr>
        <p:xfrm>
          <a:off x="3074988" y="3343275"/>
          <a:ext cx="401637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7" name="公式" r:id="rId29" imgW="228600" imgH="241200" progId="Equation.3">
                  <p:embed/>
                </p:oleObj>
              </mc:Choice>
              <mc:Fallback>
                <p:oleObj name="公式" r:id="rId29" imgW="228600" imgH="241200" progId="Equation.3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988" y="3343275"/>
                        <a:ext cx="401637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2" name="Object 86"/>
          <p:cNvGraphicFramePr>
            <a:graphicFrameLocks noChangeAspect="1"/>
          </p:cNvGraphicFramePr>
          <p:nvPr/>
        </p:nvGraphicFramePr>
        <p:xfrm>
          <a:off x="1936750" y="3143250"/>
          <a:ext cx="296863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8" name="公式" r:id="rId31" imgW="165202" imgH="228620" progId="Equation.3">
                  <p:embed/>
                </p:oleObj>
              </mc:Choice>
              <mc:Fallback>
                <p:oleObj name="公式" r:id="rId31" imgW="165202" imgH="228620" progId="Equation.3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50" y="3143250"/>
                        <a:ext cx="296863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3" name="Object 87"/>
          <p:cNvGraphicFramePr>
            <a:graphicFrameLocks noChangeAspect="1"/>
          </p:cNvGraphicFramePr>
          <p:nvPr/>
        </p:nvGraphicFramePr>
        <p:xfrm>
          <a:off x="2363788" y="3962400"/>
          <a:ext cx="32067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99" name="公式" r:id="rId33" imgW="177480" imgH="228600" progId="Equation.3">
                  <p:embed/>
                </p:oleObj>
              </mc:Choice>
              <mc:Fallback>
                <p:oleObj name="公式" r:id="rId33" imgW="177480" imgH="228600" progId="Equation.3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3788" y="3962400"/>
                        <a:ext cx="320675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4" name="Object 88"/>
          <p:cNvGraphicFramePr>
            <a:graphicFrameLocks noChangeAspect="1"/>
          </p:cNvGraphicFramePr>
          <p:nvPr/>
        </p:nvGraphicFramePr>
        <p:xfrm>
          <a:off x="1963738" y="3724275"/>
          <a:ext cx="319087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0" name="公式" r:id="rId35" imgW="177809" imgH="241199" progId="Equation.3">
                  <p:embed/>
                </p:oleObj>
              </mc:Choice>
              <mc:Fallback>
                <p:oleObj name="公式" r:id="rId35" imgW="177809" imgH="241199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3738" y="3724275"/>
                        <a:ext cx="319087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6" name="Object 90"/>
          <p:cNvGraphicFramePr>
            <a:graphicFrameLocks noChangeAspect="1"/>
          </p:cNvGraphicFramePr>
          <p:nvPr/>
        </p:nvGraphicFramePr>
        <p:xfrm>
          <a:off x="5988050" y="635000"/>
          <a:ext cx="2295525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1" name="公式" r:id="rId37" imgW="990360" imgH="482400" progId="Equation.3">
                  <p:embed/>
                </p:oleObj>
              </mc:Choice>
              <mc:Fallback>
                <p:oleObj name="公式" r:id="rId37" imgW="990360" imgH="48240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8050" y="635000"/>
                        <a:ext cx="2295525" cy="111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47" name="Object 91"/>
          <p:cNvGraphicFramePr>
            <a:graphicFrameLocks noChangeAspect="1"/>
          </p:cNvGraphicFramePr>
          <p:nvPr/>
        </p:nvGraphicFramePr>
        <p:xfrm>
          <a:off x="6076950" y="1765300"/>
          <a:ext cx="1674813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2" name="公式" r:id="rId39" imgW="723600" imgH="241200" progId="Equation.3">
                  <p:embed/>
                </p:oleObj>
              </mc:Choice>
              <mc:Fallback>
                <p:oleObj name="公式" r:id="rId39" imgW="723600" imgH="241200" progId="Equation.3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6950" y="1765300"/>
                        <a:ext cx="1674813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6352" name="Group 96"/>
          <p:cNvGrpSpPr>
            <a:grpSpLocks/>
          </p:cNvGrpSpPr>
          <p:nvPr/>
        </p:nvGrpSpPr>
        <p:grpSpPr bwMode="auto">
          <a:xfrm>
            <a:off x="2949575" y="2955925"/>
            <a:ext cx="1447800" cy="1444625"/>
            <a:chOff x="1858" y="1862"/>
            <a:chExt cx="912" cy="910"/>
          </a:xfrm>
        </p:grpSpPr>
        <p:sp>
          <p:nvSpPr>
            <p:cNvPr id="96348" name="Arc 92"/>
            <p:cNvSpPr>
              <a:spLocks/>
            </p:cNvSpPr>
            <p:nvPr/>
          </p:nvSpPr>
          <p:spPr bwMode="auto">
            <a:xfrm rot="5400000" flipV="1">
              <a:off x="2504" y="1800"/>
              <a:ext cx="204" cy="328"/>
            </a:xfrm>
            <a:custGeom>
              <a:avLst/>
              <a:gdLst>
                <a:gd name="G0" fmla="+- 0 0 0"/>
                <a:gd name="G1" fmla="+- 21097 0 0"/>
                <a:gd name="G2" fmla="+- 21600 0 0"/>
                <a:gd name="T0" fmla="*/ 4632 w 21600"/>
                <a:gd name="T1" fmla="*/ 0 h 36823"/>
                <a:gd name="T2" fmla="*/ 14807 w 21600"/>
                <a:gd name="T3" fmla="*/ 36823 h 36823"/>
                <a:gd name="T4" fmla="*/ 0 w 21600"/>
                <a:gd name="T5" fmla="*/ 21097 h 36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6823" fill="none" extrusionOk="0">
                  <a:moveTo>
                    <a:pt x="4632" y="-1"/>
                  </a:moveTo>
                  <a:cubicBezTo>
                    <a:pt x="14540" y="2174"/>
                    <a:pt x="21600" y="10952"/>
                    <a:pt x="21600" y="21097"/>
                  </a:cubicBezTo>
                  <a:cubicBezTo>
                    <a:pt x="21600" y="27051"/>
                    <a:pt x="19142" y="32741"/>
                    <a:pt x="14807" y="36823"/>
                  </a:cubicBezTo>
                </a:path>
                <a:path w="21600" h="36823" stroke="0" extrusionOk="0">
                  <a:moveTo>
                    <a:pt x="4632" y="-1"/>
                  </a:moveTo>
                  <a:cubicBezTo>
                    <a:pt x="14540" y="2174"/>
                    <a:pt x="21600" y="10952"/>
                    <a:pt x="21600" y="21097"/>
                  </a:cubicBezTo>
                  <a:cubicBezTo>
                    <a:pt x="21600" y="27051"/>
                    <a:pt x="19142" y="32741"/>
                    <a:pt x="14807" y="36823"/>
                  </a:cubicBezTo>
                  <a:lnTo>
                    <a:pt x="0" y="21097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96350" name="Text Box 94"/>
            <p:cNvSpPr txBox="1">
              <a:spLocks noChangeArrowheads="1"/>
            </p:cNvSpPr>
            <p:nvPr/>
          </p:nvSpPr>
          <p:spPr bwMode="auto">
            <a:xfrm>
              <a:off x="1858" y="2484"/>
              <a:ext cx="533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dist="107763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135</a:t>
              </a:r>
              <a:r>
                <a:rPr lang="en-US" altLang="zh-CN" baseline="30000"/>
                <a:t>°</a:t>
              </a:r>
              <a:endParaRPr lang="en-US" altLang="zh-CN"/>
            </a:p>
          </p:txBody>
        </p:sp>
        <p:sp>
          <p:nvSpPr>
            <p:cNvPr id="96351" name="Line 95"/>
            <p:cNvSpPr>
              <a:spLocks noChangeShapeType="1"/>
            </p:cNvSpPr>
            <p:nvPr/>
          </p:nvSpPr>
          <p:spPr bwMode="auto">
            <a:xfrm flipH="1">
              <a:off x="2148" y="2028"/>
              <a:ext cx="360" cy="4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96353" name="Object 97"/>
          <p:cNvGraphicFramePr>
            <a:graphicFrameLocks noChangeAspect="1"/>
          </p:cNvGraphicFramePr>
          <p:nvPr/>
        </p:nvGraphicFramePr>
        <p:xfrm>
          <a:off x="1003300" y="4614863"/>
          <a:ext cx="41973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3" name="公式" r:id="rId41" imgW="1955520" imgH="241200" progId="Equation.3">
                  <p:embed/>
                </p:oleObj>
              </mc:Choice>
              <mc:Fallback>
                <p:oleObj name="公式" r:id="rId41" imgW="1955520" imgH="241200" progId="Equation.3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3300" y="4614863"/>
                        <a:ext cx="41973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56" name="Object 100"/>
          <p:cNvGraphicFramePr>
            <a:graphicFrameLocks noChangeAspect="1"/>
          </p:cNvGraphicFramePr>
          <p:nvPr/>
        </p:nvGraphicFramePr>
        <p:xfrm>
          <a:off x="1027113" y="5043488"/>
          <a:ext cx="6118225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4" name="公式" r:id="rId43" imgW="3098520" imgH="431640" progId="Equation.3">
                  <p:embed/>
                </p:oleObj>
              </mc:Choice>
              <mc:Fallback>
                <p:oleObj name="公式" r:id="rId43" imgW="3098520" imgH="431640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3" y="5043488"/>
                        <a:ext cx="6118225" cy="84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57" name="Object 101"/>
          <p:cNvGraphicFramePr>
            <a:graphicFrameLocks noChangeAspect="1"/>
          </p:cNvGraphicFramePr>
          <p:nvPr/>
        </p:nvGraphicFramePr>
        <p:xfrm>
          <a:off x="1033463" y="5851525"/>
          <a:ext cx="31337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5" name="公式" r:id="rId45" imgW="1587240" imgH="228600" progId="Equation.3">
                  <p:embed/>
                </p:oleObj>
              </mc:Choice>
              <mc:Fallback>
                <p:oleObj name="公式" r:id="rId45" imgW="1587240" imgH="228600" progId="Equation.3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463" y="5851525"/>
                        <a:ext cx="313372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358" name="Text Box 102"/>
          <p:cNvSpPr txBox="1">
            <a:spLocks noChangeArrowheads="1"/>
          </p:cNvSpPr>
          <p:nvPr/>
        </p:nvSpPr>
        <p:spPr bwMode="auto">
          <a:xfrm>
            <a:off x="5232400" y="5829300"/>
            <a:ext cx="203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3300"/>
                </a:solidFill>
              </a:rPr>
              <a:t>（负值舍去）</a:t>
            </a:r>
            <a:endParaRPr lang="zh-CN" altLang="en-US"/>
          </a:p>
        </p:txBody>
      </p:sp>
      <p:graphicFrame>
        <p:nvGraphicFramePr>
          <p:cNvPr id="96359" name="Object 103"/>
          <p:cNvGraphicFramePr>
            <a:graphicFrameLocks noChangeAspect="1"/>
          </p:cNvGraphicFramePr>
          <p:nvPr/>
        </p:nvGraphicFramePr>
        <p:xfrm>
          <a:off x="4241800" y="5865813"/>
          <a:ext cx="125095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406" name="公式" r:id="rId47" imgW="634680" imgH="215640" progId="Equation.3">
                  <p:embed/>
                </p:oleObj>
              </mc:Choice>
              <mc:Fallback>
                <p:oleObj name="公式" r:id="rId47" imgW="634680" imgH="215640" progId="Equation.3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1800" y="5865813"/>
                        <a:ext cx="125095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916" name="Group 204"/>
          <p:cNvGrpSpPr>
            <a:grpSpLocks/>
          </p:cNvGrpSpPr>
          <p:nvPr/>
        </p:nvGrpSpPr>
        <p:grpSpPr bwMode="auto">
          <a:xfrm>
            <a:off x="2073275" y="2220913"/>
            <a:ext cx="5707063" cy="2881312"/>
            <a:chOff x="950" y="705"/>
            <a:chExt cx="3595" cy="1815"/>
          </a:xfrm>
        </p:grpSpPr>
        <p:sp>
          <p:nvSpPr>
            <p:cNvPr id="115869" name="Line 157"/>
            <p:cNvSpPr>
              <a:spLocks noChangeShapeType="1"/>
            </p:cNvSpPr>
            <p:nvPr/>
          </p:nvSpPr>
          <p:spPr bwMode="auto">
            <a:xfrm>
              <a:off x="4330" y="1935"/>
              <a:ext cx="0" cy="489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70" name="Line 158"/>
            <p:cNvSpPr>
              <a:spLocks noChangeShapeType="1"/>
            </p:cNvSpPr>
            <p:nvPr/>
          </p:nvSpPr>
          <p:spPr bwMode="auto">
            <a:xfrm flipH="1">
              <a:off x="1289" y="877"/>
              <a:ext cx="2429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71" name="Line 159"/>
            <p:cNvSpPr>
              <a:spLocks noChangeShapeType="1"/>
            </p:cNvSpPr>
            <p:nvPr/>
          </p:nvSpPr>
          <p:spPr bwMode="auto">
            <a:xfrm flipH="1">
              <a:off x="1278" y="1982"/>
              <a:ext cx="1895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73" name="Line 161"/>
            <p:cNvSpPr>
              <a:spLocks noChangeShapeType="1"/>
            </p:cNvSpPr>
            <p:nvPr/>
          </p:nvSpPr>
          <p:spPr bwMode="auto">
            <a:xfrm flipH="1">
              <a:off x="1278" y="2414"/>
              <a:ext cx="3064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74" name="Text Box 162"/>
            <p:cNvSpPr txBox="1">
              <a:spLocks noChangeArrowheads="1"/>
            </p:cNvSpPr>
            <p:nvPr/>
          </p:nvSpPr>
          <p:spPr bwMode="auto">
            <a:xfrm>
              <a:off x="965" y="70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A</a:t>
              </a:r>
            </a:p>
          </p:txBody>
        </p:sp>
        <p:sp>
          <p:nvSpPr>
            <p:cNvPr id="115875" name="Text Box 163"/>
            <p:cNvSpPr txBox="1">
              <a:spLocks noChangeArrowheads="1"/>
            </p:cNvSpPr>
            <p:nvPr/>
          </p:nvSpPr>
          <p:spPr bwMode="auto">
            <a:xfrm>
              <a:off x="950" y="2193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C</a:t>
              </a:r>
            </a:p>
          </p:txBody>
        </p:sp>
        <p:sp>
          <p:nvSpPr>
            <p:cNvPr id="115876" name="Text Box 164"/>
            <p:cNvSpPr txBox="1">
              <a:spLocks noChangeArrowheads="1"/>
            </p:cNvSpPr>
            <p:nvPr/>
          </p:nvSpPr>
          <p:spPr bwMode="auto">
            <a:xfrm>
              <a:off x="955" y="181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B</a:t>
              </a:r>
            </a:p>
          </p:txBody>
        </p:sp>
        <p:sp>
          <p:nvSpPr>
            <p:cNvPr id="115878" name="Text Box 166"/>
            <p:cNvSpPr txBox="1">
              <a:spLocks noChangeArrowheads="1"/>
            </p:cNvSpPr>
            <p:nvPr/>
          </p:nvSpPr>
          <p:spPr bwMode="auto">
            <a:xfrm>
              <a:off x="3266" y="1058"/>
              <a:ext cx="34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Z</a:t>
              </a:r>
              <a:r>
                <a:rPr lang="en-US" altLang="zh-CN" sz="2800" i="1" baseline="-25000"/>
                <a:t>L</a:t>
              </a:r>
            </a:p>
          </p:txBody>
        </p:sp>
        <p:sp>
          <p:nvSpPr>
            <p:cNvPr id="115881" name="Line 169"/>
            <p:cNvSpPr>
              <a:spLocks noChangeShapeType="1"/>
            </p:cNvSpPr>
            <p:nvPr/>
          </p:nvSpPr>
          <p:spPr bwMode="auto">
            <a:xfrm rot="5400000">
              <a:off x="3332" y="1244"/>
              <a:ext cx="741" cy="0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82" name="Rectangle 170"/>
            <p:cNvSpPr>
              <a:spLocks noChangeArrowheads="1"/>
            </p:cNvSpPr>
            <p:nvPr/>
          </p:nvSpPr>
          <p:spPr bwMode="auto">
            <a:xfrm rot="5400000">
              <a:off x="3569" y="1170"/>
              <a:ext cx="258" cy="9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83" name="Line 171"/>
            <p:cNvSpPr>
              <a:spLocks noChangeShapeType="1"/>
            </p:cNvSpPr>
            <p:nvPr/>
          </p:nvSpPr>
          <p:spPr bwMode="auto">
            <a:xfrm>
              <a:off x="3707" y="1597"/>
              <a:ext cx="621" cy="346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84" name="Rectangle 172"/>
            <p:cNvSpPr>
              <a:spLocks noChangeArrowheads="1"/>
            </p:cNvSpPr>
            <p:nvPr/>
          </p:nvSpPr>
          <p:spPr bwMode="auto">
            <a:xfrm rot="2237429">
              <a:off x="3892" y="1753"/>
              <a:ext cx="300" cy="8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85" name="Line 173"/>
            <p:cNvSpPr>
              <a:spLocks noChangeShapeType="1"/>
            </p:cNvSpPr>
            <p:nvPr/>
          </p:nvSpPr>
          <p:spPr bwMode="auto">
            <a:xfrm flipH="1">
              <a:off x="3144" y="1597"/>
              <a:ext cx="575" cy="396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86" name="Rectangle 174"/>
            <p:cNvSpPr>
              <a:spLocks noChangeArrowheads="1"/>
            </p:cNvSpPr>
            <p:nvPr/>
          </p:nvSpPr>
          <p:spPr bwMode="auto">
            <a:xfrm rot="19348810" flipH="1">
              <a:off x="3295" y="1742"/>
              <a:ext cx="300" cy="8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887" name="Oval 175"/>
            <p:cNvSpPr>
              <a:spLocks noChangeArrowheads="1"/>
            </p:cNvSpPr>
            <p:nvPr/>
          </p:nvSpPr>
          <p:spPr bwMode="auto">
            <a:xfrm>
              <a:off x="3661" y="1557"/>
              <a:ext cx="92" cy="80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5900" name="Text Box 188"/>
            <p:cNvSpPr txBox="1">
              <a:spLocks noChangeArrowheads="1"/>
            </p:cNvSpPr>
            <p:nvPr/>
          </p:nvSpPr>
          <p:spPr bwMode="auto">
            <a:xfrm>
              <a:off x="4199" y="1488"/>
              <a:ext cx="34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Z</a:t>
              </a:r>
              <a:r>
                <a:rPr lang="en-US" altLang="zh-CN" sz="2800" i="1" baseline="-25000"/>
                <a:t>L</a:t>
              </a:r>
            </a:p>
          </p:txBody>
        </p:sp>
        <p:sp>
          <p:nvSpPr>
            <p:cNvPr id="115901" name="Text Box 189"/>
            <p:cNvSpPr txBox="1">
              <a:spLocks noChangeArrowheads="1"/>
            </p:cNvSpPr>
            <p:nvPr/>
          </p:nvSpPr>
          <p:spPr bwMode="auto">
            <a:xfrm>
              <a:off x="3504" y="1835"/>
              <a:ext cx="34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Z</a:t>
              </a:r>
              <a:r>
                <a:rPr lang="en-US" altLang="zh-CN" sz="2800" i="1" baseline="-25000"/>
                <a:t>L</a:t>
              </a:r>
            </a:p>
          </p:txBody>
        </p:sp>
        <p:sp>
          <p:nvSpPr>
            <p:cNvPr id="115902" name="Rectangle 190"/>
            <p:cNvSpPr>
              <a:spLocks noChangeArrowheads="1"/>
            </p:cNvSpPr>
            <p:nvPr/>
          </p:nvSpPr>
          <p:spPr bwMode="auto">
            <a:xfrm>
              <a:off x="2498" y="794"/>
              <a:ext cx="320" cy="12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5903" name="Rectangle 191"/>
            <p:cNvSpPr>
              <a:spLocks noChangeArrowheads="1"/>
            </p:cNvSpPr>
            <p:nvPr/>
          </p:nvSpPr>
          <p:spPr bwMode="auto">
            <a:xfrm>
              <a:off x="2498" y="1910"/>
              <a:ext cx="320" cy="12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5904" name="Rectangle 192"/>
            <p:cNvSpPr>
              <a:spLocks noChangeArrowheads="1"/>
            </p:cNvSpPr>
            <p:nvPr/>
          </p:nvSpPr>
          <p:spPr bwMode="auto">
            <a:xfrm>
              <a:off x="2507" y="2358"/>
              <a:ext cx="320" cy="128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115905" name="Text Box 193"/>
            <p:cNvSpPr txBox="1">
              <a:spLocks noChangeArrowheads="1"/>
            </p:cNvSpPr>
            <p:nvPr/>
          </p:nvSpPr>
          <p:spPr bwMode="auto">
            <a:xfrm>
              <a:off x="2498" y="904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Z</a:t>
              </a:r>
              <a:r>
                <a:rPr lang="en-US" altLang="zh-CN" sz="2800" i="1" baseline="-25000"/>
                <a:t>1</a:t>
              </a:r>
            </a:p>
          </p:txBody>
        </p:sp>
        <p:sp>
          <p:nvSpPr>
            <p:cNvPr id="115906" name="Text Box 194"/>
            <p:cNvSpPr txBox="1">
              <a:spLocks noChangeArrowheads="1"/>
            </p:cNvSpPr>
            <p:nvPr/>
          </p:nvSpPr>
          <p:spPr bwMode="auto">
            <a:xfrm>
              <a:off x="2507" y="2017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Z</a:t>
              </a:r>
              <a:r>
                <a:rPr lang="en-US" altLang="zh-CN" sz="2800" i="1" baseline="-25000"/>
                <a:t>1</a:t>
              </a:r>
            </a:p>
          </p:txBody>
        </p:sp>
        <p:sp>
          <p:nvSpPr>
            <p:cNvPr id="115907" name="Text Box 195"/>
            <p:cNvSpPr txBox="1">
              <a:spLocks noChangeArrowheads="1"/>
            </p:cNvSpPr>
            <p:nvPr/>
          </p:nvSpPr>
          <p:spPr bwMode="auto">
            <a:xfrm>
              <a:off x="2488" y="1514"/>
              <a:ext cx="32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800" i="1"/>
                <a:t>Z</a:t>
              </a:r>
              <a:r>
                <a:rPr lang="en-US" altLang="zh-CN" sz="2800" i="1" baseline="-25000"/>
                <a:t>1</a:t>
              </a:r>
            </a:p>
          </p:txBody>
        </p:sp>
      </p:grpSp>
      <p:sp>
        <p:nvSpPr>
          <p:cNvPr id="115917" name="Rectangle 205"/>
          <p:cNvSpPr>
            <a:spLocks noChangeArrowheads="1"/>
          </p:cNvSpPr>
          <p:nvPr/>
        </p:nvSpPr>
        <p:spPr bwMode="auto">
          <a:xfrm>
            <a:off x="784225" y="60325"/>
            <a:ext cx="8359775" cy="177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>
              <a:lnSpc>
                <a:spcPct val="115000"/>
              </a:lnSpc>
              <a:spcBef>
                <a:spcPct val="0"/>
              </a:spcBef>
            </a:pPr>
            <a:r>
              <a:rPr kumimoji="0" lang="zh-CN" altLang="en-US" sz="3200">
                <a:latin typeface="仿宋_GB2312" pitchFamily="49" charset="-122"/>
                <a:ea typeface="仿宋_GB2312" pitchFamily="49" charset="-122"/>
              </a:rPr>
              <a:t>对称三相电路如图，已知                 </a:t>
            </a:r>
            <a:r>
              <a:rPr kumimoji="0" lang="zh-CN" altLang="en-US" sz="3200"/>
              <a:t>求负载端</a:t>
            </a:r>
            <a:r>
              <a:rPr kumimoji="0" lang="en-US" altLang="zh-CN" sz="3200"/>
              <a:t>Z</a:t>
            </a:r>
            <a:r>
              <a:rPr kumimoji="0" lang="en-US" altLang="zh-CN" sz="3200" baseline="-25000"/>
              <a:t>L</a:t>
            </a:r>
            <a:r>
              <a:rPr kumimoji="0" lang="zh-CN" altLang="en-US" sz="3200"/>
              <a:t>的相电压、相电流、线电压和线电流的相量表达式</a:t>
            </a:r>
            <a:r>
              <a:rPr kumimoji="0" lang="zh-CN" altLang="en-US" sz="3200" b="0"/>
              <a:t>。</a:t>
            </a:r>
            <a:endParaRPr kumimoji="0" lang="zh-CN" altLang="en-US" sz="3200">
              <a:latin typeface="仿宋_GB2312" pitchFamily="49" charset="-122"/>
              <a:ea typeface="仿宋_GB2312" pitchFamily="49" charset="-122"/>
            </a:endParaRPr>
          </a:p>
        </p:txBody>
      </p:sp>
      <p:sp>
        <p:nvSpPr>
          <p:cNvPr id="115918" name="Rectangle 206"/>
          <p:cNvSpPr>
            <a:spLocks noChangeArrowheads="1"/>
          </p:cNvSpPr>
          <p:nvPr/>
        </p:nvSpPr>
        <p:spPr bwMode="auto">
          <a:xfrm>
            <a:off x="7938" y="73025"/>
            <a:ext cx="744537" cy="762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kumimoji="0" lang="zh-CN" altLang="en-US" sz="4400">
                <a:solidFill>
                  <a:schemeClr val="bg1"/>
                </a:solidFill>
                <a:latin typeface="Arial" panose="020B0604020202020204" pitchFamily="34" charset="0"/>
                <a:ea typeface="仿宋_GB2312" pitchFamily="49" charset="-122"/>
              </a:rPr>
              <a:t>十</a:t>
            </a:r>
          </a:p>
        </p:txBody>
      </p:sp>
      <p:graphicFrame>
        <p:nvGraphicFramePr>
          <p:cNvPr id="115926" name="Object 214"/>
          <p:cNvGraphicFramePr>
            <a:graphicFrameLocks noChangeAspect="1"/>
          </p:cNvGraphicFramePr>
          <p:nvPr/>
        </p:nvGraphicFramePr>
        <p:xfrm>
          <a:off x="5426075" y="212725"/>
          <a:ext cx="16875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1" name="公式" r:id="rId3" imgW="698400" imgH="215640" progId="Equation.3">
                  <p:embed/>
                </p:oleObj>
              </mc:Choice>
              <mc:Fallback>
                <p:oleObj name="公式" r:id="rId3" imgW="698400" imgH="215640" progId="Equation.3">
                  <p:embed/>
                  <p:pic>
                    <p:nvPicPr>
                      <p:cNvPr id="0" name="Object 2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6075" y="212725"/>
                        <a:ext cx="16875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928" name="Object 216"/>
          <p:cNvGraphicFramePr>
            <a:graphicFrameLocks noChangeAspect="1"/>
          </p:cNvGraphicFramePr>
          <p:nvPr/>
        </p:nvGraphicFramePr>
        <p:xfrm>
          <a:off x="7131050" y="231775"/>
          <a:ext cx="206692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2" name="公式" r:id="rId5" imgW="736560" imgH="215640" progId="Equation.3">
                  <p:embed/>
                </p:oleObj>
              </mc:Choice>
              <mc:Fallback>
                <p:oleObj name="公式" r:id="rId5" imgW="736560" imgH="215640" progId="Equation.3">
                  <p:embed/>
                  <p:pic>
                    <p:nvPicPr>
                      <p:cNvPr id="0" name="Object 2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1050" y="231775"/>
                        <a:ext cx="206692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026"/>
          <p:cNvSpPr txBox="1">
            <a:spLocks noChangeArrowheads="1"/>
          </p:cNvSpPr>
          <p:nvPr/>
        </p:nvSpPr>
        <p:spPr bwMode="auto">
          <a:xfrm>
            <a:off x="2227263" y="444500"/>
            <a:ext cx="4313237" cy="641350"/>
          </a:xfrm>
          <a:prstGeom prst="rect">
            <a:avLst/>
          </a:prstGeom>
          <a:solidFill>
            <a:srgbClr val="000066"/>
          </a:solidFill>
          <a:ln>
            <a:noFill/>
          </a:ln>
          <a:effectLst>
            <a:prstShdw prst="shdw17" dist="17961" dir="2700000">
              <a:srgbClr val="000066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3600">
                <a:solidFill>
                  <a:schemeClr val="bg1"/>
                </a:solidFill>
              </a:rPr>
              <a:t>正弦交流电路复习课</a:t>
            </a:r>
            <a:endParaRPr lang="zh-CN" altLang="en-US" sz="3600" b="0">
              <a:solidFill>
                <a:schemeClr val="bg1"/>
              </a:solidFill>
            </a:endParaRPr>
          </a:p>
        </p:txBody>
      </p:sp>
      <p:sp>
        <p:nvSpPr>
          <p:cNvPr id="32771" name="Text Box 1027"/>
          <p:cNvSpPr txBox="1">
            <a:spLocks noChangeArrowheads="1"/>
          </p:cNvSpPr>
          <p:nvPr/>
        </p:nvSpPr>
        <p:spPr bwMode="auto">
          <a:xfrm>
            <a:off x="334963" y="1860550"/>
            <a:ext cx="8432800" cy="411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9263" indent="-1719263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909763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100263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2290763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481263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9384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3956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8528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310063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</a:rPr>
              <a:t>重点：</a:t>
            </a:r>
            <a:r>
              <a:rPr lang="en-US" altLang="zh-CN" sz="2800">
                <a:solidFill>
                  <a:schemeClr val="accent2"/>
                </a:solidFill>
              </a:rPr>
              <a:t>1. </a:t>
            </a:r>
            <a:r>
              <a:rPr lang="zh-CN" altLang="en-US" sz="2800">
                <a:solidFill>
                  <a:schemeClr val="accent2"/>
                </a:solidFill>
              </a:rPr>
              <a:t>正弦量的基本概念：三要素、相位差、波形等。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</a:rPr>
              <a:t>            </a:t>
            </a:r>
            <a:r>
              <a:rPr lang="en-US" altLang="zh-CN" sz="2800">
                <a:solidFill>
                  <a:schemeClr val="accent2"/>
                </a:solidFill>
              </a:rPr>
              <a:t>2. </a:t>
            </a:r>
            <a:r>
              <a:rPr lang="zh-CN" altLang="en-US" sz="2800">
                <a:solidFill>
                  <a:schemeClr val="accent2"/>
                </a:solidFill>
              </a:rPr>
              <a:t>复阻抗、复导纳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</a:rPr>
              <a:t>            </a:t>
            </a:r>
            <a:r>
              <a:rPr lang="en-US" altLang="zh-CN" sz="2800">
                <a:solidFill>
                  <a:schemeClr val="accent2"/>
                </a:solidFill>
              </a:rPr>
              <a:t>3. </a:t>
            </a:r>
            <a:r>
              <a:rPr lang="zh-CN" altLang="en-US" sz="2800">
                <a:solidFill>
                  <a:schemeClr val="accent2"/>
                </a:solidFill>
              </a:rPr>
              <a:t>定量计算：相量法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</a:rPr>
              <a:t>            </a:t>
            </a:r>
            <a:r>
              <a:rPr lang="en-US" altLang="zh-CN" sz="2800">
                <a:solidFill>
                  <a:schemeClr val="accent2"/>
                </a:solidFill>
              </a:rPr>
              <a:t>4. </a:t>
            </a:r>
            <a:r>
              <a:rPr lang="zh-CN" altLang="en-US" sz="2800">
                <a:solidFill>
                  <a:schemeClr val="accent2"/>
                </a:solidFill>
              </a:rPr>
              <a:t>定性分析：相量图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accent2"/>
                </a:solidFill>
              </a:rPr>
              <a:t>            </a:t>
            </a:r>
            <a:r>
              <a:rPr lang="en-US" altLang="zh-CN" sz="2800">
                <a:solidFill>
                  <a:schemeClr val="accent2"/>
                </a:solidFill>
              </a:rPr>
              <a:t>5. </a:t>
            </a:r>
            <a:r>
              <a:rPr lang="zh-CN" altLang="en-US" sz="2800">
                <a:solidFill>
                  <a:schemeClr val="accent2"/>
                </a:solidFill>
              </a:rPr>
              <a:t>功率计算：有功、无功、视在功率、功率因数、复功率等。</a:t>
            </a:r>
            <a:endParaRPr lang="zh-CN" altLang="en-US" sz="2800" b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764" name="Object 4"/>
          <p:cNvGraphicFramePr>
            <a:graphicFrameLocks noGrp="1" noChangeAspect="1"/>
          </p:cNvGraphicFramePr>
          <p:nvPr>
            <p:ph/>
          </p:nvPr>
        </p:nvGraphicFramePr>
        <p:xfrm>
          <a:off x="209550" y="876300"/>
          <a:ext cx="291147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92" name="公式" r:id="rId3" imgW="914400" imgH="241200" progId="Equation.3">
                  <p:embed/>
                </p:oleObj>
              </mc:Choice>
              <mc:Fallback>
                <p:oleObj name="公式" r:id="rId3" imgW="914400" imgH="241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" y="876300"/>
                        <a:ext cx="2911475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7938" y="73025"/>
            <a:ext cx="744537" cy="7620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kumimoji="0" lang="zh-CN" altLang="en-US" sz="4400">
                <a:solidFill>
                  <a:schemeClr val="bg1"/>
                </a:solidFill>
                <a:latin typeface="Arial" panose="020B0604020202020204" pitchFamily="34" charset="0"/>
                <a:ea typeface="仿宋_GB2312" pitchFamily="49" charset="-122"/>
              </a:rPr>
              <a:t>解</a:t>
            </a:r>
          </a:p>
        </p:txBody>
      </p:sp>
      <p:graphicFrame>
        <p:nvGraphicFramePr>
          <p:cNvPr id="117874" name="Object 114"/>
          <p:cNvGraphicFramePr>
            <a:graphicFrameLocks noChangeAspect="1"/>
          </p:cNvGraphicFramePr>
          <p:nvPr/>
        </p:nvGraphicFramePr>
        <p:xfrm>
          <a:off x="285750" y="2011363"/>
          <a:ext cx="4856163" cy="238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93" name="公式" r:id="rId5" imgW="1942920" imgH="952200" progId="Equation.3">
                  <p:embed/>
                </p:oleObj>
              </mc:Choice>
              <mc:Fallback>
                <p:oleObj name="公式" r:id="rId5" imgW="1942920" imgH="952200" progId="Equation.3">
                  <p:embed/>
                  <p:pic>
                    <p:nvPicPr>
                      <p:cNvPr id="0" name="Object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2011363"/>
                        <a:ext cx="4856163" cy="238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875" name="Object 115"/>
          <p:cNvGraphicFramePr>
            <a:graphicFrameLocks noChangeAspect="1"/>
          </p:cNvGraphicFramePr>
          <p:nvPr/>
        </p:nvGraphicFramePr>
        <p:xfrm>
          <a:off x="320675" y="4637088"/>
          <a:ext cx="5967413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94" name="公式" r:id="rId7" imgW="2387520" imgH="812520" progId="Equation.3">
                  <p:embed/>
                </p:oleObj>
              </mc:Choice>
              <mc:Fallback>
                <p:oleObj name="公式" r:id="rId7" imgW="2387520" imgH="812520" progId="Equation.3">
                  <p:embed/>
                  <p:pic>
                    <p:nvPicPr>
                      <p:cNvPr id="0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4637088"/>
                        <a:ext cx="5967413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7881" name="Group 121"/>
          <p:cNvGrpSpPr>
            <a:grpSpLocks/>
          </p:cNvGrpSpPr>
          <p:nvPr/>
        </p:nvGrpSpPr>
        <p:grpSpPr bwMode="auto">
          <a:xfrm>
            <a:off x="4551363" y="171450"/>
            <a:ext cx="4592637" cy="3124200"/>
            <a:chOff x="2867" y="108"/>
            <a:chExt cx="2893" cy="1968"/>
          </a:xfrm>
        </p:grpSpPr>
        <p:grpSp>
          <p:nvGrpSpPr>
            <p:cNvPr id="117767" name="Group 7"/>
            <p:cNvGrpSpPr>
              <a:grpSpLocks/>
            </p:cNvGrpSpPr>
            <p:nvPr/>
          </p:nvGrpSpPr>
          <p:grpSpPr bwMode="auto">
            <a:xfrm>
              <a:off x="2867" y="189"/>
              <a:ext cx="2893" cy="1516"/>
              <a:chOff x="950" y="705"/>
              <a:chExt cx="3690" cy="1897"/>
            </a:xfrm>
          </p:grpSpPr>
          <p:sp>
            <p:nvSpPr>
              <p:cNvPr id="117768" name="Line 8"/>
              <p:cNvSpPr>
                <a:spLocks noChangeShapeType="1"/>
              </p:cNvSpPr>
              <p:nvPr/>
            </p:nvSpPr>
            <p:spPr bwMode="auto">
              <a:xfrm>
                <a:off x="4330" y="1935"/>
                <a:ext cx="0" cy="489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69" name="Line 9"/>
              <p:cNvSpPr>
                <a:spLocks noChangeShapeType="1"/>
              </p:cNvSpPr>
              <p:nvPr/>
            </p:nvSpPr>
            <p:spPr bwMode="auto">
              <a:xfrm flipH="1">
                <a:off x="1289" y="877"/>
                <a:ext cx="242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70" name="Line 10"/>
              <p:cNvSpPr>
                <a:spLocks noChangeShapeType="1"/>
              </p:cNvSpPr>
              <p:nvPr/>
            </p:nvSpPr>
            <p:spPr bwMode="auto">
              <a:xfrm flipH="1">
                <a:off x="1278" y="1982"/>
                <a:ext cx="1895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71" name="Line 11"/>
              <p:cNvSpPr>
                <a:spLocks noChangeShapeType="1"/>
              </p:cNvSpPr>
              <p:nvPr/>
            </p:nvSpPr>
            <p:spPr bwMode="auto">
              <a:xfrm flipH="1">
                <a:off x="1278" y="2414"/>
                <a:ext cx="3064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oval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72" name="Text Box 12"/>
              <p:cNvSpPr txBox="1">
                <a:spLocks noChangeArrowheads="1"/>
              </p:cNvSpPr>
              <p:nvPr/>
            </p:nvSpPr>
            <p:spPr bwMode="auto">
              <a:xfrm>
                <a:off x="963" y="705"/>
                <a:ext cx="268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A</a:t>
                </a:r>
              </a:p>
            </p:txBody>
          </p:sp>
          <p:sp>
            <p:nvSpPr>
              <p:cNvPr id="117773" name="Text Box 13"/>
              <p:cNvSpPr txBox="1">
                <a:spLocks noChangeArrowheads="1"/>
              </p:cNvSpPr>
              <p:nvPr/>
            </p:nvSpPr>
            <p:spPr bwMode="auto">
              <a:xfrm>
                <a:off x="950" y="2193"/>
                <a:ext cx="338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C</a:t>
                </a:r>
              </a:p>
            </p:txBody>
          </p:sp>
          <p:sp>
            <p:nvSpPr>
              <p:cNvPr id="117774" name="Text Box 14"/>
              <p:cNvSpPr txBox="1">
                <a:spLocks noChangeArrowheads="1"/>
              </p:cNvSpPr>
              <p:nvPr/>
            </p:nvSpPr>
            <p:spPr bwMode="auto">
              <a:xfrm>
                <a:off x="955" y="1811"/>
                <a:ext cx="338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B</a:t>
                </a:r>
              </a:p>
            </p:txBody>
          </p:sp>
          <p:sp>
            <p:nvSpPr>
              <p:cNvPr id="117775" name="Text Box 15"/>
              <p:cNvSpPr txBox="1">
                <a:spLocks noChangeArrowheads="1"/>
              </p:cNvSpPr>
              <p:nvPr/>
            </p:nvSpPr>
            <p:spPr bwMode="auto">
              <a:xfrm>
                <a:off x="3266" y="1059"/>
                <a:ext cx="442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L</a:t>
                </a:r>
              </a:p>
            </p:txBody>
          </p:sp>
          <p:sp>
            <p:nvSpPr>
              <p:cNvPr id="117776" name="Line 16"/>
              <p:cNvSpPr>
                <a:spLocks noChangeShapeType="1"/>
              </p:cNvSpPr>
              <p:nvPr/>
            </p:nvSpPr>
            <p:spPr bwMode="auto">
              <a:xfrm rot="5400000">
                <a:off x="3332" y="1244"/>
                <a:ext cx="741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77" name="Rectangle 17"/>
              <p:cNvSpPr>
                <a:spLocks noChangeArrowheads="1"/>
              </p:cNvSpPr>
              <p:nvPr/>
            </p:nvSpPr>
            <p:spPr bwMode="auto">
              <a:xfrm rot="5400000">
                <a:off x="3569" y="1170"/>
                <a:ext cx="258" cy="9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78" name="Line 18"/>
              <p:cNvSpPr>
                <a:spLocks noChangeShapeType="1"/>
              </p:cNvSpPr>
              <p:nvPr/>
            </p:nvSpPr>
            <p:spPr bwMode="auto">
              <a:xfrm>
                <a:off x="3707" y="1597"/>
                <a:ext cx="621" cy="346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79" name="Rectangle 19"/>
              <p:cNvSpPr>
                <a:spLocks noChangeArrowheads="1"/>
              </p:cNvSpPr>
              <p:nvPr/>
            </p:nvSpPr>
            <p:spPr bwMode="auto">
              <a:xfrm rot="2237429">
                <a:off x="3892" y="1753"/>
                <a:ext cx="300" cy="8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80" name="Line 20"/>
              <p:cNvSpPr>
                <a:spLocks noChangeShapeType="1"/>
              </p:cNvSpPr>
              <p:nvPr/>
            </p:nvSpPr>
            <p:spPr bwMode="auto">
              <a:xfrm flipH="1">
                <a:off x="3144" y="1597"/>
                <a:ext cx="575" cy="396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81" name="Rectangle 21"/>
              <p:cNvSpPr>
                <a:spLocks noChangeArrowheads="1"/>
              </p:cNvSpPr>
              <p:nvPr/>
            </p:nvSpPr>
            <p:spPr bwMode="auto">
              <a:xfrm rot="19348810" flipH="1">
                <a:off x="3295" y="1742"/>
                <a:ext cx="300" cy="8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82" name="Oval 22"/>
              <p:cNvSpPr>
                <a:spLocks noChangeArrowheads="1"/>
              </p:cNvSpPr>
              <p:nvPr/>
            </p:nvSpPr>
            <p:spPr bwMode="auto">
              <a:xfrm>
                <a:off x="3661" y="1557"/>
                <a:ext cx="92" cy="80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17783" name="Text Box 23"/>
              <p:cNvSpPr txBox="1">
                <a:spLocks noChangeArrowheads="1"/>
              </p:cNvSpPr>
              <p:nvPr/>
            </p:nvSpPr>
            <p:spPr bwMode="auto">
              <a:xfrm>
                <a:off x="4199" y="1488"/>
                <a:ext cx="441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L</a:t>
                </a:r>
              </a:p>
            </p:txBody>
          </p:sp>
          <p:sp>
            <p:nvSpPr>
              <p:cNvPr id="117784" name="Text Box 24"/>
              <p:cNvSpPr txBox="1">
                <a:spLocks noChangeArrowheads="1"/>
              </p:cNvSpPr>
              <p:nvPr/>
            </p:nvSpPr>
            <p:spPr bwMode="auto">
              <a:xfrm>
                <a:off x="3506" y="1836"/>
                <a:ext cx="442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L</a:t>
                </a:r>
              </a:p>
            </p:txBody>
          </p:sp>
          <p:sp>
            <p:nvSpPr>
              <p:cNvPr id="117785" name="Rectangle 25"/>
              <p:cNvSpPr>
                <a:spLocks noChangeArrowheads="1"/>
              </p:cNvSpPr>
              <p:nvPr/>
            </p:nvSpPr>
            <p:spPr bwMode="auto">
              <a:xfrm>
                <a:off x="2498" y="794"/>
                <a:ext cx="320" cy="1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7786" name="Rectangle 26"/>
              <p:cNvSpPr>
                <a:spLocks noChangeArrowheads="1"/>
              </p:cNvSpPr>
              <p:nvPr/>
            </p:nvSpPr>
            <p:spPr bwMode="auto">
              <a:xfrm>
                <a:off x="2498" y="1910"/>
                <a:ext cx="320" cy="1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7787" name="Rectangle 27"/>
              <p:cNvSpPr>
                <a:spLocks noChangeArrowheads="1"/>
              </p:cNvSpPr>
              <p:nvPr/>
            </p:nvSpPr>
            <p:spPr bwMode="auto">
              <a:xfrm>
                <a:off x="2507" y="2358"/>
                <a:ext cx="320" cy="1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17788" name="Text Box 28"/>
              <p:cNvSpPr txBox="1">
                <a:spLocks noChangeArrowheads="1"/>
              </p:cNvSpPr>
              <p:nvPr/>
            </p:nvSpPr>
            <p:spPr bwMode="auto">
              <a:xfrm>
                <a:off x="2497" y="904"/>
                <a:ext cx="420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1</a:t>
                </a:r>
              </a:p>
            </p:txBody>
          </p:sp>
          <p:sp>
            <p:nvSpPr>
              <p:cNvPr id="117789" name="Text Box 29"/>
              <p:cNvSpPr txBox="1">
                <a:spLocks noChangeArrowheads="1"/>
              </p:cNvSpPr>
              <p:nvPr/>
            </p:nvSpPr>
            <p:spPr bwMode="auto">
              <a:xfrm>
                <a:off x="2507" y="2015"/>
                <a:ext cx="420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1</a:t>
                </a:r>
              </a:p>
            </p:txBody>
          </p:sp>
          <p:sp>
            <p:nvSpPr>
              <p:cNvPr id="117790" name="Text Box 30"/>
              <p:cNvSpPr txBox="1">
                <a:spLocks noChangeArrowheads="1"/>
              </p:cNvSpPr>
              <p:nvPr/>
            </p:nvSpPr>
            <p:spPr bwMode="auto">
              <a:xfrm>
                <a:off x="2490" y="1514"/>
                <a:ext cx="419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1</a:t>
                </a:r>
              </a:p>
            </p:txBody>
          </p:sp>
        </p:grpSp>
        <p:sp>
          <p:nvSpPr>
            <p:cNvPr id="117793" name="Line 33"/>
            <p:cNvSpPr>
              <a:spLocks noChangeShapeType="1"/>
            </p:cNvSpPr>
            <p:nvPr/>
          </p:nvSpPr>
          <p:spPr bwMode="auto">
            <a:xfrm>
              <a:off x="3385" y="403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796" name="Object 36"/>
            <p:cNvGraphicFramePr>
              <a:graphicFrameLocks noChangeAspect="1"/>
            </p:cNvGraphicFramePr>
            <p:nvPr/>
          </p:nvGraphicFramePr>
          <p:xfrm>
            <a:off x="3446" y="413"/>
            <a:ext cx="275" cy="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5" name="公式" r:id="rId9" imgW="177480" imgH="228600" progId="Equation.3">
                    <p:embed/>
                  </p:oleObj>
                </mc:Choice>
                <mc:Fallback>
                  <p:oleObj name="公式" r:id="rId9" imgW="177480" imgH="22860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6" y="413"/>
                          <a:ext cx="275" cy="3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799" name="Line 39"/>
            <p:cNvSpPr>
              <a:spLocks noChangeShapeType="1"/>
            </p:cNvSpPr>
            <p:nvPr/>
          </p:nvSpPr>
          <p:spPr bwMode="auto">
            <a:xfrm>
              <a:off x="3514" y="1126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800" name="Object 40"/>
            <p:cNvGraphicFramePr>
              <a:graphicFrameLocks noChangeAspect="1"/>
            </p:cNvGraphicFramePr>
            <p:nvPr/>
          </p:nvGraphicFramePr>
          <p:xfrm>
            <a:off x="3145" y="752"/>
            <a:ext cx="275" cy="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6" name="公式" r:id="rId11" imgW="177480" imgH="228600" progId="Equation.3">
                    <p:embed/>
                  </p:oleObj>
                </mc:Choice>
                <mc:Fallback>
                  <p:oleObj name="公式" r:id="rId11" imgW="177480" imgH="228600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5" y="752"/>
                          <a:ext cx="275" cy="3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801" name="Line 41"/>
            <p:cNvSpPr>
              <a:spLocks noChangeShapeType="1"/>
            </p:cNvSpPr>
            <p:nvPr/>
          </p:nvSpPr>
          <p:spPr bwMode="auto">
            <a:xfrm>
              <a:off x="3504" y="1629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17802" name="Object 42"/>
            <p:cNvGraphicFramePr>
              <a:graphicFrameLocks noChangeAspect="1"/>
            </p:cNvGraphicFramePr>
            <p:nvPr/>
          </p:nvGraphicFramePr>
          <p:xfrm>
            <a:off x="3575" y="1674"/>
            <a:ext cx="275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7" name="公式" r:id="rId13" imgW="177480" imgH="241200" progId="Equation.3">
                    <p:embed/>
                  </p:oleObj>
                </mc:Choice>
                <mc:Fallback>
                  <p:oleObj name="公式" r:id="rId13" imgW="177480" imgH="241200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5" y="1674"/>
                          <a:ext cx="275" cy="4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876" name="Object 116"/>
            <p:cNvGraphicFramePr>
              <a:graphicFrameLocks noChangeAspect="1"/>
            </p:cNvGraphicFramePr>
            <p:nvPr/>
          </p:nvGraphicFramePr>
          <p:xfrm>
            <a:off x="5075" y="108"/>
            <a:ext cx="256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8" name="公式" r:id="rId15" imgW="164880" imgH="190440" progId="Equation.3">
                    <p:embed/>
                  </p:oleObj>
                </mc:Choice>
                <mc:Fallback>
                  <p:oleObj name="公式" r:id="rId15" imgW="164880" imgH="190440" progId="Equation.3">
                    <p:embed/>
                    <p:pic>
                      <p:nvPicPr>
                        <p:cNvPr id="0" name="Object 1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5" y="108"/>
                          <a:ext cx="256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877" name="Object 117"/>
            <p:cNvGraphicFramePr>
              <a:graphicFrameLocks noChangeAspect="1"/>
            </p:cNvGraphicFramePr>
            <p:nvPr/>
          </p:nvGraphicFramePr>
          <p:xfrm>
            <a:off x="4563" y="1186"/>
            <a:ext cx="256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99" name="公式" r:id="rId17" imgW="164880" imgH="190440" progId="Equation.3">
                    <p:embed/>
                  </p:oleObj>
                </mc:Choice>
                <mc:Fallback>
                  <p:oleObj name="公式" r:id="rId17" imgW="164880" imgH="190440" progId="Equation.3">
                    <p:embed/>
                    <p:pic>
                      <p:nvPicPr>
                        <p:cNvPr id="0" name="Object 1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3" y="1186"/>
                          <a:ext cx="256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878" name="Object 118"/>
            <p:cNvGraphicFramePr>
              <a:graphicFrameLocks noChangeAspect="1"/>
            </p:cNvGraphicFramePr>
            <p:nvPr/>
          </p:nvGraphicFramePr>
          <p:xfrm>
            <a:off x="5339" y="1587"/>
            <a:ext cx="276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00" name="公式" r:id="rId19" imgW="177480" imgH="203040" progId="Equation.3">
                    <p:embed/>
                  </p:oleObj>
                </mc:Choice>
                <mc:Fallback>
                  <p:oleObj name="公式" r:id="rId19" imgW="177480" imgH="203040" progId="Equation.3">
                    <p:embed/>
                    <p:pic>
                      <p:nvPicPr>
                        <p:cNvPr id="0" name="Object 1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9" y="1587"/>
                          <a:ext cx="276" cy="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879" name="Object 119"/>
            <p:cNvGraphicFramePr>
              <a:graphicFrameLocks noChangeAspect="1"/>
            </p:cNvGraphicFramePr>
            <p:nvPr/>
          </p:nvGraphicFramePr>
          <p:xfrm>
            <a:off x="5084" y="674"/>
            <a:ext cx="27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901" name="公式" r:id="rId21" imgW="177480" imgH="177480" progId="Equation.3">
                    <p:embed/>
                  </p:oleObj>
                </mc:Choice>
                <mc:Fallback>
                  <p:oleObj name="公式" r:id="rId21" imgW="177480" imgH="177480" progId="Equation.3">
                    <p:embed/>
                    <p:pic>
                      <p:nvPicPr>
                        <p:cNvPr id="0" name="Object 1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4" y="674"/>
                          <a:ext cx="275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7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7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36" name="Object 4"/>
          <p:cNvGraphicFramePr>
            <a:graphicFrameLocks noChangeAspect="1"/>
          </p:cNvGraphicFramePr>
          <p:nvPr/>
        </p:nvGraphicFramePr>
        <p:xfrm>
          <a:off x="234950" y="1962150"/>
          <a:ext cx="4762500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83" name="公式" r:id="rId3" imgW="2387520" imgH="812520" progId="Equation.3">
                  <p:embed/>
                </p:oleObj>
              </mc:Choice>
              <mc:Fallback>
                <p:oleObj name="公式" r:id="rId3" imgW="2387520" imgH="8125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" y="1962150"/>
                        <a:ext cx="4762500" cy="162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0837" name="Group 5"/>
          <p:cNvGrpSpPr>
            <a:grpSpLocks/>
          </p:cNvGrpSpPr>
          <p:nvPr/>
        </p:nvGrpSpPr>
        <p:grpSpPr bwMode="auto">
          <a:xfrm>
            <a:off x="4551363" y="0"/>
            <a:ext cx="4592637" cy="2995613"/>
            <a:chOff x="2867" y="0"/>
            <a:chExt cx="2893" cy="1887"/>
          </a:xfrm>
        </p:grpSpPr>
        <p:grpSp>
          <p:nvGrpSpPr>
            <p:cNvPr id="120838" name="Group 6"/>
            <p:cNvGrpSpPr>
              <a:grpSpLocks/>
            </p:cNvGrpSpPr>
            <p:nvPr/>
          </p:nvGrpSpPr>
          <p:grpSpPr bwMode="auto">
            <a:xfrm>
              <a:off x="2867" y="0"/>
              <a:ext cx="2893" cy="1516"/>
              <a:chOff x="950" y="705"/>
              <a:chExt cx="3690" cy="1897"/>
            </a:xfrm>
          </p:grpSpPr>
          <p:sp>
            <p:nvSpPr>
              <p:cNvPr id="120839" name="Line 7"/>
              <p:cNvSpPr>
                <a:spLocks noChangeShapeType="1"/>
              </p:cNvSpPr>
              <p:nvPr/>
            </p:nvSpPr>
            <p:spPr bwMode="auto">
              <a:xfrm>
                <a:off x="4330" y="1935"/>
                <a:ext cx="0" cy="489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40" name="Line 8"/>
              <p:cNvSpPr>
                <a:spLocks noChangeShapeType="1"/>
              </p:cNvSpPr>
              <p:nvPr/>
            </p:nvSpPr>
            <p:spPr bwMode="auto">
              <a:xfrm flipH="1">
                <a:off x="1289" y="877"/>
                <a:ext cx="2429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41" name="Line 9"/>
              <p:cNvSpPr>
                <a:spLocks noChangeShapeType="1"/>
              </p:cNvSpPr>
              <p:nvPr/>
            </p:nvSpPr>
            <p:spPr bwMode="auto">
              <a:xfrm flipH="1">
                <a:off x="1278" y="1982"/>
                <a:ext cx="1895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42" name="Line 10"/>
              <p:cNvSpPr>
                <a:spLocks noChangeShapeType="1"/>
              </p:cNvSpPr>
              <p:nvPr/>
            </p:nvSpPr>
            <p:spPr bwMode="auto">
              <a:xfrm flipH="1">
                <a:off x="1278" y="2414"/>
                <a:ext cx="3064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43" name="Text Box 11"/>
              <p:cNvSpPr txBox="1">
                <a:spLocks noChangeArrowheads="1"/>
              </p:cNvSpPr>
              <p:nvPr/>
            </p:nvSpPr>
            <p:spPr bwMode="auto">
              <a:xfrm>
                <a:off x="963" y="705"/>
                <a:ext cx="268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A</a:t>
                </a:r>
              </a:p>
            </p:txBody>
          </p:sp>
          <p:sp>
            <p:nvSpPr>
              <p:cNvPr id="120844" name="Text Box 12"/>
              <p:cNvSpPr txBox="1">
                <a:spLocks noChangeArrowheads="1"/>
              </p:cNvSpPr>
              <p:nvPr/>
            </p:nvSpPr>
            <p:spPr bwMode="auto">
              <a:xfrm>
                <a:off x="950" y="2193"/>
                <a:ext cx="338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C</a:t>
                </a:r>
              </a:p>
            </p:txBody>
          </p:sp>
          <p:sp>
            <p:nvSpPr>
              <p:cNvPr id="120845" name="Text Box 13"/>
              <p:cNvSpPr txBox="1">
                <a:spLocks noChangeArrowheads="1"/>
              </p:cNvSpPr>
              <p:nvPr/>
            </p:nvSpPr>
            <p:spPr bwMode="auto">
              <a:xfrm>
                <a:off x="955" y="1811"/>
                <a:ext cx="338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B</a:t>
                </a:r>
              </a:p>
            </p:txBody>
          </p:sp>
          <p:sp>
            <p:nvSpPr>
              <p:cNvPr id="120846" name="Text Box 14"/>
              <p:cNvSpPr txBox="1">
                <a:spLocks noChangeArrowheads="1"/>
              </p:cNvSpPr>
              <p:nvPr/>
            </p:nvSpPr>
            <p:spPr bwMode="auto">
              <a:xfrm>
                <a:off x="3266" y="1059"/>
                <a:ext cx="442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L</a:t>
                </a:r>
              </a:p>
            </p:txBody>
          </p:sp>
          <p:sp>
            <p:nvSpPr>
              <p:cNvPr id="120847" name="Line 15"/>
              <p:cNvSpPr>
                <a:spLocks noChangeShapeType="1"/>
              </p:cNvSpPr>
              <p:nvPr/>
            </p:nvSpPr>
            <p:spPr bwMode="auto">
              <a:xfrm rot="5400000">
                <a:off x="3332" y="1244"/>
                <a:ext cx="741" cy="0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48" name="Rectangle 16"/>
              <p:cNvSpPr>
                <a:spLocks noChangeArrowheads="1"/>
              </p:cNvSpPr>
              <p:nvPr/>
            </p:nvSpPr>
            <p:spPr bwMode="auto">
              <a:xfrm rot="5400000">
                <a:off x="3569" y="1170"/>
                <a:ext cx="258" cy="9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49" name="Line 17"/>
              <p:cNvSpPr>
                <a:spLocks noChangeShapeType="1"/>
              </p:cNvSpPr>
              <p:nvPr/>
            </p:nvSpPr>
            <p:spPr bwMode="auto">
              <a:xfrm>
                <a:off x="3707" y="1597"/>
                <a:ext cx="621" cy="346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50" name="Rectangle 18"/>
              <p:cNvSpPr>
                <a:spLocks noChangeArrowheads="1"/>
              </p:cNvSpPr>
              <p:nvPr/>
            </p:nvSpPr>
            <p:spPr bwMode="auto">
              <a:xfrm rot="2237429">
                <a:off x="3892" y="1753"/>
                <a:ext cx="300" cy="8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51" name="Line 19"/>
              <p:cNvSpPr>
                <a:spLocks noChangeShapeType="1"/>
              </p:cNvSpPr>
              <p:nvPr/>
            </p:nvSpPr>
            <p:spPr bwMode="auto">
              <a:xfrm flipH="1">
                <a:off x="3144" y="1597"/>
                <a:ext cx="575" cy="396"/>
              </a:xfrm>
              <a:prstGeom prst="line">
                <a:avLst/>
              </a:prstGeom>
              <a:noFill/>
              <a:ln w="5715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52" name="Rectangle 20"/>
              <p:cNvSpPr>
                <a:spLocks noChangeArrowheads="1"/>
              </p:cNvSpPr>
              <p:nvPr/>
            </p:nvSpPr>
            <p:spPr bwMode="auto">
              <a:xfrm rot="19348810" flipH="1">
                <a:off x="3295" y="1742"/>
                <a:ext cx="300" cy="8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53" name="Oval 21"/>
              <p:cNvSpPr>
                <a:spLocks noChangeArrowheads="1"/>
              </p:cNvSpPr>
              <p:nvPr/>
            </p:nvSpPr>
            <p:spPr bwMode="auto">
              <a:xfrm>
                <a:off x="3661" y="1557"/>
                <a:ext cx="92" cy="80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0854" name="Text Box 22"/>
              <p:cNvSpPr txBox="1">
                <a:spLocks noChangeArrowheads="1"/>
              </p:cNvSpPr>
              <p:nvPr/>
            </p:nvSpPr>
            <p:spPr bwMode="auto">
              <a:xfrm>
                <a:off x="4199" y="1488"/>
                <a:ext cx="441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L</a:t>
                </a:r>
              </a:p>
            </p:txBody>
          </p:sp>
          <p:sp>
            <p:nvSpPr>
              <p:cNvPr id="120855" name="Text Box 23"/>
              <p:cNvSpPr txBox="1">
                <a:spLocks noChangeArrowheads="1"/>
              </p:cNvSpPr>
              <p:nvPr/>
            </p:nvSpPr>
            <p:spPr bwMode="auto">
              <a:xfrm>
                <a:off x="3506" y="1836"/>
                <a:ext cx="442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L</a:t>
                </a:r>
              </a:p>
            </p:txBody>
          </p:sp>
          <p:sp>
            <p:nvSpPr>
              <p:cNvPr id="120856" name="Rectangle 24"/>
              <p:cNvSpPr>
                <a:spLocks noChangeArrowheads="1"/>
              </p:cNvSpPr>
              <p:nvPr/>
            </p:nvSpPr>
            <p:spPr bwMode="auto">
              <a:xfrm>
                <a:off x="2498" y="794"/>
                <a:ext cx="320" cy="1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57" name="Rectangle 25"/>
              <p:cNvSpPr>
                <a:spLocks noChangeArrowheads="1"/>
              </p:cNvSpPr>
              <p:nvPr/>
            </p:nvSpPr>
            <p:spPr bwMode="auto">
              <a:xfrm>
                <a:off x="2498" y="1910"/>
                <a:ext cx="320" cy="1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58" name="Rectangle 26"/>
              <p:cNvSpPr>
                <a:spLocks noChangeArrowheads="1"/>
              </p:cNvSpPr>
              <p:nvPr/>
            </p:nvSpPr>
            <p:spPr bwMode="auto">
              <a:xfrm>
                <a:off x="2507" y="2358"/>
                <a:ext cx="320" cy="12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accent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20859" name="Text Box 27"/>
              <p:cNvSpPr txBox="1">
                <a:spLocks noChangeArrowheads="1"/>
              </p:cNvSpPr>
              <p:nvPr/>
            </p:nvSpPr>
            <p:spPr bwMode="auto">
              <a:xfrm>
                <a:off x="2497" y="904"/>
                <a:ext cx="420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1</a:t>
                </a:r>
              </a:p>
            </p:txBody>
          </p:sp>
          <p:sp>
            <p:nvSpPr>
              <p:cNvPr id="120860" name="Text Box 28"/>
              <p:cNvSpPr txBox="1">
                <a:spLocks noChangeArrowheads="1"/>
              </p:cNvSpPr>
              <p:nvPr/>
            </p:nvSpPr>
            <p:spPr bwMode="auto">
              <a:xfrm>
                <a:off x="2507" y="2015"/>
                <a:ext cx="420" cy="4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1</a:t>
                </a:r>
              </a:p>
            </p:txBody>
          </p:sp>
          <p:sp>
            <p:nvSpPr>
              <p:cNvPr id="120861" name="Text Box 29"/>
              <p:cNvSpPr txBox="1">
                <a:spLocks noChangeArrowheads="1"/>
              </p:cNvSpPr>
              <p:nvPr/>
            </p:nvSpPr>
            <p:spPr bwMode="auto">
              <a:xfrm>
                <a:off x="2490" y="1514"/>
                <a:ext cx="419" cy="4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800" i="1"/>
                  <a:t>Z</a:t>
                </a:r>
                <a:r>
                  <a:rPr lang="en-US" altLang="zh-CN" sz="2800" i="1" baseline="-25000"/>
                  <a:t>1</a:t>
                </a:r>
              </a:p>
            </p:txBody>
          </p:sp>
        </p:grpSp>
        <p:sp>
          <p:nvSpPr>
            <p:cNvPr id="120862" name="Line 30"/>
            <p:cNvSpPr>
              <a:spLocks noChangeShapeType="1"/>
            </p:cNvSpPr>
            <p:nvPr/>
          </p:nvSpPr>
          <p:spPr bwMode="auto">
            <a:xfrm>
              <a:off x="3385" y="214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20863" name="Object 31"/>
            <p:cNvGraphicFramePr>
              <a:graphicFrameLocks noChangeAspect="1"/>
            </p:cNvGraphicFramePr>
            <p:nvPr/>
          </p:nvGraphicFramePr>
          <p:xfrm>
            <a:off x="3446" y="224"/>
            <a:ext cx="275" cy="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4" name="公式" r:id="rId5" imgW="177480" imgH="228600" progId="Equation.3">
                    <p:embed/>
                  </p:oleObj>
                </mc:Choice>
                <mc:Fallback>
                  <p:oleObj name="公式" r:id="rId5" imgW="177480" imgH="228600" progId="Equation.3">
                    <p:embed/>
                    <p:pic>
                      <p:nvPicPr>
                        <p:cNvPr id="0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6" y="224"/>
                          <a:ext cx="275" cy="3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864" name="Line 32"/>
            <p:cNvSpPr>
              <a:spLocks noChangeShapeType="1"/>
            </p:cNvSpPr>
            <p:nvPr/>
          </p:nvSpPr>
          <p:spPr bwMode="auto">
            <a:xfrm>
              <a:off x="3514" y="937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20865" name="Object 33"/>
            <p:cNvGraphicFramePr>
              <a:graphicFrameLocks noChangeAspect="1"/>
            </p:cNvGraphicFramePr>
            <p:nvPr/>
          </p:nvGraphicFramePr>
          <p:xfrm>
            <a:off x="3145" y="563"/>
            <a:ext cx="275" cy="3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5" name="公式" r:id="rId7" imgW="177480" imgH="228600" progId="Equation.3">
                    <p:embed/>
                  </p:oleObj>
                </mc:Choice>
                <mc:Fallback>
                  <p:oleObj name="公式" r:id="rId7" imgW="177480" imgH="2286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45" y="563"/>
                          <a:ext cx="275" cy="3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866" name="Line 34"/>
            <p:cNvSpPr>
              <a:spLocks noChangeShapeType="1"/>
            </p:cNvSpPr>
            <p:nvPr/>
          </p:nvSpPr>
          <p:spPr bwMode="auto">
            <a:xfrm>
              <a:off x="3504" y="1440"/>
              <a:ext cx="4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120867" name="Object 35"/>
            <p:cNvGraphicFramePr>
              <a:graphicFrameLocks noChangeAspect="1"/>
            </p:cNvGraphicFramePr>
            <p:nvPr/>
          </p:nvGraphicFramePr>
          <p:xfrm>
            <a:off x="3575" y="1485"/>
            <a:ext cx="275" cy="4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6" name="公式" r:id="rId9" imgW="177480" imgH="241200" progId="Equation.3">
                    <p:embed/>
                  </p:oleObj>
                </mc:Choice>
                <mc:Fallback>
                  <p:oleObj name="公式" r:id="rId9" imgW="177480" imgH="24120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5" y="1485"/>
                          <a:ext cx="275" cy="40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68" name="Object 36"/>
            <p:cNvGraphicFramePr>
              <a:graphicFrameLocks noChangeAspect="1"/>
            </p:cNvGraphicFramePr>
            <p:nvPr/>
          </p:nvGraphicFramePr>
          <p:xfrm>
            <a:off x="5075" y="0"/>
            <a:ext cx="256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7" name="公式" r:id="rId11" imgW="164880" imgH="190440" progId="Equation.3">
                    <p:embed/>
                  </p:oleObj>
                </mc:Choice>
                <mc:Fallback>
                  <p:oleObj name="公式" r:id="rId11" imgW="164880" imgH="190440" progId="Equation.3">
                    <p:embed/>
                    <p:pic>
                      <p:nvPicPr>
                        <p:cNvPr id="0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5" y="0"/>
                          <a:ext cx="256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69" name="Object 37"/>
            <p:cNvGraphicFramePr>
              <a:graphicFrameLocks noChangeAspect="1"/>
            </p:cNvGraphicFramePr>
            <p:nvPr/>
          </p:nvGraphicFramePr>
          <p:xfrm>
            <a:off x="4563" y="997"/>
            <a:ext cx="256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8" name="公式" r:id="rId13" imgW="164880" imgH="190440" progId="Equation.3">
                    <p:embed/>
                  </p:oleObj>
                </mc:Choice>
                <mc:Fallback>
                  <p:oleObj name="公式" r:id="rId13" imgW="164880" imgH="190440" progId="Equation.3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3" y="997"/>
                          <a:ext cx="256" cy="3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70" name="Object 38"/>
            <p:cNvGraphicFramePr>
              <a:graphicFrameLocks noChangeAspect="1"/>
            </p:cNvGraphicFramePr>
            <p:nvPr/>
          </p:nvGraphicFramePr>
          <p:xfrm>
            <a:off x="5339" y="1398"/>
            <a:ext cx="276" cy="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89" name="公式" r:id="rId15" imgW="177480" imgH="203040" progId="Equation.3">
                    <p:embed/>
                  </p:oleObj>
                </mc:Choice>
                <mc:Fallback>
                  <p:oleObj name="公式" r:id="rId15" imgW="177480" imgH="20304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9" y="1398"/>
                          <a:ext cx="276" cy="3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71" name="Object 39"/>
            <p:cNvGraphicFramePr>
              <a:graphicFrameLocks noChangeAspect="1"/>
            </p:cNvGraphicFramePr>
            <p:nvPr/>
          </p:nvGraphicFramePr>
          <p:xfrm>
            <a:off x="5084" y="485"/>
            <a:ext cx="275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0890" name="公式" r:id="rId17" imgW="177480" imgH="177480" progId="Equation.3">
                    <p:embed/>
                  </p:oleObj>
                </mc:Choice>
                <mc:Fallback>
                  <p:oleObj name="公式" r:id="rId17" imgW="177480" imgH="177480" progId="Equation.3">
                    <p:embed/>
                    <p:pic>
                      <p:nvPicPr>
                        <p:cNvPr id="0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4" y="485"/>
                          <a:ext cx="275" cy="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571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0872" name="Object 40"/>
          <p:cNvGraphicFramePr>
            <a:graphicFrameLocks noChangeAspect="1"/>
          </p:cNvGraphicFramePr>
          <p:nvPr/>
        </p:nvGraphicFramePr>
        <p:xfrm>
          <a:off x="4833938" y="3844925"/>
          <a:ext cx="4029075" cy="270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1" name="公式" r:id="rId19" imgW="1269720" imgH="850680" progId="Equation.3">
                  <p:embed/>
                </p:oleObj>
              </mc:Choice>
              <mc:Fallback>
                <p:oleObj name="公式" r:id="rId19" imgW="1269720" imgH="8506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3938" y="3844925"/>
                        <a:ext cx="4029075" cy="270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73" name="Line 41"/>
          <p:cNvSpPr>
            <a:spLocks noChangeShapeType="1"/>
          </p:cNvSpPr>
          <p:nvPr/>
        </p:nvSpPr>
        <p:spPr bwMode="auto">
          <a:xfrm>
            <a:off x="0" y="3759200"/>
            <a:ext cx="914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20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0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7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3" name="Text Box 5"/>
          <p:cNvSpPr txBox="1">
            <a:spLocks noChangeArrowheads="1"/>
          </p:cNvSpPr>
          <p:nvPr/>
        </p:nvSpPr>
        <p:spPr bwMode="auto">
          <a:xfrm>
            <a:off x="304800" y="266700"/>
            <a:ext cx="8626475" cy="222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z="44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十一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图示对称三相电路中，电源端线电压为</a:t>
            </a:r>
            <a:r>
              <a:rPr lang="en-US" altLang="zh-CN" sz="3200">
                <a:ea typeface="楷体_GB2312" pitchFamily="49" charset="-122"/>
              </a:rPr>
              <a:t>380V</a:t>
            </a:r>
            <a:r>
              <a:rPr lang="zh-CN" altLang="en-US" sz="3200">
                <a:ea typeface="楷体_GB2312" pitchFamily="49" charset="-122"/>
              </a:rPr>
              <a:t>，</a:t>
            </a:r>
            <a:r>
              <a:rPr lang="en-US" altLang="zh-CN" sz="3200">
                <a:ea typeface="楷体_GB2312" pitchFamily="49" charset="-122"/>
              </a:rPr>
              <a:t>Z</a:t>
            </a:r>
            <a:r>
              <a:rPr lang="en-US" altLang="zh-CN" sz="3200" baseline="-25000">
                <a:ea typeface="楷体_GB2312" pitchFamily="49" charset="-122"/>
              </a:rPr>
              <a:t>L</a:t>
            </a:r>
            <a:r>
              <a:rPr lang="en-US" altLang="zh-CN" sz="3200">
                <a:ea typeface="楷体_GB2312" pitchFamily="49" charset="-122"/>
              </a:rPr>
              <a:t>=(1+j2)</a:t>
            </a:r>
            <a:r>
              <a:rPr lang="en-US" altLang="zh-CN" sz="3200">
                <a:ea typeface="楷体_GB2312" pitchFamily="49" charset="-122"/>
                <a:sym typeface="Symbol" panose="05050102010706020507" pitchFamily="18" charset="2"/>
              </a:rPr>
              <a:t></a:t>
            </a:r>
            <a:r>
              <a:rPr lang="zh-CN" altLang="en-US" sz="3200">
                <a:ea typeface="楷体_GB2312" pitchFamily="49" charset="-122"/>
                <a:sym typeface="Symbol" panose="05050102010706020507" pitchFamily="18" charset="2"/>
              </a:rPr>
              <a:t>，</a:t>
            </a:r>
            <a:r>
              <a:rPr lang="en-US" altLang="zh-CN" sz="3200">
                <a:ea typeface="楷体_GB2312" pitchFamily="49" charset="-122"/>
              </a:rPr>
              <a:t>Z</a:t>
            </a:r>
            <a:r>
              <a:rPr lang="en-US" altLang="zh-CN" sz="3200" baseline="-25000">
                <a:ea typeface="楷体_GB2312" pitchFamily="49" charset="-122"/>
              </a:rPr>
              <a:t>1</a:t>
            </a:r>
            <a:r>
              <a:rPr lang="en-US" altLang="zh-CN" sz="3200">
                <a:ea typeface="楷体_GB2312" pitchFamily="49" charset="-122"/>
              </a:rPr>
              <a:t>=(4+j3)</a:t>
            </a:r>
            <a:r>
              <a:rPr lang="en-US" altLang="zh-CN" sz="3200">
                <a:ea typeface="楷体_GB2312" pitchFamily="49" charset="-122"/>
                <a:sym typeface="Symbol" panose="05050102010706020507" pitchFamily="18" charset="2"/>
              </a:rPr>
              <a:t></a:t>
            </a:r>
            <a:r>
              <a:rPr lang="zh-CN" altLang="en-US" sz="3200">
                <a:ea typeface="楷体_GB2312" pitchFamily="49" charset="-122"/>
                <a:sym typeface="Symbol" panose="05050102010706020507" pitchFamily="18" charset="2"/>
              </a:rPr>
              <a:t>，</a:t>
            </a:r>
            <a:r>
              <a:rPr lang="en-US" altLang="zh-CN" sz="3200">
                <a:ea typeface="楷体_GB2312" pitchFamily="49" charset="-122"/>
                <a:sym typeface="Symbol" panose="05050102010706020507" pitchFamily="18" charset="2"/>
              </a:rPr>
              <a:t>Z</a:t>
            </a:r>
            <a:r>
              <a:rPr lang="en-US" altLang="zh-CN" sz="3200" baseline="-25000">
                <a:ea typeface="楷体_GB2312" pitchFamily="49" charset="-122"/>
                <a:sym typeface="Symbol" panose="05050102010706020507" pitchFamily="18" charset="2"/>
              </a:rPr>
              <a:t>2</a:t>
            </a:r>
            <a:r>
              <a:rPr lang="en-US" altLang="zh-CN" sz="3200">
                <a:ea typeface="楷体_GB2312" pitchFamily="49" charset="-122"/>
              </a:rPr>
              <a:t>=(9+j12)</a:t>
            </a:r>
            <a:r>
              <a:rPr lang="en-US" altLang="zh-CN" sz="3200">
                <a:ea typeface="楷体_GB2312" pitchFamily="49" charset="-122"/>
                <a:sym typeface="Symbol" panose="05050102010706020507" pitchFamily="18" charset="2"/>
              </a:rPr>
              <a:t></a:t>
            </a:r>
            <a:r>
              <a:rPr lang="zh-CN" altLang="en-US" sz="3200">
                <a:ea typeface="楷体_GB2312" pitchFamily="49" charset="-122"/>
                <a:sym typeface="Symbol" panose="05050102010706020507" pitchFamily="18" charset="2"/>
              </a:rPr>
              <a:t>， </a:t>
            </a:r>
            <a:r>
              <a:rPr lang="en-US" altLang="zh-CN" sz="3200">
                <a:ea typeface="楷体_GB2312" pitchFamily="49" charset="-122"/>
              </a:rPr>
              <a:t>Z</a:t>
            </a:r>
            <a:r>
              <a:rPr lang="en-US" altLang="zh-CN" sz="3200" baseline="-25000">
                <a:ea typeface="楷体_GB2312" pitchFamily="49" charset="-122"/>
              </a:rPr>
              <a:t>N</a:t>
            </a:r>
            <a:r>
              <a:rPr lang="en-US" altLang="zh-CN" sz="3200">
                <a:ea typeface="楷体_GB2312" pitchFamily="49" charset="-122"/>
              </a:rPr>
              <a:t>=(2+j4)</a:t>
            </a:r>
            <a:r>
              <a:rPr lang="en-US" altLang="zh-CN" sz="3200">
                <a:ea typeface="楷体_GB2312" pitchFamily="49" charset="-122"/>
                <a:sym typeface="Symbol" panose="05050102010706020507" pitchFamily="18" charset="2"/>
              </a:rPr>
              <a:t></a:t>
            </a:r>
            <a:r>
              <a:rPr lang="zh-CN" altLang="en-US" sz="3200">
                <a:ea typeface="楷体_GB2312" pitchFamily="49" charset="-122"/>
                <a:sym typeface="Symbol" panose="05050102010706020507" pitchFamily="18" charset="2"/>
              </a:rPr>
              <a:t>，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求图示各支路电流。</a:t>
            </a:r>
          </a:p>
        </p:txBody>
      </p:sp>
      <p:grpSp>
        <p:nvGrpSpPr>
          <p:cNvPr id="124934" name="Group 6"/>
          <p:cNvGrpSpPr>
            <a:grpSpLocks/>
          </p:cNvGrpSpPr>
          <p:nvPr/>
        </p:nvGrpSpPr>
        <p:grpSpPr bwMode="auto">
          <a:xfrm>
            <a:off x="3390900" y="2738438"/>
            <a:ext cx="739775" cy="579437"/>
            <a:chOff x="1872" y="3149"/>
            <a:chExt cx="466" cy="365"/>
          </a:xfrm>
        </p:grpSpPr>
        <p:sp>
          <p:nvSpPr>
            <p:cNvPr id="124935" name="Text Box 7"/>
            <p:cNvSpPr txBox="1">
              <a:spLocks noChangeArrowheads="1"/>
            </p:cNvSpPr>
            <p:nvPr/>
          </p:nvSpPr>
          <p:spPr bwMode="auto">
            <a:xfrm>
              <a:off x="1872" y="3264"/>
              <a:ext cx="4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000"/>
                <a:t>I</a:t>
              </a:r>
              <a:r>
                <a:rPr lang="en-US" altLang="zh-CN" sz="2000" baseline="-25000"/>
                <a:t>A</a:t>
              </a:r>
            </a:p>
          </p:txBody>
        </p:sp>
        <p:sp>
          <p:nvSpPr>
            <p:cNvPr id="124936" name="Text Box 8"/>
            <p:cNvSpPr txBox="1">
              <a:spLocks noChangeArrowheads="1"/>
            </p:cNvSpPr>
            <p:nvPr/>
          </p:nvSpPr>
          <p:spPr bwMode="auto">
            <a:xfrm>
              <a:off x="1880" y="3149"/>
              <a:ext cx="1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.</a:t>
              </a:r>
            </a:p>
          </p:txBody>
        </p:sp>
      </p:grpSp>
      <p:grpSp>
        <p:nvGrpSpPr>
          <p:cNvPr id="124937" name="Group 9"/>
          <p:cNvGrpSpPr>
            <a:grpSpLocks/>
          </p:cNvGrpSpPr>
          <p:nvPr/>
        </p:nvGrpSpPr>
        <p:grpSpPr bwMode="auto">
          <a:xfrm>
            <a:off x="5622925" y="2738438"/>
            <a:ext cx="739775" cy="579437"/>
            <a:chOff x="1872" y="3149"/>
            <a:chExt cx="466" cy="365"/>
          </a:xfrm>
        </p:grpSpPr>
        <p:sp>
          <p:nvSpPr>
            <p:cNvPr id="124938" name="Text Box 10"/>
            <p:cNvSpPr txBox="1">
              <a:spLocks noChangeArrowheads="1"/>
            </p:cNvSpPr>
            <p:nvPr/>
          </p:nvSpPr>
          <p:spPr bwMode="auto">
            <a:xfrm>
              <a:off x="1872" y="3264"/>
              <a:ext cx="4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sz="2000"/>
                <a:t>I</a:t>
              </a:r>
              <a:r>
                <a:rPr lang="en-US" altLang="zh-CN" sz="2000" baseline="-25000"/>
                <a:t>A1</a:t>
              </a:r>
            </a:p>
          </p:txBody>
        </p:sp>
        <p:sp>
          <p:nvSpPr>
            <p:cNvPr id="124939" name="Text Box 11"/>
            <p:cNvSpPr txBox="1">
              <a:spLocks noChangeArrowheads="1"/>
            </p:cNvSpPr>
            <p:nvPr/>
          </p:nvSpPr>
          <p:spPr bwMode="auto">
            <a:xfrm>
              <a:off x="1880" y="3149"/>
              <a:ext cx="1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.</a:t>
              </a:r>
            </a:p>
          </p:txBody>
        </p:sp>
      </p:grpSp>
      <p:grpSp>
        <p:nvGrpSpPr>
          <p:cNvPr id="124940" name="Group 12"/>
          <p:cNvGrpSpPr>
            <a:grpSpLocks/>
          </p:cNvGrpSpPr>
          <p:nvPr/>
        </p:nvGrpSpPr>
        <p:grpSpPr bwMode="auto">
          <a:xfrm>
            <a:off x="1282700" y="2890838"/>
            <a:ext cx="7175500" cy="3390900"/>
            <a:chOff x="808" y="1336"/>
            <a:chExt cx="4520" cy="2136"/>
          </a:xfrm>
        </p:grpSpPr>
        <p:sp>
          <p:nvSpPr>
            <p:cNvPr id="124941" name="Rectangle 13"/>
            <p:cNvSpPr>
              <a:spLocks noChangeArrowheads="1"/>
            </p:cNvSpPr>
            <p:nvPr/>
          </p:nvSpPr>
          <p:spPr bwMode="auto">
            <a:xfrm rot="-5400000">
              <a:off x="1728" y="151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2" name="Text Box 14"/>
            <p:cNvSpPr txBox="1">
              <a:spLocks noChangeArrowheads="1"/>
            </p:cNvSpPr>
            <p:nvPr/>
          </p:nvSpPr>
          <p:spPr bwMode="auto">
            <a:xfrm>
              <a:off x="2992" y="1400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A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4943" name="Rectangle 15"/>
            <p:cNvSpPr>
              <a:spLocks noChangeArrowheads="1"/>
            </p:cNvSpPr>
            <p:nvPr/>
          </p:nvSpPr>
          <p:spPr bwMode="auto">
            <a:xfrm rot="-5400000">
              <a:off x="1728" y="1800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4" name="Rectangle 16"/>
            <p:cNvSpPr>
              <a:spLocks noChangeArrowheads="1"/>
            </p:cNvSpPr>
            <p:nvPr/>
          </p:nvSpPr>
          <p:spPr bwMode="auto">
            <a:xfrm rot="-5400000">
              <a:off x="1728" y="2104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5" name="Rectangle 17"/>
            <p:cNvSpPr>
              <a:spLocks noChangeArrowheads="1"/>
            </p:cNvSpPr>
            <p:nvPr/>
          </p:nvSpPr>
          <p:spPr bwMode="auto">
            <a:xfrm rot="-5400000">
              <a:off x="4264" y="151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6" name="Rectangle 18"/>
            <p:cNvSpPr>
              <a:spLocks noChangeArrowheads="1"/>
            </p:cNvSpPr>
            <p:nvPr/>
          </p:nvSpPr>
          <p:spPr bwMode="auto">
            <a:xfrm rot="-5400000">
              <a:off x="4272" y="1800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7" name="Rectangle 19"/>
            <p:cNvSpPr>
              <a:spLocks noChangeArrowheads="1"/>
            </p:cNvSpPr>
            <p:nvPr/>
          </p:nvSpPr>
          <p:spPr bwMode="auto">
            <a:xfrm rot="-5400000">
              <a:off x="4264" y="2104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48" name="Line 20"/>
            <p:cNvSpPr>
              <a:spLocks noChangeShapeType="1"/>
            </p:cNvSpPr>
            <p:nvPr/>
          </p:nvSpPr>
          <p:spPr bwMode="auto">
            <a:xfrm>
              <a:off x="1896" y="1632"/>
              <a:ext cx="23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49" name="Line 21"/>
            <p:cNvSpPr>
              <a:spLocks noChangeShapeType="1"/>
            </p:cNvSpPr>
            <p:nvPr/>
          </p:nvSpPr>
          <p:spPr bwMode="auto">
            <a:xfrm>
              <a:off x="1896" y="1920"/>
              <a:ext cx="23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0" name="Line 22"/>
            <p:cNvSpPr>
              <a:spLocks noChangeShapeType="1"/>
            </p:cNvSpPr>
            <p:nvPr/>
          </p:nvSpPr>
          <p:spPr bwMode="auto">
            <a:xfrm>
              <a:off x="1896" y="2224"/>
              <a:ext cx="23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1" name="Line 23"/>
            <p:cNvSpPr>
              <a:spLocks noChangeShapeType="1"/>
            </p:cNvSpPr>
            <p:nvPr/>
          </p:nvSpPr>
          <p:spPr bwMode="auto">
            <a:xfrm>
              <a:off x="4424" y="1632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2" name="Line 24"/>
            <p:cNvSpPr>
              <a:spLocks noChangeShapeType="1"/>
            </p:cNvSpPr>
            <p:nvPr/>
          </p:nvSpPr>
          <p:spPr bwMode="auto">
            <a:xfrm>
              <a:off x="4440" y="1920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3" name="Line 25"/>
            <p:cNvSpPr>
              <a:spLocks noChangeShapeType="1"/>
            </p:cNvSpPr>
            <p:nvPr/>
          </p:nvSpPr>
          <p:spPr bwMode="auto">
            <a:xfrm>
              <a:off x="4424" y="2224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54" name="Rectangle 26"/>
            <p:cNvSpPr>
              <a:spLocks noChangeArrowheads="1"/>
            </p:cNvSpPr>
            <p:nvPr/>
          </p:nvSpPr>
          <p:spPr bwMode="auto">
            <a:xfrm rot="-5400000">
              <a:off x="3040" y="2760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55" name="Rectangle 27"/>
            <p:cNvSpPr>
              <a:spLocks noChangeArrowheads="1"/>
            </p:cNvSpPr>
            <p:nvPr/>
          </p:nvSpPr>
          <p:spPr bwMode="auto">
            <a:xfrm rot="-5400000">
              <a:off x="3032" y="3096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4956" name="Group 28"/>
            <p:cNvGrpSpPr>
              <a:grpSpLocks/>
            </p:cNvGrpSpPr>
            <p:nvPr/>
          </p:nvGrpSpPr>
          <p:grpSpPr bwMode="auto">
            <a:xfrm>
              <a:off x="2448" y="2496"/>
              <a:ext cx="1288" cy="96"/>
              <a:chOff x="2256" y="2640"/>
              <a:chExt cx="1288" cy="96"/>
            </a:xfrm>
          </p:grpSpPr>
          <p:sp>
            <p:nvSpPr>
              <p:cNvPr id="124957" name="Rectangle 29"/>
              <p:cNvSpPr>
                <a:spLocks noChangeArrowheads="1"/>
              </p:cNvSpPr>
              <p:nvPr/>
            </p:nvSpPr>
            <p:spPr bwMode="auto">
              <a:xfrm rot="-5400000">
                <a:off x="2520" y="2568"/>
                <a:ext cx="96" cy="24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958" name="Rectangle 30"/>
              <p:cNvSpPr>
                <a:spLocks noChangeArrowheads="1"/>
              </p:cNvSpPr>
              <p:nvPr/>
            </p:nvSpPr>
            <p:spPr bwMode="auto">
              <a:xfrm rot="-5400000">
                <a:off x="3192" y="2568"/>
                <a:ext cx="96" cy="24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959" name="Line 31"/>
              <p:cNvSpPr>
                <a:spLocks noChangeShapeType="1"/>
              </p:cNvSpPr>
              <p:nvPr/>
            </p:nvSpPr>
            <p:spPr bwMode="auto">
              <a:xfrm>
                <a:off x="2256" y="2688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960" name="Line 32"/>
              <p:cNvSpPr>
                <a:spLocks noChangeShapeType="1"/>
              </p:cNvSpPr>
              <p:nvPr/>
            </p:nvSpPr>
            <p:spPr bwMode="auto">
              <a:xfrm>
                <a:off x="3352" y="2688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961" name="Line 33"/>
              <p:cNvSpPr>
                <a:spLocks noChangeShapeType="1"/>
              </p:cNvSpPr>
              <p:nvPr/>
            </p:nvSpPr>
            <p:spPr bwMode="auto">
              <a:xfrm>
                <a:off x="2688" y="2688"/>
                <a:ext cx="4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4962" name="Line 34"/>
            <p:cNvSpPr>
              <a:spLocks noChangeShapeType="1"/>
            </p:cNvSpPr>
            <p:nvPr/>
          </p:nvSpPr>
          <p:spPr bwMode="auto">
            <a:xfrm flipV="1">
              <a:off x="3096" y="1632"/>
              <a:ext cx="0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3" name="Freeform 35"/>
            <p:cNvSpPr>
              <a:spLocks/>
            </p:cNvSpPr>
            <p:nvPr/>
          </p:nvSpPr>
          <p:spPr bwMode="auto">
            <a:xfrm>
              <a:off x="2456" y="2216"/>
              <a:ext cx="1" cy="672"/>
            </a:xfrm>
            <a:custGeom>
              <a:avLst/>
              <a:gdLst>
                <a:gd name="T0" fmla="*/ 0 w 1"/>
                <a:gd name="T1" fmla="*/ 672 h 672"/>
                <a:gd name="T2" fmla="*/ 1 w 1"/>
                <a:gd name="T3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672">
                  <a:moveTo>
                    <a:pt x="0" y="672"/>
                  </a:moveTo>
                  <a:lnTo>
                    <a:pt x="1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4" name="Freeform 36"/>
            <p:cNvSpPr>
              <a:spLocks/>
            </p:cNvSpPr>
            <p:nvPr/>
          </p:nvSpPr>
          <p:spPr bwMode="auto">
            <a:xfrm>
              <a:off x="3728" y="1912"/>
              <a:ext cx="1" cy="984"/>
            </a:xfrm>
            <a:custGeom>
              <a:avLst/>
              <a:gdLst>
                <a:gd name="T0" fmla="*/ 0 w 1"/>
                <a:gd name="T1" fmla="*/ 984 h 984"/>
                <a:gd name="T2" fmla="*/ 0 w 1"/>
                <a:gd name="T3" fmla="*/ 0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984">
                  <a:moveTo>
                    <a:pt x="0" y="984"/>
                  </a:move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5" name="Freeform 37"/>
            <p:cNvSpPr>
              <a:spLocks/>
            </p:cNvSpPr>
            <p:nvPr/>
          </p:nvSpPr>
          <p:spPr bwMode="auto">
            <a:xfrm>
              <a:off x="2448" y="2880"/>
              <a:ext cx="520" cy="1"/>
            </a:xfrm>
            <a:custGeom>
              <a:avLst/>
              <a:gdLst>
                <a:gd name="T0" fmla="*/ 0 w 520"/>
                <a:gd name="T1" fmla="*/ 0 h 1"/>
                <a:gd name="T2" fmla="*/ 520 w 520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0" h="1">
                  <a:moveTo>
                    <a:pt x="0" y="0"/>
                  </a:moveTo>
                  <a:lnTo>
                    <a:pt x="520" y="1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6" name="Freeform 38"/>
            <p:cNvSpPr>
              <a:spLocks/>
            </p:cNvSpPr>
            <p:nvPr/>
          </p:nvSpPr>
          <p:spPr bwMode="auto">
            <a:xfrm>
              <a:off x="3200" y="2888"/>
              <a:ext cx="520" cy="1"/>
            </a:xfrm>
            <a:custGeom>
              <a:avLst/>
              <a:gdLst>
                <a:gd name="T0" fmla="*/ 0 w 520"/>
                <a:gd name="T1" fmla="*/ 0 h 1"/>
                <a:gd name="T2" fmla="*/ 520 w 520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0" h="1">
                  <a:moveTo>
                    <a:pt x="0" y="0"/>
                  </a:moveTo>
                  <a:lnTo>
                    <a:pt x="520" y="1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7" name="Line 39"/>
            <p:cNvSpPr>
              <a:spLocks noChangeShapeType="1"/>
            </p:cNvSpPr>
            <p:nvPr/>
          </p:nvSpPr>
          <p:spPr bwMode="auto">
            <a:xfrm>
              <a:off x="3192" y="3208"/>
              <a:ext cx="18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8" name="Line 40"/>
            <p:cNvSpPr>
              <a:spLocks noChangeShapeType="1"/>
            </p:cNvSpPr>
            <p:nvPr/>
          </p:nvSpPr>
          <p:spPr bwMode="auto">
            <a:xfrm>
              <a:off x="5056" y="1632"/>
              <a:ext cx="0" cy="15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69" name="Line 41"/>
            <p:cNvSpPr>
              <a:spLocks noChangeShapeType="1"/>
            </p:cNvSpPr>
            <p:nvPr/>
          </p:nvSpPr>
          <p:spPr bwMode="auto">
            <a:xfrm>
              <a:off x="1080" y="3216"/>
              <a:ext cx="18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0" name="Line 42"/>
            <p:cNvSpPr>
              <a:spLocks noChangeShapeType="1"/>
            </p:cNvSpPr>
            <p:nvPr/>
          </p:nvSpPr>
          <p:spPr bwMode="auto">
            <a:xfrm>
              <a:off x="1080" y="2224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1" name="Line 43"/>
            <p:cNvSpPr>
              <a:spLocks noChangeShapeType="1"/>
            </p:cNvSpPr>
            <p:nvPr/>
          </p:nvSpPr>
          <p:spPr bwMode="auto">
            <a:xfrm>
              <a:off x="1080" y="1920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2" name="Line 44"/>
            <p:cNvSpPr>
              <a:spLocks noChangeShapeType="1"/>
            </p:cNvSpPr>
            <p:nvPr/>
          </p:nvSpPr>
          <p:spPr bwMode="auto">
            <a:xfrm>
              <a:off x="1080" y="1632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73" name="Oval 45"/>
            <p:cNvSpPr>
              <a:spLocks noChangeAspect="1" noChangeArrowheads="1"/>
            </p:cNvSpPr>
            <p:nvPr/>
          </p:nvSpPr>
          <p:spPr bwMode="auto">
            <a:xfrm>
              <a:off x="3072" y="1608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4" name="Oval 46"/>
            <p:cNvSpPr>
              <a:spLocks noChangeAspect="1" noChangeArrowheads="1"/>
            </p:cNvSpPr>
            <p:nvPr/>
          </p:nvSpPr>
          <p:spPr bwMode="auto">
            <a:xfrm>
              <a:off x="5032" y="1888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5" name="Oval 47"/>
            <p:cNvSpPr>
              <a:spLocks noChangeAspect="1" noChangeArrowheads="1"/>
            </p:cNvSpPr>
            <p:nvPr/>
          </p:nvSpPr>
          <p:spPr bwMode="auto">
            <a:xfrm>
              <a:off x="2432" y="220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6" name="Oval 48"/>
            <p:cNvSpPr>
              <a:spLocks noChangeAspect="1" noChangeArrowheads="1"/>
            </p:cNvSpPr>
            <p:nvPr/>
          </p:nvSpPr>
          <p:spPr bwMode="auto">
            <a:xfrm>
              <a:off x="3704" y="1896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7" name="Oval 49"/>
            <p:cNvSpPr>
              <a:spLocks noChangeAspect="1" noChangeArrowheads="1"/>
            </p:cNvSpPr>
            <p:nvPr/>
          </p:nvSpPr>
          <p:spPr bwMode="auto">
            <a:xfrm>
              <a:off x="3696" y="251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8" name="Oval 50"/>
            <p:cNvSpPr>
              <a:spLocks noChangeAspect="1" noChangeArrowheads="1"/>
            </p:cNvSpPr>
            <p:nvPr/>
          </p:nvSpPr>
          <p:spPr bwMode="auto">
            <a:xfrm>
              <a:off x="3072" y="251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79" name="Line 51"/>
            <p:cNvSpPr>
              <a:spLocks noChangeShapeType="1"/>
            </p:cNvSpPr>
            <p:nvPr/>
          </p:nvSpPr>
          <p:spPr bwMode="auto">
            <a:xfrm flipV="1">
              <a:off x="3096" y="1632"/>
              <a:ext cx="0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980" name="Oval 52"/>
            <p:cNvSpPr>
              <a:spLocks noChangeAspect="1" noChangeArrowheads="1"/>
            </p:cNvSpPr>
            <p:nvPr/>
          </p:nvSpPr>
          <p:spPr bwMode="auto">
            <a:xfrm>
              <a:off x="2432" y="251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1" name="Oval 53"/>
            <p:cNvSpPr>
              <a:spLocks noChangeAspect="1" noChangeArrowheads="1"/>
            </p:cNvSpPr>
            <p:nvPr/>
          </p:nvSpPr>
          <p:spPr bwMode="auto">
            <a:xfrm>
              <a:off x="5024" y="219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2" name="Oval 54"/>
            <p:cNvSpPr>
              <a:spLocks noChangeArrowheads="1"/>
            </p:cNvSpPr>
            <p:nvPr/>
          </p:nvSpPr>
          <p:spPr bwMode="auto">
            <a:xfrm>
              <a:off x="1023" y="3184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3" name="Oval 55"/>
            <p:cNvSpPr>
              <a:spLocks noChangeArrowheads="1"/>
            </p:cNvSpPr>
            <p:nvPr/>
          </p:nvSpPr>
          <p:spPr bwMode="auto">
            <a:xfrm>
              <a:off x="1024" y="1600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4" name="Oval 56"/>
            <p:cNvSpPr>
              <a:spLocks noChangeArrowheads="1"/>
            </p:cNvSpPr>
            <p:nvPr/>
          </p:nvSpPr>
          <p:spPr bwMode="auto">
            <a:xfrm>
              <a:off x="1032" y="1888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5" name="Oval 57"/>
            <p:cNvSpPr>
              <a:spLocks noChangeArrowheads="1"/>
            </p:cNvSpPr>
            <p:nvPr/>
          </p:nvSpPr>
          <p:spPr bwMode="auto">
            <a:xfrm>
              <a:off x="1032" y="2192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4986" name="Text Box 58"/>
            <p:cNvSpPr txBox="1">
              <a:spLocks noChangeArrowheads="1"/>
            </p:cNvSpPr>
            <p:nvPr/>
          </p:nvSpPr>
          <p:spPr bwMode="auto">
            <a:xfrm>
              <a:off x="3616" y="1688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B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4987" name="Text Box 59"/>
            <p:cNvSpPr txBox="1">
              <a:spLocks noChangeArrowheads="1"/>
            </p:cNvSpPr>
            <p:nvPr/>
          </p:nvSpPr>
          <p:spPr bwMode="auto">
            <a:xfrm>
              <a:off x="2352" y="1992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C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4988" name="Text Box 60"/>
            <p:cNvSpPr txBox="1">
              <a:spLocks noChangeArrowheads="1"/>
            </p:cNvSpPr>
            <p:nvPr/>
          </p:nvSpPr>
          <p:spPr bwMode="auto">
            <a:xfrm>
              <a:off x="808" y="3072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O</a:t>
              </a:r>
            </a:p>
          </p:txBody>
        </p:sp>
        <p:sp>
          <p:nvSpPr>
            <p:cNvPr id="124989" name="Text Box 61"/>
            <p:cNvSpPr txBox="1">
              <a:spLocks noChangeArrowheads="1"/>
            </p:cNvSpPr>
            <p:nvPr/>
          </p:nvSpPr>
          <p:spPr bwMode="auto">
            <a:xfrm>
              <a:off x="824" y="2080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C</a:t>
              </a:r>
            </a:p>
          </p:txBody>
        </p:sp>
        <p:sp>
          <p:nvSpPr>
            <p:cNvPr id="124990" name="Text Box 62"/>
            <p:cNvSpPr txBox="1">
              <a:spLocks noChangeArrowheads="1"/>
            </p:cNvSpPr>
            <p:nvPr/>
          </p:nvSpPr>
          <p:spPr bwMode="auto">
            <a:xfrm>
              <a:off x="840" y="1784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B</a:t>
              </a:r>
            </a:p>
          </p:txBody>
        </p:sp>
        <p:sp>
          <p:nvSpPr>
            <p:cNvPr id="124991" name="Text Box 63"/>
            <p:cNvSpPr txBox="1">
              <a:spLocks noChangeArrowheads="1"/>
            </p:cNvSpPr>
            <p:nvPr/>
          </p:nvSpPr>
          <p:spPr bwMode="auto">
            <a:xfrm>
              <a:off x="824" y="1486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A</a:t>
              </a:r>
            </a:p>
          </p:txBody>
        </p:sp>
        <p:sp>
          <p:nvSpPr>
            <p:cNvPr id="124992" name="Text Box 64"/>
            <p:cNvSpPr txBox="1">
              <a:spLocks noChangeArrowheads="1"/>
            </p:cNvSpPr>
            <p:nvPr/>
          </p:nvSpPr>
          <p:spPr bwMode="auto">
            <a:xfrm>
              <a:off x="5048" y="1776"/>
              <a:ext cx="2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O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</a:p>
          </p:txBody>
        </p:sp>
        <p:sp>
          <p:nvSpPr>
            <p:cNvPr id="124993" name="Text Box 65"/>
            <p:cNvSpPr txBox="1">
              <a:spLocks noChangeArrowheads="1"/>
            </p:cNvSpPr>
            <p:nvPr/>
          </p:nvSpPr>
          <p:spPr bwMode="auto">
            <a:xfrm>
              <a:off x="2958" y="3222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N</a:t>
              </a:r>
            </a:p>
          </p:txBody>
        </p:sp>
        <p:sp>
          <p:nvSpPr>
            <p:cNvPr id="124994" name="Text Box 66"/>
            <p:cNvSpPr txBox="1">
              <a:spLocks noChangeArrowheads="1"/>
            </p:cNvSpPr>
            <p:nvPr/>
          </p:nvSpPr>
          <p:spPr bwMode="auto">
            <a:xfrm>
              <a:off x="2616" y="2248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2</a:t>
              </a:r>
            </a:p>
          </p:txBody>
        </p:sp>
        <p:sp>
          <p:nvSpPr>
            <p:cNvPr id="124995" name="Text Box 67"/>
            <p:cNvSpPr txBox="1">
              <a:spLocks noChangeArrowheads="1"/>
            </p:cNvSpPr>
            <p:nvPr/>
          </p:nvSpPr>
          <p:spPr bwMode="auto">
            <a:xfrm>
              <a:off x="3278" y="2248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2</a:t>
              </a:r>
            </a:p>
          </p:txBody>
        </p:sp>
        <p:sp>
          <p:nvSpPr>
            <p:cNvPr id="124996" name="Text Box 68"/>
            <p:cNvSpPr txBox="1">
              <a:spLocks noChangeArrowheads="1"/>
            </p:cNvSpPr>
            <p:nvPr/>
          </p:nvSpPr>
          <p:spPr bwMode="auto">
            <a:xfrm>
              <a:off x="2966" y="2886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2</a:t>
              </a:r>
            </a:p>
          </p:txBody>
        </p:sp>
        <p:sp>
          <p:nvSpPr>
            <p:cNvPr id="124997" name="Text Box 69"/>
            <p:cNvSpPr txBox="1">
              <a:spLocks noChangeArrowheads="1"/>
            </p:cNvSpPr>
            <p:nvPr/>
          </p:nvSpPr>
          <p:spPr bwMode="auto">
            <a:xfrm>
              <a:off x="4190" y="1336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1</a:t>
              </a:r>
            </a:p>
          </p:txBody>
        </p:sp>
        <p:sp>
          <p:nvSpPr>
            <p:cNvPr id="124998" name="Text Box 70"/>
            <p:cNvSpPr txBox="1">
              <a:spLocks noChangeArrowheads="1"/>
            </p:cNvSpPr>
            <p:nvPr/>
          </p:nvSpPr>
          <p:spPr bwMode="auto">
            <a:xfrm>
              <a:off x="4184" y="1632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1</a:t>
              </a:r>
            </a:p>
          </p:txBody>
        </p:sp>
        <p:sp>
          <p:nvSpPr>
            <p:cNvPr id="124999" name="Text Box 71"/>
            <p:cNvSpPr txBox="1">
              <a:spLocks noChangeArrowheads="1"/>
            </p:cNvSpPr>
            <p:nvPr/>
          </p:nvSpPr>
          <p:spPr bwMode="auto">
            <a:xfrm>
              <a:off x="4192" y="1928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1</a:t>
              </a:r>
            </a:p>
          </p:txBody>
        </p:sp>
        <p:sp>
          <p:nvSpPr>
            <p:cNvPr id="125000" name="Text Box 72"/>
            <p:cNvSpPr txBox="1">
              <a:spLocks noChangeArrowheads="1"/>
            </p:cNvSpPr>
            <p:nvPr/>
          </p:nvSpPr>
          <p:spPr bwMode="auto">
            <a:xfrm>
              <a:off x="1624" y="1336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L</a:t>
              </a:r>
            </a:p>
          </p:txBody>
        </p:sp>
        <p:sp>
          <p:nvSpPr>
            <p:cNvPr id="125001" name="Text Box 73"/>
            <p:cNvSpPr txBox="1">
              <a:spLocks noChangeArrowheads="1"/>
            </p:cNvSpPr>
            <p:nvPr/>
          </p:nvSpPr>
          <p:spPr bwMode="auto">
            <a:xfrm>
              <a:off x="1632" y="1632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L</a:t>
              </a:r>
            </a:p>
          </p:txBody>
        </p:sp>
        <p:sp>
          <p:nvSpPr>
            <p:cNvPr id="125002" name="Text Box 74"/>
            <p:cNvSpPr txBox="1">
              <a:spLocks noChangeArrowheads="1"/>
            </p:cNvSpPr>
            <p:nvPr/>
          </p:nvSpPr>
          <p:spPr bwMode="auto">
            <a:xfrm>
              <a:off x="1632" y="1936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L</a:t>
              </a:r>
            </a:p>
          </p:txBody>
        </p:sp>
        <p:sp>
          <p:nvSpPr>
            <p:cNvPr id="125003" name="Line 75"/>
            <p:cNvSpPr>
              <a:spLocks noChangeShapeType="1"/>
            </p:cNvSpPr>
            <p:nvPr/>
          </p:nvSpPr>
          <p:spPr bwMode="auto">
            <a:xfrm flipH="1">
              <a:off x="3864" y="3208"/>
              <a:ext cx="2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4" name="Line 76"/>
            <p:cNvSpPr>
              <a:spLocks noChangeShapeType="1"/>
            </p:cNvSpPr>
            <p:nvPr/>
          </p:nvSpPr>
          <p:spPr bwMode="auto">
            <a:xfrm>
              <a:off x="2088" y="1632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5" name="Line 77"/>
            <p:cNvSpPr>
              <a:spLocks noChangeShapeType="1"/>
            </p:cNvSpPr>
            <p:nvPr/>
          </p:nvSpPr>
          <p:spPr bwMode="auto">
            <a:xfrm>
              <a:off x="3528" y="1632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6" name="Line 78"/>
            <p:cNvSpPr>
              <a:spLocks noChangeShapeType="1"/>
            </p:cNvSpPr>
            <p:nvPr/>
          </p:nvSpPr>
          <p:spPr bwMode="auto">
            <a:xfrm>
              <a:off x="3096" y="1968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7" name="Line 79"/>
            <p:cNvSpPr>
              <a:spLocks noChangeShapeType="1"/>
            </p:cNvSpPr>
            <p:nvPr/>
          </p:nvSpPr>
          <p:spPr bwMode="auto">
            <a:xfrm>
              <a:off x="3160" y="2544"/>
              <a:ext cx="9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8" name="Line 80"/>
            <p:cNvSpPr>
              <a:spLocks noChangeShapeType="1"/>
            </p:cNvSpPr>
            <p:nvPr/>
          </p:nvSpPr>
          <p:spPr bwMode="auto">
            <a:xfrm>
              <a:off x="2512" y="2544"/>
              <a:ext cx="9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09" name="Line 81"/>
            <p:cNvSpPr>
              <a:spLocks noChangeShapeType="1"/>
            </p:cNvSpPr>
            <p:nvPr/>
          </p:nvSpPr>
          <p:spPr bwMode="auto">
            <a:xfrm flipH="1">
              <a:off x="3336" y="2888"/>
              <a:ext cx="1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5010" name="Group 82"/>
            <p:cNvGrpSpPr>
              <a:grpSpLocks/>
            </p:cNvGrpSpPr>
            <p:nvPr/>
          </p:nvGrpSpPr>
          <p:grpSpPr bwMode="auto">
            <a:xfrm>
              <a:off x="3792" y="2816"/>
              <a:ext cx="466" cy="365"/>
              <a:chOff x="1872" y="3149"/>
              <a:chExt cx="466" cy="365"/>
            </a:xfrm>
          </p:grpSpPr>
          <p:sp>
            <p:nvSpPr>
              <p:cNvPr id="125011" name="Text Box 83"/>
              <p:cNvSpPr txBox="1">
                <a:spLocks noChangeArrowheads="1"/>
              </p:cNvSpPr>
              <p:nvPr/>
            </p:nvSpPr>
            <p:spPr bwMode="auto">
              <a:xfrm>
                <a:off x="1872" y="3264"/>
                <a:ext cx="46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sz="2000"/>
                  <a:t>I</a:t>
                </a:r>
                <a:r>
                  <a:rPr lang="en-US" altLang="zh-CN" sz="2000" baseline="-25000"/>
                  <a:t>N</a:t>
                </a:r>
              </a:p>
            </p:txBody>
          </p:sp>
          <p:sp>
            <p:nvSpPr>
              <p:cNvPr id="125012" name="Text Box 84"/>
              <p:cNvSpPr txBox="1">
                <a:spLocks noChangeArrowheads="1"/>
              </p:cNvSpPr>
              <p:nvPr/>
            </p:nvSpPr>
            <p:spPr bwMode="auto">
              <a:xfrm>
                <a:off x="1880" y="3149"/>
                <a:ext cx="1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.</a:t>
                </a:r>
              </a:p>
            </p:txBody>
          </p:sp>
        </p:grpSp>
        <p:grpSp>
          <p:nvGrpSpPr>
            <p:cNvPr id="125013" name="Group 85"/>
            <p:cNvGrpSpPr>
              <a:grpSpLocks/>
            </p:cNvGrpSpPr>
            <p:nvPr/>
          </p:nvGrpSpPr>
          <p:grpSpPr bwMode="auto">
            <a:xfrm>
              <a:off x="3096" y="1856"/>
              <a:ext cx="466" cy="365"/>
              <a:chOff x="1872" y="3149"/>
              <a:chExt cx="466" cy="365"/>
            </a:xfrm>
          </p:grpSpPr>
          <p:sp>
            <p:nvSpPr>
              <p:cNvPr id="125014" name="Text Box 86"/>
              <p:cNvSpPr txBox="1">
                <a:spLocks noChangeArrowheads="1"/>
              </p:cNvSpPr>
              <p:nvPr/>
            </p:nvSpPr>
            <p:spPr bwMode="auto">
              <a:xfrm>
                <a:off x="1872" y="3264"/>
                <a:ext cx="46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sz="2000"/>
                  <a:t>I</a:t>
                </a:r>
                <a:r>
                  <a:rPr lang="en-US" altLang="zh-CN" sz="2000" baseline="-25000"/>
                  <a:t>A2</a:t>
                </a:r>
              </a:p>
            </p:txBody>
          </p:sp>
          <p:sp>
            <p:nvSpPr>
              <p:cNvPr id="125015" name="Text Box 87"/>
              <p:cNvSpPr txBox="1">
                <a:spLocks noChangeArrowheads="1"/>
              </p:cNvSpPr>
              <p:nvPr/>
            </p:nvSpPr>
            <p:spPr bwMode="auto">
              <a:xfrm>
                <a:off x="1880" y="3149"/>
                <a:ext cx="1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.</a:t>
                </a:r>
              </a:p>
            </p:txBody>
          </p:sp>
        </p:grpSp>
        <p:grpSp>
          <p:nvGrpSpPr>
            <p:cNvPr id="125016" name="Group 88"/>
            <p:cNvGrpSpPr>
              <a:grpSpLocks/>
            </p:cNvGrpSpPr>
            <p:nvPr/>
          </p:nvGrpSpPr>
          <p:grpSpPr bwMode="auto">
            <a:xfrm>
              <a:off x="3056" y="2440"/>
              <a:ext cx="466" cy="365"/>
              <a:chOff x="3840" y="2381"/>
              <a:chExt cx="466" cy="365"/>
            </a:xfrm>
          </p:grpSpPr>
          <p:grpSp>
            <p:nvGrpSpPr>
              <p:cNvPr id="125017" name="Group 89"/>
              <p:cNvGrpSpPr>
                <a:grpSpLocks/>
              </p:cNvGrpSpPr>
              <p:nvPr/>
            </p:nvGrpSpPr>
            <p:grpSpPr bwMode="auto">
              <a:xfrm>
                <a:off x="3840" y="2381"/>
                <a:ext cx="466" cy="365"/>
                <a:chOff x="1872" y="3149"/>
                <a:chExt cx="466" cy="365"/>
              </a:xfrm>
            </p:grpSpPr>
            <p:sp>
              <p:nvSpPr>
                <p:cNvPr id="125018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1872" y="3264"/>
                  <a:ext cx="46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en-US" altLang="zh-CN" sz="2000"/>
                    <a:t>I</a:t>
                  </a:r>
                  <a:endParaRPr lang="en-US" altLang="zh-CN" sz="2000" baseline="-25000"/>
                </a:p>
              </p:txBody>
            </p:sp>
            <p:sp>
              <p:nvSpPr>
                <p:cNvPr id="125019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1880" y="3149"/>
                  <a:ext cx="15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.</a:t>
                  </a:r>
                </a:p>
              </p:txBody>
            </p:sp>
          </p:grpSp>
          <p:grpSp>
            <p:nvGrpSpPr>
              <p:cNvPr id="125020" name="Group 92"/>
              <p:cNvGrpSpPr>
                <a:grpSpLocks/>
              </p:cNvGrpSpPr>
              <p:nvPr/>
            </p:nvGrpSpPr>
            <p:grpSpPr bwMode="auto">
              <a:xfrm>
                <a:off x="3912" y="2560"/>
                <a:ext cx="316" cy="181"/>
                <a:chOff x="1152" y="2645"/>
                <a:chExt cx="316" cy="181"/>
              </a:xfrm>
            </p:grpSpPr>
            <p:sp>
              <p:nvSpPr>
                <p:cNvPr id="125021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1264" y="2653"/>
                  <a:ext cx="204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1200"/>
                    <a:t>B</a:t>
                  </a:r>
                  <a:r>
                    <a:rPr lang="en-US" altLang="zh-CN" sz="1200">
                      <a:sym typeface="Symbol" panose="05050102010706020507" pitchFamily="18" charset="2"/>
                    </a:rPr>
                    <a:t></a:t>
                  </a:r>
                  <a:endParaRPr lang="en-US" altLang="zh-CN" sz="1200"/>
                </a:p>
              </p:txBody>
            </p:sp>
            <p:sp>
              <p:nvSpPr>
                <p:cNvPr id="125022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1152" y="2645"/>
                  <a:ext cx="20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1200"/>
                    <a:t>A</a:t>
                  </a:r>
                  <a:r>
                    <a:rPr lang="en-US" altLang="zh-CN" sz="1200">
                      <a:sym typeface="Symbol" panose="05050102010706020507" pitchFamily="18" charset="2"/>
                    </a:rPr>
                    <a:t></a:t>
                  </a:r>
                  <a:endParaRPr lang="en-US" altLang="zh-CN" sz="1200"/>
                </a:p>
              </p:txBody>
            </p:sp>
          </p:grpSp>
        </p:grpSp>
        <p:sp>
          <p:nvSpPr>
            <p:cNvPr id="125023" name="Line 95"/>
            <p:cNvSpPr>
              <a:spLocks noChangeShapeType="1"/>
            </p:cNvSpPr>
            <p:nvPr/>
          </p:nvSpPr>
          <p:spPr bwMode="auto">
            <a:xfrm>
              <a:off x="2088" y="1920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24" name="Line 96"/>
            <p:cNvSpPr>
              <a:spLocks noChangeShapeType="1"/>
            </p:cNvSpPr>
            <p:nvPr/>
          </p:nvSpPr>
          <p:spPr bwMode="auto">
            <a:xfrm>
              <a:off x="2088" y="2224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25" name="Line 97"/>
            <p:cNvSpPr>
              <a:spLocks noChangeShapeType="1"/>
            </p:cNvSpPr>
            <p:nvPr/>
          </p:nvSpPr>
          <p:spPr bwMode="auto">
            <a:xfrm>
              <a:off x="3880" y="1920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26" name="Line 98"/>
            <p:cNvSpPr>
              <a:spLocks noChangeShapeType="1"/>
            </p:cNvSpPr>
            <p:nvPr/>
          </p:nvSpPr>
          <p:spPr bwMode="auto">
            <a:xfrm>
              <a:off x="3864" y="2224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27" name="Line 99"/>
            <p:cNvSpPr>
              <a:spLocks noChangeShapeType="1"/>
            </p:cNvSpPr>
            <p:nvPr/>
          </p:nvSpPr>
          <p:spPr bwMode="auto">
            <a:xfrm>
              <a:off x="3728" y="2000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028" name="Line 100"/>
            <p:cNvSpPr>
              <a:spLocks noChangeShapeType="1"/>
            </p:cNvSpPr>
            <p:nvPr/>
          </p:nvSpPr>
          <p:spPr bwMode="auto">
            <a:xfrm>
              <a:off x="2456" y="2272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909" name="Group 5"/>
          <p:cNvGrpSpPr>
            <a:grpSpLocks/>
          </p:cNvGrpSpPr>
          <p:nvPr/>
        </p:nvGrpSpPr>
        <p:grpSpPr bwMode="auto">
          <a:xfrm>
            <a:off x="1282700" y="338138"/>
            <a:ext cx="7175500" cy="3556000"/>
            <a:chOff x="808" y="544"/>
            <a:chExt cx="4520" cy="2240"/>
          </a:xfrm>
        </p:grpSpPr>
        <p:grpSp>
          <p:nvGrpSpPr>
            <p:cNvPr id="123910" name="Group 6"/>
            <p:cNvGrpSpPr>
              <a:grpSpLocks/>
            </p:cNvGrpSpPr>
            <p:nvPr/>
          </p:nvGrpSpPr>
          <p:grpSpPr bwMode="auto">
            <a:xfrm>
              <a:off x="2136" y="558"/>
              <a:ext cx="466" cy="367"/>
              <a:chOff x="2136" y="614"/>
              <a:chExt cx="466" cy="367"/>
            </a:xfrm>
          </p:grpSpPr>
          <p:sp>
            <p:nvSpPr>
              <p:cNvPr id="123911" name="Text Box 7"/>
              <p:cNvSpPr txBox="1">
                <a:spLocks noChangeArrowheads="1"/>
              </p:cNvSpPr>
              <p:nvPr/>
            </p:nvSpPr>
            <p:spPr bwMode="auto">
              <a:xfrm>
                <a:off x="2144" y="614"/>
                <a:ext cx="1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.</a:t>
                </a:r>
              </a:p>
            </p:txBody>
          </p:sp>
          <p:sp>
            <p:nvSpPr>
              <p:cNvPr id="123912" name="Text Box 8"/>
              <p:cNvSpPr txBox="1">
                <a:spLocks noChangeArrowheads="1"/>
              </p:cNvSpPr>
              <p:nvPr/>
            </p:nvSpPr>
            <p:spPr bwMode="auto">
              <a:xfrm>
                <a:off x="2136" y="731"/>
                <a:ext cx="46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sz="2000"/>
                  <a:t>I</a:t>
                </a:r>
                <a:r>
                  <a:rPr lang="en-US" altLang="zh-CN" sz="2000" baseline="-25000"/>
                  <a:t>A</a:t>
                </a:r>
              </a:p>
            </p:txBody>
          </p:sp>
        </p:grpSp>
        <p:grpSp>
          <p:nvGrpSpPr>
            <p:cNvPr id="123913" name="Group 9"/>
            <p:cNvGrpSpPr>
              <a:grpSpLocks/>
            </p:cNvGrpSpPr>
            <p:nvPr/>
          </p:nvGrpSpPr>
          <p:grpSpPr bwMode="auto">
            <a:xfrm>
              <a:off x="3582" y="544"/>
              <a:ext cx="466" cy="381"/>
              <a:chOff x="3542" y="480"/>
              <a:chExt cx="466" cy="381"/>
            </a:xfrm>
          </p:grpSpPr>
          <p:sp>
            <p:nvSpPr>
              <p:cNvPr id="123914" name="Text Box 10"/>
              <p:cNvSpPr txBox="1">
                <a:spLocks noChangeArrowheads="1"/>
              </p:cNvSpPr>
              <p:nvPr/>
            </p:nvSpPr>
            <p:spPr bwMode="auto">
              <a:xfrm>
                <a:off x="3550" y="480"/>
                <a:ext cx="1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.</a:t>
                </a:r>
              </a:p>
            </p:txBody>
          </p:sp>
          <p:sp>
            <p:nvSpPr>
              <p:cNvPr id="123915" name="Text Box 11"/>
              <p:cNvSpPr txBox="1">
                <a:spLocks noChangeArrowheads="1"/>
              </p:cNvSpPr>
              <p:nvPr/>
            </p:nvSpPr>
            <p:spPr bwMode="auto">
              <a:xfrm>
                <a:off x="3542" y="611"/>
                <a:ext cx="46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sz="2000"/>
                  <a:t>I</a:t>
                </a:r>
                <a:r>
                  <a:rPr lang="en-US" altLang="zh-CN" sz="2000" baseline="-25000"/>
                  <a:t>A1</a:t>
                </a:r>
              </a:p>
            </p:txBody>
          </p:sp>
        </p:grpSp>
        <p:sp>
          <p:nvSpPr>
            <p:cNvPr id="123916" name="Rectangle 12"/>
            <p:cNvSpPr>
              <a:spLocks noChangeArrowheads="1"/>
            </p:cNvSpPr>
            <p:nvPr/>
          </p:nvSpPr>
          <p:spPr bwMode="auto">
            <a:xfrm rot="-5400000">
              <a:off x="1728" y="824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7" name="Text Box 13"/>
            <p:cNvSpPr txBox="1">
              <a:spLocks noChangeArrowheads="1"/>
            </p:cNvSpPr>
            <p:nvPr/>
          </p:nvSpPr>
          <p:spPr bwMode="auto">
            <a:xfrm>
              <a:off x="2992" y="712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A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3918" name="Rectangle 14"/>
            <p:cNvSpPr>
              <a:spLocks noChangeArrowheads="1"/>
            </p:cNvSpPr>
            <p:nvPr/>
          </p:nvSpPr>
          <p:spPr bwMode="auto">
            <a:xfrm rot="-5400000">
              <a:off x="1728" y="111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19" name="Rectangle 15"/>
            <p:cNvSpPr>
              <a:spLocks noChangeArrowheads="1"/>
            </p:cNvSpPr>
            <p:nvPr/>
          </p:nvSpPr>
          <p:spPr bwMode="auto">
            <a:xfrm rot="-5400000">
              <a:off x="1728" y="1416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0" name="Rectangle 16"/>
            <p:cNvSpPr>
              <a:spLocks noChangeArrowheads="1"/>
            </p:cNvSpPr>
            <p:nvPr/>
          </p:nvSpPr>
          <p:spPr bwMode="auto">
            <a:xfrm rot="-5400000">
              <a:off x="4264" y="824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1" name="Rectangle 17"/>
            <p:cNvSpPr>
              <a:spLocks noChangeArrowheads="1"/>
            </p:cNvSpPr>
            <p:nvPr/>
          </p:nvSpPr>
          <p:spPr bwMode="auto">
            <a:xfrm rot="-5400000">
              <a:off x="4272" y="111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2" name="Rectangle 18"/>
            <p:cNvSpPr>
              <a:spLocks noChangeArrowheads="1"/>
            </p:cNvSpPr>
            <p:nvPr/>
          </p:nvSpPr>
          <p:spPr bwMode="auto">
            <a:xfrm rot="-5400000">
              <a:off x="4264" y="1416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23" name="Line 19"/>
            <p:cNvSpPr>
              <a:spLocks noChangeShapeType="1"/>
            </p:cNvSpPr>
            <p:nvPr/>
          </p:nvSpPr>
          <p:spPr bwMode="auto">
            <a:xfrm>
              <a:off x="1896" y="944"/>
              <a:ext cx="23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4" name="Line 20"/>
            <p:cNvSpPr>
              <a:spLocks noChangeShapeType="1"/>
            </p:cNvSpPr>
            <p:nvPr/>
          </p:nvSpPr>
          <p:spPr bwMode="auto">
            <a:xfrm>
              <a:off x="1896" y="1232"/>
              <a:ext cx="23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5" name="Line 21"/>
            <p:cNvSpPr>
              <a:spLocks noChangeShapeType="1"/>
            </p:cNvSpPr>
            <p:nvPr/>
          </p:nvSpPr>
          <p:spPr bwMode="auto">
            <a:xfrm>
              <a:off x="1896" y="1536"/>
              <a:ext cx="23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6" name="Line 22"/>
            <p:cNvSpPr>
              <a:spLocks noChangeShapeType="1"/>
            </p:cNvSpPr>
            <p:nvPr/>
          </p:nvSpPr>
          <p:spPr bwMode="auto">
            <a:xfrm>
              <a:off x="4424" y="944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7" name="Line 23"/>
            <p:cNvSpPr>
              <a:spLocks noChangeShapeType="1"/>
            </p:cNvSpPr>
            <p:nvPr/>
          </p:nvSpPr>
          <p:spPr bwMode="auto">
            <a:xfrm>
              <a:off x="4440" y="1232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8" name="Line 24"/>
            <p:cNvSpPr>
              <a:spLocks noChangeShapeType="1"/>
            </p:cNvSpPr>
            <p:nvPr/>
          </p:nvSpPr>
          <p:spPr bwMode="auto">
            <a:xfrm>
              <a:off x="4424" y="1536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29" name="Rectangle 25"/>
            <p:cNvSpPr>
              <a:spLocks noChangeArrowheads="1"/>
            </p:cNvSpPr>
            <p:nvPr/>
          </p:nvSpPr>
          <p:spPr bwMode="auto">
            <a:xfrm rot="-5400000">
              <a:off x="3032" y="2408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30" name="Freeform 26"/>
            <p:cNvSpPr>
              <a:spLocks/>
            </p:cNvSpPr>
            <p:nvPr/>
          </p:nvSpPr>
          <p:spPr bwMode="auto">
            <a:xfrm>
              <a:off x="3096" y="944"/>
              <a:ext cx="1" cy="792"/>
            </a:xfrm>
            <a:custGeom>
              <a:avLst/>
              <a:gdLst>
                <a:gd name="T0" fmla="*/ 0 w 1"/>
                <a:gd name="T1" fmla="*/ 792 h 792"/>
                <a:gd name="T2" fmla="*/ 1 w 1"/>
                <a:gd name="T3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792">
                  <a:moveTo>
                    <a:pt x="0" y="792"/>
                  </a:moveTo>
                  <a:lnTo>
                    <a:pt x="1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1" name="Freeform 27"/>
            <p:cNvSpPr>
              <a:spLocks/>
            </p:cNvSpPr>
            <p:nvPr/>
          </p:nvSpPr>
          <p:spPr bwMode="auto">
            <a:xfrm>
              <a:off x="2456" y="1528"/>
              <a:ext cx="1" cy="352"/>
            </a:xfrm>
            <a:custGeom>
              <a:avLst/>
              <a:gdLst>
                <a:gd name="T0" fmla="*/ 0 w 1"/>
                <a:gd name="T1" fmla="*/ 352 h 352"/>
                <a:gd name="T2" fmla="*/ 1 w 1"/>
                <a:gd name="T3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352">
                  <a:moveTo>
                    <a:pt x="0" y="352"/>
                  </a:moveTo>
                  <a:lnTo>
                    <a:pt x="1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2" name="Freeform 28"/>
            <p:cNvSpPr>
              <a:spLocks/>
            </p:cNvSpPr>
            <p:nvPr/>
          </p:nvSpPr>
          <p:spPr bwMode="auto">
            <a:xfrm>
              <a:off x="3728" y="1224"/>
              <a:ext cx="1" cy="648"/>
            </a:xfrm>
            <a:custGeom>
              <a:avLst/>
              <a:gdLst>
                <a:gd name="T0" fmla="*/ 0 w 1"/>
                <a:gd name="T1" fmla="*/ 648 h 648"/>
                <a:gd name="T2" fmla="*/ 0 w 1"/>
                <a:gd name="T3" fmla="*/ 0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648">
                  <a:moveTo>
                    <a:pt x="0" y="648"/>
                  </a:move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3" name="Line 29"/>
            <p:cNvSpPr>
              <a:spLocks noChangeShapeType="1"/>
            </p:cNvSpPr>
            <p:nvPr/>
          </p:nvSpPr>
          <p:spPr bwMode="auto">
            <a:xfrm>
              <a:off x="3192" y="2520"/>
              <a:ext cx="18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4" name="Line 30"/>
            <p:cNvSpPr>
              <a:spLocks noChangeShapeType="1"/>
            </p:cNvSpPr>
            <p:nvPr/>
          </p:nvSpPr>
          <p:spPr bwMode="auto">
            <a:xfrm>
              <a:off x="5056" y="944"/>
              <a:ext cx="0" cy="15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5" name="Line 31"/>
            <p:cNvSpPr>
              <a:spLocks noChangeShapeType="1"/>
            </p:cNvSpPr>
            <p:nvPr/>
          </p:nvSpPr>
          <p:spPr bwMode="auto">
            <a:xfrm>
              <a:off x="1080" y="2528"/>
              <a:ext cx="18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6" name="Line 32"/>
            <p:cNvSpPr>
              <a:spLocks noChangeShapeType="1"/>
            </p:cNvSpPr>
            <p:nvPr/>
          </p:nvSpPr>
          <p:spPr bwMode="auto">
            <a:xfrm>
              <a:off x="1080" y="1536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7" name="Line 33"/>
            <p:cNvSpPr>
              <a:spLocks noChangeShapeType="1"/>
            </p:cNvSpPr>
            <p:nvPr/>
          </p:nvSpPr>
          <p:spPr bwMode="auto">
            <a:xfrm>
              <a:off x="1080" y="1232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8" name="Line 34"/>
            <p:cNvSpPr>
              <a:spLocks noChangeShapeType="1"/>
            </p:cNvSpPr>
            <p:nvPr/>
          </p:nvSpPr>
          <p:spPr bwMode="auto">
            <a:xfrm>
              <a:off x="1080" y="944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39" name="Oval 35"/>
            <p:cNvSpPr>
              <a:spLocks noChangeAspect="1" noChangeArrowheads="1"/>
            </p:cNvSpPr>
            <p:nvPr/>
          </p:nvSpPr>
          <p:spPr bwMode="auto">
            <a:xfrm>
              <a:off x="3072" y="92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0" name="Oval 36"/>
            <p:cNvSpPr>
              <a:spLocks noChangeAspect="1" noChangeArrowheads="1"/>
            </p:cNvSpPr>
            <p:nvPr/>
          </p:nvSpPr>
          <p:spPr bwMode="auto">
            <a:xfrm>
              <a:off x="5032" y="1200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1" name="Oval 37"/>
            <p:cNvSpPr>
              <a:spLocks noChangeAspect="1" noChangeArrowheads="1"/>
            </p:cNvSpPr>
            <p:nvPr/>
          </p:nvSpPr>
          <p:spPr bwMode="auto">
            <a:xfrm>
              <a:off x="2432" y="151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2" name="Oval 38"/>
            <p:cNvSpPr>
              <a:spLocks noChangeAspect="1" noChangeArrowheads="1"/>
            </p:cNvSpPr>
            <p:nvPr/>
          </p:nvSpPr>
          <p:spPr bwMode="auto">
            <a:xfrm>
              <a:off x="3704" y="1208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3" name="Freeform 39"/>
            <p:cNvSpPr>
              <a:spLocks/>
            </p:cNvSpPr>
            <p:nvPr/>
          </p:nvSpPr>
          <p:spPr bwMode="auto">
            <a:xfrm>
              <a:off x="3096" y="944"/>
              <a:ext cx="1" cy="928"/>
            </a:xfrm>
            <a:custGeom>
              <a:avLst/>
              <a:gdLst>
                <a:gd name="T0" fmla="*/ 0 w 1"/>
                <a:gd name="T1" fmla="*/ 928 h 928"/>
                <a:gd name="T2" fmla="*/ 1 w 1"/>
                <a:gd name="T3" fmla="*/ 0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928">
                  <a:moveTo>
                    <a:pt x="0" y="928"/>
                  </a:moveTo>
                  <a:lnTo>
                    <a:pt x="1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44" name="Oval 40"/>
            <p:cNvSpPr>
              <a:spLocks noChangeAspect="1" noChangeArrowheads="1"/>
            </p:cNvSpPr>
            <p:nvPr/>
          </p:nvSpPr>
          <p:spPr bwMode="auto">
            <a:xfrm>
              <a:off x="5024" y="1504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5" name="Oval 41"/>
            <p:cNvSpPr>
              <a:spLocks noChangeArrowheads="1"/>
            </p:cNvSpPr>
            <p:nvPr/>
          </p:nvSpPr>
          <p:spPr bwMode="auto">
            <a:xfrm>
              <a:off x="1023" y="2496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6" name="Oval 42"/>
            <p:cNvSpPr>
              <a:spLocks noChangeArrowheads="1"/>
            </p:cNvSpPr>
            <p:nvPr/>
          </p:nvSpPr>
          <p:spPr bwMode="auto">
            <a:xfrm>
              <a:off x="1024" y="912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7" name="Oval 43"/>
            <p:cNvSpPr>
              <a:spLocks noChangeArrowheads="1"/>
            </p:cNvSpPr>
            <p:nvPr/>
          </p:nvSpPr>
          <p:spPr bwMode="auto">
            <a:xfrm>
              <a:off x="1032" y="1200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8" name="Oval 44"/>
            <p:cNvSpPr>
              <a:spLocks noChangeArrowheads="1"/>
            </p:cNvSpPr>
            <p:nvPr/>
          </p:nvSpPr>
          <p:spPr bwMode="auto">
            <a:xfrm>
              <a:off x="1032" y="1504"/>
              <a:ext cx="57" cy="5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49" name="Text Box 45"/>
            <p:cNvSpPr txBox="1">
              <a:spLocks noChangeArrowheads="1"/>
            </p:cNvSpPr>
            <p:nvPr/>
          </p:nvSpPr>
          <p:spPr bwMode="auto">
            <a:xfrm>
              <a:off x="3616" y="1000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B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3950" name="Text Box 46"/>
            <p:cNvSpPr txBox="1">
              <a:spLocks noChangeArrowheads="1"/>
            </p:cNvSpPr>
            <p:nvPr/>
          </p:nvSpPr>
          <p:spPr bwMode="auto">
            <a:xfrm>
              <a:off x="2352" y="1304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C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3951" name="Text Box 47"/>
            <p:cNvSpPr txBox="1">
              <a:spLocks noChangeArrowheads="1"/>
            </p:cNvSpPr>
            <p:nvPr/>
          </p:nvSpPr>
          <p:spPr bwMode="auto">
            <a:xfrm>
              <a:off x="808" y="238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O</a:t>
              </a:r>
            </a:p>
          </p:txBody>
        </p:sp>
        <p:sp>
          <p:nvSpPr>
            <p:cNvPr id="123952" name="Text Box 48"/>
            <p:cNvSpPr txBox="1">
              <a:spLocks noChangeArrowheads="1"/>
            </p:cNvSpPr>
            <p:nvPr/>
          </p:nvSpPr>
          <p:spPr bwMode="auto">
            <a:xfrm>
              <a:off x="824" y="1392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C</a:t>
              </a:r>
            </a:p>
          </p:txBody>
        </p:sp>
        <p:sp>
          <p:nvSpPr>
            <p:cNvPr id="123953" name="Text Box 49"/>
            <p:cNvSpPr txBox="1">
              <a:spLocks noChangeArrowheads="1"/>
            </p:cNvSpPr>
            <p:nvPr/>
          </p:nvSpPr>
          <p:spPr bwMode="auto">
            <a:xfrm>
              <a:off x="840" y="1096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B</a:t>
              </a:r>
            </a:p>
          </p:txBody>
        </p:sp>
        <p:sp>
          <p:nvSpPr>
            <p:cNvPr id="123954" name="Text Box 50"/>
            <p:cNvSpPr txBox="1">
              <a:spLocks noChangeArrowheads="1"/>
            </p:cNvSpPr>
            <p:nvPr/>
          </p:nvSpPr>
          <p:spPr bwMode="auto">
            <a:xfrm>
              <a:off x="824" y="798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A</a:t>
              </a:r>
            </a:p>
          </p:txBody>
        </p:sp>
        <p:sp>
          <p:nvSpPr>
            <p:cNvPr id="123955" name="Text Box 51"/>
            <p:cNvSpPr txBox="1">
              <a:spLocks noChangeArrowheads="1"/>
            </p:cNvSpPr>
            <p:nvPr/>
          </p:nvSpPr>
          <p:spPr bwMode="auto">
            <a:xfrm>
              <a:off x="5048" y="1088"/>
              <a:ext cx="2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O</a:t>
              </a:r>
              <a:r>
                <a:rPr lang="en-US" altLang="zh-CN" sz="2000">
                  <a:sym typeface="Symbol" panose="05050102010706020507" pitchFamily="18" charset="2"/>
                </a:rPr>
                <a:t></a:t>
              </a:r>
            </a:p>
          </p:txBody>
        </p:sp>
        <p:sp>
          <p:nvSpPr>
            <p:cNvPr id="123956" name="Text Box 52"/>
            <p:cNvSpPr txBox="1">
              <a:spLocks noChangeArrowheads="1"/>
            </p:cNvSpPr>
            <p:nvPr/>
          </p:nvSpPr>
          <p:spPr bwMode="auto">
            <a:xfrm>
              <a:off x="2958" y="2534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N</a:t>
              </a:r>
            </a:p>
          </p:txBody>
        </p:sp>
        <p:sp>
          <p:nvSpPr>
            <p:cNvPr id="123957" name="Text Box 53"/>
            <p:cNvSpPr txBox="1">
              <a:spLocks noChangeArrowheads="1"/>
            </p:cNvSpPr>
            <p:nvPr/>
          </p:nvSpPr>
          <p:spPr bwMode="auto">
            <a:xfrm>
              <a:off x="4190" y="648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1</a:t>
              </a:r>
            </a:p>
          </p:txBody>
        </p:sp>
        <p:sp>
          <p:nvSpPr>
            <p:cNvPr id="123958" name="Text Box 54"/>
            <p:cNvSpPr txBox="1">
              <a:spLocks noChangeArrowheads="1"/>
            </p:cNvSpPr>
            <p:nvPr/>
          </p:nvSpPr>
          <p:spPr bwMode="auto">
            <a:xfrm>
              <a:off x="4184" y="944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1</a:t>
              </a:r>
            </a:p>
          </p:txBody>
        </p:sp>
        <p:sp>
          <p:nvSpPr>
            <p:cNvPr id="123959" name="Text Box 55"/>
            <p:cNvSpPr txBox="1">
              <a:spLocks noChangeArrowheads="1"/>
            </p:cNvSpPr>
            <p:nvPr/>
          </p:nvSpPr>
          <p:spPr bwMode="auto">
            <a:xfrm>
              <a:off x="4192" y="1240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1</a:t>
              </a:r>
            </a:p>
          </p:txBody>
        </p:sp>
        <p:sp>
          <p:nvSpPr>
            <p:cNvPr id="123960" name="Text Box 56"/>
            <p:cNvSpPr txBox="1">
              <a:spLocks noChangeArrowheads="1"/>
            </p:cNvSpPr>
            <p:nvPr/>
          </p:nvSpPr>
          <p:spPr bwMode="auto">
            <a:xfrm>
              <a:off x="1624" y="648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L</a:t>
              </a:r>
            </a:p>
          </p:txBody>
        </p:sp>
        <p:sp>
          <p:nvSpPr>
            <p:cNvPr id="123961" name="Text Box 57"/>
            <p:cNvSpPr txBox="1">
              <a:spLocks noChangeArrowheads="1"/>
            </p:cNvSpPr>
            <p:nvPr/>
          </p:nvSpPr>
          <p:spPr bwMode="auto">
            <a:xfrm>
              <a:off x="1632" y="944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L</a:t>
              </a:r>
            </a:p>
          </p:txBody>
        </p:sp>
        <p:sp>
          <p:nvSpPr>
            <p:cNvPr id="123962" name="Text Box 58"/>
            <p:cNvSpPr txBox="1">
              <a:spLocks noChangeArrowheads="1"/>
            </p:cNvSpPr>
            <p:nvPr/>
          </p:nvSpPr>
          <p:spPr bwMode="auto">
            <a:xfrm>
              <a:off x="1632" y="1248"/>
              <a:ext cx="4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Z</a:t>
              </a:r>
              <a:r>
                <a:rPr lang="en-US" altLang="zh-CN" sz="2000" baseline="-25000"/>
                <a:t>L</a:t>
              </a:r>
            </a:p>
          </p:txBody>
        </p:sp>
        <p:sp>
          <p:nvSpPr>
            <p:cNvPr id="123963" name="Line 59"/>
            <p:cNvSpPr>
              <a:spLocks noChangeShapeType="1"/>
            </p:cNvSpPr>
            <p:nvPr/>
          </p:nvSpPr>
          <p:spPr bwMode="auto">
            <a:xfrm flipH="1">
              <a:off x="4368" y="2520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4" name="Line 60"/>
            <p:cNvSpPr>
              <a:spLocks noChangeShapeType="1"/>
            </p:cNvSpPr>
            <p:nvPr/>
          </p:nvSpPr>
          <p:spPr bwMode="auto">
            <a:xfrm>
              <a:off x="2088" y="94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5" name="Line 61"/>
            <p:cNvSpPr>
              <a:spLocks noChangeShapeType="1"/>
            </p:cNvSpPr>
            <p:nvPr/>
          </p:nvSpPr>
          <p:spPr bwMode="auto">
            <a:xfrm>
              <a:off x="3528" y="94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66" name="Line 62"/>
            <p:cNvSpPr>
              <a:spLocks noChangeShapeType="1"/>
            </p:cNvSpPr>
            <p:nvPr/>
          </p:nvSpPr>
          <p:spPr bwMode="auto">
            <a:xfrm>
              <a:off x="3096" y="1280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3967" name="Group 63"/>
            <p:cNvGrpSpPr>
              <a:grpSpLocks/>
            </p:cNvGrpSpPr>
            <p:nvPr/>
          </p:nvGrpSpPr>
          <p:grpSpPr bwMode="auto">
            <a:xfrm>
              <a:off x="4286" y="2128"/>
              <a:ext cx="466" cy="365"/>
              <a:chOff x="1872" y="3149"/>
              <a:chExt cx="466" cy="365"/>
            </a:xfrm>
          </p:grpSpPr>
          <p:sp>
            <p:nvSpPr>
              <p:cNvPr id="123968" name="Text Box 64"/>
              <p:cNvSpPr txBox="1">
                <a:spLocks noChangeArrowheads="1"/>
              </p:cNvSpPr>
              <p:nvPr/>
            </p:nvSpPr>
            <p:spPr bwMode="auto">
              <a:xfrm>
                <a:off x="1872" y="3264"/>
                <a:ext cx="46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sz="2000"/>
                  <a:t>I</a:t>
                </a:r>
                <a:r>
                  <a:rPr lang="en-US" altLang="zh-CN" sz="2000" baseline="-25000"/>
                  <a:t>N</a:t>
                </a:r>
              </a:p>
            </p:txBody>
          </p:sp>
          <p:sp>
            <p:nvSpPr>
              <p:cNvPr id="123969" name="Text Box 65"/>
              <p:cNvSpPr txBox="1">
                <a:spLocks noChangeArrowheads="1"/>
              </p:cNvSpPr>
              <p:nvPr/>
            </p:nvSpPr>
            <p:spPr bwMode="auto">
              <a:xfrm>
                <a:off x="1880" y="3149"/>
                <a:ext cx="1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.</a:t>
                </a:r>
              </a:p>
            </p:txBody>
          </p:sp>
        </p:grpSp>
        <p:grpSp>
          <p:nvGrpSpPr>
            <p:cNvPr id="123970" name="Group 66"/>
            <p:cNvGrpSpPr>
              <a:grpSpLocks/>
            </p:cNvGrpSpPr>
            <p:nvPr/>
          </p:nvGrpSpPr>
          <p:grpSpPr bwMode="auto">
            <a:xfrm>
              <a:off x="3096" y="1168"/>
              <a:ext cx="466" cy="365"/>
              <a:chOff x="1872" y="3149"/>
              <a:chExt cx="466" cy="365"/>
            </a:xfrm>
          </p:grpSpPr>
          <p:sp>
            <p:nvSpPr>
              <p:cNvPr id="123971" name="Text Box 67"/>
              <p:cNvSpPr txBox="1">
                <a:spLocks noChangeArrowheads="1"/>
              </p:cNvSpPr>
              <p:nvPr/>
            </p:nvSpPr>
            <p:spPr bwMode="auto">
              <a:xfrm>
                <a:off x="1872" y="3264"/>
                <a:ext cx="46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en-US" altLang="zh-CN" sz="2000"/>
                  <a:t>I</a:t>
                </a:r>
                <a:r>
                  <a:rPr lang="en-US" altLang="zh-CN" sz="2000" baseline="-25000"/>
                  <a:t>A2</a:t>
                </a:r>
              </a:p>
            </p:txBody>
          </p:sp>
          <p:sp>
            <p:nvSpPr>
              <p:cNvPr id="123972" name="Text Box 68"/>
              <p:cNvSpPr txBox="1">
                <a:spLocks noChangeArrowheads="1"/>
              </p:cNvSpPr>
              <p:nvPr/>
            </p:nvSpPr>
            <p:spPr bwMode="auto">
              <a:xfrm>
                <a:off x="1880" y="3149"/>
                <a:ext cx="15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.</a:t>
                </a:r>
              </a:p>
            </p:txBody>
          </p:sp>
        </p:grpSp>
        <p:sp>
          <p:nvSpPr>
            <p:cNvPr id="123973" name="Line 69"/>
            <p:cNvSpPr>
              <a:spLocks noChangeShapeType="1"/>
            </p:cNvSpPr>
            <p:nvPr/>
          </p:nvSpPr>
          <p:spPr bwMode="auto">
            <a:xfrm>
              <a:off x="2088" y="1232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4" name="Line 70"/>
            <p:cNvSpPr>
              <a:spLocks noChangeShapeType="1"/>
            </p:cNvSpPr>
            <p:nvPr/>
          </p:nvSpPr>
          <p:spPr bwMode="auto">
            <a:xfrm>
              <a:off x="2088" y="153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5" name="Line 71"/>
            <p:cNvSpPr>
              <a:spLocks noChangeShapeType="1"/>
            </p:cNvSpPr>
            <p:nvPr/>
          </p:nvSpPr>
          <p:spPr bwMode="auto">
            <a:xfrm>
              <a:off x="3880" y="1232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6" name="Line 72"/>
            <p:cNvSpPr>
              <a:spLocks noChangeShapeType="1"/>
            </p:cNvSpPr>
            <p:nvPr/>
          </p:nvSpPr>
          <p:spPr bwMode="auto">
            <a:xfrm>
              <a:off x="3864" y="153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7" name="Line 73"/>
            <p:cNvSpPr>
              <a:spLocks noChangeShapeType="1"/>
            </p:cNvSpPr>
            <p:nvPr/>
          </p:nvSpPr>
          <p:spPr bwMode="auto">
            <a:xfrm>
              <a:off x="3728" y="1312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8" name="Line 74"/>
            <p:cNvSpPr>
              <a:spLocks noChangeShapeType="1"/>
            </p:cNvSpPr>
            <p:nvPr/>
          </p:nvSpPr>
          <p:spPr bwMode="auto">
            <a:xfrm>
              <a:off x="2456" y="1552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79" name="Rectangle 75"/>
            <p:cNvSpPr>
              <a:spLocks noChangeArrowheads="1"/>
            </p:cNvSpPr>
            <p:nvPr/>
          </p:nvSpPr>
          <p:spPr bwMode="auto">
            <a:xfrm>
              <a:off x="2408" y="187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80" name="Rectangle 76"/>
            <p:cNvSpPr>
              <a:spLocks noChangeArrowheads="1"/>
            </p:cNvSpPr>
            <p:nvPr/>
          </p:nvSpPr>
          <p:spPr bwMode="auto">
            <a:xfrm>
              <a:off x="3048" y="187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81" name="Rectangle 77"/>
            <p:cNvSpPr>
              <a:spLocks noChangeArrowheads="1"/>
            </p:cNvSpPr>
            <p:nvPr/>
          </p:nvSpPr>
          <p:spPr bwMode="auto">
            <a:xfrm>
              <a:off x="3680" y="1872"/>
              <a:ext cx="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982" name="Line 78"/>
            <p:cNvSpPr>
              <a:spLocks noChangeShapeType="1"/>
            </p:cNvSpPr>
            <p:nvPr/>
          </p:nvSpPr>
          <p:spPr bwMode="auto">
            <a:xfrm>
              <a:off x="2456" y="2104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83" name="Line 79"/>
            <p:cNvSpPr>
              <a:spLocks noChangeShapeType="1"/>
            </p:cNvSpPr>
            <p:nvPr/>
          </p:nvSpPr>
          <p:spPr bwMode="auto">
            <a:xfrm>
              <a:off x="3096" y="2104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84" name="Line 80"/>
            <p:cNvSpPr>
              <a:spLocks noChangeShapeType="1"/>
            </p:cNvSpPr>
            <p:nvPr/>
          </p:nvSpPr>
          <p:spPr bwMode="auto">
            <a:xfrm>
              <a:off x="3720" y="2104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85" name="Freeform 81"/>
            <p:cNvSpPr>
              <a:spLocks/>
            </p:cNvSpPr>
            <p:nvPr/>
          </p:nvSpPr>
          <p:spPr bwMode="auto">
            <a:xfrm>
              <a:off x="2456" y="2328"/>
              <a:ext cx="1264" cy="8"/>
            </a:xfrm>
            <a:custGeom>
              <a:avLst/>
              <a:gdLst>
                <a:gd name="T0" fmla="*/ 0 w 1264"/>
                <a:gd name="T1" fmla="*/ 8 h 8"/>
                <a:gd name="T2" fmla="*/ 1264 w 1264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64" h="8">
                  <a:moveTo>
                    <a:pt x="0" y="8"/>
                  </a:moveTo>
                  <a:lnTo>
                    <a:pt x="1264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986" name="Oval 82"/>
            <p:cNvSpPr>
              <a:spLocks noChangeAspect="1" noChangeArrowheads="1"/>
            </p:cNvSpPr>
            <p:nvPr/>
          </p:nvSpPr>
          <p:spPr bwMode="auto">
            <a:xfrm>
              <a:off x="3072" y="2312"/>
              <a:ext cx="45" cy="45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23987" name="Group 83"/>
            <p:cNvGrpSpPr>
              <a:grpSpLocks/>
            </p:cNvGrpSpPr>
            <p:nvPr/>
          </p:nvGrpSpPr>
          <p:grpSpPr bwMode="auto">
            <a:xfrm>
              <a:off x="3064" y="2104"/>
              <a:ext cx="308" cy="288"/>
              <a:chOff x="3024" y="2968"/>
              <a:chExt cx="308" cy="288"/>
            </a:xfrm>
          </p:grpSpPr>
          <p:sp>
            <p:nvSpPr>
              <p:cNvPr id="123988" name="Text Box 84"/>
              <p:cNvSpPr txBox="1">
                <a:spLocks noChangeArrowheads="1"/>
              </p:cNvSpPr>
              <p:nvPr/>
            </p:nvSpPr>
            <p:spPr bwMode="auto">
              <a:xfrm>
                <a:off x="3024" y="2976"/>
                <a:ext cx="28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O</a:t>
                </a:r>
                <a:r>
                  <a:rPr lang="en-US" altLang="zh-CN" sz="2000">
                    <a:sym typeface="Symbol" panose="05050102010706020507" pitchFamily="18" charset="2"/>
                  </a:rPr>
                  <a:t></a:t>
                </a:r>
              </a:p>
            </p:txBody>
          </p:sp>
          <p:sp>
            <p:nvSpPr>
              <p:cNvPr id="123989" name="Text Box 85"/>
              <p:cNvSpPr txBox="1">
                <a:spLocks noChangeArrowheads="1"/>
              </p:cNvSpPr>
              <p:nvPr/>
            </p:nvSpPr>
            <p:spPr bwMode="auto">
              <a:xfrm>
                <a:off x="3168" y="2968"/>
                <a:ext cx="16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>
                    <a:sym typeface="Symbol" panose="05050102010706020507" pitchFamily="18" charset="2"/>
                  </a:rPr>
                  <a:t></a:t>
                </a:r>
                <a:endParaRPr lang="en-US" altLang="zh-CN"/>
              </a:p>
            </p:txBody>
          </p:sp>
        </p:grpSp>
        <p:grpSp>
          <p:nvGrpSpPr>
            <p:cNvPr id="123990" name="Group 86"/>
            <p:cNvGrpSpPr>
              <a:grpSpLocks/>
            </p:cNvGrpSpPr>
            <p:nvPr/>
          </p:nvGrpSpPr>
          <p:grpSpPr bwMode="auto">
            <a:xfrm>
              <a:off x="2150" y="1760"/>
              <a:ext cx="490" cy="434"/>
              <a:chOff x="1704" y="2832"/>
              <a:chExt cx="490" cy="434"/>
            </a:xfrm>
          </p:grpSpPr>
          <p:sp>
            <p:nvSpPr>
              <p:cNvPr id="123991" name="Text Box 87"/>
              <p:cNvSpPr txBox="1">
                <a:spLocks noChangeArrowheads="1"/>
              </p:cNvSpPr>
              <p:nvPr/>
            </p:nvSpPr>
            <p:spPr bwMode="auto">
              <a:xfrm>
                <a:off x="1704" y="2832"/>
                <a:ext cx="4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Z</a:t>
                </a:r>
                <a:r>
                  <a:rPr lang="en-US" altLang="zh-CN" sz="2000" baseline="-25000"/>
                  <a:t>2</a:t>
                </a:r>
              </a:p>
            </p:txBody>
          </p:sp>
          <p:sp>
            <p:nvSpPr>
              <p:cNvPr id="123992" name="Line 88"/>
              <p:cNvSpPr>
                <a:spLocks noChangeShapeType="1"/>
              </p:cNvSpPr>
              <p:nvPr/>
            </p:nvSpPr>
            <p:spPr bwMode="auto">
              <a:xfrm>
                <a:off x="1776" y="3072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993" name="Text Box 89"/>
              <p:cNvSpPr txBox="1">
                <a:spLocks noChangeArrowheads="1"/>
              </p:cNvSpPr>
              <p:nvPr/>
            </p:nvSpPr>
            <p:spPr bwMode="auto">
              <a:xfrm>
                <a:off x="1742" y="301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3</a:t>
                </a:r>
              </a:p>
            </p:txBody>
          </p:sp>
        </p:grpSp>
        <p:grpSp>
          <p:nvGrpSpPr>
            <p:cNvPr id="123994" name="Group 90"/>
            <p:cNvGrpSpPr>
              <a:grpSpLocks/>
            </p:cNvGrpSpPr>
            <p:nvPr/>
          </p:nvGrpSpPr>
          <p:grpSpPr bwMode="auto">
            <a:xfrm>
              <a:off x="2784" y="1760"/>
              <a:ext cx="490" cy="434"/>
              <a:chOff x="1704" y="2832"/>
              <a:chExt cx="490" cy="434"/>
            </a:xfrm>
          </p:grpSpPr>
          <p:sp>
            <p:nvSpPr>
              <p:cNvPr id="123995" name="Text Box 91"/>
              <p:cNvSpPr txBox="1">
                <a:spLocks noChangeArrowheads="1"/>
              </p:cNvSpPr>
              <p:nvPr/>
            </p:nvSpPr>
            <p:spPr bwMode="auto">
              <a:xfrm>
                <a:off x="1704" y="2832"/>
                <a:ext cx="4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Z</a:t>
                </a:r>
                <a:r>
                  <a:rPr lang="en-US" altLang="zh-CN" sz="2000" baseline="-25000"/>
                  <a:t>2</a:t>
                </a:r>
              </a:p>
            </p:txBody>
          </p:sp>
          <p:sp>
            <p:nvSpPr>
              <p:cNvPr id="123996" name="Line 92"/>
              <p:cNvSpPr>
                <a:spLocks noChangeShapeType="1"/>
              </p:cNvSpPr>
              <p:nvPr/>
            </p:nvSpPr>
            <p:spPr bwMode="auto">
              <a:xfrm>
                <a:off x="1776" y="3072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997" name="Text Box 93"/>
              <p:cNvSpPr txBox="1">
                <a:spLocks noChangeArrowheads="1"/>
              </p:cNvSpPr>
              <p:nvPr/>
            </p:nvSpPr>
            <p:spPr bwMode="auto">
              <a:xfrm>
                <a:off x="1742" y="301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3</a:t>
                </a:r>
              </a:p>
            </p:txBody>
          </p:sp>
        </p:grpSp>
        <p:grpSp>
          <p:nvGrpSpPr>
            <p:cNvPr id="123998" name="Group 94"/>
            <p:cNvGrpSpPr>
              <a:grpSpLocks/>
            </p:cNvGrpSpPr>
            <p:nvPr/>
          </p:nvGrpSpPr>
          <p:grpSpPr bwMode="auto">
            <a:xfrm>
              <a:off x="3744" y="1776"/>
              <a:ext cx="490" cy="434"/>
              <a:chOff x="1704" y="2832"/>
              <a:chExt cx="490" cy="434"/>
            </a:xfrm>
          </p:grpSpPr>
          <p:sp>
            <p:nvSpPr>
              <p:cNvPr id="123999" name="Text Box 95"/>
              <p:cNvSpPr txBox="1">
                <a:spLocks noChangeArrowheads="1"/>
              </p:cNvSpPr>
              <p:nvPr/>
            </p:nvSpPr>
            <p:spPr bwMode="auto">
              <a:xfrm>
                <a:off x="1704" y="2832"/>
                <a:ext cx="4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Z</a:t>
                </a:r>
                <a:r>
                  <a:rPr lang="en-US" altLang="zh-CN" sz="2000" baseline="-25000"/>
                  <a:t>2</a:t>
                </a:r>
              </a:p>
            </p:txBody>
          </p:sp>
          <p:sp>
            <p:nvSpPr>
              <p:cNvPr id="124000" name="Line 96"/>
              <p:cNvSpPr>
                <a:spLocks noChangeShapeType="1"/>
              </p:cNvSpPr>
              <p:nvPr/>
            </p:nvSpPr>
            <p:spPr bwMode="auto">
              <a:xfrm>
                <a:off x="1776" y="3072"/>
                <a:ext cx="1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01" name="Text Box 97"/>
              <p:cNvSpPr txBox="1">
                <a:spLocks noChangeArrowheads="1"/>
              </p:cNvSpPr>
              <p:nvPr/>
            </p:nvSpPr>
            <p:spPr bwMode="auto">
              <a:xfrm>
                <a:off x="1742" y="3016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3</a:t>
                </a:r>
              </a:p>
            </p:txBody>
          </p:sp>
        </p:grpSp>
      </p:grpSp>
      <p:grpSp>
        <p:nvGrpSpPr>
          <p:cNvPr id="124002" name="Group 98"/>
          <p:cNvGrpSpPr>
            <a:grpSpLocks/>
          </p:cNvGrpSpPr>
          <p:nvPr/>
        </p:nvGrpSpPr>
        <p:grpSpPr bwMode="auto">
          <a:xfrm>
            <a:off x="1701800" y="1900238"/>
            <a:ext cx="6311900" cy="1574800"/>
            <a:chOff x="1064" y="1440"/>
            <a:chExt cx="3976" cy="992"/>
          </a:xfrm>
        </p:grpSpPr>
        <p:sp>
          <p:nvSpPr>
            <p:cNvPr id="124003" name="Freeform 99"/>
            <p:cNvSpPr>
              <a:spLocks/>
            </p:cNvSpPr>
            <p:nvPr/>
          </p:nvSpPr>
          <p:spPr bwMode="auto">
            <a:xfrm>
              <a:off x="1064" y="2256"/>
              <a:ext cx="2056" cy="176"/>
            </a:xfrm>
            <a:custGeom>
              <a:avLst/>
              <a:gdLst>
                <a:gd name="T0" fmla="*/ 0 w 2056"/>
                <a:gd name="T1" fmla="*/ 176 h 176"/>
                <a:gd name="T2" fmla="*/ 376 w 2056"/>
                <a:gd name="T3" fmla="*/ 144 h 176"/>
                <a:gd name="T4" fmla="*/ 784 w 2056"/>
                <a:gd name="T5" fmla="*/ 128 h 176"/>
                <a:gd name="T6" fmla="*/ 760 w 2056"/>
                <a:gd name="T7" fmla="*/ 120 h 176"/>
                <a:gd name="T8" fmla="*/ 1248 w 2056"/>
                <a:gd name="T9" fmla="*/ 120 h 176"/>
                <a:gd name="T10" fmla="*/ 1760 w 2056"/>
                <a:gd name="T11" fmla="*/ 96 h 176"/>
                <a:gd name="T12" fmla="*/ 2056 w 205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56" h="176">
                  <a:moveTo>
                    <a:pt x="0" y="176"/>
                  </a:moveTo>
                  <a:cubicBezTo>
                    <a:pt x="64" y="171"/>
                    <a:pt x="245" y="152"/>
                    <a:pt x="376" y="144"/>
                  </a:cubicBezTo>
                  <a:cubicBezTo>
                    <a:pt x="507" y="136"/>
                    <a:pt x="720" y="132"/>
                    <a:pt x="784" y="128"/>
                  </a:cubicBezTo>
                  <a:cubicBezTo>
                    <a:pt x="848" y="124"/>
                    <a:pt x="683" y="121"/>
                    <a:pt x="760" y="120"/>
                  </a:cubicBezTo>
                  <a:cubicBezTo>
                    <a:pt x="837" y="119"/>
                    <a:pt x="1081" y="124"/>
                    <a:pt x="1248" y="120"/>
                  </a:cubicBezTo>
                  <a:cubicBezTo>
                    <a:pt x="1415" y="116"/>
                    <a:pt x="1625" y="116"/>
                    <a:pt x="1760" y="96"/>
                  </a:cubicBezTo>
                  <a:cubicBezTo>
                    <a:pt x="1895" y="76"/>
                    <a:pt x="1994" y="20"/>
                    <a:pt x="2056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004" name="Freeform 100"/>
            <p:cNvSpPr>
              <a:spLocks/>
            </p:cNvSpPr>
            <p:nvPr/>
          </p:nvSpPr>
          <p:spPr bwMode="auto">
            <a:xfrm>
              <a:off x="3072" y="1440"/>
              <a:ext cx="1968" cy="913"/>
            </a:xfrm>
            <a:custGeom>
              <a:avLst/>
              <a:gdLst>
                <a:gd name="T0" fmla="*/ 0 w 1968"/>
                <a:gd name="T1" fmla="*/ 816 h 913"/>
                <a:gd name="T2" fmla="*/ 576 w 1968"/>
                <a:gd name="T3" fmla="*/ 912 h 913"/>
                <a:gd name="T4" fmla="*/ 1040 w 1968"/>
                <a:gd name="T5" fmla="*/ 808 h 913"/>
                <a:gd name="T6" fmla="*/ 1272 w 1968"/>
                <a:gd name="T7" fmla="*/ 712 h 913"/>
                <a:gd name="T8" fmla="*/ 1528 w 1968"/>
                <a:gd name="T9" fmla="*/ 568 h 913"/>
                <a:gd name="T10" fmla="*/ 1840 w 1968"/>
                <a:gd name="T11" fmla="*/ 272 h 913"/>
                <a:gd name="T12" fmla="*/ 1968 w 1968"/>
                <a:gd name="T13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8" h="913">
                  <a:moveTo>
                    <a:pt x="0" y="816"/>
                  </a:moveTo>
                  <a:cubicBezTo>
                    <a:pt x="204" y="872"/>
                    <a:pt x="403" y="913"/>
                    <a:pt x="576" y="912"/>
                  </a:cubicBezTo>
                  <a:cubicBezTo>
                    <a:pt x="749" y="911"/>
                    <a:pt x="924" y="841"/>
                    <a:pt x="1040" y="808"/>
                  </a:cubicBezTo>
                  <a:cubicBezTo>
                    <a:pt x="1156" y="775"/>
                    <a:pt x="1191" y="752"/>
                    <a:pt x="1272" y="712"/>
                  </a:cubicBezTo>
                  <a:cubicBezTo>
                    <a:pt x="1353" y="672"/>
                    <a:pt x="1433" y="641"/>
                    <a:pt x="1528" y="568"/>
                  </a:cubicBezTo>
                  <a:cubicBezTo>
                    <a:pt x="1623" y="495"/>
                    <a:pt x="1767" y="367"/>
                    <a:pt x="1840" y="272"/>
                  </a:cubicBezTo>
                  <a:cubicBezTo>
                    <a:pt x="1913" y="177"/>
                    <a:pt x="1941" y="57"/>
                    <a:pt x="1968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4005" name="Text Box 101"/>
          <p:cNvSpPr txBox="1">
            <a:spLocks noChangeArrowheads="1"/>
          </p:cNvSpPr>
          <p:nvPr/>
        </p:nvSpPr>
        <p:spPr bwMode="auto">
          <a:xfrm>
            <a:off x="234950" y="3871913"/>
            <a:ext cx="3800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计算</a:t>
            </a:r>
            <a:r>
              <a:rPr lang="en-US" altLang="zh-CN" sz="3200">
                <a:ea typeface="楷体_GB2312" pitchFamily="49" charset="-122"/>
              </a:rPr>
              <a:t>A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相的等效电路</a:t>
            </a:r>
          </a:p>
        </p:txBody>
      </p:sp>
      <p:grpSp>
        <p:nvGrpSpPr>
          <p:cNvPr id="124006" name="Group 102"/>
          <p:cNvGrpSpPr>
            <a:grpSpLocks/>
          </p:cNvGrpSpPr>
          <p:nvPr/>
        </p:nvGrpSpPr>
        <p:grpSpPr bwMode="auto">
          <a:xfrm>
            <a:off x="4114800" y="4457700"/>
            <a:ext cx="4246563" cy="2095500"/>
            <a:chOff x="2461" y="2736"/>
            <a:chExt cx="2675" cy="1320"/>
          </a:xfrm>
        </p:grpSpPr>
        <p:grpSp>
          <p:nvGrpSpPr>
            <p:cNvPr id="124007" name="Group 103"/>
            <p:cNvGrpSpPr>
              <a:grpSpLocks/>
            </p:cNvGrpSpPr>
            <p:nvPr/>
          </p:nvGrpSpPr>
          <p:grpSpPr bwMode="auto">
            <a:xfrm>
              <a:off x="2461" y="2736"/>
              <a:ext cx="2675" cy="1320"/>
              <a:chOff x="1039" y="2832"/>
              <a:chExt cx="2675" cy="1320"/>
            </a:xfrm>
          </p:grpSpPr>
          <p:sp>
            <p:nvSpPr>
              <p:cNvPr id="124008" name="Rectangle 104"/>
              <p:cNvSpPr>
                <a:spLocks noChangeArrowheads="1"/>
              </p:cNvSpPr>
              <p:nvPr/>
            </p:nvSpPr>
            <p:spPr bwMode="auto">
              <a:xfrm rot="-5400000">
                <a:off x="2024" y="3008"/>
                <a:ext cx="96" cy="24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009" name="Text Box 105"/>
              <p:cNvSpPr txBox="1">
                <a:spLocks noChangeArrowheads="1"/>
              </p:cNvSpPr>
              <p:nvPr/>
            </p:nvSpPr>
            <p:spPr bwMode="auto">
              <a:xfrm>
                <a:off x="1920" y="2832"/>
                <a:ext cx="4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Z</a:t>
                </a:r>
                <a:r>
                  <a:rPr lang="en-US" altLang="zh-CN" sz="2000" baseline="-25000"/>
                  <a:t>L</a:t>
                </a:r>
              </a:p>
            </p:txBody>
          </p:sp>
          <p:sp>
            <p:nvSpPr>
              <p:cNvPr id="124010" name="Rectangle 106"/>
              <p:cNvSpPr>
                <a:spLocks noChangeArrowheads="1"/>
              </p:cNvSpPr>
              <p:nvPr/>
            </p:nvSpPr>
            <p:spPr bwMode="auto">
              <a:xfrm>
                <a:off x="3136" y="3416"/>
                <a:ext cx="96" cy="24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011" name="Text Box 107"/>
              <p:cNvSpPr txBox="1">
                <a:spLocks noChangeArrowheads="1"/>
              </p:cNvSpPr>
              <p:nvPr/>
            </p:nvSpPr>
            <p:spPr bwMode="auto">
              <a:xfrm>
                <a:off x="3224" y="3392"/>
                <a:ext cx="49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Z</a:t>
                </a:r>
                <a:r>
                  <a:rPr lang="en-US" altLang="zh-CN" sz="2000" baseline="-25000"/>
                  <a:t>1</a:t>
                </a:r>
              </a:p>
            </p:txBody>
          </p:sp>
          <p:sp>
            <p:nvSpPr>
              <p:cNvPr id="124012" name="Rectangle 108"/>
              <p:cNvSpPr>
                <a:spLocks noChangeArrowheads="1"/>
              </p:cNvSpPr>
              <p:nvPr/>
            </p:nvSpPr>
            <p:spPr bwMode="auto">
              <a:xfrm>
                <a:off x="2354" y="3408"/>
                <a:ext cx="96" cy="24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24013" name="Group 109"/>
              <p:cNvGrpSpPr>
                <a:grpSpLocks/>
              </p:cNvGrpSpPr>
              <p:nvPr/>
            </p:nvGrpSpPr>
            <p:grpSpPr bwMode="auto">
              <a:xfrm>
                <a:off x="2414" y="3288"/>
                <a:ext cx="490" cy="434"/>
                <a:chOff x="1704" y="2832"/>
                <a:chExt cx="490" cy="434"/>
              </a:xfrm>
            </p:grpSpPr>
            <p:sp>
              <p:nvSpPr>
                <p:cNvPr id="124014" name="Text Box 110"/>
                <p:cNvSpPr txBox="1">
                  <a:spLocks noChangeArrowheads="1"/>
                </p:cNvSpPr>
                <p:nvPr/>
              </p:nvSpPr>
              <p:spPr bwMode="auto">
                <a:xfrm>
                  <a:off x="1704" y="2832"/>
                  <a:ext cx="49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Z</a:t>
                  </a:r>
                  <a:r>
                    <a:rPr lang="en-US" altLang="zh-CN" sz="2000" baseline="-25000"/>
                    <a:t>2</a:t>
                  </a:r>
                </a:p>
              </p:txBody>
            </p:sp>
            <p:sp>
              <p:nvSpPr>
                <p:cNvPr id="124015" name="Line 111"/>
                <p:cNvSpPr>
                  <a:spLocks noChangeShapeType="1"/>
                </p:cNvSpPr>
                <p:nvPr/>
              </p:nvSpPr>
              <p:spPr bwMode="auto">
                <a:xfrm>
                  <a:off x="1776" y="3072"/>
                  <a:ext cx="1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4016" name="Text Box 112"/>
                <p:cNvSpPr txBox="1">
                  <a:spLocks noChangeArrowheads="1"/>
                </p:cNvSpPr>
                <p:nvPr/>
              </p:nvSpPr>
              <p:spPr bwMode="auto">
                <a:xfrm>
                  <a:off x="1742" y="3016"/>
                  <a:ext cx="19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3</a:t>
                  </a:r>
                </a:p>
              </p:txBody>
            </p:sp>
          </p:grpSp>
          <p:sp>
            <p:nvSpPr>
              <p:cNvPr id="124017" name="Line 113"/>
              <p:cNvSpPr>
                <a:spLocks noChangeShapeType="1"/>
              </p:cNvSpPr>
              <p:nvPr/>
            </p:nvSpPr>
            <p:spPr bwMode="auto">
              <a:xfrm>
                <a:off x="1368" y="3128"/>
                <a:ext cx="5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18" name="Line 114"/>
              <p:cNvSpPr>
                <a:spLocks noChangeShapeType="1"/>
              </p:cNvSpPr>
              <p:nvPr/>
            </p:nvSpPr>
            <p:spPr bwMode="auto">
              <a:xfrm>
                <a:off x="2184" y="3128"/>
                <a:ext cx="10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19" name="Line 115"/>
              <p:cNvSpPr>
                <a:spLocks noChangeShapeType="1"/>
              </p:cNvSpPr>
              <p:nvPr/>
            </p:nvSpPr>
            <p:spPr bwMode="auto">
              <a:xfrm>
                <a:off x="2400" y="3120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20" name="Line 116"/>
              <p:cNvSpPr>
                <a:spLocks noChangeShapeType="1"/>
              </p:cNvSpPr>
              <p:nvPr/>
            </p:nvSpPr>
            <p:spPr bwMode="auto">
              <a:xfrm>
                <a:off x="3184" y="3120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21" name="Line 117"/>
              <p:cNvSpPr>
                <a:spLocks noChangeShapeType="1"/>
              </p:cNvSpPr>
              <p:nvPr/>
            </p:nvSpPr>
            <p:spPr bwMode="auto">
              <a:xfrm>
                <a:off x="3176" y="364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22" name="Line 118"/>
              <p:cNvSpPr>
                <a:spLocks noChangeShapeType="1"/>
              </p:cNvSpPr>
              <p:nvPr/>
            </p:nvSpPr>
            <p:spPr bwMode="auto">
              <a:xfrm>
                <a:off x="2392" y="3640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23" name="Line 119"/>
              <p:cNvSpPr>
                <a:spLocks noChangeShapeType="1"/>
              </p:cNvSpPr>
              <p:nvPr/>
            </p:nvSpPr>
            <p:spPr bwMode="auto">
              <a:xfrm>
                <a:off x="1344" y="3920"/>
                <a:ext cx="182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024" name="Oval 120"/>
              <p:cNvSpPr>
                <a:spLocks noChangeArrowheads="1"/>
              </p:cNvSpPr>
              <p:nvPr/>
            </p:nvSpPr>
            <p:spPr bwMode="auto">
              <a:xfrm>
                <a:off x="1319" y="3096"/>
                <a:ext cx="57" cy="5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025" name="Text Box 121"/>
              <p:cNvSpPr txBox="1">
                <a:spLocks noChangeArrowheads="1"/>
              </p:cNvSpPr>
              <p:nvPr/>
            </p:nvSpPr>
            <p:spPr bwMode="auto">
              <a:xfrm>
                <a:off x="1119" y="2982"/>
                <a:ext cx="23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A</a:t>
                </a:r>
              </a:p>
            </p:txBody>
          </p:sp>
          <p:sp>
            <p:nvSpPr>
              <p:cNvPr id="124026" name="Oval 122"/>
              <p:cNvSpPr>
                <a:spLocks noChangeArrowheads="1"/>
              </p:cNvSpPr>
              <p:nvPr/>
            </p:nvSpPr>
            <p:spPr bwMode="auto">
              <a:xfrm>
                <a:off x="1287" y="3888"/>
                <a:ext cx="57" cy="57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4027" name="Text Box 123"/>
              <p:cNvSpPr txBox="1">
                <a:spLocks noChangeArrowheads="1"/>
              </p:cNvSpPr>
              <p:nvPr/>
            </p:nvSpPr>
            <p:spPr bwMode="auto">
              <a:xfrm>
                <a:off x="1072" y="3776"/>
                <a:ext cx="24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O</a:t>
                </a:r>
              </a:p>
            </p:txBody>
          </p:sp>
          <p:grpSp>
            <p:nvGrpSpPr>
              <p:cNvPr id="124028" name="Group 124"/>
              <p:cNvGrpSpPr>
                <a:grpSpLocks/>
              </p:cNvGrpSpPr>
              <p:nvPr/>
            </p:nvGrpSpPr>
            <p:grpSpPr bwMode="auto">
              <a:xfrm>
                <a:off x="2264" y="3864"/>
                <a:ext cx="308" cy="288"/>
                <a:chOff x="3024" y="2968"/>
                <a:chExt cx="308" cy="288"/>
              </a:xfrm>
            </p:grpSpPr>
            <p:sp>
              <p:nvSpPr>
                <p:cNvPr id="124029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3024" y="2976"/>
                  <a:ext cx="28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O</a:t>
                  </a:r>
                  <a:r>
                    <a:rPr lang="en-US" altLang="zh-CN" sz="2000">
                      <a:sym typeface="Symbol" panose="05050102010706020507" pitchFamily="18" charset="2"/>
                    </a:rPr>
                    <a:t></a:t>
                  </a:r>
                </a:p>
              </p:txBody>
            </p:sp>
            <p:sp>
              <p:nvSpPr>
                <p:cNvPr id="124030" name="Text Box 126"/>
                <p:cNvSpPr txBox="1">
                  <a:spLocks noChangeArrowheads="1"/>
                </p:cNvSpPr>
                <p:nvPr/>
              </p:nvSpPr>
              <p:spPr bwMode="auto">
                <a:xfrm>
                  <a:off x="3168" y="2968"/>
                  <a:ext cx="16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>
                      <a:sym typeface="Symbol" panose="05050102010706020507" pitchFamily="18" charset="2"/>
                    </a:rPr>
                    <a:t></a:t>
                  </a:r>
                  <a:endParaRPr lang="en-US" altLang="zh-CN"/>
                </a:p>
              </p:txBody>
            </p:sp>
          </p:grpSp>
          <p:sp>
            <p:nvSpPr>
              <p:cNvPr id="124031" name="Text Box 127"/>
              <p:cNvSpPr txBox="1">
                <a:spLocks noChangeArrowheads="1"/>
              </p:cNvSpPr>
              <p:nvPr/>
            </p:nvSpPr>
            <p:spPr bwMode="auto">
              <a:xfrm>
                <a:off x="3064" y="3864"/>
                <a:ext cx="28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O</a:t>
                </a:r>
                <a:r>
                  <a:rPr lang="en-US" altLang="zh-CN" sz="2000">
                    <a:sym typeface="Symbol" panose="05050102010706020507" pitchFamily="18" charset="2"/>
                  </a:rPr>
                  <a:t></a:t>
                </a:r>
              </a:p>
            </p:txBody>
          </p:sp>
          <p:sp>
            <p:nvSpPr>
              <p:cNvPr id="124032" name="Line 128"/>
              <p:cNvSpPr>
                <a:spLocks noChangeShapeType="1"/>
              </p:cNvSpPr>
              <p:nvPr/>
            </p:nvSpPr>
            <p:spPr bwMode="auto">
              <a:xfrm>
                <a:off x="2398" y="3160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24033" name="Group 129"/>
              <p:cNvGrpSpPr>
                <a:grpSpLocks/>
              </p:cNvGrpSpPr>
              <p:nvPr/>
            </p:nvGrpSpPr>
            <p:grpSpPr bwMode="auto">
              <a:xfrm>
                <a:off x="2112" y="3040"/>
                <a:ext cx="466" cy="365"/>
                <a:chOff x="1872" y="3149"/>
                <a:chExt cx="466" cy="365"/>
              </a:xfrm>
            </p:grpSpPr>
            <p:sp>
              <p:nvSpPr>
                <p:cNvPr id="124034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1872" y="3264"/>
                  <a:ext cx="46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en-US" altLang="zh-CN" sz="2000"/>
                    <a:t>I</a:t>
                  </a:r>
                  <a:r>
                    <a:rPr lang="en-US" altLang="zh-CN" sz="2000" baseline="-25000"/>
                    <a:t>A2</a:t>
                  </a:r>
                </a:p>
              </p:txBody>
            </p:sp>
            <p:sp>
              <p:nvSpPr>
                <p:cNvPr id="124035" name="Text Box 131"/>
                <p:cNvSpPr txBox="1">
                  <a:spLocks noChangeArrowheads="1"/>
                </p:cNvSpPr>
                <p:nvPr/>
              </p:nvSpPr>
              <p:spPr bwMode="auto">
                <a:xfrm>
                  <a:off x="1880" y="3149"/>
                  <a:ext cx="15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.</a:t>
                  </a:r>
                </a:p>
              </p:txBody>
            </p:sp>
          </p:grpSp>
          <p:sp>
            <p:nvSpPr>
              <p:cNvPr id="124036" name="Line 132"/>
              <p:cNvSpPr>
                <a:spLocks noChangeShapeType="1"/>
              </p:cNvSpPr>
              <p:nvPr/>
            </p:nvSpPr>
            <p:spPr bwMode="auto">
              <a:xfrm>
                <a:off x="3184" y="3176"/>
                <a:ext cx="0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24037" name="Group 133"/>
              <p:cNvGrpSpPr>
                <a:grpSpLocks/>
              </p:cNvGrpSpPr>
              <p:nvPr/>
            </p:nvGrpSpPr>
            <p:grpSpPr bwMode="auto">
              <a:xfrm>
                <a:off x="3208" y="3048"/>
                <a:ext cx="466" cy="365"/>
                <a:chOff x="1872" y="3149"/>
                <a:chExt cx="466" cy="365"/>
              </a:xfrm>
            </p:grpSpPr>
            <p:sp>
              <p:nvSpPr>
                <p:cNvPr id="124038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1872" y="3264"/>
                  <a:ext cx="46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en-US" altLang="zh-CN" sz="2000"/>
                    <a:t>I</a:t>
                  </a:r>
                  <a:r>
                    <a:rPr lang="en-US" altLang="zh-CN" sz="2000" baseline="-25000"/>
                    <a:t>A1</a:t>
                  </a:r>
                </a:p>
              </p:txBody>
            </p:sp>
            <p:sp>
              <p:nvSpPr>
                <p:cNvPr id="124039" name="Text Box 135"/>
                <p:cNvSpPr txBox="1">
                  <a:spLocks noChangeArrowheads="1"/>
                </p:cNvSpPr>
                <p:nvPr/>
              </p:nvSpPr>
              <p:spPr bwMode="auto">
                <a:xfrm>
                  <a:off x="1880" y="3149"/>
                  <a:ext cx="15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.</a:t>
                  </a:r>
                </a:p>
              </p:txBody>
            </p:sp>
          </p:grpSp>
          <p:sp>
            <p:nvSpPr>
              <p:cNvPr id="124040" name="Line 136"/>
              <p:cNvSpPr>
                <a:spLocks noChangeShapeType="1"/>
              </p:cNvSpPr>
              <p:nvPr/>
            </p:nvSpPr>
            <p:spPr bwMode="auto">
              <a:xfrm>
                <a:off x="1504" y="3128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24041" name="Group 137"/>
              <p:cNvGrpSpPr>
                <a:grpSpLocks/>
              </p:cNvGrpSpPr>
              <p:nvPr/>
            </p:nvGrpSpPr>
            <p:grpSpPr bwMode="auto">
              <a:xfrm>
                <a:off x="1592" y="3051"/>
                <a:ext cx="466" cy="365"/>
                <a:chOff x="1872" y="3149"/>
                <a:chExt cx="466" cy="365"/>
              </a:xfrm>
            </p:grpSpPr>
            <p:sp>
              <p:nvSpPr>
                <p:cNvPr id="124042" name="Text Box 138"/>
                <p:cNvSpPr txBox="1">
                  <a:spLocks noChangeArrowheads="1"/>
                </p:cNvSpPr>
                <p:nvPr/>
              </p:nvSpPr>
              <p:spPr bwMode="auto">
                <a:xfrm>
                  <a:off x="1872" y="3264"/>
                  <a:ext cx="46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/>
                  <a:r>
                    <a:rPr lang="en-US" altLang="zh-CN" sz="2000"/>
                    <a:t>I</a:t>
                  </a:r>
                  <a:r>
                    <a:rPr lang="en-US" altLang="zh-CN" sz="2000" baseline="-25000"/>
                    <a:t>A</a:t>
                  </a:r>
                </a:p>
              </p:txBody>
            </p:sp>
            <p:sp>
              <p:nvSpPr>
                <p:cNvPr id="124043" name="Text Box 139"/>
                <p:cNvSpPr txBox="1">
                  <a:spLocks noChangeArrowheads="1"/>
                </p:cNvSpPr>
                <p:nvPr/>
              </p:nvSpPr>
              <p:spPr bwMode="auto">
                <a:xfrm>
                  <a:off x="1880" y="3149"/>
                  <a:ext cx="156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.</a:t>
                  </a:r>
                </a:p>
              </p:txBody>
            </p:sp>
          </p:grpSp>
          <p:sp>
            <p:nvSpPr>
              <p:cNvPr id="124044" name="Text Box 140"/>
              <p:cNvSpPr txBox="1">
                <a:spLocks noChangeArrowheads="1"/>
              </p:cNvSpPr>
              <p:nvPr/>
            </p:nvSpPr>
            <p:spPr bwMode="auto">
              <a:xfrm>
                <a:off x="1224" y="3580"/>
                <a:ext cx="212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3600"/>
                  <a:t>-</a:t>
                </a:r>
              </a:p>
            </p:txBody>
          </p:sp>
          <p:sp>
            <p:nvSpPr>
              <p:cNvPr id="124045" name="Text Box 141"/>
              <p:cNvSpPr txBox="1">
                <a:spLocks noChangeArrowheads="1"/>
              </p:cNvSpPr>
              <p:nvPr/>
            </p:nvSpPr>
            <p:spPr bwMode="auto">
              <a:xfrm>
                <a:off x="1232" y="3104"/>
                <a:ext cx="2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/>
                  <a:t>+</a:t>
                </a:r>
              </a:p>
            </p:txBody>
          </p:sp>
          <p:grpSp>
            <p:nvGrpSpPr>
              <p:cNvPr id="124046" name="Group 142"/>
              <p:cNvGrpSpPr>
                <a:grpSpLocks/>
              </p:cNvGrpSpPr>
              <p:nvPr/>
            </p:nvGrpSpPr>
            <p:grpSpPr bwMode="auto">
              <a:xfrm>
                <a:off x="1039" y="3402"/>
                <a:ext cx="737" cy="304"/>
                <a:chOff x="368" y="3418"/>
                <a:chExt cx="737" cy="304"/>
              </a:xfrm>
            </p:grpSpPr>
            <p:grpSp>
              <p:nvGrpSpPr>
                <p:cNvPr id="124047" name="Group 143"/>
                <p:cNvGrpSpPr>
                  <a:grpSpLocks/>
                </p:cNvGrpSpPr>
                <p:nvPr/>
              </p:nvGrpSpPr>
              <p:grpSpPr bwMode="auto">
                <a:xfrm>
                  <a:off x="720" y="3532"/>
                  <a:ext cx="144" cy="96"/>
                  <a:chOff x="1440" y="3360"/>
                  <a:chExt cx="144" cy="96"/>
                </a:xfrm>
              </p:grpSpPr>
              <p:sp>
                <p:nvSpPr>
                  <p:cNvPr id="124048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1440" y="3456"/>
                    <a:ext cx="1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4049" name="Line 14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40" y="3360"/>
                    <a:ext cx="144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24050" name="Text Box 146"/>
                <p:cNvSpPr txBox="1">
                  <a:spLocks noChangeArrowheads="1"/>
                </p:cNvSpPr>
                <p:nvPr/>
              </p:nvSpPr>
              <p:spPr bwMode="auto">
                <a:xfrm>
                  <a:off x="368" y="3418"/>
                  <a:ext cx="40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/>
                    <a:t>220</a:t>
                  </a:r>
                </a:p>
              </p:txBody>
            </p:sp>
            <p:sp>
              <p:nvSpPr>
                <p:cNvPr id="124051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830" y="3434"/>
                  <a:ext cx="275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/>
                    <a:t>0</a:t>
                  </a:r>
                  <a:r>
                    <a:rPr lang="en-US" altLang="zh-CN">
                      <a:cs typeface="Times New Roman" panose="02020603050405020304" pitchFamily="18" charset="0"/>
                    </a:rPr>
                    <a:t>º</a:t>
                  </a:r>
                  <a:endParaRPr lang="en-US" altLang="zh-CN" baseline="30000"/>
                </a:p>
              </p:txBody>
            </p:sp>
          </p:grpSp>
        </p:grpSp>
        <p:sp>
          <p:nvSpPr>
            <p:cNvPr id="124052" name="Text Box 148"/>
            <p:cNvSpPr txBox="1">
              <a:spLocks noChangeArrowheads="1"/>
            </p:cNvSpPr>
            <p:nvPr/>
          </p:nvSpPr>
          <p:spPr bwMode="auto">
            <a:xfrm>
              <a:off x="3728" y="280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/>
                <a:t>A</a:t>
              </a:r>
              <a:r>
                <a:rPr lang="en-US" altLang="zh-CN" sz="2000">
                  <a:cs typeface="Times New Roman" panose="02020603050405020304" pitchFamily="18" charset="0"/>
                  <a:sym typeface="Symbol" panose="05050102010706020507" pitchFamily="18" charset="2"/>
                </a:rPr>
                <a:t></a:t>
              </a:r>
              <a:endParaRPr lang="en-US" altLang="zh-CN" sz="2000"/>
            </a:p>
          </p:txBody>
        </p:sp>
        <p:sp>
          <p:nvSpPr>
            <p:cNvPr id="124053" name="Oval 149"/>
            <p:cNvSpPr>
              <a:spLocks noChangeArrowheads="1"/>
            </p:cNvSpPr>
            <p:nvPr/>
          </p:nvSpPr>
          <p:spPr bwMode="auto">
            <a:xfrm>
              <a:off x="3800" y="3008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4054" name="Group 150"/>
          <p:cNvGrpSpPr>
            <a:grpSpLocks/>
          </p:cNvGrpSpPr>
          <p:nvPr/>
        </p:nvGrpSpPr>
        <p:grpSpPr bwMode="auto">
          <a:xfrm>
            <a:off x="1524000" y="4953000"/>
            <a:ext cx="1387475" cy="596900"/>
            <a:chOff x="3504" y="3080"/>
            <a:chExt cx="874" cy="376"/>
          </a:xfrm>
        </p:grpSpPr>
        <p:sp>
          <p:nvSpPr>
            <p:cNvPr id="124055" name="Text Box 151"/>
            <p:cNvSpPr txBox="1">
              <a:spLocks noChangeArrowheads="1"/>
            </p:cNvSpPr>
            <p:nvPr/>
          </p:nvSpPr>
          <p:spPr bwMode="auto">
            <a:xfrm>
              <a:off x="3504" y="3168"/>
              <a:ext cx="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I</a:t>
              </a:r>
              <a:r>
                <a:rPr lang="en-US" altLang="zh-CN" baseline="-25000"/>
                <a:t>N</a:t>
              </a:r>
              <a:r>
                <a:rPr lang="en-US" altLang="zh-CN"/>
                <a:t>=0</a:t>
              </a:r>
            </a:p>
          </p:txBody>
        </p:sp>
        <p:sp>
          <p:nvSpPr>
            <p:cNvPr id="124056" name="Text Box 152"/>
            <p:cNvSpPr txBox="1">
              <a:spLocks noChangeArrowheads="1"/>
            </p:cNvSpPr>
            <p:nvPr/>
          </p:nvSpPr>
          <p:spPr bwMode="auto">
            <a:xfrm>
              <a:off x="3512" y="3080"/>
              <a:ext cx="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>
                  <a:cs typeface="Times New Roman" panose="02020603050405020304" pitchFamily="18" charset="0"/>
                </a:rPr>
                <a:t>•</a:t>
              </a:r>
              <a:endParaRPr lang="en-US" altLang="zh-CN" sz="2000"/>
            </a:p>
          </p:txBody>
        </p:sp>
      </p:grpSp>
      <p:sp>
        <p:nvSpPr>
          <p:cNvPr id="124057" name="Text Box 153"/>
          <p:cNvSpPr txBox="1">
            <a:spLocks noChangeArrowheads="1"/>
          </p:cNvSpPr>
          <p:nvPr/>
        </p:nvSpPr>
        <p:spPr bwMode="auto">
          <a:xfrm>
            <a:off x="157163" y="42863"/>
            <a:ext cx="3800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 sz="2800">
                <a:sym typeface="Wingdings 3" panose="05040102010807070707" pitchFamily="18" charset="2"/>
              </a:rPr>
              <a:t>Y—</a:t>
            </a:r>
            <a:r>
              <a:rPr lang="en-US" altLang="zh-CN" sz="2800">
                <a:sym typeface="Symbol" panose="05050102010706020507" pitchFamily="18" charset="2"/>
              </a:rPr>
              <a:t></a:t>
            </a:r>
            <a:r>
              <a:rPr lang="zh-CN" altLang="en-US" sz="2800"/>
              <a:t>等效变换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4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4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005" grpId="0" autoUpdateAnimBg="0"/>
      <p:bldP spid="12405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6" name="Group 4"/>
          <p:cNvGrpSpPr>
            <a:grpSpLocks/>
          </p:cNvGrpSpPr>
          <p:nvPr/>
        </p:nvGrpSpPr>
        <p:grpSpPr bwMode="auto">
          <a:xfrm>
            <a:off x="990600" y="2095500"/>
            <a:ext cx="3479800" cy="835025"/>
            <a:chOff x="240" y="288"/>
            <a:chExt cx="2192" cy="526"/>
          </a:xfrm>
        </p:grpSpPr>
        <p:sp>
          <p:nvSpPr>
            <p:cNvPr id="125957" name="Text Box 5"/>
            <p:cNvSpPr txBox="1">
              <a:spLocks noChangeArrowheads="1"/>
            </p:cNvSpPr>
            <p:nvPr/>
          </p:nvSpPr>
          <p:spPr bwMode="auto">
            <a:xfrm>
              <a:off x="240" y="432"/>
              <a:ext cx="10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Z=1+j2+</a:t>
              </a:r>
            </a:p>
          </p:txBody>
        </p:sp>
        <p:grpSp>
          <p:nvGrpSpPr>
            <p:cNvPr id="125958" name="Group 6"/>
            <p:cNvGrpSpPr>
              <a:grpSpLocks/>
            </p:cNvGrpSpPr>
            <p:nvPr/>
          </p:nvGrpSpPr>
          <p:grpSpPr bwMode="auto">
            <a:xfrm>
              <a:off x="1024" y="288"/>
              <a:ext cx="1408" cy="526"/>
              <a:chOff x="752" y="1082"/>
              <a:chExt cx="1408" cy="526"/>
            </a:xfrm>
          </p:grpSpPr>
          <p:sp>
            <p:nvSpPr>
              <p:cNvPr id="125959" name="Text Box 7"/>
              <p:cNvSpPr txBox="1">
                <a:spLocks noChangeArrowheads="1"/>
              </p:cNvSpPr>
              <p:nvPr/>
            </p:nvSpPr>
            <p:spPr bwMode="auto">
              <a:xfrm>
                <a:off x="758" y="1082"/>
                <a:ext cx="14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/>
                  <a:t>(4+j3)(3+j4)</a:t>
                </a:r>
              </a:p>
            </p:txBody>
          </p:sp>
          <p:sp>
            <p:nvSpPr>
              <p:cNvPr id="125960" name="Text Box 8"/>
              <p:cNvSpPr txBox="1">
                <a:spLocks noChangeArrowheads="1"/>
              </p:cNvSpPr>
              <p:nvPr/>
            </p:nvSpPr>
            <p:spPr bwMode="auto">
              <a:xfrm>
                <a:off x="752" y="1320"/>
                <a:ext cx="140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/>
                  <a:t>(4+j3+3+j4)</a:t>
                </a:r>
              </a:p>
            </p:txBody>
          </p:sp>
          <p:sp>
            <p:nvSpPr>
              <p:cNvPr id="125961" name="Line 9"/>
              <p:cNvSpPr>
                <a:spLocks noChangeShapeType="1"/>
              </p:cNvSpPr>
              <p:nvPr/>
            </p:nvSpPr>
            <p:spPr bwMode="auto">
              <a:xfrm>
                <a:off x="768" y="1360"/>
                <a:ext cx="110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25962" name="Text Box 10"/>
          <p:cNvSpPr txBox="1">
            <a:spLocks noChangeArrowheads="1"/>
          </p:cNvSpPr>
          <p:nvPr/>
        </p:nvSpPr>
        <p:spPr bwMode="auto">
          <a:xfrm>
            <a:off x="3962400" y="2298700"/>
            <a:ext cx="3825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/>
              <a:t>=2.79+j3.79=4.71</a:t>
            </a:r>
            <a:r>
              <a:rPr lang="en-US" altLang="zh-CN">
                <a:sym typeface="Symbol" panose="05050102010706020507" pitchFamily="18" charset="2"/>
              </a:rPr>
              <a:t>53.6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°</a:t>
            </a:r>
            <a:endParaRPr lang="en-US" altLang="zh-CN"/>
          </a:p>
        </p:txBody>
      </p:sp>
      <p:grpSp>
        <p:nvGrpSpPr>
          <p:cNvPr id="125963" name="Group 11"/>
          <p:cNvGrpSpPr>
            <a:grpSpLocks/>
          </p:cNvGrpSpPr>
          <p:nvPr/>
        </p:nvGrpSpPr>
        <p:grpSpPr bwMode="auto">
          <a:xfrm>
            <a:off x="990600" y="2959100"/>
            <a:ext cx="4814888" cy="815975"/>
            <a:chOff x="384" y="1432"/>
            <a:chExt cx="2832" cy="514"/>
          </a:xfrm>
        </p:grpSpPr>
        <p:sp>
          <p:nvSpPr>
            <p:cNvPr id="125964" name="Text Box 12"/>
            <p:cNvSpPr txBox="1">
              <a:spLocks noChangeArrowheads="1"/>
            </p:cNvSpPr>
            <p:nvPr/>
          </p:nvSpPr>
          <p:spPr bwMode="auto">
            <a:xfrm>
              <a:off x="384" y="1536"/>
              <a:ext cx="68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I</a:t>
              </a:r>
              <a:r>
                <a:rPr lang="en-US" altLang="zh-CN" baseline="-25000"/>
                <a:t>A</a:t>
              </a:r>
              <a:r>
                <a:rPr lang="en-US" altLang="zh-CN"/>
                <a:t>=</a:t>
              </a:r>
            </a:p>
          </p:txBody>
        </p:sp>
        <p:grpSp>
          <p:nvGrpSpPr>
            <p:cNvPr id="125965" name="Group 13"/>
            <p:cNvGrpSpPr>
              <a:grpSpLocks/>
            </p:cNvGrpSpPr>
            <p:nvPr/>
          </p:nvGrpSpPr>
          <p:grpSpPr bwMode="auto">
            <a:xfrm>
              <a:off x="688" y="1432"/>
              <a:ext cx="1104" cy="514"/>
              <a:chOff x="1104" y="1742"/>
              <a:chExt cx="1104" cy="514"/>
            </a:xfrm>
          </p:grpSpPr>
          <p:sp>
            <p:nvSpPr>
              <p:cNvPr id="125966" name="Text Box 14"/>
              <p:cNvSpPr txBox="1">
                <a:spLocks noChangeArrowheads="1"/>
              </p:cNvSpPr>
              <p:nvPr/>
            </p:nvSpPr>
            <p:spPr bwMode="auto">
              <a:xfrm>
                <a:off x="1254" y="1742"/>
                <a:ext cx="87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/>
                  <a:t>220</a:t>
                </a:r>
                <a:r>
                  <a:rPr lang="en-US" altLang="zh-CN">
                    <a:sym typeface="Symbol" panose="05050102010706020507" pitchFamily="18" charset="2"/>
                  </a:rPr>
                  <a:t>0</a:t>
                </a:r>
                <a:r>
                  <a:rPr lang="en-US" altLang="zh-CN">
                    <a:cs typeface="Times New Roman" panose="02020603050405020304" pitchFamily="18" charset="0"/>
                    <a:sym typeface="Symbol" panose="05050102010706020507" pitchFamily="18" charset="2"/>
                  </a:rPr>
                  <a:t>°</a:t>
                </a:r>
              </a:p>
            </p:txBody>
          </p:sp>
          <p:sp>
            <p:nvSpPr>
              <p:cNvPr id="125967" name="Text Box 15"/>
              <p:cNvSpPr txBox="1">
                <a:spLocks noChangeArrowheads="1"/>
              </p:cNvSpPr>
              <p:nvPr/>
            </p:nvSpPr>
            <p:spPr bwMode="auto">
              <a:xfrm>
                <a:off x="1104" y="1968"/>
                <a:ext cx="11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/>
                  <a:t>4.71</a:t>
                </a:r>
                <a:r>
                  <a:rPr lang="en-US" altLang="zh-CN">
                    <a:sym typeface="Symbol" panose="05050102010706020507" pitchFamily="18" charset="2"/>
                  </a:rPr>
                  <a:t>53.6</a:t>
                </a:r>
                <a:r>
                  <a:rPr lang="en-US" altLang="zh-CN">
                    <a:cs typeface="Times New Roman" panose="02020603050405020304" pitchFamily="18" charset="0"/>
                    <a:sym typeface="Symbol" panose="05050102010706020507" pitchFamily="18" charset="2"/>
                  </a:rPr>
                  <a:t>°</a:t>
                </a:r>
              </a:p>
            </p:txBody>
          </p:sp>
          <p:sp>
            <p:nvSpPr>
              <p:cNvPr id="125968" name="Line 16"/>
              <p:cNvSpPr>
                <a:spLocks noChangeShapeType="1"/>
              </p:cNvSpPr>
              <p:nvPr/>
            </p:nvSpPr>
            <p:spPr bwMode="auto">
              <a:xfrm>
                <a:off x="1160" y="2000"/>
                <a:ext cx="91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5969" name="Text Box 17"/>
            <p:cNvSpPr txBox="1">
              <a:spLocks noChangeArrowheads="1"/>
            </p:cNvSpPr>
            <p:nvPr/>
          </p:nvSpPr>
          <p:spPr bwMode="auto">
            <a:xfrm>
              <a:off x="1622" y="1536"/>
              <a:ext cx="15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=46.7</a:t>
              </a:r>
              <a:r>
                <a:rPr lang="en-US" altLang="zh-CN">
                  <a:sym typeface="Symbol" panose="05050102010706020507" pitchFamily="18" charset="2"/>
                </a:rPr>
                <a:t></a:t>
              </a:r>
              <a:r>
                <a:rPr lang="en-US" altLang="zh-CN">
                  <a:cs typeface="Times New Roman" panose="02020603050405020304" pitchFamily="18" charset="0"/>
                  <a:sym typeface="Symbol" panose="05050102010706020507" pitchFamily="18" charset="2"/>
                </a:rPr>
                <a:t>–</a:t>
              </a:r>
              <a:r>
                <a:rPr lang="en-US" altLang="zh-CN">
                  <a:sym typeface="Symbol" panose="05050102010706020507" pitchFamily="18" charset="2"/>
                </a:rPr>
                <a:t>53.6</a:t>
              </a:r>
              <a:r>
                <a:rPr lang="en-US" altLang="zh-CN">
                  <a:cs typeface="Times New Roman" panose="02020603050405020304" pitchFamily="18" charset="0"/>
                  <a:sym typeface="Symbol" panose="05050102010706020507" pitchFamily="18" charset="2"/>
                </a:rPr>
                <a:t>° A</a:t>
              </a:r>
            </a:p>
          </p:txBody>
        </p:sp>
        <p:sp>
          <p:nvSpPr>
            <p:cNvPr id="125970" name="Text Box 18"/>
            <p:cNvSpPr txBox="1">
              <a:spLocks noChangeArrowheads="1"/>
            </p:cNvSpPr>
            <p:nvPr/>
          </p:nvSpPr>
          <p:spPr bwMode="auto">
            <a:xfrm>
              <a:off x="400" y="1448"/>
              <a:ext cx="1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>
                  <a:cs typeface="Times New Roman" panose="02020603050405020304" pitchFamily="18" charset="0"/>
                </a:rPr>
                <a:t>•</a:t>
              </a:r>
              <a:endParaRPr lang="en-US" altLang="zh-CN" sz="2000"/>
            </a:p>
          </p:txBody>
        </p:sp>
      </p:grpSp>
      <p:grpSp>
        <p:nvGrpSpPr>
          <p:cNvPr id="125971" name="Group 19"/>
          <p:cNvGrpSpPr>
            <a:grpSpLocks/>
          </p:cNvGrpSpPr>
          <p:nvPr/>
        </p:nvGrpSpPr>
        <p:grpSpPr bwMode="auto">
          <a:xfrm>
            <a:off x="990600" y="3756025"/>
            <a:ext cx="3536950" cy="803275"/>
            <a:chOff x="638" y="2496"/>
            <a:chExt cx="2228" cy="506"/>
          </a:xfrm>
        </p:grpSpPr>
        <p:sp>
          <p:nvSpPr>
            <p:cNvPr id="125972" name="Text Box 20"/>
            <p:cNvSpPr txBox="1">
              <a:spLocks noChangeArrowheads="1"/>
            </p:cNvSpPr>
            <p:nvPr/>
          </p:nvSpPr>
          <p:spPr bwMode="auto">
            <a:xfrm>
              <a:off x="638" y="2624"/>
              <a:ext cx="6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I</a:t>
              </a:r>
              <a:r>
                <a:rPr lang="en-US" altLang="zh-CN" baseline="-25000"/>
                <a:t>A1</a:t>
              </a:r>
              <a:r>
                <a:rPr lang="en-US" altLang="zh-CN"/>
                <a:t>=</a:t>
              </a:r>
            </a:p>
          </p:txBody>
        </p:sp>
        <p:sp>
          <p:nvSpPr>
            <p:cNvPr id="125973" name="Text Box 21"/>
            <p:cNvSpPr txBox="1">
              <a:spLocks noChangeArrowheads="1"/>
            </p:cNvSpPr>
            <p:nvPr/>
          </p:nvSpPr>
          <p:spPr bwMode="auto">
            <a:xfrm>
              <a:off x="1046" y="2714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7+j7</a:t>
              </a:r>
            </a:p>
          </p:txBody>
        </p:sp>
        <p:sp>
          <p:nvSpPr>
            <p:cNvPr id="125974" name="Text Box 22"/>
            <p:cNvSpPr txBox="1">
              <a:spLocks noChangeArrowheads="1"/>
            </p:cNvSpPr>
            <p:nvPr/>
          </p:nvSpPr>
          <p:spPr bwMode="auto">
            <a:xfrm>
              <a:off x="1056" y="2496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3+j4</a:t>
              </a:r>
            </a:p>
          </p:txBody>
        </p:sp>
        <p:sp>
          <p:nvSpPr>
            <p:cNvPr id="125975" name="Line 23"/>
            <p:cNvSpPr>
              <a:spLocks noChangeShapeType="1"/>
            </p:cNvSpPr>
            <p:nvPr/>
          </p:nvSpPr>
          <p:spPr bwMode="auto">
            <a:xfrm>
              <a:off x="1056" y="2768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76" name="Text Box 24"/>
            <p:cNvSpPr txBox="1">
              <a:spLocks noChangeArrowheads="1"/>
            </p:cNvSpPr>
            <p:nvPr/>
          </p:nvSpPr>
          <p:spPr bwMode="auto">
            <a:xfrm>
              <a:off x="1512" y="2608"/>
              <a:ext cx="13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>
                  <a:sym typeface="Symbol" panose="05050102010706020507" pitchFamily="18" charset="2"/>
                </a:rPr>
                <a:t></a:t>
              </a:r>
              <a:r>
                <a:rPr lang="en-US" altLang="zh-CN"/>
                <a:t>46.7</a:t>
              </a:r>
              <a:r>
                <a:rPr lang="en-US" altLang="zh-CN">
                  <a:sym typeface="Symbol" panose="05050102010706020507" pitchFamily="18" charset="2"/>
                </a:rPr>
                <a:t></a:t>
              </a:r>
              <a:r>
                <a:rPr lang="en-US" altLang="zh-CN">
                  <a:cs typeface="Times New Roman" panose="02020603050405020304" pitchFamily="18" charset="0"/>
                  <a:sym typeface="Symbol" panose="05050102010706020507" pitchFamily="18" charset="2"/>
                </a:rPr>
                <a:t>–</a:t>
              </a:r>
              <a:r>
                <a:rPr lang="en-US" altLang="zh-CN">
                  <a:sym typeface="Symbol" panose="05050102010706020507" pitchFamily="18" charset="2"/>
                </a:rPr>
                <a:t>53.6</a:t>
              </a:r>
              <a:r>
                <a:rPr lang="en-US" altLang="zh-CN">
                  <a:cs typeface="Times New Roman" panose="02020603050405020304" pitchFamily="18" charset="0"/>
                  <a:sym typeface="Symbol" panose="05050102010706020507" pitchFamily="18" charset="2"/>
                </a:rPr>
                <a:t>°</a:t>
              </a:r>
            </a:p>
          </p:txBody>
        </p:sp>
        <p:sp>
          <p:nvSpPr>
            <p:cNvPr id="125977" name="Text Box 25"/>
            <p:cNvSpPr txBox="1">
              <a:spLocks noChangeArrowheads="1"/>
            </p:cNvSpPr>
            <p:nvPr/>
          </p:nvSpPr>
          <p:spPr bwMode="auto">
            <a:xfrm>
              <a:off x="648" y="2536"/>
              <a:ext cx="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>
                  <a:cs typeface="Times New Roman" panose="02020603050405020304" pitchFamily="18" charset="0"/>
                </a:rPr>
                <a:t>•</a:t>
              </a:r>
              <a:endParaRPr lang="en-US" altLang="zh-CN" sz="2000"/>
            </a:p>
          </p:txBody>
        </p:sp>
      </p:grpSp>
      <p:sp>
        <p:nvSpPr>
          <p:cNvPr id="125978" name="Text Box 26"/>
          <p:cNvSpPr txBox="1">
            <a:spLocks noChangeArrowheads="1"/>
          </p:cNvSpPr>
          <p:nvPr/>
        </p:nvSpPr>
        <p:spPr bwMode="auto">
          <a:xfrm>
            <a:off x="4178300" y="39497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/>
              <a:t>= 23.6</a:t>
            </a:r>
            <a:r>
              <a:rPr lang="en-US" altLang="zh-CN">
                <a:sym typeface="Symbol" panose="05050102010706020507" pitchFamily="18" charset="2"/>
              </a:rPr>
              <a:t>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–4</a:t>
            </a:r>
            <a:r>
              <a:rPr lang="en-US" altLang="zh-CN">
                <a:sym typeface="Symbol" panose="05050102010706020507" pitchFamily="18" charset="2"/>
              </a:rPr>
              <a:t>5.5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° A </a:t>
            </a:r>
          </a:p>
        </p:txBody>
      </p:sp>
      <p:grpSp>
        <p:nvGrpSpPr>
          <p:cNvPr id="125979" name="Group 27"/>
          <p:cNvGrpSpPr>
            <a:grpSpLocks/>
          </p:cNvGrpSpPr>
          <p:nvPr/>
        </p:nvGrpSpPr>
        <p:grpSpPr bwMode="auto">
          <a:xfrm>
            <a:off x="990600" y="4572000"/>
            <a:ext cx="3536950" cy="803275"/>
            <a:chOff x="638" y="2496"/>
            <a:chExt cx="2228" cy="506"/>
          </a:xfrm>
        </p:grpSpPr>
        <p:sp>
          <p:nvSpPr>
            <p:cNvPr id="125980" name="Text Box 28"/>
            <p:cNvSpPr txBox="1">
              <a:spLocks noChangeArrowheads="1"/>
            </p:cNvSpPr>
            <p:nvPr/>
          </p:nvSpPr>
          <p:spPr bwMode="auto">
            <a:xfrm>
              <a:off x="638" y="2624"/>
              <a:ext cx="6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I</a:t>
              </a:r>
              <a:r>
                <a:rPr lang="en-US" altLang="zh-CN" baseline="-25000"/>
                <a:t>A2</a:t>
              </a:r>
              <a:r>
                <a:rPr lang="en-US" altLang="zh-CN"/>
                <a:t>=</a:t>
              </a:r>
            </a:p>
          </p:txBody>
        </p:sp>
        <p:sp>
          <p:nvSpPr>
            <p:cNvPr id="125981" name="Text Box 29"/>
            <p:cNvSpPr txBox="1">
              <a:spLocks noChangeArrowheads="1"/>
            </p:cNvSpPr>
            <p:nvPr/>
          </p:nvSpPr>
          <p:spPr bwMode="auto">
            <a:xfrm>
              <a:off x="1046" y="2714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7+j7</a:t>
              </a:r>
            </a:p>
          </p:txBody>
        </p:sp>
        <p:sp>
          <p:nvSpPr>
            <p:cNvPr id="125982" name="Text Box 30"/>
            <p:cNvSpPr txBox="1">
              <a:spLocks noChangeArrowheads="1"/>
            </p:cNvSpPr>
            <p:nvPr/>
          </p:nvSpPr>
          <p:spPr bwMode="auto">
            <a:xfrm>
              <a:off x="1056" y="2496"/>
              <a:ext cx="7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4+j3</a:t>
              </a:r>
            </a:p>
          </p:txBody>
        </p:sp>
        <p:sp>
          <p:nvSpPr>
            <p:cNvPr id="125983" name="Line 31"/>
            <p:cNvSpPr>
              <a:spLocks noChangeShapeType="1"/>
            </p:cNvSpPr>
            <p:nvPr/>
          </p:nvSpPr>
          <p:spPr bwMode="auto">
            <a:xfrm>
              <a:off x="1056" y="2768"/>
              <a:ext cx="48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84" name="Text Box 32"/>
            <p:cNvSpPr txBox="1">
              <a:spLocks noChangeArrowheads="1"/>
            </p:cNvSpPr>
            <p:nvPr/>
          </p:nvSpPr>
          <p:spPr bwMode="auto">
            <a:xfrm>
              <a:off x="1512" y="2608"/>
              <a:ext cx="13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>
                  <a:sym typeface="Symbol" panose="05050102010706020507" pitchFamily="18" charset="2"/>
                </a:rPr>
                <a:t></a:t>
              </a:r>
              <a:r>
                <a:rPr lang="en-US" altLang="zh-CN"/>
                <a:t>46.7</a:t>
              </a:r>
              <a:r>
                <a:rPr lang="en-US" altLang="zh-CN">
                  <a:sym typeface="Symbol" panose="05050102010706020507" pitchFamily="18" charset="2"/>
                </a:rPr>
                <a:t></a:t>
              </a:r>
              <a:r>
                <a:rPr lang="en-US" altLang="zh-CN">
                  <a:cs typeface="Times New Roman" panose="02020603050405020304" pitchFamily="18" charset="0"/>
                  <a:sym typeface="Symbol" panose="05050102010706020507" pitchFamily="18" charset="2"/>
                </a:rPr>
                <a:t>–</a:t>
              </a:r>
              <a:r>
                <a:rPr lang="en-US" altLang="zh-CN">
                  <a:sym typeface="Symbol" panose="05050102010706020507" pitchFamily="18" charset="2"/>
                </a:rPr>
                <a:t>53.6</a:t>
              </a:r>
              <a:r>
                <a:rPr lang="en-US" altLang="zh-CN">
                  <a:cs typeface="Times New Roman" panose="02020603050405020304" pitchFamily="18" charset="0"/>
                  <a:sym typeface="Symbol" panose="05050102010706020507" pitchFamily="18" charset="2"/>
                </a:rPr>
                <a:t>°</a:t>
              </a:r>
            </a:p>
          </p:txBody>
        </p:sp>
        <p:sp>
          <p:nvSpPr>
            <p:cNvPr id="125985" name="Text Box 33"/>
            <p:cNvSpPr txBox="1">
              <a:spLocks noChangeArrowheads="1"/>
            </p:cNvSpPr>
            <p:nvPr/>
          </p:nvSpPr>
          <p:spPr bwMode="auto">
            <a:xfrm>
              <a:off x="648" y="2536"/>
              <a:ext cx="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>
                  <a:cs typeface="Times New Roman" panose="02020603050405020304" pitchFamily="18" charset="0"/>
                </a:rPr>
                <a:t>•</a:t>
              </a:r>
              <a:endParaRPr lang="en-US" altLang="zh-CN" sz="2000"/>
            </a:p>
          </p:txBody>
        </p:sp>
      </p:grpSp>
      <p:sp>
        <p:nvSpPr>
          <p:cNvPr id="125986" name="Text Box 34"/>
          <p:cNvSpPr txBox="1">
            <a:spLocks noChangeArrowheads="1"/>
          </p:cNvSpPr>
          <p:nvPr/>
        </p:nvSpPr>
        <p:spPr bwMode="auto">
          <a:xfrm>
            <a:off x="4127500" y="48006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/>
              <a:t>= 23.6</a:t>
            </a:r>
            <a:r>
              <a:rPr lang="en-US" altLang="zh-CN">
                <a:sym typeface="Symbol" panose="05050102010706020507" pitchFamily="18" charset="2"/>
              </a:rPr>
              <a:t>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–61</a:t>
            </a:r>
            <a:r>
              <a:rPr lang="en-US" altLang="zh-CN">
                <a:sym typeface="Symbol" panose="05050102010706020507" pitchFamily="18" charset="2"/>
              </a:rPr>
              <a:t>.7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° A </a:t>
            </a:r>
          </a:p>
        </p:txBody>
      </p:sp>
      <p:sp>
        <p:nvSpPr>
          <p:cNvPr id="125987" name="Text Box 35"/>
          <p:cNvSpPr txBox="1">
            <a:spLocks noChangeArrowheads="1"/>
          </p:cNvSpPr>
          <p:nvPr/>
        </p:nvSpPr>
        <p:spPr bwMode="auto">
          <a:xfrm>
            <a:off x="974725" y="5410200"/>
            <a:ext cx="557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>
                <a:latin typeface="楷体_GB2312" pitchFamily="49" charset="-122"/>
                <a:ea typeface="楷体_GB2312" pitchFamily="49" charset="-122"/>
              </a:rPr>
              <a:t>原电路中三角形连接负载</a:t>
            </a:r>
            <a:r>
              <a:rPr lang="en-US" altLang="zh-CN">
                <a:ea typeface="楷体_GB2312" pitchFamily="49" charset="-122"/>
              </a:rPr>
              <a:t>A</a:t>
            </a:r>
            <a:r>
              <a:rPr lang="zh-CN" altLang="en-US">
                <a:latin typeface="楷体_GB2312" pitchFamily="49" charset="-122"/>
                <a:ea typeface="楷体_GB2312" pitchFamily="49" charset="-122"/>
              </a:rPr>
              <a:t>相的电流</a:t>
            </a:r>
          </a:p>
        </p:txBody>
      </p:sp>
      <p:grpSp>
        <p:nvGrpSpPr>
          <p:cNvPr id="125988" name="Group 36"/>
          <p:cNvGrpSpPr>
            <a:grpSpLocks/>
          </p:cNvGrpSpPr>
          <p:nvPr/>
        </p:nvGrpSpPr>
        <p:grpSpPr bwMode="auto">
          <a:xfrm>
            <a:off x="990600" y="5791200"/>
            <a:ext cx="3035300" cy="736600"/>
            <a:chOff x="3432" y="2210"/>
            <a:chExt cx="1912" cy="464"/>
          </a:xfrm>
        </p:grpSpPr>
        <p:sp>
          <p:nvSpPr>
            <p:cNvPr id="125989" name="Text Box 37"/>
            <p:cNvSpPr txBox="1">
              <a:spLocks noChangeArrowheads="1"/>
            </p:cNvSpPr>
            <p:nvPr/>
          </p:nvSpPr>
          <p:spPr bwMode="auto">
            <a:xfrm>
              <a:off x="3432" y="2312"/>
              <a:ext cx="8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I</a:t>
              </a:r>
              <a:r>
                <a:rPr lang="en-US" altLang="zh-CN" baseline="-25000"/>
                <a:t>A</a:t>
              </a:r>
              <a:r>
                <a:rPr lang="en-US" altLang="zh-CN" baseline="-25000">
                  <a:sym typeface="Symbol" panose="05050102010706020507" pitchFamily="18" charset="2"/>
                </a:rPr>
                <a:t>B</a:t>
              </a:r>
              <a:r>
                <a:rPr lang="en-US" altLang="zh-CN">
                  <a:sym typeface="Symbol" panose="05050102010706020507" pitchFamily="18" charset="2"/>
                </a:rPr>
                <a:t>=</a:t>
              </a:r>
            </a:p>
          </p:txBody>
        </p:sp>
        <p:grpSp>
          <p:nvGrpSpPr>
            <p:cNvPr id="125990" name="Group 38"/>
            <p:cNvGrpSpPr>
              <a:grpSpLocks/>
            </p:cNvGrpSpPr>
            <p:nvPr/>
          </p:nvGrpSpPr>
          <p:grpSpPr bwMode="auto">
            <a:xfrm>
              <a:off x="3952" y="2424"/>
              <a:ext cx="288" cy="250"/>
              <a:chOff x="2736" y="2880"/>
              <a:chExt cx="288" cy="250"/>
            </a:xfrm>
          </p:grpSpPr>
          <p:sp>
            <p:nvSpPr>
              <p:cNvPr id="125991" name="Freeform 39"/>
              <p:cNvSpPr>
                <a:spLocks/>
              </p:cNvSpPr>
              <p:nvPr/>
            </p:nvSpPr>
            <p:spPr bwMode="auto">
              <a:xfrm>
                <a:off x="2832" y="2928"/>
                <a:ext cx="192" cy="1"/>
              </a:xfrm>
              <a:custGeom>
                <a:avLst/>
                <a:gdLst>
                  <a:gd name="T0" fmla="*/ 0 w 192"/>
                  <a:gd name="T1" fmla="*/ 0 h 1"/>
                  <a:gd name="T2" fmla="*/ 192 w 19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92" h="1">
                    <a:moveTo>
                      <a:pt x="0" y="0"/>
                    </a:moveTo>
                    <a:lnTo>
                      <a:pt x="192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992" name="Line 40"/>
              <p:cNvSpPr>
                <a:spLocks noChangeShapeType="1"/>
              </p:cNvSpPr>
              <p:nvPr/>
            </p:nvSpPr>
            <p:spPr bwMode="auto">
              <a:xfrm flipH="1">
                <a:off x="2784" y="2928"/>
                <a:ext cx="48" cy="1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993" name="Line 41"/>
              <p:cNvSpPr>
                <a:spLocks noChangeShapeType="1"/>
              </p:cNvSpPr>
              <p:nvPr/>
            </p:nvSpPr>
            <p:spPr bwMode="auto">
              <a:xfrm flipH="1" flipV="1">
                <a:off x="2736" y="2976"/>
                <a:ext cx="48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994" name="Text Box 42"/>
              <p:cNvSpPr txBox="1">
                <a:spLocks noChangeArrowheads="1"/>
              </p:cNvSpPr>
              <p:nvPr/>
            </p:nvSpPr>
            <p:spPr bwMode="auto">
              <a:xfrm>
                <a:off x="2824" y="2880"/>
                <a:ext cx="19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3</a:t>
                </a:r>
              </a:p>
            </p:txBody>
          </p:sp>
        </p:grpSp>
        <p:sp>
          <p:nvSpPr>
            <p:cNvPr id="125995" name="Line 43"/>
            <p:cNvSpPr>
              <a:spLocks noChangeShapeType="1"/>
            </p:cNvSpPr>
            <p:nvPr/>
          </p:nvSpPr>
          <p:spPr bwMode="auto">
            <a:xfrm>
              <a:off x="3984" y="2448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996" name="Text Box 44"/>
            <p:cNvSpPr txBox="1">
              <a:spLocks noChangeArrowheads="1"/>
            </p:cNvSpPr>
            <p:nvPr/>
          </p:nvSpPr>
          <p:spPr bwMode="auto">
            <a:xfrm>
              <a:off x="4022" y="221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1</a:t>
              </a:r>
            </a:p>
          </p:txBody>
        </p:sp>
        <p:sp>
          <p:nvSpPr>
            <p:cNvPr id="125997" name="Text Box 45"/>
            <p:cNvSpPr txBox="1">
              <a:spLocks noChangeArrowheads="1"/>
            </p:cNvSpPr>
            <p:nvPr/>
          </p:nvSpPr>
          <p:spPr bwMode="auto">
            <a:xfrm>
              <a:off x="4230" y="2294"/>
              <a:ext cx="11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/>
                <a:t>I</a:t>
              </a:r>
              <a:r>
                <a:rPr lang="en-US" altLang="zh-CN" baseline="-25000"/>
                <a:t>A2</a:t>
              </a:r>
              <a:r>
                <a:rPr lang="en-US" altLang="zh-CN">
                  <a:sym typeface="Symbol" panose="05050102010706020507" pitchFamily="18" charset="2"/>
                </a:rPr>
                <a:t>30</a:t>
              </a:r>
              <a:endParaRPr lang="en-US" altLang="zh-CN"/>
            </a:p>
          </p:txBody>
        </p:sp>
        <p:sp>
          <p:nvSpPr>
            <p:cNvPr id="125998" name="Text Box 46"/>
            <p:cNvSpPr txBox="1">
              <a:spLocks noChangeArrowheads="1"/>
            </p:cNvSpPr>
            <p:nvPr/>
          </p:nvSpPr>
          <p:spPr bwMode="auto">
            <a:xfrm>
              <a:off x="3440" y="2224"/>
              <a:ext cx="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>
                  <a:cs typeface="Times New Roman" panose="02020603050405020304" pitchFamily="18" charset="0"/>
                </a:rPr>
                <a:t>•</a:t>
              </a:r>
              <a:endParaRPr lang="en-US" altLang="zh-CN" sz="2000"/>
            </a:p>
          </p:txBody>
        </p:sp>
        <p:sp>
          <p:nvSpPr>
            <p:cNvPr id="125999" name="Text Box 47"/>
            <p:cNvSpPr txBox="1">
              <a:spLocks noChangeArrowheads="1"/>
            </p:cNvSpPr>
            <p:nvPr/>
          </p:nvSpPr>
          <p:spPr bwMode="auto">
            <a:xfrm>
              <a:off x="4240" y="2216"/>
              <a:ext cx="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 sz="2000">
                  <a:cs typeface="Times New Roman" panose="02020603050405020304" pitchFamily="18" charset="0"/>
                </a:rPr>
                <a:t>•</a:t>
              </a:r>
              <a:endParaRPr lang="en-US" altLang="zh-CN" sz="2000"/>
            </a:p>
          </p:txBody>
        </p:sp>
      </p:grpSp>
      <p:sp>
        <p:nvSpPr>
          <p:cNvPr id="126000" name="Text Box 48"/>
          <p:cNvSpPr txBox="1">
            <a:spLocks noChangeArrowheads="1"/>
          </p:cNvSpPr>
          <p:nvPr/>
        </p:nvSpPr>
        <p:spPr bwMode="auto">
          <a:xfrm>
            <a:off x="3352800" y="5943600"/>
            <a:ext cx="2530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zh-CN"/>
              <a:t>=13.6</a:t>
            </a:r>
            <a:r>
              <a:rPr lang="en-US" altLang="zh-CN">
                <a:sym typeface="Symbol" panose="05050102010706020507" pitchFamily="18" charset="2"/>
              </a:rPr>
              <a:t>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–31</a:t>
            </a:r>
            <a:r>
              <a:rPr lang="en-US" altLang="zh-CN">
                <a:sym typeface="Symbol" panose="05050102010706020507" pitchFamily="18" charset="2"/>
              </a:rPr>
              <a:t>.7</a:t>
            </a:r>
            <a:r>
              <a:rPr lang="en-US" altLang="zh-CN">
                <a:cs typeface="Times New Roman" panose="02020603050405020304" pitchFamily="18" charset="0"/>
                <a:sym typeface="Symbol" panose="05050102010706020507" pitchFamily="18" charset="2"/>
              </a:rPr>
              <a:t>° A</a:t>
            </a:r>
          </a:p>
        </p:txBody>
      </p:sp>
      <p:grpSp>
        <p:nvGrpSpPr>
          <p:cNvPr id="126001" name="Group 49"/>
          <p:cNvGrpSpPr>
            <a:grpSpLocks/>
          </p:cNvGrpSpPr>
          <p:nvPr/>
        </p:nvGrpSpPr>
        <p:grpSpPr bwMode="auto">
          <a:xfrm>
            <a:off x="1524000" y="152400"/>
            <a:ext cx="7065963" cy="2095500"/>
            <a:chOff x="960" y="96"/>
            <a:chExt cx="4451" cy="1320"/>
          </a:xfrm>
        </p:grpSpPr>
        <p:grpSp>
          <p:nvGrpSpPr>
            <p:cNvPr id="126002" name="Group 50"/>
            <p:cNvGrpSpPr>
              <a:grpSpLocks/>
            </p:cNvGrpSpPr>
            <p:nvPr/>
          </p:nvGrpSpPr>
          <p:grpSpPr bwMode="auto">
            <a:xfrm>
              <a:off x="2736" y="96"/>
              <a:ext cx="2675" cy="1320"/>
              <a:chOff x="2461" y="2736"/>
              <a:chExt cx="2675" cy="1320"/>
            </a:xfrm>
          </p:grpSpPr>
          <p:grpSp>
            <p:nvGrpSpPr>
              <p:cNvPr id="126003" name="Group 51"/>
              <p:cNvGrpSpPr>
                <a:grpSpLocks/>
              </p:cNvGrpSpPr>
              <p:nvPr/>
            </p:nvGrpSpPr>
            <p:grpSpPr bwMode="auto">
              <a:xfrm>
                <a:off x="2461" y="2736"/>
                <a:ext cx="2675" cy="1320"/>
                <a:chOff x="1039" y="2832"/>
                <a:chExt cx="2675" cy="1320"/>
              </a:xfrm>
            </p:grpSpPr>
            <p:sp>
              <p:nvSpPr>
                <p:cNvPr id="126004" name="Rectangle 52"/>
                <p:cNvSpPr>
                  <a:spLocks noChangeArrowheads="1"/>
                </p:cNvSpPr>
                <p:nvPr/>
              </p:nvSpPr>
              <p:spPr bwMode="auto">
                <a:xfrm rot="-5400000">
                  <a:off x="2024" y="3008"/>
                  <a:ext cx="96" cy="24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600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1920" y="2832"/>
                  <a:ext cx="49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Z</a:t>
                  </a:r>
                  <a:r>
                    <a:rPr lang="en-US" altLang="zh-CN" sz="2000" baseline="-25000"/>
                    <a:t>L</a:t>
                  </a:r>
                </a:p>
              </p:txBody>
            </p:sp>
            <p:sp>
              <p:nvSpPr>
                <p:cNvPr id="126006" name="Rectangle 54"/>
                <p:cNvSpPr>
                  <a:spLocks noChangeArrowheads="1"/>
                </p:cNvSpPr>
                <p:nvPr/>
              </p:nvSpPr>
              <p:spPr bwMode="auto">
                <a:xfrm>
                  <a:off x="3136" y="3416"/>
                  <a:ext cx="96" cy="24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600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224" y="3392"/>
                  <a:ext cx="49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Z</a:t>
                  </a:r>
                  <a:r>
                    <a:rPr lang="en-US" altLang="zh-CN" sz="2000" baseline="-25000"/>
                    <a:t>1</a:t>
                  </a:r>
                </a:p>
              </p:txBody>
            </p:sp>
            <p:sp>
              <p:nvSpPr>
                <p:cNvPr id="126008" name="Rectangle 56"/>
                <p:cNvSpPr>
                  <a:spLocks noChangeArrowheads="1"/>
                </p:cNvSpPr>
                <p:nvPr/>
              </p:nvSpPr>
              <p:spPr bwMode="auto">
                <a:xfrm>
                  <a:off x="2354" y="3408"/>
                  <a:ext cx="96" cy="240"/>
                </a:xfrm>
                <a:prstGeom prst="rect">
                  <a:avLst/>
                </a:prstGeom>
                <a:noFill/>
                <a:ln w="2857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26009" name="Group 57"/>
                <p:cNvGrpSpPr>
                  <a:grpSpLocks/>
                </p:cNvGrpSpPr>
                <p:nvPr/>
              </p:nvGrpSpPr>
              <p:grpSpPr bwMode="auto">
                <a:xfrm>
                  <a:off x="2414" y="3288"/>
                  <a:ext cx="490" cy="434"/>
                  <a:chOff x="1704" y="2832"/>
                  <a:chExt cx="490" cy="434"/>
                </a:xfrm>
              </p:grpSpPr>
              <p:sp>
                <p:nvSpPr>
                  <p:cNvPr id="126010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04" y="2832"/>
                    <a:ext cx="49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 sz="2000"/>
                      <a:t>Z</a:t>
                    </a:r>
                    <a:r>
                      <a:rPr lang="en-US" altLang="zh-CN" sz="2000" baseline="-25000"/>
                      <a:t>2</a:t>
                    </a:r>
                  </a:p>
                </p:txBody>
              </p:sp>
              <p:sp>
                <p:nvSpPr>
                  <p:cNvPr id="126011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3072"/>
                    <a:ext cx="1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6012" name="Text Box 6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42" y="3016"/>
                    <a:ext cx="19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 sz="2000"/>
                      <a:t>3</a:t>
                    </a:r>
                  </a:p>
                </p:txBody>
              </p:sp>
            </p:grpSp>
            <p:sp>
              <p:nvSpPr>
                <p:cNvPr id="126013" name="Line 61"/>
                <p:cNvSpPr>
                  <a:spLocks noChangeShapeType="1"/>
                </p:cNvSpPr>
                <p:nvPr/>
              </p:nvSpPr>
              <p:spPr bwMode="auto">
                <a:xfrm>
                  <a:off x="1368" y="3128"/>
                  <a:ext cx="57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4" name="Line 62"/>
                <p:cNvSpPr>
                  <a:spLocks noChangeShapeType="1"/>
                </p:cNvSpPr>
                <p:nvPr/>
              </p:nvSpPr>
              <p:spPr bwMode="auto">
                <a:xfrm>
                  <a:off x="2184" y="3128"/>
                  <a:ext cx="100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5" name="Line 63"/>
                <p:cNvSpPr>
                  <a:spLocks noChangeShapeType="1"/>
                </p:cNvSpPr>
                <p:nvPr/>
              </p:nvSpPr>
              <p:spPr bwMode="auto">
                <a:xfrm>
                  <a:off x="2400" y="3120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6" name="Line 64"/>
                <p:cNvSpPr>
                  <a:spLocks noChangeShapeType="1"/>
                </p:cNvSpPr>
                <p:nvPr/>
              </p:nvSpPr>
              <p:spPr bwMode="auto">
                <a:xfrm>
                  <a:off x="3184" y="3120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7" name="Line 65"/>
                <p:cNvSpPr>
                  <a:spLocks noChangeShapeType="1"/>
                </p:cNvSpPr>
                <p:nvPr/>
              </p:nvSpPr>
              <p:spPr bwMode="auto">
                <a:xfrm>
                  <a:off x="3176" y="364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8" name="Line 66"/>
                <p:cNvSpPr>
                  <a:spLocks noChangeShapeType="1"/>
                </p:cNvSpPr>
                <p:nvPr/>
              </p:nvSpPr>
              <p:spPr bwMode="auto">
                <a:xfrm>
                  <a:off x="2392" y="3640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19" name="Line 67"/>
                <p:cNvSpPr>
                  <a:spLocks noChangeShapeType="1"/>
                </p:cNvSpPr>
                <p:nvPr/>
              </p:nvSpPr>
              <p:spPr bwMode="auto">
                <a:xfrm>
                  <a:off x="1344" y="3920"/>
                  <a:ext cx="182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6020" name="Oval 68"/>
                <p:cNvSpPr>
                  <a:spLocks noChangeArrowheads="1"/>
                </p:cNvSpPr>
                <p:nvPr/>
              </p:nvSpPr>
              <p:spPr bwMode="auto">
                <a:xfrm>
                  <a:off x="1319" y="3096"/>
                  <a:ext cx="57" cy="5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6021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1119" y="2982"/>
                  <a:ext cx="232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A</a:t>
                  </a:r>
                </a:p>
              </p:txBody>
            </p:sp>
            <p:sp>
              <p:nvSpPr>
                <p:cNvPr id="126022" name="Oval 70"/>
                <p:cNvSpPr>
                  <a:spLocks noChangeArrowheads="1"/>
                </p:cNvSpPr>
                <p:nvPr/>
              </p:nvSpPr>
              <p:spPr bwMode="auto">
                <a:xfrm>
                  <a:off x="1287" y="3888"/>
                  <a:ext cx="57" cy="57"/>
                </a:xfrm>
                <a:prstGeom prst="ellips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6023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1072" y="3776"/>
                  <a:ext cx="24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O</a:t>
                  </a:r>
                </a:p>
              </p:txBody>
            </p:sp>
            <p:grpSp>
              <p:nvGrpSpPr>
                <p:cNvPr id="126024" name="Group 72"/>
                <p:cNvGrpSpPr>
                  <a:grpSpLocks/>
                </p:cNvGrpSpPr>
                <p:nvPr/>
              </p:nvGrpSpPr>
              <p:grpSpPr bwMode="auto">
                <a:xfrm>
                  <a:off x="2264" y="3864"/>
                  <a:ext cx="308" cy="288"/>
                  <a:chOff x="3024" y="2968"/>
                  <a:chExt cx="308" cy="288"/>
                </a:xfrm>
              </p:grpSpPr>
              <p:sp>
                <p:nvSpPr>
                  <p:cNvPr id="126025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24" y="2976"/>
                    <a:ext cx="28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 sz="2000"/>
                      <a:t>O</a:t>
                    </a:r>
                    <a:r>
                      <a:rPr lang="en-US" altLang="zh-CN" sz="2000">
                        <a:sym typeface="Symbol" panose="05050102010706020507" pitchFamily="18" charset="2"/>
                      </a:rPr>
                      <a:t></a:t>
                    </a:r>
                  </a:p>
                </p:txBody>
              </p:sp>
              <p:sp>
                <p:nvSpPr>
                  <p:cNvPr id="126026" name="Text Box 7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68" y="2968"/>
                    <a:ext cx="16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>
                        <a:sym typeface="Symbol" panose="05050102010706020507" pitchFamily="18" charset="2"/>
                      </a:rPr>
                      <a:t></a:t>
                    </a:r>
                    <a:endParaRPr lang="en-US" altLang="zh-CN"/>
                  </a:p>
                </p:txBody>
              </p:sp>
            </p:grpSp>
            <p:sp>
              <p:nvSpPr>
                <p:cNvPr id="126027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3064" y="3864"/>
                  <a:ext cx="28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2000"/>
                    <a:t>O</a:t>
                  </a:r>
                  <a:r>
                    <a:rPr lang="en-US" altLang="zh-CN" sz="2000">
                      <a:sym typeface="Symbol" panose="05050102010706020507" pitchFamily="18" charset="2"/>
                    </a:rPr>
                    <a:t></a:t>
                  </a:r>
                </a:p>
              </p:txBody>
            </p:sp>
            <p:sp>
              <p:nvSpPr>
                <p:cNvPr id="126028" name="Line 76"/>
                <p:cNvSpPr>
                  <a:spLocks noChangeShapeType="1"/>
                </p:cNvSpPr>
                <p:nvPr/>
              </p:nvSpPr>
              <p:spPr bwMode="auto">
                <a:xfrm>
                  <a:off x="2398" y="3160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26029" name="Group 77"/>
                <p:cNvGrpSpPr>
                  <a:grpSpLocks/>
                </p:cNvGrpSpPr>
                <p:nvPr/>
              </p:nvGrpSpPr>
              <p:grpSpPr bwMode="auto">
                <a:xfrm>
                  <a:off x="2112" y="3040"/>
                  <a:ext cx="466" cy="365"/>
                  <a:chOff x="1872" y="3149"/>
                  <a:chExt cx="466" cy="365"/>
                </a:xfrm>
              </p:grpSpPr>
              <p:sp>
                <p:nvSpPr>
                  <p:cNvPr id="126030" name="Text Box 7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2" y="3264"/>
                    <a:ext cx="46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eaLnBrk="1" hangingPunct="1"/>
                    <a:r>
                      <a:rPr lang="en-US" altLang="zh-CN" sz="2000"/>
                      <a:t>I</a:t>
                    </a:r>
                    <a:r>
                      <a:rPr lang="en-US" altLang="zh-CN" sz="2000" baseline="-25000"/>
                      <a:t>A2</a:t>
                    </a:r>
                  </a:p>
                </p:txBody>
              </p:sp>
              <p:sp>
                <p:nvSpPr>
                  <p:cNvPr id="126031" name="Text Box 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0" y="3149"/>
                    <a:ext cx="15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 sz="2000"/>
                      <a:t>.</a:t>
                    </a:r>
                  </a:p>
                </p:txBody>
              </p:sp>
            </p:grpSp>
            <p:sp>
              <p:nvSpPr>
                <p:cNvPr id="126032" name="Line 80"/>
                <p:cNvSpPr>
                  <a:spLocks noChangeShapeType="1"/>
                </p:cNvSpPr>
                <p:nvPr/>
              </p:nvSpPr>
              <p:spPr bwMode="auto">
                <a:xfrm>
                  <a:off x="3184" y="3176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26033" name="Group 81"/>
                <p:cNvGrpSpPr>
                  <a:grpSpLocks/>
                </p:cNvGrpSpPr>
                <p:nvPr/>
              </p:nvGrpSpPr>
              <p:grpSpPr bwMode="auto">
                <a:xfrm>
                  <a:off x="3208" y="3048"/>
                  <a:ext cx="466" cy="365"/>
                  <a:chOff x="1872" y="3149"/>
                  <a:chExt cx="466" cy="365"/>
                </a:xfrm>
              </p:grpSpPr>
              <p:sp>
                <p:nvSpPr>
                  <p:cNvPr id="126034" name="Text Box 8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2" y="3264"/>
                    <a:ext cx="46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eaLnBrk="1" hangingPunct="1"/>
                    <a:r>
                      <a:rPr lang="en-US" altLang="zh-CN" sz="2000"/>
                      <a:t>I</a:t>
                    </a:r>
                    <a:r>
                      <a:rPr lang="en-US" altLang="zh-CN" sz="2000" baseline="-25000"/>
                      <a:t>A1</a:t>
                    </a:r>
                  </a:p>
                </p:txBody>
              </p:sp>
              <p:sp>
                <p:nvSpPr>
                  <p:cNvPr id="126035" name="Text Box 8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0" y="3149"/>
                    <a:ext cx="15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 sz="2000"/>
                      <a:t>.</a:t>
                    </a:r>
                  </a:p>
                </p:txBody>
              </p:sp>
            </p:grpSp>
            <p:sp>
              <p:nvSpPr>
                <p:cNvPr id="126036" name="Line 84"/>
                <p:cNvSpPr>
                  <a:spLocks noChangeShapeType="1"/>
                </p:cNvSpPr>
                <p:nvPr/>
              </p:nvSpPr>
              <p:spPr bwMode="auto">
                <a:xfrm>
                  <a:off x="1504" y="3128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26037" name="Group 85"/>
                <p:cNvGrpSpPr>
                  <a:grpSpLocks/>
                </p:cNvGrpSpPr>
                <p:nvPr/>
              </p:nvGrpSpPr>
              <p:grpSpPr bwMode="auto">
                <a:xfrm>
                  <a:off x="1592" y="3051"/>
                  <a:ext cx="466" cy="365"/>
                  <a:chOff x="1872" y="3149"/>
                  <a:chExt cx="466" cy="365"/>
                </a:xfrm>
              </p:grpSpPr>
              <p:sp>
                <p:nvSpPr>
                  <p:cNvPr id="126038" name="Text Box 8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2" y="3264"/>
                    <a:ext cx="46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eaLnBrk="1" hangingPunct="1"/>
                    <a:r>
                      <a:rPr lang="en-US" altLang="zh-CN" sz="2000"/>
                      <a:t>I</a:t>
                    </a:r>
                    <a:r>
                      <a:rPr lang="en-US" altLang="zh-CN" sz="2000" baseline="-25000"/>
                      <a:t>A</a:t>
                    </a:r>
                  </a:p>
                </p:txBody>
              </p:sp>
              <p:sp>
                <p:nvSpPr>
                  <p:cNvPr id="126039" name="Text Box 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80" y="3149"/>
                    <a:ext cx="15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 sz="2000"/>
                      <a:t>.</a:t>
                    </a:r>
                  </a:p>
                </p:txBody>
              </p:sp>
            </p:grpSp>
            <p:sp>
              <p:nvSpPr>
                <p:cNvPr id="126040" name="Text Box 88"/>
                <p:cNvSpPr txBox="1">
                  <a:spLocks noChangeArrowheads="1"/>
                </p:cNvSpPr>
                <p:nvPr/>
              </p:nvSpPr>
              <p:spPr bwMode="auto">
                <a:xfrm>
                  <a:off x="1224" y="3580"/>
                  <a:ext cx="21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 sz="3600"/>
                    <a:t>-</a:t>
                  </a:r>
                </a:p>
              </p:txBody>
            </p:sp>
            <p:sp>
              <p:nvSpPr>
                <p:cNvPr id="126041" name="Text Box 89"/>
                <p:cNvSpPr txBox="1">
                  <a:spLocks noChangeArrowheads="1"/>
                </p:cNvSpPr>
                <p:nvPr/>
              </p:nvSpPr>
              <p:spPr bwMode="auto">
                <a:xfrm>
                  <a:off x="1232" y="3104"/>
                  <a:ext cx="224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 hangingPunct="1">
                    <a:spcBef>
                      <a:spcPct val="0"/>
                    </a:spcBef>
                  </a:pPr>
                  <a:r>
                    <a:rPr lang="en-US" altLang="zh-CN"/>
                    <a:t>+</a:t>
                  </a:r>
                </a:p>
              </p:txBody>
            </p:sp>
            <p:grpSp>
              <p:nvGrpSpPr>
                <p:cNvPr id="126042" name="Group 90"/>
                <p:cNvGrpSpPr>
                  <a:grpSpLocks/>
                </p:cNvGrpSpPr>
                <p:nvPr/>
              </p:nvGrpSpPr>
              <p:grpSpPr bwMode="auto">
                <a:xfrm>
                  <a:off x="1039" y="3402"/>
                  <a:ext cx="737" cy="304"/>
                  <a:chOff x="368" y="3418"/>
                  <a:chExt cx="737" cy="304"/>
                </a:xfrm>
              </p:grpSpPr>
              <p:grpSp>
                <p:nvGrpSpPr>
                  <p:cNvPr id="126043" name="Group 91"/>
                  <p:cNvGrpSpPr>
                    <a:grpSpLocks/>
                  </p:cNvGrpSpPr>
                  <p:nvPr/>
                </p:nvGrpSpPr>
                <p:grpSpPr bwMode="auto">
                  <a:xfrm>
                    <a:off x="720" y="3532"/>
                    <a:ext cx="144" cy="96"/>
                    <a:chOff x="1440" y="3360"/>
                    <a:chExt cx="144" cy="96"/>
                  </a:xfrm>
                </p:grpSpPr>
                <p:sp>
                  <p:nvSpPr>
                    <p:cNvPr id="126044" name="Line 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40" y="3456"/>
                      <a:ext cx="1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6045" name="Line 9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440" y="3360"/>
                      <a:ext cx="144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26046" name="Text Box 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8" y="3418"/>
                    <a:ext cx="404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/>
                      <a:t>220</a:t>
                    </a:r>
                  </a:p>
                </p:txBody>
              </p:sp>
              <p:sp>
                <p:nvSpPr>
                  <p:cNvPr id="126047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30" y="3434"/>
                    <a:ext cx="275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 eaLnBrk="1" hangingPunct="1">
                      <a:spcBef>
                        <a:spcPct val="0"/>
                      </a:spcBef>
                    </a:pPr>
                    <a:r>
                      <a:rPr lang="en-US" altLang="zh-CN"/>
                      <a:t>0</a:t>
                    </a:r>
                    <a:r>
                      <a:rPr lang="en-US" altLang="zh-CN">
                        <a:cs typeface="Times New Roman" panose="02020603050405020304" pitchFamily="18" charset="0"/>
                      </a:rPr>
                      <a:t>º</a:t>
                    </a:r>
                    <a:endParaRPr lang="en-US" altLang="zh-CN" baseline="30000"/>
                  </a:p>
                </p:txBody>
              </p:sp>
            </p:grpSp>
          </p:grpSp>
          <p:sp>
            <p:nvSpPr>
              <p:cNvPr id="126048" name="Text Box 96"/>
              <p:cNvSpPr txBox="1">
                <a:spLocks noChangeArrowheads="1"/>
              </p:cNvSpPr>
              <p:nvPr/>
            </p:nvSpPr>
            <p:spPr bwMode="auto">
              <a:xfrm>
                <a:off x="3728" y="2808"/>
                <a:ext cx="27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>
                  <a:spcBef>
                    <a:spcPct val="0"/>
                  </a:spcBef>
                </a:pPr>
                <a:r>
                  <a:rPr lang="en-US" altLang="zh-CN" sz="2000"/>
                  <a:t>A</a:t>
                </a:r>
                <a:r>
                  <a:rPr lang="en-US" altLang="zh-CN" sz="2000">
                    <a:cs typeface="Times New Roman" panose="02020603050405020304" pitchFamily="18" charset="0"/>
                    <a:sym typeface="Symbol" panose="05050102010706020507" pitchFamily="18" charset="2"/>
                  </a:rPr>
                  <a:t></a:t>
                </a:r>
                <a:endParaRPr lang="en-US" altLang="zh-CN" sz="2000"/>
              </a:p>
            </p:txBody>
          </p:sp>
          <p:sp>
            <p:nvSpPr>
              <p:cNvPr id="126049" name="Oval 97"/>
              <p:cNvSpPr>
                <a:spLocks noChangeArrowheads="1"/>
              </p:cNvSpPr>
              <p:nvPr/>
            </p:nvSpPr>
            <p:spPr bwMode="auto">
              <a:xfrm>
                <a:off x="3800" y="3008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6050" name="Text Box 98"/>
            <p:cNvSpPr txBox="1">
              <a:spLocks noChangeArrowheads="1"/>
            </p:cNvSpPr>
            <p:nvPr/>
          </p:nvSpPr>
          <p:spPr bwMode="auto">
            <a:xfrm>
              <a:off x="960" y="336"/>
              <a:ext cx="1450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US" altLang="zh-CN">
                  <a:ea typeface="楷体_GB2312" pitchFamily="49" charset="-122"/>
                </a:rPr>
                <a:t>Z</a:t>
              </a:r>
              <a:r>
                <a:rPr lang="en-US" altLang="zh-CN" baseline="-25000">
                  <a:ea typeface="楷体_GB2312" pitchFamily="49" charset="-122"/>
                </a:rPr>
                <a:t>L</a:t>
              </a:r>
              <a:r>
                <a:rPr lang="en-US" altLang="zh-CN">
                  <a:ea typeface="楷体_GB2312" pitchFamily="49" charset="-122"/>
                </a:rPr>
                <a:t>=1+j2 Z</a:t>
              </a:r>
              <a:r>
                <a:rPr lang="en-US" altLang="zh-CN" baseline="-25000">
                  <a:ea typeface="楷体_GB2312" pitchFamily="49" charset="-122"/>
                </a:rPr>
                <a:t>1</a:t>
              </a:r>
              <a:r>
                <a:rPr lang="en-US" altLang="zh-CN">
                  <a:ea typeface="楷体_GB2312" pitchFamily="49" charset="-122"/>
                </a:rPr>
                <a:t>=4+j3 Z</a:t>
              </a:r>
              <a:r>
                <a:rPr lang="en-US" altLang="zh-CN" baseline="-25000">
                  <a:ea typeface="楷体_GB2312" pitchFamily="49" charset="-122"/>
                </a:rPr>
                <a:t>2</a:t>
              </a:r>
              <a:r>
                <a:rPr lang="en-US" altLang="zh-CN">
                  <a:ea typeface="楷体_GB2312" pitchFamily="49" charset="-122"/>
                </a:rPr>
                <a:t>=9+j12 </a:t>
              </a:r>
              <a:endParaRPr lang="en-US" altLang="zh-CN">
                <a:ea typeface="楷体_GB2312" pitchFamily="49" charset="-122"/>
                <a:sym typeface="Symbol" panose="05050102010706020507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5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5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5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5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6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2" grpId="0" autoUpdateAnimBg="0"/>
      <p:bldP spid="125978" grpId="0" autoUpdateAnimBg="0"/>
      <p:bldP spid="125986" grpId="0" autoUpdateAnimBg="0"/>
      <p:bldP spid="125987" grpId="0" autoUpdateAnimBg="0"/>
      <p:bldP spid="12600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4" name="Text Box 1044"/>
          <p:cNvSpPr txBox="1">
            <a:spLocks noChangeArrowheads="1"/>
          </p:cNvSpPr>
          <p:nvPr/>
        </p:nvSpPr>
        <p:spPr bwMode="auto">
          <a:xfrm>
            <a:off x="95250" y="1828800"/>
            <a:ext cx="935355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zh-CN"/>
              <a:t> (a)</a:t>
            </a:r>
            <a:r>
              <a:rPr lang="zh-CN" altLang="en-US"/>
              <a:t>电源电压角频率</a:t>
            </a:r>
            <a:r>
              <a:rPr lang="zh-CN" altLang="en-US" i="1">
                <a:sym typeface="Symbol" panose="05050102010706020507" pitchFamily="18" charset="2"/>
              </a:rPr>
              <a:t></a:t>
            </a:r>
            <a:r>
              <a:rPr lang="zh-CN" altLang="en-US">
                <a:sym typeface="Symbol" panose="05050102010706020507" pitchFamily="18" charset="2"/>
              </a:rPr>
              <a:t> </a:t>
            </a:r>
            <a:r>
              <a:rPr lang="en-US" altLang="zh-CN"/>
              <a:t>=_________ , </a:t>
            </a:r>
            <a:r>
              <a:rPr lang="zh-CN" altLang="en-US"/>
              <a:t>频率 </a:t>
            </a:r>
            <a:r>
              <a:rPr lang="en-US" altLang="zh-CN" i="1"/>
              <a:t>f</a:t>
            </a:r>
            <a:r>
              <a:rPr lang="en-US" altLang="zh-CN"/>
              <a:t>=_____ , </a:t>
            </a:r>
            <a:r>
              <a:rPr lang="zh-CN" altLang="en-US"/>
              <a:t>周期 </a:t>
            </a:r>
            <a:r>
              <a:rPr lang="en-US" altLang="zh-CN" i="1"/>
              <a:t>T</a:t>
            </a:r>
            <a:r>
              <a:rPr lang="en-US" altLang="zh-CN"/>
              <a:t>=_______.</a:t>
            </a:r>
          </a:p>
          <a:p>
            <a:pPr eaLnBrk="1" hangingPunct="1"/>
            <a:r>
              <a:rPr lang="en-US" altLang="zh-CN"/>
              <a:t> (b)</a:t>
            </a:r>
            <a:r>
              <a:rPr lang="zh-CN" altLang="zh-CN"/>
              <a:t>电压有效值</a:t>
            </a:r>
            <a:r>
              <a:rPr lang="en-US" altLang="zh-CN" i="1"/>
              <a:t>U</a:t>
            </a:r>
            <a:r>
              <a:rPr lang="en-US" altLang="zh-CN"/>
              <a:t>=_______</a:t>
            </a:r>
            <a:r>
              <a:rPr lang="zh-CN" altLang="en-US"/>
              <a:t>，</a:t>
            </a:r>
            <a:r>
              <a:rPr lang="zh-CN" altLang="zh-CN"/>
              <a:t>电流有效值</a:t>
            </a:r>
            <a:r>
              <a:rPr lang="zh-CN" altLang="zh-CN" i="1"/>
              <a:t> </a:t>
            </a:r>
            <a:r>
              <a:rPr lang="en-US" altLang="zh-CN" i="1"/>
              <a:t>I</a:t>
            </a:r>
            <a:r>
              <a:rPr lang="en-US" altLang="zh-CN"/>
              <a:t>=________.</a:t>
            </a:r>
          </a:p>
          <a:p>
            <a:pPr eaLnBrk="1" hangingPunct="1"/>
            <a:r>
              <a:rPr lang="en-US" altLang="zh-CN"/>
              <a:t> (c)</a:t>
            </a:r>
            <a:r>
              <a:rPr lang="zh-CN" altLang="zh-CN"/>
              <a:t>电压、电流间相位差</a:t>
            </a:r>
            <a:r>
              <a:rPr lang="zh-CN" altLang="zh-CN" i="1">
                <a:sym typeface="Symbol" panose="05050102010706020507" pitchFamily="18" charset="2"/>
              </a:rPr>
              <a:t></a:t>
            </a:r>
            <a:r>
              <a:rPr lang="en-US" altLang="zh-CN" i="1" baseline="-25000">
                <a:sym typeface="Symbol" panose="05050102010706020507" pitchFamily="18" charset="2"/>
              </a:rPr>
              <a:t>u</a:t>
            </a:r>
            <a:r>
              <a:rPr lang="en-US" altLang="zh-CN" i="1">
                <a:sym typeface="Symbol" panose="05050102010706020507" pitchFamily="18" charset="2"/>
              </a:rPr>
              <a:t>–</a:t>
            </a:r>
            <a:r>
              <a:rPr lang="en-US" altLang="zh-CN" i="1" baseline="-25000"/>
              <a:t>i</a:t>
            </a:r>
            <a:r>
              <a:rPr lang="en-US" altLang="zh-CN"/>
              <a:t>  =_________.</a:t>
            </a:r>
          </a:p>
          <a:p>
            <a:pPr eaLnBrk="1" hangingPunct="1"/>
            <a:r>
              <a:rPr lang="en-US" altLang="zh-CN"/>
              <a:t> (d)</a:t>
            </a:r>
            <a:r>
              <a:rPr lang="zh-CN" altLang="zh-CN"/>
              <a:t>该负载是______负载, |</a:t>
            </a:r>
            <a:r>
              <a:rPr lang="en-US" altLang="zh-CN" i="1"/>
              <a:t>Z</a:t>
            </a:r>
            <a:r>
              <a:rPr lang="en-US" altLang="zh-CN"/>
              <a:t>|=_________,   </a:t>
            </a:r>
            <a:r>
              <a:rPr lang="en-US" altLang="zh-CN" i="1">
                <a:sym typeface="Symbol" panose="05050102010706020507" pitchFamily="18" charset="2"/>
              </a:rPr>
              <a:t></a:t>
            </a:r>
            <a:r>
              <a:rPr lang="en-US" altLang="zh-CN" i="1"/>
              <a:t> </a:t>
            </a:r>
            <a:r>
              <a:rPr lang="en-US" altLang="zh-CN"/>
              <a:t> =_________.</a:t>
            </a:r>
          </a:p>
        </p:txBody>
      </p:sp>
      <p:sp>
        <p:nvSpPr>
          <p:cNvPr id="82960" name="Text Box 1040"/>
          <p:cNvSpPr txBox="1">
            <a:spLocks noChangeArrowheads="1"/>
          </p:cNvSpPr>
          <p:nvPr/>
        </p:nvSpPr>
        <p:spPr bwMode="auto">
          <a:xfrm>
            <a:off x="4081463" y="119063"/>
            <a:ext cx="3067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/>
              <a:t>左图电路中，已知：</a:t>
            </a:r>
            <a:endParaRPr lang="zh-CN" altLang="en-US" b="0"/>
          </a:p>
        </p:txBody>
      </p:sp>
      <p:graphicFrame>
        <p:nvGraphicFramePr>
          <p:cNvPr id="82961" name="Object 1041"/>
          <p:cNvGraphicFramePr>
            <a:graphicFrameLocks noChangeAspect="1"/>
          </p:cNvGraphicFramePr>
          <p:nvPr/>
        </p:nvGraphicFramePr>
        <p:xfrm>
          <a:off x="4202113" y="582613"/>
          <a:ext cx="4087812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0" name="公式" r:id="rId3" imgW="2044440" imgH="634680" progId="Equation.3">
                  <p:embed/>
                </p:oleObj>
              </mc:Choice>
              <mc:Fallback>
                <p:oleObj name="公式" r:id="rId3" imgW="2044440" imgH="634680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2113" y="582613"/>
                        <a:ext cx="4087812" cy="126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47" name="Text Box 1027"/>
          <p:cNvSpPr txBox="1">
            <a:spLocks noChangeArrowheads="1"/>
          </p:cNvSpPr>
          <p:nvPr/>
        </p:nvSpPr>
        <p:spPr bwMode="auto">
          <a:xfrm>
            <a:off x="133350" y="200025"/>
            <a:ext cx="92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一、</a:t>
            </a:r>
          </a:p>
        </p:txBody>
      </p:sp>
      <p:sp>
        <p:nvSpPr>
          <p:cNvPr id="82971" name="Text Box 1051"/>
          <p:cNvSpPr txBox="1">
            <a:spLocks noChangeArrowheads="1"/>
          </p:cNvSpPr>
          <p:nvPr/>
        </p:nvSpPr>
        <p:spPr bwMode="auto">
          <a:xfrm>
            <a:off x="3198813" y="1785938"/>
            <a:ext cx="154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400</a:t>
            </a:r>
            <a:r>
              <a:rPr lang="en-US" altLang="zh-CN">
                <a:solidFill>
                  <a:srgbClr val="FF0000"/>
                </a:solidFill>
                <a:sym typeface="Symbol" panose="05050102010706020507" pitchFamily="18" charset="2"/>
              </a:rPr>
              <a:t> </a:t>
            </a:r>
            <a:r>
              <a:rPr lang="en-US" altLang="zh-CN">
                <a:solidFill>
                  <a:srgbClr val="FF0000"/>
                </a:solidFill>
              </a:rPr>
              <a:t>rad/s</a:t>
            </a:r>
            <a:endParaRPr lang="en-US" altLang="zh-CN" b="0"/>
          </a:p>
        </p:txBody>
      </p:sp>
      <p:sp>
        <p:nvSpPr>
          <p:cNvPr id="82972" name="Text Box 1052"/>
          <p:cNvSpPr txBox="1">
            <a:spLocks noChangeArrowheads="1"/>
          </p:cNvSpPr>
          <p:nvPr/>
        </p:nvSpPr>
        <p:spPr bwMode="auto">
          <a:xfrm>
            <a:off x="5745163" y="1812925"/>
            <a:ext cx="1012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200Hz</a:t>
            </a:r>
            <a:endParaRPr lang="en-US" altLang="zh-CN"/>
          </a:p>
        </p:txBody>
      </p:sp>
      <p:sp>
        <p:nvSpPr>
          <p:cNvPr id="82973" name="Text Box 1053"/>
          <p:cNvSpPr txBox="1">
            <a:spLocks noChangeArrowheads="1"/>
          </p:cNvSpPr>
          <p:nvPr/>
        </p:nvSpPr>
        <p:spPr bwMode="auto">
          <a:xfrm>
            <a:off x="7881938" y="1779588"/>
            <a:ext cx="989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0.005s</a:t>
            </a:r>
            <a:endParaRPr lang="en-US" altLang="zh-CN"/>
          </a:p>
        </p:txBody>
      </p:sp>
      <p:sp>
        <p:nvSpPr>
          <p:cNvPr id="82974" name="Text Box 1054"/>
          <p:cNvSpPr txBox="1">
            <a:spLocks noChangeArrowheads="1"/>
          </p:cNvSpPr>
          <p:nvPr/>
        </p:nvSpPr>
        <p:spPr bwMode="auto">
          <a:xfrm>
            <a:off x="2576513" y="2370138"/>
            <a:ext cx="938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7.07V</a:t>
            </a:r>
            <a:endParaRPr lang="en-US" altLang="zh-CN"/>
          </a:p>
        </p:txBody>
      </p:sp>
      <p:sp>
        <p:nvSpPr>
          <p:cNvPr id="82975" name="Text Box 1055"/>
          <p:cNvSpPr txBox="1">
            <a:spLocks noChangeArrowheads="1"/>
          </p:cNvSpPr>
          <p:nvPr/>
        </p:nvSpPr>
        <p:spPr bwMode="auto">
          <a:xfrm>
            <a:off x="5976938" y="2371725"/>
            <a:ext cx="785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0.5A</a:t>
            </a:r>
            <a:endParaRPr lang="en-US" altLang="zh-CN"/>
          </a:p>
        </p:txBody>
      </p:sp>
      <p:graphicFrame>
        <p:nvGraphicFramePr>
          <p:cNvPr id="82977" name="Object 1057"/>
          <p:cNvGraphicFramePr>
            <a:graphicFrameLocks noChangeAspect="1"/>
          </p:cNvGraphicFramePr>
          <p:nvPr/>
        </p:nvGraphicFramePr>
        <p:xfrm>
          <a:off x="4786313" y="2892425"/>
          <a:ext cx="7620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1" name="公式" r:id="rId5" imgW="761760" imgH="406080" progId="Equation.3">
                  <p:embed/>
                </p:oleObj>
              </mc:Choice>
              <mc:Fallback>
                <p:oleObj name="公式" r:id="rId5" imgW="761760" imgH="406080" progId="Equation.3">
                  <p:embed/>
                  <p:pic>
                    <p:nvPicPr>
                      <p:cNvPr id="0" name="Object 1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3" y="2892425"/>
                        <a:ext cx="7620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8" name="Text Box 1058"/>
          <p:cNvSpPr txBox="1">
            <a:spLocks noChangeArrowheads="1"/>
          </p:cNvSpPr>
          <p:nvPr/>
        </p:nvSpPr>
        <p:spPr bwMode="auto">
          <a:xfrm>
            <a:off x="1900238" y="3395663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0000"/>
                </a:solidFill>
              </a:rPr>
              <a:t>容性</a:t>
            </a:r>
            <a:endParaRPr lang="zh-CN" altLang="en-US" b="0"/>
          </a:p>
        </p:txBody>
      </p:sp>
      <p:sp>
        <p:nvSpPr>
          <p:cNvPr id="82979" name="Text Box 1059"/>
          <p:cNvSpPr txBox="1">
            <a:spLocks noChangeArrowheads="1"/>
          </p:cNvSpPr>
          <p:nvPr/>
        </p:nvSpPr>
        <p:spPr bwMode="auto">
          <a:xfrm>
            <a:off x="3929063" y="3433763"/>
            <a:ext cx="1382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14.14</a:t>
            </a:r>
            <a:r>
              <a:rPr lang="en-US" altLang="zh-CN">
                <a:solidFill>
                  <a:srgbClr val="FF0000"/>
                </a:solidFill>
                <a:sym typeface="Symbol" panose="05050102010706020507" pitchFamily="18" charset="2"/>
              </a:rPr>
              <a:t></a:t>
            </a:r>
            <a:endParaRPr lang="en-US" altLang="zh-CN"/>
          </a:p>
        </p:txBody>
      </p:sp>
      <p:graphicFrame>
        <p:nvGraphicFramePr>
          <p:cNvPr id="82980" name="Object 1060"/>
          <p:cNvGraphicFramePr>
            <a:graphicFrameLocks noChangeAspect="1"/>
          </p:cNvGraphicFramePr>
          <p:nvPr/>
        </p:nvGraphicFramePr>
        <p:xfrm>
          <a:off x="6659563" y="3475038"/>
          <a:ext cx="741362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2" name="公式" r:id="rId7" imgW="368280" imgH="203040" progId="Equation.3">
                  <p:embed/>
                </p:oleObj>
              </mc:Choice>
              <mc:Fallback>
                <p:oleObj name="公式" r:id="rId7" imgW="368280" imgH="203040" progId="Equation.3">
                  <p:embed/>
                  <p:pic>
                    <p:nvPicPr>
                      <p:cNvPr id="0" name="Object 10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3475038"/>
                        <a:ext cx="741362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81" name="Text Box 1061"/>
          <p:cNvSpPr txBox="1">
            <a:spLocks noChangeArrowheads="1"/>
          </p:cNvSpPr>
          <p:nvPr/>
        </p:nvSpPr>
        <p:spPr bwMode="auto">
          <a:xfrm>
            <a:off x="403225" y="4049713"/>
            <a:ext cx="643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>
                <a:solidFill>
                  <a:srgbClr val="FF0000"/>
                </a:solidFill>
              </a:rPr>
              <a:t>比较相位必须把正弦量化为标准正弦量的形式</a:t>
            </a:r>
            <a:r>
              <a:rPr lang="en-US" altLang="zh-CN">
                <a:solidFill>
                  <a:srgbClr val="FF0000"/>
                </a:solidFill>
              </a:rPr>
              <a:t>:</a:t>
            </a:r>
            <a:endParaRPr lang="en-US" altLang="zh-CN"/>
          </a:p>
        </p:txBody>
      </p:sp>
      <p:graphicFrame>
        <p:nvGraphicFramePr>
          <p:cNvPr id="82982" name="Object 1062"/>
          <p:cNvGraphicFramePr>
            <a:graphicFrameLocks noChangeAspect="1"/>
          </p:cNvGraphicFramePr>
          <p:nvPr/>
        </p:nvGraphicFramePr>
        <p:xfrm>
          <a:off x="654050" y="4408488"/>
          <a:ext cx="7362825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3" name="公式" r:id="rId9" imgW="3682800" imgH="431640" progId="Equation.3">
                  <p:embed/>
                </p:oleObj>
              </mc:Choice>
              <mc:Fallback>
                <p:oleObj name="公式" r:id="rId9" imgW="3682800" imgH="431640" progId="Equation.3">
                  <p:embed/>
                  <p:pic>
                    <p:nvPicPr>
                      <p:cNvPr id="0" name="Object 10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" y="4408488"/>
                        <a:ext cx="7362825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83" name="Object 1063"/>
          <p:cNvGraphicFramePr>
            <a:graphicFrameLocks noChangeAspect="1"/>
          </p:cNvGraphicFramePr>
          <p:nvPr/>
        </p:nvGraphicFramePr>
        <p:xfrm>
          <a:off x="1168400" y="5203825"/>
          <a:ext cx="6910388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4" name="公式" r:id="rId11" imgW="3454200" imgH="431640" progId="Equation.3">
                  <p:embed/>
                </p:oleObj>
              </mc:Choice>
              <mc:Fallback>
                <p:oleObj name="公式" r:id="rId11" imgW="3454200" imgH="431640" progId="Equation.3">
                  <p:embed/>
                  <p:pic>
                    <p:nvPicPr>
                      <p:cNvPr id="0" name="Object 10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400" y="5203825"/>
                        <a:ext cx="6910388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986" name="Group 1066"/>
          <p:cNvGrpSpPr>
            <a:grpSpLocks/>
          </p:cNvGrpSpPr>
          <p:nvPr/>
        </p:nvGrpSpPr>
        <p:grpSpPr bwMode="auto">
          <a:xfrm>
            <a:off x="788988" y="-26988"/>
            <a:ext cx="2857500" cy="1806576"/>
            <a:chOff x="497" y="-17"/>
            <a:chExt cx="1800" cy="1138"/>
          </a:xfrm>
        </p:grpSpPr>
        <p:sp>
          <p:nvSpPr>
            <p:cNvPr id="82948" name="Line 1028"/>
            <p:cNvSpPr>
              <a:spLocks noChangeShapeType="1"/>
            </p:cNvSpPr>
            <p:nvPr/>
          </p:nvSpPr>
          <p:spPr bwMode="auto">
            <a:xfrm>
              <a:off x="666" y="336"/>
              <a:ext cx="6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49" name="Line 1029"/>
            <p:cNvSpPr>
              <a:spLocks noChangeShapeType="1"/>
            </p:cNvSpPr>
            <p:nvPr/>
          </p:nvSpPr>
          <p:spPr bwMode="auto">
            <a:xfrm>
              <a:off x="1290" y="336"/>
              <a:ext cx="0" cy="7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50" name="Line 1030"/>
            <p:cNvSpPr>
              <a:spLocks noChangeShapeType="1"/>
            </p:cNvSpPr>
            <p:nvPr/>
          </p:nvSpPr>
          <p:spPr bwMode="auto">
            <a:xfrm flipH="1">
              <a:off x="666" y="1104"/>
              <a:ext cx="6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51" name="Oval 1031"/>
            <p:cNvSpPr>
              <a:spLocks noChangeArrowheads="1"/>
            </p:cNvSpPr>
            <p:nvPr/>
          </p:nvSpPr>
          <p:spPr bwMode="auto">
            <a:xfrm>
              <a:off x="614" y="1076"/>
              <a:ext cx="45" cy="45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52" name="Oval 1032"/>
            <p:cNvSpPr>
              <a:spLocks noChangeArrowheads="1"/>
            </p:cNvSpPr>
            <p:nvPr/>
          </p:nvSpPr>
          <p:spPr bwMode="auto">
            <a:xfrm>
              <a:off x="613" y="307"/>
              <a:ext cx="45" cy="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53" name="Rectangle 1033"/>
            <p:cNvSpPr>
              <a:spLocks noChangeArrowheads="1"/>
            </p:cNvSpPr>
            <p:nvPr/>
          </p:nvSpPr>
          <p:spPr bwMode="auto">
            <a:xfrm>
              <a:off x="1242" y="576"/>
              <a:ext cx="96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54" name="Line 1034"/>
            <p:cNvSpPr>
              <a:spLocks noChangeShapeType="1"/>
            </p:cNvSpPr>
            <p:nvPr/>
          </p:nvSpPr>
          <p:spPr bwMode="auto">
            <a:xfrm>
              <a:off x="628" y="249"/>
              <a:ext cx="28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2955" name="Text Box 1035"/>
            <p:cNvSpPr txBox="1">
              <a:spLocks noChangeArrowheads="1"/>
            </p:cNvSpPr>
            <p:nvPr/>
          </p:nvSpPr>
          <p:spPr bwMode="auto">
            <a:xfrm>
              <a:off x="646" y="-17"/>
              <a:ext cx="2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i="1"/>
                <a:t>i</a:t>
              </a:r>
            </a:p>
          </p:txBody>
        </p:sp>
        <p:sp>
          <p:nvSpPr>
            <p:cNvPr id="82956" name="Text Box 1036"/>
            <p:cNvSpPr txBox="1">
              <a:spLocks noChangeArrowheads="1"/>
            </p:cNvSpPr>
            <p:nvPr/>
          </p:nvSpPr>
          <p:spPr bwMode="auto">
            <a:xfrm>
              <a:off x="509" y="298"/>
              <a:ext cx="2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/>
                <a:t>+</a:t>
              </a:r>
            </a:p>
          </p:txBody>
        </p:sp>
        <p:sp>
          <p:nvSpPr>
            <p:cNvPr id="82957" name="Text Box 1037"/>
            <p:cNvSpPr txBox="1">
              <a:spLocks noChangeArrowheads="1"/>
            </p:cNvSpPr>
            <p:nvPr/>
          </p:nvSpPr>
          <p:spPr bwMode="auto">
            <a:xfrm>
              <a:off x="497" y="539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 i="1"/>
                <a:t>u</a:t>
              </a:r>
            </a:p>
          </p:txBody>
        </p:sp>
        <p:graphicFrame>
          <p:nvGraphicFramePr>
            <p:cNvPr id="82966" name="Object 1046"/>
            <p:cNvGraphicFramePr>
              <a:graphicFrameLocks noChangeAspect="1"/>
            </p:cNvGraphicFramePr>
            <p:nvPr/>
          </p:nvGraphicFramePr>
          <p:xfrm>
            <a:off x="1361" y="572"/>
            <a:ext cx="936" cy="3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05" name="公式" r:id="rId13" imgW="736560" imgH="241200" progId="Equation.3">
                    <p:embed/>
                  </p:oleObj>
                </mc:Choice>
                <mc:Fallback>
                  <p:oleObj name="公式" r:id="rId13" imgW="736560" imgH="241200" progId="Equation.3">
                    <p:embed/>
                    <p:pic>
                      <p:nvPicPr>
                        <p:cNvPr id="0" name="Object 10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1" y="572"/>
                          <a:ext cx="936" cy="3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985" name="Text Box 1065"/>
            <p:cNvSpPr txBox="1">
              <a:spLocks noChangeArrowheads="1"/>
            </p:cNvSpPr>
            <p:nvPr/>
          </p:nvSpPr>
          <p:spPr bwMode="auto">
            <a:xfrm>
              <a:off x="533" y="820"/>
              <a:ext cx="2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82987" name="Text Box 1067"/>
          <p:cNvSpPr txBox="1">
            <a:spLocks noChangeArrowheads="1"/>
          </p:cNvSpPr>
          <p:nvPr/>
        </p:nvSpPr>
        <p:spPr bwMode="auto">
          <a:xfrm>
            <a:off x="593725" y="5981700"/>
            <a:ext cx="3605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zh-CN" i="1">
                <a:solidFill>
                  <a:srgbClr val="FF3300"/>
                </a:solidFill>
                <a:sym typeface="Symbol" panose="05050102010706020507" pitchFamily="18" charset="2"/>
              </a:rPr>
              <a:t> =  </a:t>
            </a:r>
            <a:r>
              <a:rPr lang="en-US" altLang="zh-CN" i="1" baseline="-25000">
                <a:solidFill>
                  <a:srgbClr val="FF3300"/>
                </a:solidFill>
                <a:sym typeface="Symbol" panose="05050102010706020507" pitchFamily="18" charset="2"/>
              </a:rPr>
              <a:t>u</a:t>
            </a:r>
            <a:r>
              <a:rPr lang="en-US" altLang="zh-CN" i="1">
                <a:solidFill>
                  <a:srgbClr val="FF3300"/>
                </a:solidFill>
                <a:sym typeface="Symbol" panose="05050102010706020507" pitchFamily="18" charset="2"/>
              </a:rPr>
              <a:t>–</a:t>
            </a:r>
            <a:r>
              <a:rPr lang="en-US" altLang="zh-CN" i="1" baseline="-25000">
                <a:solidFill>
                  <a:srgbClr val="FF3300"/>
                </a:solidFill>
              </a:rPr>
              <a:t>i</a:t>
            </a:r>
            <a:r>
              <a:rPr lang="en-US" altLang="zh-CN" i="1">
                <a:solidFill>
                  <a:srgbClr val="FF3300"/>
                </a:solidFill>
              </a:rPr>
              <a:t>=</a:t>
            </a:r>
            <a:r>
              <a:rPr lang="en-US" altLang="zh-CN">
                <a:solidFill>
                  <a:srgbClr val="FF3300"/>
                </a:solidFill>
              </a:rPr>
              <a:t>60º–120º= –60º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2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2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2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82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2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82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71" grpId="0"/>
      <p:bldP spid="82972" grpId="0"/>
      <p:bldP spid="82973" grpId="0"/>
      <p:bldP spid="82974" grpId="0"/>
      <p:bldP spid="82975" grpId="0"/>
      <p:bldP spid="82978" grpId="0"/>
      <p:bldP spid="82979" grpId="0"/>
      <p:bldP spid="82981" grpId="0"/>
      <p:bldP spid="829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2168525" y="579438"/>
            <a:ext cx="4164013" cy="570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CN" sz="3200" b="0"/>
              <a:t>sin(90°  +α)= cosα</a:t>
            </a:r>
          </a:p>
          <a:p>
            <a:r>
              <a:rPr lang="en-US" altLang="zh-CN" sz="3200" b="0"/>
              <a:t>cos(90° +α)= - sinα</a:t>
            </a:r>
          </a:p>
          <a:p>
            <a:r>
              <a:rPr lang="en-US" altLang="zh-CN" sz="3200" b="0"/>
              <a:t>sin(270°+α)= - cosα</a:t>
            </a:r>
          </a:p>
          <a:p>
            <a:r>
              <a:rPr lang="en-US" altLang="zh-CN" sz="3200" b="0"/>
              <a:t>cos(270°+α)= sinα</a:t>
            </a:r>
          </a:p>
          <a:p>
            <a:r>
              <a:rPr lang="en-US" altLang="zh-CN" sz="3200" b="0"/>
              <a:t>sin(180°+α)= - sinα</a:t>
            </a:r>
          </a:p>
          <a:p>
            <a:r>
              <a:rPr lang="en-US" altLang="zh-CN" sz="3200" b="0"/>
              <a:t>cos(180°+α)= - cosα</a:t>
            </a:r>
          </a:p>
          <a:p>
            <a:r>
              <a:rPr lang="en-US" altLang="zh-CN" sz="3200" b="0"/>
              <a:t>sin(360°+α)= sinα</a:t>
            </a:r>
          </a:p>
          <a:p>
            <a:r>
              <a:rPr lang="en-US" altLang="zh-CN" sz="3200" b="0"/>
              <a:t>cos(360°+α)= cosα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47625" y="304800"/>
            <a:ext cx="6724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/>
              <a:t>二、指出下列结果是否正确</a:t>
            </a:r>
            <a:r>
              <a:rPr lang="en-US" altLang="zh-CN"/>
              <a:t>,</a:t>
            </a:r>
            <a:r>
              <a:rPr lang="zh-CN" altLang="en-US"/>
              <a:t>若有错</a:t>
            </a:r>
            <a:r>
              <a:rPr lang="en-US" altLang="zh-CN"/>
              <a:t>,</a:t>
            </a:r>
            <a:r>
              <a:rPr lang="zh-CN" altLang="en-US"/>
              <a:t>试将其改正。</a:t>
            </a:r>
          </a:p>
        </p:txBody>
      </p:sp>
      <p:graphicFrame>
        <p:nvGraphicFramePr>
          <p:cNvPr id="33827" name="Object 35"/>
          <p:cNvGraphicFramePr>
            <a:graphicFrameLocks noChangeAspect="1"/>
          </p:cNvGraphicFramePr>
          <p:nvPr/>
        </p:nvGraphicFramePr>
        <p:xfrm>
          <a:off x="2403475" y="3443288"/>
          <a:ext cx="5238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5" name="公式" r:id="rId3" imgW="2603160" imgH="203040" progId="Equation.3">
                  <p:embed/>
                </p:oleObj>
              </mc:Choice>
              <mc:Fallback>
                <p:oleObj name="公式" r:id="rId3" imgW="2603160" imgH="20304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5" y="3443288"/>
                        <a:ext cx="5238750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8" name="Text Box 36"/>
          <p:cNvSpPr txBox="1">
            <a:spLocks noChangeArrowheads="1"/>
          </p:cNvSpPr>
          <p:nvPr/>
        </p:nvSpPr>
        <p:spPr bwMode="auto">
          <a:xfrm>
            <a:off x="1903413" y="3409950"/>
            <a:ext cx="49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/>
              <a:t>若</a:t>
            </a:r>
            <a:endParaRPr lang="zh-CN" altLang="en-US" b="0"/>
          </a:p>
        </p:txBody>
      </p:sp>
      <p:sp>
        <p:nvSpPr>
          <p:cNvPr id="33829" name="Text Box 37"/>
          <p:cNvSpPr txBox="1">
            <a:spLocks noChangeArrowheads="1"/>
          </p:cNvSpPr>
          <p:nvPr/>
        </p:nvSpPr>
        <p:spPr bwMode="auto">
          <a:xfrm>
            <a:off x="1677988" y="3943350"/>
            <a:ext cx="48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/>
              <a:t>则</a:t>
            </a:r>
            <a:endParaRPr lang="zh-CN" altLang="en-US" b="0"/>
          </a:p>
        </p:txBody>
      </p:sp>
      <p:graphicFrame>
        <p:nvGraphicFramePr>
          <p:cNvPr id="33853" name="Object 61"/>
          <p:cNvGraphicFramePr>
            <a:graphicFrameLocks noChangeAspect="1"/>
          </p:cNvGraphicFramePr>
          <p:nvPr/>
        </p:nvGraphicFramePr>
        <p:xfrm>
          <a:off x="3708400" y="644525"/>
          <a:ext cx="2073275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6" name="公式" r:id="rId5" imgW="1028520" imgH="419040" progId="Equation.3">
                  <p:embed/>
                </p:oleObj>
              </mc:Choice>
              <mc:Fallback>
                <p:oleObj name="公式" r:id="rId5" imgW="1028520" imgH="41904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644525"/>
                        <a:ext cx="2073275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4" name="Object 62"/>
          <p:cNvGraphicFramePr>
            <a:graphicFrameLocks noChangeAspect="1"/>
          </p:cNvGraphicFramePr>
          <p:nvPr/>
        </p:nvGraphicFramePr>
        <p:xfrm>
          <a:off x="6276975" y="639763"/>
          <a:ext cx="243998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7" name="公式" r:id="rId7" imgW="1218960" imgH="406080" progId="Equation.3">
                  <p:embed/>
                </p:oleObj>
              </mc:Choice>
              <mc:Fallback>
                <p:oleObj name="公式" r:id="rId7" imgW="1218960" imgH="40608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6975" y="639763"/>
                        <a:ext cx="2439988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5" name="Object 63"/>
          <p:cNvGraphicFramePr>
            <a:graphicFrameLocks noChangeAspect="1"/>
          </p:cNvGraphicFramePr>
          <p:nvPr/>
        </p:nvGraphicFramePr>
        <p:xfrm>
          <a:off x="3627438" y="1604963"/>
          <a:ext cx="2008187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8" name="公式" r:id="rId9" imgW="1041120" imgH="215640" progId="Equation.3">
                  <p:embed/>
                </p:oleObj>
              </mc:Choice>
              <mc:Fallback>
                <p:oleObj name="公式" r:id="rId9" imgW="1041120" imgH="21564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7438" y="1604963"/>
                        <a:ext cx="2008187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6" name="Object 64"/>
          <p:cNvGraphicFramePr>
            <a:graphicFrameLocks noChangeAspect="1"/>
          </p:cNvGraphicFramePr>
          <p:nvPr/>
        </p:nvGraphicFramePr>
        <p:xfrm>
          <a:off x="6157913" y="1657350"/>
          <a:ext cx="213042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9" name="公式" r:id="rId11" imgW="1054080" imgH="203040" progId="Equation.3">
                  <p:embed/>
                </p:oleObj>
              </mc:Choice>
              <mc:Fallback>
                <p:oleObj name="公式" r:id="rId11" imgW="1054080" imgH="20304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913" y="1657350"/>
                        <a:ext cx="2130425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8" name="Object 66"/>
          <p:cNvGraphicFramePr>
            <a:graphicFrameLocks noChangeAspect="1"/>
          </p:cNvGraphicFramePr>
          <p:nvPr/>
        </p:nvGraphicFramePr>
        <p:xfrm>
          <a:off x="3656013" y="2187575"/>
          <a:ext cx="23352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0" name="公式" r:id="rId13" imgW="1168200" imgH="228600" progId="Equation.3">
                  <p:embed/>
                </p:oleObj>
              </mc:Choice>
              <mc:Fallback>
                <p:oleObj name="公式" r:id="rId13" imgW="1168200" imgH="22860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6013" y="2187575"/>
                        <a:ext cx="23352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59" name="Object 67"/>
          <p:cNvGraphicFramePr>
            <a:graphicFrameLocks noChangeAspect="1"/>
          </p:cNvGraphicFramePr>
          <p:nvPr/>
        </p:nvGraphicFramePr>
        <p:xfrm>
          <a:off x="6175375" y="1962150"/>
          <a:ext cx="1519238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1" name="公式" r:id="rId15" imgW="787320" imgH="419040" progId="Equation.3">
                  <p:embed/>
                </p:oleObj>
              </mc:Choice>
              <mc:Fallback>
                <p:oleObj name="公式" r:id="rId15" imgW="787320" imgH="41904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5375" y="1962150"/>
                        <a:ext cx="1519238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60" name="Object 68"/>
          <p:cNvGraphicFramePr>
            <a:graphicFrameLocks noChangeAspect="1"/>
          </p:cNvGraphicFramePr>
          <p:nvPr/>
        </p:nvGraphicFramePr>
        <p:xfrm>
          <a:off x="3670300" y="2865438"/>
          <a:ext cx="163512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2" name="公式" r:id="rId17" imgW="838080" imgH="228600" progId="Equation.3">
                  <p:embed/>
                </p:oleObj>
              </mc:Choice>
              <mc:Fallback>
                <p:oleObj name="公式" r:id="rId17" imgW="838080" imgH="22860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2865438"/>
                        <a:ext cx="1635125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61" name="Object 69"/>
          <p:cNvGraphicFramePr>
            <a:graphicFrameLocks noChangeAspect="1"/>
          </p:cNvGraphicFramePr>
          <p:nvPr/>
        </p:nvGraphicFramePr>
        <p:xfrm>
          <a:off x="6257925" y="2743200"/>
          <a:ext cx="274478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3" name="公式" r:id="rId19" imgW="1371600" imgH="279360" progId="Equation.3">
                  <p:embed/>
                </p:oleObj>
              </mc:Choice>
              <mc:Fallback>
                <p:oleObj name="公式" r:id="rId19" imgW="1371600" imgH="27936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7925" y="2743200"/>
                        <a:ext cx="2744788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3" name="Text Box 21"/>
          <p:cNvSpPr txBox="1">
            <a:spLocks noChangeArrowheads="1"/>
          </p:cNvSpPr>
          <p:nvPr/>
        </p:nvSpPr>
        <p:spPr bwMode="auto">
          <a:xfrm>
            <a:off x="152400" y="3390900"/>
            <a:ext cx="527050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/>
              <a:t>2.</a:t>
            </a:r>
            <a:endParaRPr lang="en-US" altLang="zh-CN" b="0"/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95250" y="800100"/>
            <a:ext cx="495300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zh-CN">
                <a:solidFill>
                  <a:srgbClr val="0000FF"/>
                </a:solidFill>
              </a:rPr>
              <a:t>1.</a:t>
            </a:r>
            <a:endParaRPr lang="en-US" altLang="zh-CN" b="0"/>
          </a:p>
        </p:txBody>
      </p:sp>
      <p:sp>
        <p:nvSpPr>
          <p:cNvPr id="33904" name="Text Box 112"/>
          <p:cNvSpPr txBox="1">
            <a:spLocks noChangeArrowheads="1"/>
          </p:cNvSpPr>
          <p:nvPr/>
        </p:nvSpPr>
        <p:spPr bwMode="auto">
          <a:xfrm>
            <a:off x="7364413" y="2135188"/>
            <a:ext cx="3190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 sz="1600" i="1">
                <a:solidFill>
                  <a:srgbClr val="FF0000"/>
                </a:solidFill>
              </a:rPr>
              <a:t>R</a:t>
            </a:r>
            <a:endParaRPr lang="en-US" altLang="zh-CN" sz="1600" i="1"/>
          </a:p>
        </p:txBody>
      </p:sp>
      <p:grpSp>
        <p:nvGrpSpPr>
          <p:cNvPr id="33905" name="Group 113"/>
          <p:cNvGrpSpPr>
            <a:grpSpLocks/>
          </p:cNvGrpSpPr>
          <p:nvPr/>
        </p:nvGrpSpPr>
        <p:grpSpPr bwMode="auto">
          <a:xfrm>
            <a:off x="3505200" y="2952750"/>
            <a:ext cx="209550" cy="247650"/>
            <a:chOff x="1320" y="1956"/>
            <a:chExt cx="276" cy="204"/>
          </a:xfrm>
        </p:grpSpPr>
        <p:sp>
          <p:nvSpPr>
            <p:cNvPr id="33906" name="Line 114"/>
            <p:cNvSpPr>
              <a:spLocks noChangeShapeType="1"/>
            </p:cNvSpPr>
            <p:nvPr/>
          </p:nvSpPr>
          <p:spPr bwMode="auto">
            <a:xfrm>
              <a:off x="1320" y="2016"/>
              <a:ext cx="72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3907" name="Line 115"/>
            <p:cNvSpPr>
              <a:spLocks noChangeShapeType="1"/>
            </p:cNvSpPr>
            <p:nvPr/>
          </p:nvSpPr>
          <p:spPr bwMode="auto">
            <a:xfrm flipV="1">
              <a:off x="1392" y="1956"/>
              <a:ext cx="204" cy="20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33908" name="Text Box 116"/>
          <p:cNvSpPr txBox="1">
            <a:spLocks noChangeArrowheads="1"/>
          </p:cNvSpPr>
          <p:nvPr/>
        </p:nvSpPr>
        <p:spPr bwMode="auto">
          <a:xfrm>
            <a:off x="7445375" y="154305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 sz="1400">
                <a:solidFill>
                  <a:srgbClr val="FF0000"/>
                </a:solidFill>
              </a:rPr>
              <a:t>2</a:t>
            </a:r>
            <a:endParaRPr lang="en-US" altLang="zh-CN" sz="800">
              <a:solidFill>
                <a:srgbClr val="FF0000"/>
              </a:solidFill>
            </a:endParaRPr>
          </a:p>
        </p:txBody>
      </p:sp>
      <p:sp>
        <p:nvSpPr>
          <p:cNvPr id="33909" name="Text Box 117"/>
          <p:cNvSpPr txBox="1">
            <a:spLocks noChangeArrowheads="1"/>
          </p:cNvSpPr>
          <p:nvPr/>
        </p:nvSpPr>
        <p:spPr bwMode="auto">
          <a:xfrm>
            <a:off x="8054975" y="154305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 sz="1400">
                <a:solidFill>
                  <a:srgbClr val="FF0000"/>
                </a:solidFill>
              </a:rPr>
              <a:t>2</a:t>
            </a:r>
            <a:endParaRPr lang="en-US" altLang="zh-CN" sz="800">
              <a:solidFill>
                <a:srgbClr val="FF0000"/>
              </a:solidFill>
            </a:endParaRPr>
          </a:p>
        </p:txBody>
      </p:sp>
      <p:sp>
        <p:nvSpPr>
          <p:cNvPr id="33910" name="Text Box 118"/>
          <p:cNvSpPr txBox="1">
            <a:spLocks noChangeArrowheads="1"/>
          </p:cNvSpPr>
          <p:nvPr/>
        </p:nvSpPr>
        <p:spPr bwMode="auto">
          <a:xfrm>
            <a:off x="6854825" y="1562100"/>
            <a:ext cx="273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 sz="1400">
                <a:solidFill>
                  <a:srgbClr val="FF0000"/>
                </a:solidFill>
              </a:rPr>
              <a:t>2</a:t>
            </a:r>
            <a:endParaRPr lang="en-US" altLang="zh-CN" sz="800">
              <a:solidFill>
                <a:srgbClr val="FF0000"/>
              </a:solidFill>
            </a:endParaRPr>
          </a:p>
        </p:txBody>
      </p:sp>
      <p:sp>
        <p:nvSpPr>
          <p:cNvPr id="33915" name="Text Box 123"/>
          <p:cNvSpPr txBox="1">
            <a:spLocks noChangeArrowheads="1"/>
          </p:cNvSpPr>
          <p:nvPr/>
        </p:nvSpPr>
        <p:spPr bwMode="auto">
          <a:xfrm>
            <a:off x="5135563" y="1066800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j</a:t>
            </a:r>
          </a:p>
        </p:txBody>
      </p:sp>
      <p:grpSp>
        <p:nvGrpSpPr>
          <p:cNvPr id="33964" name="Group 172"/>
          <p:cNvGrpSpPr>
            <a:grpSpLocks/>
          </p:cNvGrpSpPr>
          <p:nvPr/>
        </p:nvGrpSpPr>
        <p:grpSpPr bwMode="auto">
          <a:xfrm>
            <a:off x="479425" y="903288"/>
            <a:ext cx="2898775" cy="2043112"/>
            <a:chOff x="326" y="311"/>
            <a:chExt cx="1826" cy="1287"/>
          </a:xfrm>
        </p:grpSpPr>
        <p:sp>
          <p:nvSpPr>
            <p:cNvPr id="33806" name="Line 14"/>
            <p:cNvSpPr>
              <a:spLocks noChangeShapeType="1"/>
            </p:cNvSpPr>
            <p:nvPr/>
          </p:nvSpPr>
          <p:spPr bwMode="auto">
            <a:xfrm flipH="1">
              <a:off x="1788" y="738"/>
              <a:ext cx="0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7" name="Line 15"/>
            <p:cNvSpPr>
              <a:spLocks noChangeShapeType="1"/>
            </p:cNvSpPr>
            <p:nvPr/>
          </p:nvSpPr>
          <p:spPr bwMode="auto">
            <a:xfrm flipH="1">
              <a:off x="486" y="1572"/>
              <a:ext cx="13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08" name="Rectangle 16"/>
            <p:cNvSpPr>
              <a:spLocks noChangeArrowheads="1"/>
            </p:cNvSpPr>
            <p:nvPr/>
          </p:nvSpPr>
          <p:spPr bwMode="auto">
            <a:xfrm>
              <a:off x="1740" y="996"/>
              <a:ext cx="96" cy="29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30" name="Text Box 38"/>
            <p:cNvSpPr txBox="1">
              <a:spLocks noChangeArrowheads="1"/>
            </p:cNvSpPr>
            <p:nvPr/>
          </p:nvSpPr>
          <p:spPr bwMode="auto">
            <a:xfrm>
              <a:off x="1494" y="99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  <a:endParaRPr lang="en-US" altLang="zh-CN" b="0"/>
            </a:p>
          </p:txBody>
        </p:sp>
        <p:sp>
          <p:nvSpPr>
            <p:cNvPr id="33833" name="Text Box 41"/>
            <p:cNvSpPr txBox="1">
              <a:spLocks noChangeArrowheads="1"/>
            </p:cNvSpPr>
            <p:nvPr/>
          </p:nvSpPr>
          <p:spPr bwMode="auto">
            <a:xfrm>
              <a:off x="946" y="387"/>
              <a:ext cx="4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j</a:t>
              </a:r>
              <a:r>
                <a:rPr lang="en-US" altLang="zh-CN" i="1">
                  <a:sym typeface="Symbol" panose="05050102010706020507" pitchFamily="18" charset="2"/>
                </a:rPr>
                <a:t> </a:t>
              </a:r>
              <a:r>
                <a:rPr lang="en-US" altLang="zh-CN" i="1"/>
                <a:t>L</a:t>
              </a:r>
              <a:endParaRPr lang="en-US" altLang="zh-CN" b="0"/>
            </a:p>
          </p:txBody>
        </p:sp>
        <p:sp>
          <p:nvSpPr>
            <p:cNvPr id="33834" name="Line 42"/>
            <p:cNvSpPr>
              <a:spLocks noChangeShapeType="1"/>
            </p:cNvSpPr>
            <p:nvPr/>
          </p:nvSpPr>
          <p:spPr bwMode="auto">
            <a:xfrm>
              <a:off x="486" y="64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69" name="Line 77"/>
            <p:cNvSpPr>
              <a:spLocks noChangeShapeType="1"/>
            </p:cNvSpPr>
            <p:nvPr/>
          </p:nvSpPr>
          <p:spPr bwMode="auto">
            <a:xfrm>
              <a:off x="480" y="732"/>
              <a:ext cx="4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70" name="Line 78"/>
            <p:cNvSpPr>
              <a:spLocks noChangeShapeType="1"/>
            </p:cNvSpPr>
            <p:nvPr/>
          </p:nvSpPr>
          <p:spPr bwMode="auto">
            <a:xfrm>
              <a:off x="1332" y="732"/>
              <a:ext cx="4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10" name="Oval 18"/>
            <p:cNvSpPr>
              <a:spLocks noChangeArrowheads="1"/>
            </p:cNvSpPr>
            <p:nvPr/>
          </p:nvSpPr>
          <p:spPr bwMode="auto">
            <a:xfrm>
              <a:off x="414" y="1530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3943" name="Group 151"/>
            <p:cNvGrpSpPr>
              <a:grpSpLocks/>
            </p:cNvGrpSpPr>
            <p:nvPr/>
          </p:nvGrpSpPr>
          <p:grpSpPr bwMode="auto">
            <a:xfrm>
              <a:off x="944" y="684"/>
              <a:ext cx="384" cy="48"/>
              <a:chOff x="666" y="1872"/>
              <a:chExt cx="489" cy="60"/>
            </a:xfrm>
          </p:grpSpPr>
          <p:sp>
            <p:nvSpPr>
              <p:cNvPr id="33944" name="Freeform 152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3945" name="Freeform 153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3946" name="Freeform 154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3947" name="Freeform 155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3952" name="Line 160"/>
            <p:cNvSpPr>
              <a:spLocks noChangeShapeType="1"/>
            </p:cNvSpPr>
            <p:nvPr/>
          </p:nvSpPr>
          <p:spPr bwMode="auto">
            <a:xfrm flipH="1">
              <a:off x="1788" y="1302"/>
              <a:ext cx="0" cy="2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953" name="Oval 161"/>
            <p:cNvSpPr>
              <a:spLocks noChangeArrowheads="1"/>
            </p:cNvSpPr>
            <p:nvPr/>
          </p:nvSpPr>
          <p:spPr bwMode="auto">
            <a:xfrm>
              <a:off x="414" y="69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954" name="Text Box 162"/>
            <p:cNvSpPr txBox="1">
              <a:spLocks noChangeArrowheads="1"/>
            </p:cNvSpPr>
            <p:nvPr/>
          </p:nvSpPr>
          <p:spPr bwMode="auto">
            <a:xfrm>
              <a:off x="326" y="735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3955" name="Text Box 163"/>
            <p:cNvSpPr txBox="1">
              <a:spLocks noChangeArrowheads="1"/>
            </p:cNvSpPr>
            <p:nvPr/>
          </p:nvSpPr>
          <p:spPr bwMode="auto">
            <a:xfrm>
              <a:off x="344" y="126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33956" name="Object 164"/>
            <p:cNvGraphicFramePr>
              <a:graphicFrameLocks noChangeAspect="1"/>
            </p:cNvGraphicFramePr>
            <p:nvPr/>
          </p:nvGraphicFramePr>
          <p:xfrm>
            <a:off x="344" y="956"/>
            <a:ext cx="204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24" name="公式" r:id="rId21" imgW="165202" imgH="279354" progId="Equation.3">
                    <p:embed/>
                  </p:oleObj>
                </mc:Choice>
                <mc:Fallback>
                  <p:oleObj name="公式" r:id="rId21" imgW="165202" imgH="279354" progId="Equation.3">
                    <p:embed/>
                    <p:pic>
                      <p:nvPicPr>
                        <p:cNvPr id="0" name="Object 1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" y="956"/>
                          <a:ext cx="204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957" name="Object 165"/>
            <p:cNvGraphicFramePr>
              <a:graphicFrameLocks noChangeAspect="1"/>
            </p:cNvGraphicFramePr>
            <p:nvPr/>
          </p:nvGraphicFramePr>
          <p:xfrm>
            <a:off x="541" y="311"/>
            <a:ext cx="157" cy="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25" name="公式" r:id="rId23" imgW="126720" imgH="266400" progId="Equation.3">
                    <p:embed/>
                  </p:oleObj>
                </mc:Choice>
                <mc:Fallback>
                  <p:oleObj name="公式" r:id="rId23" imgW="126720" imgH="266400" progId="Equation.3">
                    <p:embed/>
                    <p:pic>
                      <p:nvPicPr>
                        <p:cNvPr id="0" name="Object 1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1" y="311"/>
                          <a:ext cx="157" cy="3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958" name="Object 166"/>
            <p:cNvGraphicFramePr>
              <a:graphicFrameLocks noChangeAspect="1"/>
            </p:cNvGraphicFramePr>
            <p:nvPr/>
          </p:nvGraphicFramePr>
          <p:xfrm>
            <a:off x="1023" y="665"/>
            <a:ext cx="299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26" name="公式" r:id="rId25" imgW="241200" imgH="304560" progId="Equation.3">
                    <p:embed/>
                  </p:oleObj>
                </mc:Choice>
                <mc:Fallback>
                  <p:oleObj name="公式" r:id="rId25" imgW="241200" imgH="304560" progId="Equation.3">
                    <p:embed/>
                    <p:pic>
                      <p:nvPicPr>
                        <p:cNvPr id="0" name="Object 1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3" y="665"/>
                          <a:ext cx="299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959" name="Text Box 167"/>
            <p:cNvSpPr txBox="1">
              <a:spLocks noChangeArrowheads="1"/>
            </p:cNvSpPr>
            <p:nvPr/>
          </p:nvSpPr>
          <p:spPr bwMode="auto">
            <a:xfrm>
              <a:off x="710" y="72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3960" name="Text Box 168"/>
            <p:cNvSpPr txBox="1">
              <a:spLocks noChangeArrowheads="1"/>
            </p:cNvSpPr>
            <p:nvPr/>
          </p:nvSpPr>
          <p:spPr bwMode="auto">
            <a:xfrm>
              <a:off x="1826" y="699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3961" name="Text Box 169"/>
            <p:cNvSpPr txBox="1">
              <a:spLocks noChangeArrowheads="1"/>
            </p:cNvSpPr>
            <p:nvPr/>
          </p:nvSpPr>
          <p:spPr bwMode="auto">
            <a:xfrm>
              <a:off x="1316" y="72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sp>
          <p:nvSpPr>
            <p:cNvPr id="33962" name="Text Box 170"/>
            <p:cNvSpPr txBox="1">
              <a:spLocks noChangeArrowheads="1"/>
            </p:cNvSpPr>
            <p:nvPr/>
          </p:nvSpPr>
          <p:spPr bwMode="auto">
            <a:xfrm>
              <a:off x="1844" y="128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33963" name="Object 171"/>
            <p:cNvGraphicFramePr>
              <a:graphicFrameLocks noChangeAspect="1"/>
            </p:cNvGraphicFramePr>
            <p:nvPr/>
          </p:nvGraphicFramePr>
          <p:xfrm>
            <a:off x="1837" y="923"/>
            <a:ext cx="315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27" name="公式" r:id="rId27" imgW="253800" imgH="304560" progId="Equation.3">
                    <p:embed/>
                  </p:oleObj>
                </mc:Choice>
                <mc:Fallback>
                  <p:oleObj name="公式" r:id="rId27" imgW="253800" imgH="304560" progId="Equation.3">
                    <p:embed/>
                    <p:pic>
                      <p:nvPicPr>
                        <p:cNvPr id="0" name="Object 17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37" y="923"/>
                          <a:ext cx="315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965" name="Object 173"/>
          <p:cNvGraphicFramePr>
            <a:graphicFrameLocks noChangeAspect="1"/>
          </p:cNvGraphicFramePr>
          <p:nvPr/>
        </p:nvGraphicFramePr>
        <p:xfrm>
          <a:off x="7132638" y="1022350"/>
          <a:ext cx="1622425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8" name="公式" r:id="rId29" imgW="812520" imgH="279360" progId="Equation.3">
                  <p:embed/>
                </p:oleObj>
              </mc:Choice>
              <mc:Fallback>
                <p:oleObj name="公式" r:id="rId29" imgW="812520" imgH="279360" progId="Equation.3">
                  <p:embed/>
                  <p:pic>
                    <p:nvPicPr>
                      <p:cNvPr id="0" name="Object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2638" y="1022350"/>
                        <a:ext cx="1622425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7961" dir="2700000" algn="ctr" rotWithShape="0">
                                <a:srgbClr val="FFFF00">
                                  <a:gamma/>
                                  <a:shade val="60000"/>
                                  <a:invGamma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966" name="Text Box 174"/>
          <p:cNvSpPr txBox="1">
            <a:spLocks noChangeArrowheads="1"/>
          </p:cNvSpPr>
          <p:nvPr/>
        </p:nvSpPr>
        <p:spPr bwMode="auto">
          <a:xfrm>
            <a:off x="4151313" y="2098675"/>
            <a:ext cx="482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 sz="400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altLang="zh-CN" sz="4000">
              <a:solidFill>
                <a:srgbClr val="FF0000"/>
              </a:solidFill>
            </a:endParaRPr>
          </a:p>
        </p:txBody>
      </p:sp>
      <p:grpSp>
        <p:nvGrpSpPr>
          <p:cNvPr id="33969" name="Group 177"/>
          <p:cNvGrpSpPr>
            <a:grpSpLocks/>
          </p:cNvGrpSpPr>
          <p:nvPr/>
        </p:nvGrpSpPr>
        <p:grpSpPr bwMode="auto">
          <a:xfrm>
            <a:off x="3486150" y="1676400"/>
            <a:ext cx="209550" cy="247650"/>
            <a:chOff x="1320" y="1956"/>
            <a:chExt cx="276" cy="204"/>
          </a:xfrm>
        </p:grpSpPr>
        <p:sp>
          <p:nvSpPr>
            <p:cNvPr id="33970" name="Line 178"/>
            <p:cNvSpPr>
              <a:spLocks noChangeShapeType="1"/>
            </p:cNvSpPr>
            <p:nvPr/>
          </p:nvSpPr>
          <p:spPr bwMode="auto">
            <a:xfrm>
              <a:off x="1320" y="2016"/>
              <a:ext cx="72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3971" name="Line 179"/>
            <p:cNvSpPr>
              <a:spLocks noChangeShapeType="1"/>
            </p:cNvSpPr>
            <p:nvPr/>
          </p:nvSpPr>
          <p:spPr bwMode="auto">
            <a:xfrm flipV="1">
              <a:off x="1392" y="1956"/>
              <a:ext cx="204" cy="20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33972" name="Text Box 180"/>
          <p:cNvSpPr txBox="1">
            <a:spLocks noChangeArrowheads="1"/>
          </p:cNvSpPr>
          <p:nvPr/>
        </p:nvSpPr>
        <p:spPr bwMode="auto">
          <a:xfrm>
            <a:off x="6604000" y="2790825"/>
            <a:ext cx="546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en-US" altLang="zh-CN">
                <a:solidFill>
                  <a:srgbClr val="FF0000"/>
                </a:solidFill>
              </a:rPr>
              <a:t>|   |</a:t>
            </a:r>
          </a:p>
        </p:txBody>
      </p:sp>
      <p:sp>
        <p:nvSpPr>
          <p:cNvPr id="33973" name="Text Box 181"/>
          <p:cNvSpPr txBox="1">
            <a:spLocks noChangeArrowheads="1"/>
          </p:cNvSpPr>
          <p:nvPr/>
        </p:nvSpPr>
        <p:spPr bwMode="auto">
          <a:xfrm>
            <a:off x="2465388" y="383222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 sz="400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altLang="zh-CN" sz="4000">
              <a:solidFill>
                <a:srgbClr val="FF0000"/>
              </a:solidFill>
            </a:endParaRPr>
          </a:p>
        </p:txBody>
      </p:sp>
      <p:sp>
        <p:nvSpPr>
          <p:cNvPr id="33974" name="Text Box 182"/>
          <p:cNvSpPr txBox="1">
            <a:spLocks noChangeArrowheads="1"/>
          </p:cNvSpPr>
          <p:nvPr/>
        </p:nvSpPr>
        <p:spPr bwMode="auto">
          <a:xfrm>
            <a:off x="3065463" y="379412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 sz="400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altLang="zh-CN" sz="4000">
              <a:solidFill>
                <a:srgbClr val="FF0000"/>
              </a:solidFill>
            </a:endParaRPr>
          </a:p>
        </p:txBody>
      </p:sp>
      <p:sp>
        <p:nvSpPr>
          <p:cNvPr id="33975" name="Text Box 183"/>
          <p:cNvSpPr txBox="1">
            <a:spLocks noChangeArrowheads="1"/>
          </p:cNvSpPr>
          <p:nvPr/>
        </p:nvSpPr>
        <p:spPr bwMode="auto">
          <a:xfrm>
            <a:off x="5561013" y="3813175"/>
            <a:ext cx="463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zh-CN" sz="4000">
                <a:solidFill>
                  <a:srgbClr val="FF0000"/>
                </a:solidFill>
                <a:sym typeface="Symbol" panose="05050102010706020507" pitchFamily="18" charset="2"/>
              </a:rPr>
              <a:t></a:t>
            </a:r>
            <a:endParaRPr lang="en-US" altLang="zh-CN" sz="4000">
              <a:solidFill>
                <a:srgbClr val="FF0000"/>
              </a:solidFill>
            </a:endParaRPr>
          </a:p>
        </p:txBody>
      </p:sp>
      <p:graphicFrame>
        <p:nvGraphicFramePr>
          <p:cNvPr id="33976" name="Object 184"/>
          <p:cNvGraphicFramePr>
            <a:graphicFrameLocks noChangeAspect="1"/>
          </p:cNvGraphicFramePr>
          <p:nvPr/>
        </p:nvGraphicFramePr>
        <p:xfrm>
          <a:off x="2251075" y="3827463"/>
          <a:ext cx="702151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29" name="公式" r:id="rId31" imgW="3504960" imgH="406080" progId="Equation.3">
                  <p:embed/>
                </p:oleObj>
              </mc:Choice>
              <mc:Fallback>
                <p:oleObj name="公式" r:id="rId31" imgW="3504960" imgH="406080" progId="Equation.3">
                  <p:embed/>
                  <p:pic>
                    <p:nvPicPr>
                      <p:cNvPr id="0" name="Object 1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1075" y="3827463"/>
                        <a:ext cx="7021513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980" name="Group 188"/>
          <p:cNvGrpSpPr>
            <a:grpSpLocks/>
          </p:cNvGrpSpPr>
          <p:nvPr/>
        </p:nvGrpSpPr>
        <p:grpSpPr bwMode="auto">
          <a:xfrm>
            <a:off x="406400" y="3740150"/>
            <a:ext cx="1728788" cy="2273300"/>
            <a:chOff x="256" y="2356"/>
            <a:chExt cx="1089" cy="1432"/>
          </a:xfrm>
        </p:grpSpPr>
        <p:sp>
          <p:nvSpPr>
            <p:cNvPr id="33814" name="Line 22"/>
            <p:cNvSpPr>
              <a:spLocks noChangeShapeType="1"/>
            </p:cNvSpPr>
            <p:nvPr/>
          </p:nvSpPr>
          <p:spPr bwMode="auto">
            <a:xfrm>
              <a:off x="456" y="2796"/>
              <a:ext cx="624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15" name="Line 23"/>
            <p:cNvSpPr>
              <a:spLocks noChangeShapeType="1"/>
            </p:cNvSpPr>
            <p:nvPr/>
          </p:nvSpPr>
          <p:spPr bwMode="auto">
            <a:xfrm>
              <a:off x="1080" y="2796"/>
              <a:ext cx="1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16" name="Line 24"/>
            <p:cNvSpPr>
              <a:spLocks noChangeShapeType="1"/>
            </p:cNvSpPr>
            <p:nvPr/>
          </p:nvSpPr>
          <p:spPr bwMode="auto">
            <a:xfrm flipH="1">
              <a:off x="456" y="3756"/>
              <a:ext cx="624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19" name="Oval 27"/>
            <p:cNvSpPr>
              <a:spLocks noChangeArrowheads="1"/>
            </p:cNvSpPr>
            <p:nvPr/>
          </p:nvSpPr>
          <p:spPr bwMode="auto">
            <a:xfrm>
              <a:off x="384" y="2760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20" name="Line 28"/>
            <p:cNvSpPr>
              <a:spLocks noChangeShapeType="1"/>
            </p:cNvSpPr>
            <p:nvPr/>
          </p:nvSpPr>
          <p:spPr bwMode="auto">
            <a:xfrm flipV="1">
              <a:off x="462" y="2677"/>
              <a:ext cx="318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21" name="Rectangle 29"/>
            <p:cNvSpPr>
              <a:spLocks noChangeArrowheads="1"/>
            </p:cNvSpPr>
            <p:nvPr/>
          </p:nvSpPr>
          <p:spPr bwMode="auto">
            <a:xfrm>
              <a:off x="1032" y="3100"/>
              <a:ext cx="95" cy="295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3824" name="Text Box 32"/>
            <p:cNvSpPr txBox="1">
              <a:spLocks noChangeArrowheads="1"/>
            </p:cNvSpPr>
            <p:nvPr/>
          </p:nvSpPr>
          <p:spPr bwMode="auto">
            <a:xfrm>
              <a:off x="256" y="3106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3200" i="1"/>
                <a:t>u</a:t>
              </a:r>
              <a:endParaRPr lang="en-US" altLang="zh-CN" b="0"/>
            </a:p>
          </p:txBody>
        </p:sp>
        <p:sp>
          <p:nvSpPr>
            <p:cNvPr id="33825" name="Text Box 33"/>
            <p:cNvSpPr txBox="1">
              <a:spLocks noChangeArrowheads="1"/>
            </p:cNvSpPr>
            <p:nvPr/>
          </p:nvSpPr>
          <p:spPr bwMode="auto">
            <a:xfrm>
              <a:off x="1112" y="3132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Z</a:t>
              </a:r>
              <a:endParaRPr lang="en-US" altLang="zh-CN" b="0"/>
            </a:p>
          </p:txBody>
        </p:sp>
        <p:sp>
          <p:nvSpPr>
            <p:cNvPr id="33826" name="Text Box 34"/>
            <p:cNvSpPr txBox="1">
              <a:spLocks noChangeArrowheads="1"/>
            </p:cNvSpPr>
            <p:nvPr/>
          </p:nvSpPr>
          <p:spPr bwMode="auto">
            <a:xfrm>
              <a:off x="507" y="2356"/>
              <a:ext cx="18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sz="3200" i="1"/>
                <a:t>i</a:t>
              </a:r>
              <a:endParaRPr lang="en-US" altLang="zh-CN" b="0"/>
            </a:p>
          </p:txBody>
        </p:sp>
        <p:sp>
          <p:nvSpPr>
            <p:cNvPr id="33977" name="Text Box 185"/>
            <p:cNvSpPr txBox="1">
              <a:spLocks noChangeArrowheads="1"/>
            </p:cNvSpPr>
            <p:nvPr/>
          </p:nvSpPr>
          <p:spPr bwMode="auto">
            <a:xfrm>
              <a:off x="299" y="282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3978" name="Text Box 186"/>
            <p:cNvSpPr txBox="1">
              <a:spLocks noChangeArrowheads="1"/>
            </p:cNvSpPr>
            <p:nvPr/>
          </p:nvSpPr>
          <p:spPr bwMode="auto">
            <a:xfrm>
              <a:off x="311" y="345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sp>
          <p:nvSpPr>
            <p:cNvPr id="33979" name="Oval 187"/>
            <p:cNvSpPr>
              <a:spLocks noChangeArrowheads="1"/>
            </p:cNvSpPr>
            <p:nvPr/>
          </p:nvSpPr>
          <p:spPr bwMode="auto">
            <a:xfrm>
              <a:off x="384" y="3720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33981" name="Object 189"/>
          <p:cNvGraphicFramePr>
            <a:graphicFrameLocks noChangeAspect="1"/>
          </p:cNvGraphicFramePr>
          <p:nvPr/>
        </p:nvGraphicFramePr>
        <p:xfrm>
          <a:off x="2679700" y="4572000"/>
          <a:ext cx="4543425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30" name="公式" r:id="rId33" imgW="2273040" imgH="609480" progId="Equation.3">
                  <p:embed/>
                </p:oleObj>
              </mc:Choice>
              <mc:Fallback>
                <p:oleObj name="公式" r:id="rId33" imgW="2273040" imgH="609480" progId="Equation.3">
                  <p:embed/>
                  <p:pic>
                    <p:nvPicPr>
                      <p:cNvPr id="0" name="Object 1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4572000"/>
                        <a:ext cx="4543425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982" name="Object 190"/>
          <p:cNvGraphicFramePr>
            <a:graphicFrameLocks noChangeAspect="1"/>
          </p:cNvGraphicFramePr>
          <p:nvPr/>
        </p:nvGraphicFramePr>
        <p:xfrm>
          <a:off x="2190750" y="5965825"/>
          <a:ext cx="33274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31" name="公式" r:id="rId35" imgW="1663560" imgH="241200" progId="Equation.3">
                  <p:embed/>
                </p:oleObj>
              </mc:Choice>
              <mc:Fallback>
                <p:oleObj name="公式" r:id="rId35" imgW="1663560" imgH="241200" progId="Equation.3">
                  <p:embed/>
                  <p:pic>
                    <p:nvPicPr>
                      <p:cNvPr id="0" name="Object 1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5965825"/>
                        <a:ext cx="3327400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986" name="Group 194"/>
          <p:cNvGrpSpPr>
            <a:grpSpLocks/>
          </p:cNvGrpSpPr>
          <p:nvPr/>
        </p:nvGrpSpPr>
        <p:grpSpPr bwMode="auto">
          <a:xfrm>
            <a:off x="5762625" y="5870575"/>
            <a:ext cx="1890713" cy="701675"/>
            <a:chOff x="3630" y="3698"/>
            <a:chExt cx="1191" cy="442"/>
          </a:xfrm>
        </p:grpSpPr>
        <p:sp>
          <p:nvSpPr>
            <p:cNvPr id="33983" name="Text Box 191"/>
            <p:cNvSpPr txBox="1">
              <a:spLocks noChangeArrowheads="1"/>
            </p:cNvSpPr>
            <p:nvPr/>
          </p:nvSpPr>
          <p:spPr bwMode="auto">
            <a:xfrm>
              <a:off x="3630" y="3828"/>
              <a:ext cx="11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/>
              <a:r>
                <a:rPr lang="zh-CN" altLang="en-US"/>
                <a:t>相量</a:t>
              </a:r>
              <a:r>
                <a:rPr lang="en-US" altLang="zh-CN"/>
                <a:t>=</a:t>
              </a:r>
              <a:r>
                <a:rPr lang="zh-CN" altLang="en-US"/>
                <a:t>正弦量</a:t>
              </a:r>
            </a:p>
          </p:txBody>
        </p:sp>
        <p:sp>
          <p:nvSpPr>
            <p:cNvPr id="33985" name="Text Box 193"/>
            <p:cNvSpPr txBox="1">
              <a:spLocks noChangeArrowheads="1"/>
            </p:cNvSpPr>
            <p:nvPr/>
          </p:nvSpPr>
          <p:spPr bwMode="auto">
            <a:xfrm>
              <a:off x="3959" y="3698"/>
              <a:ext cx="30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sz="4000">
                  <a:solidFill>
                    <a:srgbClr val="FF0000"/>
                  </a:solidFill>
                  <a:sym typeface="Symbol" panose="05050102010706020507" pitchFamily="18" charset="2"/>
                </a:rPr>
                <a:t></a:t>
              </a:r>
              <a:endParaRPr lang="en-US" altLang="zh-CN" sz="40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3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3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3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3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04" grpId="0"/>
      <p:bldP spid="33908" grpId="0"/>
      <p:bldP spid="33909" grpId="0"/>
      <p:bldP spid="33910" grpId="0"/>
      <p:bldP spid="33915" grpId="0"/>
      <p:bldP spid="33972" grpId="0"/>
      <p:bldP spid="33973" grpId="0"/>
      <p:bldP spid="33974" grpId="0"/>
      <p:bldP spid="339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80" name="Text Box 64"/>
          <p:cNvSpPr txBox="1">
            <a:spLocks noChangeArrowheads="1"/>
          </p:cNvSpPr>
          <p:nvPr/>
        </p:nvSpPr>
        <p:spPr bwMode="auto">
          <a:xfrm>
            <a:off x="4191000" y="628650"/>
            <a:ext cx="467995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/>
              <a:t>电路如图所示，试列写其相量形式的回路电流方程和节点电压方程。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63525" y="43815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zh-CN"/>
              <a:t>三、</a:t>
            </a:r>
            <a:endParaRPr lang="zh-CN" altLang="en-US" b="0"/>
          </a:p>
        </p:txBody>
      </p:sp>
      <p:sp>
        <p:nvSpPr>
          <p:cNvPr id="34929" name="Text Box 113"/>
          <p:cNvSpPr txBox="1">
            <a:spLocks noChangeArrowheads="1"/>
          </p:cNvSpPr>
          <p:nvPr/>
        </p:nvSpPr>
        <p:spPr bwMode="auto">
          <a:xfrm>
            <a:off x="4608513" y="2370138"/>
            <a:ext cx="1603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 sz="2800">
                <a:solidFill>
                  <a:srgbClr val="FF0000"/>
                </a:solidFill>
              </a:rPr>
              <a:t>回路法：</a:t>
            </a:r>
          </a:p>
        </p:txBody>
      </p:sp>
      <p:grpSp>
        <p:nvGrpSpPr>
          <p:cNvPr id="34975" name="Group 159"/>
          <p:cNvGrpSpPr>
            <a:grpSpLocks/>
          </p:cNvGrpSpPr>
          <p:nvPr/>
        </p:nvGrpSpPr>
        <p:grpSpPr bwMode="auto">
          <a:xfrm>
            <a:off x="38100" y="628650"/>
            <a:ext cx="4497388" cy="3497263"/>
            <a:chOff x="24" y="204"/>
            <a:chExt cx="2833" cy="2203"/>
          </a:xfrm>
        </p:grpSpPr>
        <p:sp>
          <p:nvSpPr>
            <p:cNvPr id="34873" name="Text Box 57"/>
            <p:cNvSpPr txBox="1">
              <a:spLocks noChangeArrowheads="1"/>
            </p:cNvSpPr>
            <p:nvPr/>
          </p:nvSpPr>
          <p:spPr bwMode="auto">
            <a:xfrm>
              <a:off x="1607" y="204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i="1"/>
                <a:t>i</a:t>
              </a:r>
              <a:r>
                <a:rPr lang="en-US" altLang="zh-CN" baseline="-25000"/>
                <a:t>s6</a:t>
              </a:r>
              <a:endParaRPr lang="en-US" altLang="zh-CN" i="1"/>
            </a:p>
          </p:txBody>
        </p:sp>
        <p:sp>
          <p:nvSpPr>
            <p:cNvPr id="34819" name="Line 3"/>
            <p:cNvSpPr>
              <a:spLocks noChangeShapeType="1"/>
            </p:cNvSpPr>
            <p:nvPr/>
          </p:nvSpPr>
          <p:spPr bwMode="auto">
            <a:xfrm>
              <a:off x="539" y="595"/>
              <a:ext cx="19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20" name="Line 4"/>
            <p:cNvSpPr>
              <a:spLocks noChangeShapeType="1"/>
            </p:cNvSpPr>
            <p:nvPr/>
          </p:nvSpPr>
          <p:spPr bwMode="auto">
            <a:xfrm flipH="1">
              <a:off x="539" y="595"/>
              <a:ext cx="0" cy="9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34" name="Line 18"/>
            <p:cNvSpPr>
              <a:spLocks noChangeShapeType="1"/>
            </p:cNvSpPr>
            <p:nvPr/>
          </p:nvSpPr>
          <p:spPr bwMode="auto">
            <a:xfrm>
              <a:off x="539" y="1171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40" name="Line 24"/>
            <p:cNvSpPr>
              <a:spLocks noChangeShapeType="1"/>
            </p:cNvSpPr>
            <p:nvPr/>
          </p:nvSpPr>
          <p:spPr bwMode="auto">
            <a:xfrm>
              <a:off x="2507" y="595"/>
              <a:ext cx="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49" name="Oval 33"/>
            <p:cNvSpPr>
              <a:spLocks noChangeArrowheads="1"/>
            </p:cNvSpPr>
            <p:nvPr/>
          </p:nvSpPr>
          <p:spPr bwMode="auto">
            <a:xfrm>
              <a:off x="1283" y="403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0" name="Oval 34"/>
            <p:cNvSpPr>
              <a:spLocks noChangeArrowheads="1"/>
            </p:cNvSpPr>
            <p:nvPr/>
          </p:nvSpPr>
          <p:spPr bwMode="auto">
            <a:xfrm>
              <a:off x="1277" y="1777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1" name="Oval 35"/>
            <p:cNvSpPr>
              <a:spLocks noChangeArrowheads="1"/>
            </p:cNvSpPr>
            <p:nvPr/>
          </p:nvSpPr>
          <p:spPr bwMode="auto">
            <a:xfrm>
              <a:off x="347" y="1585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3" name="Line 37"/>
            <p:cNvSpPr>
              <a:spLocks noChangeShapeType="1"/>
            </p:cNvSpPr>
            <p:nvPr/>
          </p:nvSpPr>
          <p:spPr bwMode="auto">
            <a:xfrm>
              <a:off x="539" y="1975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7" name="Line 41"/>
            <p:cNvSpPr>
              <a:spLocks noChangeShapeType="1"/>
            </p:cNvSpPr>
            <p:nvPr/>
          </p:nvSpPr>
          <p:spPr bwMode="auto">
            <a:xfrm flipH="1">
              <a:off x="1475" y="1603"/>
              <a:ext cx="0" cy="1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8" name="Line 42"/>
            <p:cNvSpPr>
              <a:spLocks noChangeShapeType="1"/>
            </p:cNvSpPr>
            <p:nvPr/>
          </p:nvSpPr>
          <p:spPr bwMode="auto">
            <a:xfrm>
              <a:off x="1469" y="2173"/>
              <a:ext cx="0" cy="2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59" name="Line 43"/>
            <p:cNvSpPr>
              <a:spLocks noChangeShapeType="1"/>
            </p:cNvSpPr>
            <p:nvPr/>
          </p:nvSpPr>
          <p:spPr bwMode="auto">
            <a:xfrm>
              <a:off x="2507" y="1219"/>
              <a:ext cx="0" cy="11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0" name="Line 44"/>
            <p:cNvSpPr>
              <a:spLocks noChangeShapeType="1"/>
            </p:cNvSpPr>
            <p:nvPr/>
          </p:nvSpPr>
          <p:spPr bwMode="auto">
            <a:xfrm>
              <a:off x="545" y="2401"/>
              <a:ext cx="19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1" name="Rectangle 45"/>
            <p:cNvSpPr>
              <a:spLocks noChangeArrowheads="1"/>
            </p:cNvSpPr>
            <p:nvPr/>
          </p:nvSpPr>
          <p:spPr bwMode="auto">
            <a:xfrm>
              <a:off x="2453" y="1663"/>
              <a:ext cx="102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2" name="Line 46"/>
            <p:cNvSpPr>
              <a:spLocks noChangeShapeType="1"/>
            </p:cNvSpPr>
            <p:nvPr/>
          </p:nvSpPr>
          <p:spPr bwMode="auto">
            <a:xfrm>
              <a:off x="539" y="1585"/>
              <a:ext cx="0" cy="3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3" name="Line 47"/>
            <p:cNvSpPr>
              <a:spLocks noChangeShapeType="1"/>
            </p:cNvSpPr>
            <p:nvPr/>
          </p:nvSpPr>
          <p:spPr bwMode="auto">
            <a:xfrm>
              <a:off x="1277" y="1969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4" name="Line 48"/>
            <p:cNvSpPr>
              <a:spLocks noChangeShapeType="1"/>
            </p:cNvSpPr>
            <p:nvPr/>
          </p:nvSpPr>
          <p:spPr bwMode="auto">
            <a:xfrm>
              <a:off x="1403" y="4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6" name="Line 50"/>
            <p:cNvSpPr>
              <a:spLocks noChangeShapeType="1"/>
            </p:cNvSpPr>
            <p:nvPr/>
          </p:nvSpPr>
          <p:spPr bwMode="auto">
            <a:xfrm>
              <a:off x="1403" y="4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7" name="Line 51"/>
            <p:cNvSpPr>
              <a:spLocks noChangeShapeType="1"/>
            </p:cNvSpPr>
            <p:nvPr/>
          </p:nvSpPr>
          <p:spPr bwMode="auto">
            <a:xfrm>
              <a:off x="1403" y="4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69" name="Line 53"/>
            <p:cNvSpPr>
              <a:spLocks noChangeShapeType="1"/>
            </p:cNvSpPr>
            <p:nvPr/>
          </p:nvSpPr>
          <p:spPr bwMode="auto">
            <a:xfrm>
              <a:off x="1481" y="403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72" name="Text Box 56"/>
            <p:cNvSpPr txBox="1">
              <a:spLocks noChangeArrowheads="1"/>
            </p:cNvSpPr>
            <p:nvPr/>
          </p:nvSpPr>
          <p:spPr bwMode="auto">
            <a:xfrm>
              <a:off x="874" y="133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34874" name="Text Box 58"/>
            <p:cNvSpPr txBox="1">
              <a:spLocks noChangeArrowheads="1"/>
            </p:cNvSpPr>
            <p:nvPr/>
          </p:nvSpPr>
          <p:spPr bwMode="auto">
            <a:xfrm>
              <a:off x="2549" y="1675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34875" name="Text Box 59"/>
            <p:cNvSpPr txBox="1">
              <a:spLocks noChangeArrowheads="1"/>
            </p:cNvSpPr>
            <p:nvPr/>
          </p:nvSpPr>
          <p:spPr bwMode="auto">
            <a:xfrm>
              <a:off x="1708" y="1789"/>
              <a:ext cx="2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i</a:t>
              </a:r>
              <a:r>
                <a:rPr lang="en-US" altLang="zh-CN" baseline="-25000"/>
                <a:t>s3</a:t>
              </a:r>
              <a:endParaRPr lang="en-US" altLang="zh-CN" i="1"/>
            </a:p>
          </p:txBody>
        </p:sp>
        <p:sp>
          <p:nvSpPr>
            <p:cNvPr id="34876" name="Text Box 60"/>
            <p:cNvSpPr txBox="1">
              <a:spLocks noChangeArrowheads="1"/>
            </p:cNvSpPr>
            <p:nvPr/>
          </p:nvSpPr>
          <p:spPr bwMode="auto">
            <a:xfrm>
              <a:off x="1565" y="1411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34878" name="Text Box 62"/>
            <p:cNvSpPr txBox="1">
              <a:spLocks noChangeArrowheads="1"/>
            </p:cNvSpPr>
            <p:nvPr/>
          </p:nvSpPr>
          <p:spPr bwMode="auto">
            <a:xfrm>
              <a:off x="24" y="1591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b="0"/>
            </a:p>
          </p:txBody>
        </p:sp>
        <p:sp>
          <p:nvSpPr>
            <p:cNvPr id="34884" name="Line 68"/>
            <p:cNvSpPr>
              <a:spLocks noChangeShapeType="1"/>
            </p:cNvSpPr>
            <p:nvPr/>
          </p:nvSpPr>
          <p:spPr bwMode="auto">
            <a:xfrm>
              <a:off x="2219" y="11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86" name="Line 70"/>
            <p:cNvSpPr>
              <a:spLocks noChangeShapeType="1"/>
            </p:cNvSpPr>
            <p:nvPr/>
          </p:nvSpPr>
          <p:spPr bwMode="auto">
            <a:xfrm>
              <a:off x="2219" y="1225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94" name="Line 78"/>
            <p:cNvSpPr>
              <a:spLocks noChangeShapeType="1"/>
            </p:cNvSpPr>
            <p:nvPr/>
          </p:nvSpPr>
          <p:spPr bwMode="auto">
            <a:xfrm flipH="1">
              <a:off x="1071" y="1230"/>
              <a:ext cx="7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95" name="Line 79"/>
            <p:cNvSpPr>
              <a:spLocks noChangeShapeType="1"/>
            </p:cNvSpPr>
            <p:nvPr/>
          </p:nvSpPr>
          <p:spPr bwMode="auto">
            <a:xfrm flipH="1" flipV="1">
              <a:off x="542" y="1224"/>
              <a:ext cx="435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97" name="Text Box 81"/>
            <p:cNvSpPr txBox="1">
              <a:spLocks noChangeArrowheads="1"/>
            </p:cNvSpPr>
            <p:nvPr/>
          </p:nvSpPr>
          <p:spPr bwMode="auto">
            <a:xfrm>
              <a:off x="1864" y="1202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L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34902" name="Line 86"/>
            <p:cNvSpPr>
              <a:spLocks noChangeShapeType="1"/>
            </p:cNvSpPr>
            <p:nvPr/>
          </p:nvSpPr>
          <p:spPr bwMode="auto">
            <a:xfrm>
              <a:off x="1473" y="1230"/>
              <a:ext cx="0" cy="2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905" name="Line 89"/>
            <p:cNvSpPr>
              <a:spLocks noChangeShapeType="1"/>
            </p:cNvSpPr>
            <p:nvPr/>
          </p:nvSpPr>
          <p:spPr bwMode="auto">
            <a:xfrm flipV="1">
              <a:off x="1217" y="336"/>
              <a:ext cx="4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4906" name="Line 90"/>
            <p:cNvSpPr>
              <a:spLocks noChangeShapeType="1"/>
            </p:cNvSpPr>
            <p:nvPr/>
          </p:nvSpPr>
          <p:spPr bwMode="auto">
            <a:xfrm flipH="1" flipV="1">
              <a:off x="1709" y="1765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34949" name="Group 133"/>
            <p:cNvGrpSpPr>
              <a:grpSpLocks/>
            </p:cNvGrpSpPr>
            <p:nvPr/>
          </p:nvGrpSpPr>
          <p:grpSpPr bwMode="auto">
            <a:xfrm>
              <a:off x="1831" y="1182"/>
              <a:ext cx="384" cy="48"/>
              <a:chOff x="666" y="1872"/>
              <a:chExt cx="489" cy="60"/>
            </a:xfrm>
          </p:grpSpPr>
          <p:sp>
            <p:nvSpPr>
              <p:cNvPr id="34950" name="Freeform 134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4951" name="Freeform 135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4952" name="Freeform 136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4953" name="Freeform 137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34967" name="Group 151"/>
            <p:cNvGrpSpPr>
              <a:grpSpLocks/>
            </p:cNvGrpSpPr>
            <p:nvPr/>
          </p:nvGrpSpPr>
          <p:grpSpPr bwMode="auto">
            <a:xfrm>
              <a:off x="972" y="1099"/>
              <a:ext cx="90" cy="270"/>
              <a:chOff x="1039" y="811"/>
              <a:chExt cx="90" cy="270"/>
            </a:xfrm>
          </p:grpSpPr>
          <p:sp>
            <p:nvSpPr>
              <p:cNvPr id="34837" name="Line 21"/>
              <p:cNvSpPr>
                <a:spLocks noChangeShapeType="1"/>
              </p:cNvSpPr>
              <p:nvPr/>
            </p:nvSpPr>
            <p:spPr bwMode="auto">
              <a:xfrm>
                <a:off x="112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4966" name="Line 150"/>
              <p:cNvSpPr>
                <a:spLocks noChangeShapeType="1"/>
              </p:cNvSpPr>
              <p:nvPr/>
            </p:nvSpPr>
            <p:spPr bwMode="auto">
              <a:xfrm>
                <a:off x="103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4969" name="Group 153"/>
            <p:cNvGrpSpPr>
              <a:grpSpLocks/>
            </p:cNvGrpSpPr>
            <p:nvPr/>
          </p:nvGrpSpPr>
          <p:grpSpPr bwMode="auto">
            <a:xfrm rot="5400000">
              <a:off x="1428" y="1417"/>
              <a:ext cx="90" cy="270"/>
              <a:chOff x="1039" y="811"/>
              <a:chExt cx="90" cy="270"/>
            </a:xfrm>
          </p:grpSpPr>
          <p:sp>
            <p:nvSpPr>
              <p:cNvPr id="34970" name="Line 154"/>
              <p:cNvSpPr>
                <a:spLocks noChangeShapeType="1"/>
              </p:cNvSpPr>
              <p:nvPr/>
            </p:nvSpPr>
            <p:spPr bwMode="auto">
              <a:xfrm>
                <a:off x="112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4971" name="Line 155"/>
              <p:cNvSpPr>
                <a:spLocks noChangeShapeType="1"/>
              </p:cNvSpPr>
              <p:nvPr/>
            </p:nvSpPr>
            <p:spPr bwMode="auto">
              <a:xfrm>
                <a:off x="103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4972" name="Text Box 156"/>
            <p:cNvSpPr txBox="1">
              <a:spLocks noChangeArrowheads="1"/>
            </p:cNvSpPr>
            <p:nvPr/>
          </p:nvSpPr>
          <p:spPr bwMode="auto">
            <a:xfrm>
              <a:off x="331" y="131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4973" name="Text Box 157"/>
            <p:cNvSpPr txBox="1">
              <a:spLocks noChangeArrowheads="1"/>
            </p:cNvSpPr>
            <p:nvPr/>
          </p:nvSpPr>
          <p:spPr bwMode="auto">
            <a:xfrm>
              <a:off x="322" y="198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34982" name="Group 166"/>
          <p:cNvGrpSpPr>
            <a:grpSpLocks/>
          </p:cNvGrpSpPr>
          <p:nvPr/>
        </p:nvGrpSpPr>
        <p:grpSpPr bwMode="auto">
          <a:xfrm>
            <a:off x="1106488" y="1581150"/>
            <a:ext cx="2628900" cy="533400"/>
            <a:chOff x="697" y="828"/>
            <a:chExt cx="1656" cy="336"/>
          </a:xfrm>
        </p:grpSpPr>
        <p:sp>
          <p:nvSpPr>
            <p:cNvPr id="34976" name="Arc 160"/>
            <p:cNvSpPr>
              <a:spLocks/>
            </p:cNvSpPr>
            <p:nvPr/>
          </p:nvSpPr>
          <p:spPr bwMode="auto">
            <a:xfrm>
              <a:off x="697" y="828"/>
              <a:ext cx="1656" cy="33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7985 w 43200"/>
                <a:gd name="T1" fmla="*/ 42895 h 43176"/>
                <a:gd name="T2" fmla="*/ 22623 w 43200"/>
                <a:gd name="T3" fmla="*/ 43176 h 43176"/>
                <a:gd name="T4" fmla="*/ 21600 w 43200"/>
                <a:gd name="T5" fmla="*/ 21600 h 43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76" fill="none" extrusionOk="0">
                  <a:moveTo>
                    <a:pt x="17984" y="42895"/>
                  </a:moveTo>
                  <a:cubicBezTo>
                    <a:pt x="7599" y="41132"/>
                    <a:pt x="0" y="3213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131"/>
                    <a:pt x="34141" y="42629"/>
                    <a:pt x="22622" y="43175"/>
                  </a:cubicBezTo>
                </a:path>
                <a:path w="43200" h="43176" stroke="0" extrusionOk="0">
                  <a:moveTo>
                    <a:pt x="17984" y="42895"/>
                  </a:moveTo>
                  <a:cubicBezTo>
                    <a:pt x="7599" y="41132"/>
                    <a:pt x="0" y="3213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131"/>
                    <a:pt x="34141" y="42629"/>
                    <a:pt x="22622" y="4317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4977" name="Text Box 161"/>
            <p:cNvSpPr txBox="1">
              <a:spLocks noChangeArrowheads="1"/>
            </p:cNvSpPr>
            <p:nvPr/>
          </p:nvSpPr>
          <p:spPr bwMode="auto">
            <a:xfrm>
              <a:off x="1408" y="852"/>
              <a:ext cx="2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baseline="-25000">
                  <a:solidFill>
                    <a:srgbClr val="FF0000"/>
                  </a:solidFill>
                </a:rPr>
                <a:t>1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grpSp>
        <p:nvGrpSpPr>
          <p:cNvPr id="34983" name="Group 167"/>
          <p:cNvGrpSpPr>
            <a:grpSpLocks/>
          </p:cNvGrpSpPr>
          <p:nvPr/>
        </p:nvGrpSpPr>
        <p:grpSpPr bwMode="auto">
          <a:xfrm>
            <a:off x="2973388" y="2724150"/>
            <a:ext cx="609600" cy="971550"/>
            <a:chOff x="697" y="828"/>
            <a:chExt cx="1656" cy="336"/>
          </a:xfrm>
        </p:grpSpPr>
        <p:sp>
          <p:nvSpPr>
            <p:cNvPr id="34984" name="Arc 168"/>
            <p:cNvSpPr>
              <a:spLocks/>
            </p:cNvSpPr>
            <p:nvPr/>
          </p:nvSpPr>
          <p:spPr bwMode="auto">
            <a:xfrm>
              <a:off x="697" y="828"/>
              <a:ext cx="1656" cy="33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7985 w 43200"/>
                <a:gd name="T1" fmla="*/ 42895 h 43176"/>
                <a:gd name="T2" fmla="*/ 22623 w 43200"/>
                <a:gd name="T3" fmla="*/ 43176 h 43176"/>
                <a:gd name="T4" fmla="*/ 21600 w 43200"/>
                <a:gd name="T5" fmla="*/ 21600 h 43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76" fill="none" extrusionOk="0">
                  <a:moveTo>
                    <a:pt x="17984" y="42895"/>
                  </a:moveTo>
                  <a:cubicBezTo>
                    <a:pt x="7599" y="41132"/>
                    <a:pt x="0" y="3213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131"/>
                    <a:pt x="34141" y="42629"/>
                    <a:pt x="22622" y="43175"/>
                  </a:cubicBezTo>
                </a:path>
                <a:path w="43200" h="43176" stroke="0" extrusionOk="0">
                  <a:moveTo>
                    <a:pt x="17984" y="42895"/>
                  </a:moveTo>
                  <a:cubicBezTo>
                    <a:pt x="7599" y="41132"/>
                    <a:pt x="0" y="3213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131"/>
                    <a:pt x="34141" y="42629"/>
                    <a:pt x="22622" y="4317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4985" name="Text Box 169"/>
            <p:cNvSpPr txBox="1">
              <a:spLocks noChangeArrowheads="1"/>
            </p:cNvSpPr>
            <p:nvPr/>
          </p:nvSpPr>
          <p:spPr bwMode="auto">
            <a:xfrm>
              <a:off x="1025" y="917"/>
              <a:ext cx="1005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>
                  <a:solidFill>
                    <a:srgbClr val="FF0000"/>
                  </a:solidFill>
                </a:rPr>
                <a:t>i</a:t>
              </a:r>
              <a:r>
                <a:rPr lang="en-US" altLang="zh-CN" baseline="-25000">
                  <a:solidFill>
                    <a:srgbClr val="FF0000"/>
                  </a:solidFill>
                </a:rPr>
                <a:t>2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grpSp>
        <p:nvGrpSpPr>
          <p:cNvPr id="34993" name="Group 177"/>
          <p:cNvGrpSpPr>
            <a:grpSpLocks/>
          </p:cNvGrpSpPr>
          <p:nvPr/>
        </p:nvGrpSpPr>
        <p:grpSpPr bwMode="auto">
          <a:xfrm>
            <a:off x="1177925" y="2381250"/>
            <a:ext cx="2571750" cy="1666875"/>
            <a:chOff x="4402" y="1224"/>
            <a:chExt cx="1620" cy="1509"/>
          </a:xfrm>
        </p:grpSpPr>
        <p:sp>
          <p:nvSpPr>
            <p:cNvPr id="34987" name="Arc 171"/>
            <p:cNvSpPr>
              <a:spLocks/>
            </p:cNvSpPr>
            <p:nvPr/>
          </p:nvSpPr>
          <p:spPr bwMode="auto">
            <a:xfrm>
              <a:off x="4402" y="1224"/>
              <a:ext cx="1620" cy="150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7985 w 43200"/>
                <a:gd name="T1" fmla="*/ 42895 h 43176"/>
                <a:gd name="T2" fmla="*/ 22623 w 43200"/>
                <a:gd name="T3" fmla="*/ 43176 h 43176"/>
                <a:gd name="T4" fmla="*/ 21600 w 43200"/>
                <a:gd name="T5" fmla="*/ 21600 h 43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176" fill="none" extrusionOk="0">
                  <a:moveTo>
                    <a:pt x="17984" y="42895"/>
                  </a:moveTo>
                  <a:cubicBezTo>
                    <a:pt x="7599" y="41132"/>
                    <a:pt x="0" y="3213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131"/>
                    <a:pt x="34141" y="42629"/>
                    <a:pt x="22622" y="43175"/>
                  </a:cubicBezTo>
                </a:path>
                <a:path w="43200" h="43176" stroke="0" extrusionOk="0">
                  <a:moveTo>
                    <a:pt x="17984" y="42895"/>
                  </a:moveTo>
                  <a:cubicBezTo>
                    <a:pt x="7599" y="41132"/>
                    <a:pt x="0" y="3213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131"/>
                    <a:pt x="34141" y="42629"/>
                    <a:pt x="22622" y="43175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rgbClr val="0000FF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34988" name="Text Box 172"/>
            <p:cNvSpPr txBox="1">
              <a:spLocks noChangeArrowheads="1"/>
            </p:cNvSpPr>
            <p:nvPr/>
          </p:nvSpPr>
          <p:spPr bwMode="auto">
            <a:xfrm>
              <a:off x="5196" y="2319"/>
              <a:ext cx="233" cy="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>
                  <a:solidFill>
                    <a:srgbClr val="0000FF"/>
                  </a:solidFill>
                </a:rPr>
                <a:t>i</a:t>
              </a:r>
              <a:r>
                <a:rPr lang="en-US" altLang="zh-CN" baseline="-25000">
                  <a:solidFill>
                    <a:srgbClr val="0000FF"/>
                  </a:solidFill>
                </a:rPr>
                <a:t>3</a:t>
              </a:r>
              <a:endParaRPr lang="en-US" altLang="zh-CN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34990" name="Object 174"/>
          <p:cNvGraphicFramePr>
            <a:graphicFrameLocks noChangeAspect="1"/>
          </p:cNvGraphicFramePr>
          <p:nvPr/>
        </p:nvGraphicFramePr>
        <p:xfrm>
          <a:off x="5010150" y="2965450"/>
          <a:ext cx="112236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7" name="公式" r:id="rId3" imgW="558720" imgH="317160" progId="Equation.3">
                  <p:embed/>
                </p:oleObj>
              </mc:Choice>
              <mc:Fallback>
                <p:oleObj name="公式" r:id="rId3" imgW="558720" imgH="317160" progId="Equation.3">
                  <p:embed/>
                  <p:pic>
                    <p:nvPicPr>
                      <p:cNvPr id="0" name="Object 1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0150" y="2965450"/>
                        <a:ext cx="112236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991" name="Object 175"/>
          <p:cNvGraphicFramePr>
            <a:graphicFrameLocks noChangeAspect="1"/>
          </p:cNvGraphicFramePr>
          <p:nvPr/>
        </p:nvGraphicFramePr>
        <p:xfrm>
          <a:off x="5010150" y="3651250"/>
          <a:ext cx="1147763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8" name="公式" r:id="rId5" imgW="571320" imgH="317160" progId="Equation.3">
                  <p:embed/>
                </p:oleObj>
              </mc:Choice>
              <mc:Fallback>
                <p:oleObj name="公式" r:id="rId5" imgW="571320" imgH="317160" progId="Equation.3">
                  <p:embed/>
                  <p:pic>
                    <p:nvPicPr>
                      <p:cNvPr id="0" name="Object 1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0150" y="3651250"/>
                        <a:ext cx="1147763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992" name="Object 176"/>
          <p:cNvGraphicFramePr>
            <a:graphicFrameLocks noChangeAspect="1"/>
          </p:cNvGraphicFramePr>
          <p:nvPr/>
        </p:nvGraphicFramePr>
        <p:xfrm>
          <a:off x="1312863" y="4438650"/>
          <a:ext cx="6754812" cy="152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9" name="公式" r:id="rId7" imgW="3377880" imgH="761760" progId="Equation.3">
                  <p:embed/>
                </p:oleObj>
              </mc:Choice>
              <mc:Fallback>
                <p:oleObj name="公式" r:id="rId7" imgW="3377880" imgH="761760" progId="Equation.3">
                  <p:embed/>
                  <p:pic>
                    <p:nvPicPr>
                      <p:cNvPr id="0" name="Object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2863" y="4438650"/>
                        <a:ext cx="6754812" cy="152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12" name="Text Box 1072"/>
          <p:cNvSpPr txBox="1">
            <a:spLocks noChangeArrowheads="1"/>
          </p:cNvSpPr>
          <p:nvPr/>
        </p:nvSpPr>
        <p:spPr bwMode="auto">
          <a:xfrm>
            <a:off x="504825" y="617538"/>
            <a:ext cx="1619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 sz="2800">
                <a:solidFill>
                  <a:srgbClr val="FF0000"/>
                </a:solidFill>
              </a:rPr>
              <a:t>节点法：</a:t>
            </a:r>
          </a:p>
        </p:txBody>
      </p:sp>
      <p:grpSp>
        <p:nvGrpSpPr>
          <p:cNvPr id="88120" name="Group 1080"/>
          <p:cNvGrpSpPr>
            <a:grpSpLocks/>
          </p:cNvGrpSpPr>
          <p:nvPr/>
        </p:nvGrpSpPr>
        <p:grpSpPr bwMode="auto">
          <a:xfrm>
            <a:off x="3027363" y="76200"/>
            <a:ext cx="4497387" cy="3497263"/>
            <a:chOff x="24" y="204"/>
            <a:chExt cx="2833" cy="2203"/>
          </a:xfrm>
        </p:grpSpPr>
        <p:sp>
          <p:nvSpPr>
            <p:cNvPr id="88121" name="Text Box 1081"/>
            <p:cNvSpPr txBox="1">
              <a:spLocks noChangeArrowheads="1"/>
            </p:cNvSpPr>
            <p:nvPr/>
          </p:nvSpPr>
          <p:spPr bwMode="auto">
            <a:xfrm>
              <a:off x="1607" y="204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en-US" altLang="zh-CN" i="1"/>
                <a:t>i</a:t>
              </a:r>
              <a:r>
                <a:rPr lang="en-US" altLang="zh-CN" baseline="-25000"/>
                <a:t>s6</a:t>
              </a:r>
              <a:endParaRPr lang="en-US" altLang="zh-CN" i="1"/>
            </a:p>
          </p:txBody>
        </p:sp>
        <p:sp>
          <p:nvSpPr>
            <p:cNvPr id="88122" name="Line 1082"/>
            <p:cNvSpPr>
              <a:spLocks noChangeShapeType="1"/>
            </p:cNvSpPr>
            <p:nvPr/>
          </p:nvSpPr>
          <p:spPr bwMode="auto">
            <a:xfrm>
              <a:off x="539" y="595"/>
              <a:ext cx="19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3" name="Line 1083"/>
            <p:cNvSpPr>
              <a:spLocks noChangeShapeType="1"/>
            </p:cNvSpPr>
            <p:nvPr/>
          </p:nvSpPr>
          <p:spPr bwMode="auto">
            <a:xfrm flipH="1">
              <a:off x="539" y="595"/>
              <a:ext cx="0" cy="9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4" name="Line 1084"/>
            <p:cNvSpPr>
              <a:spLocks noChangeShapeType="1"/>
            </p:cNvSpPr>
            <p:nvPr/>
          </p:nvSpPr>
          <p:spPr bwMode="auto">
            <a:xfrm>
              <a:off x="539" y="1171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5" name="Line 1085"/>
            <p:cNvSpPr>
              <a:spLocks noChangeShapeType="1"/>
            </p:cNvSpPr>
            <p:nvPr/>
          </p:nvSpPr>
          <p:spPr bwMode="auto">
            <a:xfrm>
              <a:off x="2507" y="595"/>
              <a:ext cx="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6" name="Oval 1086"/>
            <p:cNvSpPr>
              <a:spLocks noChangeArrowheads="1"/>
            </p:cNvSpPr>
            <p:nvPr/>
          </p:nvSpPr>
          <p:spPr bwMode="auto">
            <a:xfrm>
              <a:off x="1283" y="403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7" name="Oval 1087"/>
            <p:cNvSpPr>
              <a:spLocks noChangeArrowheads="1"/>
            </p:cNvSpPr>
            <p:nvPr/>
          </p:nvSpPr>
          <p:spPr bwMode="auto">
            <a:xfrm>
              <a:off x="1277" y="1777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8" name="Oval 1088"/>
            <p:cNvSpPr>
              <a:spLocks noChangeArrowheads="1"/>
            </p:cNvSpPr>
            <p:nvPr/>
          </p:nvSpPr>
          <p:spPr bwMode="auto">
            <a:xfrm>
              <a:off x="347" y="1585"/>
              <a:ext cx="384" cy="384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29" name="Line 1089"/>
            <p:cNvSpPr>
              <a:spLocks noChangeShapeType="1"/>
            </p:cNvSpPr>
            <p:nvPr/>
          </p:nvSpPr>
          <p:spPr bwMode="auto">
            <a:xfrm>
              <a:off x="539" y="1975"/>
              <a:ext cx="0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0" name="Line 1090"/>
            <p:cNvSpPr>
              <a:spLocks noChangeShapeType="1"/>
            </p:cNvSpPr>
            <p:nvPr/>
          </p:nvSpPr>
          <p:spPr bwMode="auto">
            <a:xfrm flipH="1">
              <a:off x="1475" y="1603"/>
              <a:ext cx="0" cy="1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1" name="Line 1091"/>
            <p:cNvSpPr>
              <a:spLocks noChangeShapeType="1"/>
            </p:cNvSpPr>
            <p:nvPr/>
          </p:nvSpPr>
          <p:spPr bwMode="auto">
            <a:xfrm>
              <a:off x="1469" y="2173"/>
              <a:ext cx="0" cy="2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2" name="Line 1092"/>
            <p:cNvSpPr>
              <a:spLocks noChangeShapeType="1"/>
            </p:cNvSpPr>
            <p:nvPr/>
          </p:nvSpPr>
          <p:spPr bwMode="auto">
            <a:xfrm>
              <a:off x="2507" y="1219"/>
              <a:ext cx="0" cy="11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3" name="Line 1093"/>
            <p:cNvSpPr>
              <a:spLocks noChangeShapeType="1"/>
            </p:cNvSpPr>
            <p:nvPr/>
          </p:nvSpPr>
          <p:spPr bwMode="auto">
            <a:xfrm>
              <a:off x="545" y="2401"/>
              <a:ext cx="19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4" name="Rectangle 1094"/>
            <p:cNvSpPr>
              <a:spLocks noChangeArrowheads="1"/>
            </p:cNvSpPr>
            <p:nvPr/>
          </p:nvSpPr>
          <p:spPr bwMode="auto">
            <a:xfrm>
              <a:off x="2453" y="1663"/>
              <a:ext cx="102" cy="317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5" name="Line 1095"/>
            <p:cNvSpPr>
              <a:spLocks noChangeShapeType="1"/>
            </p:cNvSpPr>
            <p:nvPr/>
          </p:nvSpPr>
          <p:spPr bwMode="auto">
            <a:xfrm>
              <a:off x="539" y="1585"/>
              <a:ext cx="0" cy="39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6" name="Line 1096"/>
            <p:cNvSpPr>
              <a:spLocks noChangeShapeType="1"/>
            </p:cNvSpPr>
            <p:nvPr/>
          </p:nvSpPr>
          <p:spPr bwMode="auto">
            <a:xfrm>
              <a:off x="1277" y="1969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7" name="Line 1097"/>
            <p:cNvSpPr>
              <a:spLocks noChangeShapeType="1"/>
            </p:cNvSpPr>
            <p:nvPr/>
          </p:nvSpPr>
          <p:spPr bwMode="auto">
            <a:xfrm>
              <a:off x="1403" y="4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8" name="Line 1098"/>
            <p:cNvSpPr>
              <a:spLocks noChangeShapeType="1"/>
            </p:cNvSpPr>
            <p:nvPr/>
          </p:nvSpPr>
          <p:spPr bwMode="auto">
            <a:xfrm>
              <a:off x="1403" y="4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39" name="Line 1099"/>
            <p:cNvSpPr>
              <a:spLocks noChangeShapeType="1"/>
            </p:cNvSpPr>
            <p:nvPr/>
          </p:nvSpPr>
          <p:spPr bwMode="auto">
            <a:xfrm>
              <a:off x="1403" y="40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0" name="Line 1100"/>
            <p:cNvSpPr>
              <a:spLocks noChangeShapeType="1"/>
            </p:cNvSpPr>
            <p:nvPr/>
          </p:nvSpPr>
          <p:spPr bwMode="auto">
            <a:xfrm>
              <a:off x="1481" y="403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1" name="Text Box 1101"/>
            <p:cNvSpPr txBox="1">
              <a:spLocks noChangeArrowheads="1"/>
            </p:cNvSpPr>
            <p:nvPr/>
          </p:nvSpPr>
          <p:spPr bwMode="auto">
            <a:xfrm>
              <a:off x="874" y="1332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r>
                <a:rPr lang="en-US" altLang="zh-CN" baseline="-25000"/>
                <a:t>2</a:t>
              </a:r>
              <a:endParaRPr lang="en-US" altLang="zh-CN"/>
            </a:p>
          </p:txBody>
        </p:sp>
        <p:sp>
          <p:nvSpPr>
            <p:cNvPr id="88142" name="Text Box 1102"/>
            <p:cNvSpPr txBox="1">
              <a:spLocks noChangeArrowheads="1"/>
            </p:cNvSpPr>
            <p:nvPr/>
          </p:nvSpPr>
          <p:spPr bwMode="auto">
            <a:xfrm>
              <a:off x="2549" y="1675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R</a:t>
              </a:r>
              <a:r>
                <a:rPr lang="en-US" altLang="zh-CN" baseline="-25000"/>
                <a:t>5</a:t>
              </a:r>
              <a:endParaRPr lang="en-US" altLang="zh-CN"/>
            </a:p>
          </p:txBody>
        </p:sp>
        <p:sp>
          <p:nvSpPr>
            <p:cNvPr id="88143" name="Text Box 1103"/>
            <p:cNvSpPr txBox="1">
              <a:spLocks noChangeArrowheads="1"/>
            </p:cNvSpPr>
            <p:nvPr/>
          </p:nvSpPr>
          <p:spPr bwMode="auto">
            <a:xfrm>
              <a:off x="1708" y="1789"/>
              <a:ext cx="28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i</a:t>
              </a:r>
              <a:r>
                <a:rPr lang="en-US" altLang="zh-CN" baseline="-25000"/>
                <a:t>s3</a:t>
              </a:r>
              <a:endParaRPr lang="en-US" altLang="zh-CN" i="1"/>
            </a:p>
          </p:txBody>
        </p:sp>
        <p:sp>
          <p:nvSpPr>
            <p:cNvPr id="88144" name="Text Box 1104"/>
            <p:cNvSpPr txBox="1">
              <a:spLocks noChangeArrowheads="1"/>
            </p:cNvSpPr>
            <p:nvPr/>
          </p:nvSpPr>
          <p:spPr bwMode="auto">
            <a:xfrm>
              <a:off x="1565" y="1411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C</a:t>
              </a:r>
              <a:r>
                <a:rPr lang="en-US" altLang="zh-CN" baseline="-25000"/>
                <a:t>3</a:t>
              </a:r>
              <a:endParaRPr lang="en-US" altLang="zh-CN"/>
            </a:p>
          </p:txBody>
        </p:sp>
        <p:sp>
          <p:nvSpPr>
            <p:cNvPr id="88145" name="Text Box 1105"/>
            <p:cNvSpPr txBox="1">
              <a:spLocks noChangeArrowheads="1"/>
            </p:cNvSpPr>
            <p:nvPr/>
          </p:nvSpPr>
          <p:spPr bwMode="auto">
            <a:xfrm>
              <a:off x="24" y="1591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u</a:t>
              </a:r>
              <a:r>
                <a:rPr lang="en-US" altLang="zh-CN" baseline="-25000"/>
                <a:t>s1</a:t>
              </a:r>
              <a:endParaRPr lang="en-US" altLang="zh-CN" b="0"/>
            </a:p>
          </p:txBody>
        </p:sp>
        <p:sp>
          <p:nvSpPr>
            <p:cNvPr id="88146" name="Line 1106"/>
            <p:cNvSpPr>
              <a:spLocks noChangeShapeType="1"/>
            </p:cNvSpPr>
            <p:nvPr/>
          </p:nvSpPr>
          <p:spPr bwMode="auto">
            <a:xfrm>
              <a:off x="2219" y="11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7" name="Line 1107"/>
            <p:cNvSpPr>
              <a:spLocks noChangeShapeType="1"/>
            </p:cNvSpPr>
            <p:nvPr/>
          </p:nvSpPr>
          <p:spPr bwMode="auto">
            <a:xfrm>
              <a:off x="2219" y="1225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8" name="Line 1108"/>
            <p:cNvSpPr>
              <a:spLocks noChangeShapeType="1"/>
            </p:cNvSpPr>
            <p:nvPr/>
          </p:nvSpPr>
          <p:spPr bwMode="auto">
            <a:xfrm flipH="1">
              <a:off x="1071" y="1230"/>
              <a:ext cx="7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49" name="Line 1109"/>
            <p:cNvSpPr>
              <a:spLocks noChangeShapeType="1"/>
            </p:cNvSpPr>
            <p:nvPr/>
          </p:nvSpPr>
          <p:spPr bwMode="auto">
            <a:xfrm flipH="1" flipV="1">
              <a:off x="542" y="1224"/>
              <a:ext cx="435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50" name="Text Box 1110"/>
            <p:cNvSpPr txBox="1">
              <a:spLocks noChangeArrowheads="1"/>
            </p:cNvSpPr>
            <p:nvPr/>
          </p:nvSpPr>
          <p:spPr bwMode="auto">
            <a:xfrm>
              <a:off x="1864" y="1202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 i="1"/>
                <a:t>L</a:t>
              </a:r>
              <a:r>
                <a:rPr lang="en-US" altLang="zh-CN" baseline="-25000"/>
                <a:t>4</a:t>
              </a:r>
              <a:endParaRPr lang="en-US" altLang="zh-CN"/>
            </a:p>
          </p:txBody>
        </p:sp>
        <p:sp>
          <p:nvSpPr>
            <p:cNvPr id="88151" name="Line 1111"/>
            <p:cNvSpPr>
              <a:spLocks noChangeShapeType="1"/>
            </p:cNvSpPr>
            <p:nvPr/>
          </p:nvSpPr>
          <p:spPr bwMode="auto">
            <a:xfrm>
              <a:off x="1473" y="1230"/>
              <a:ext cx="0" cy="2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152" name="Line 1112"/>
            <p:cNvSpPr>
              <a:spLocks noChangeShapeType="1"/>
            </p:cNvSpPr>
            <p:nvPr/>
          </p:nvSpPr>
          <p:spPr bwMode="auto">
            <a:xfrm flipV="1">
              <a:off x="1217" y="336"/>
              <a:ext cx="4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8153" name="Line 1113"/>
            <p:cNvSpPr>
              <a:spLocks noChangeShapeType="1"/>
            </p:cNvSpPr>
            <p:nvPr/>
          </p:nvSpPr>
          <p:spPr bwMode="auto">
            <a:xfrm flipH="1" flipV="1">
              <a:off x="1709" y="1765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88154" name="Group 1114"/>
            <p:cNvGrpSpPr>
              <a:grpSpLocks/>
            </p:cNvGrpSpPr>
            <p:nvPr/>
          </p:nvGrpSpPr>
          <p:grpSpPr bwMode="auto">
            <a:xfrm>
              <a:off x="1831" y="1182"/>
              <a:ext cx="384" cy="48"/>
              <a:chOff x="666" y="1872"/>
              <a:chExt cx="489" cy="60"/>
            </a:xfrm>
          </p:grpSpPr>
          <p:sp>
            <p:nvSpPr>
              <p:cNvPr id="88155" name="Freeform 1115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8156" name="Freeform 1116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8157" name="Freeform 1117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88158" name="Freeform 1118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88159" name="Group 1119"/>
            <p:cNvGrpSpPr>
              <a:grpSpLocks/>
            </p:cNvGrpSpPr>
            <p:nvPr/>
          </p:nvGrpSpPr>
          <p:grpSpPr bwMode="auto">
            <a:xfrm>
              <a:off x="972" y="1099"/>
              <a:ext cx="90" cy="270"/>
              <a:chOff x="1039" y="811"/>
              <a:chExt cx="90" cy="270"/>
            </a:xfrm>
          </p:grpSpPr>
          <p:sp>
            <p:nvSpPr>
              <p:cNvPr id="88160" name="Line 1120"/>
              <p:cNvSpPr>
                <a:spLocks noChangeShapeType="1"/>
              </p:cNvSpPr>
              <p:nvPr/>
            </p:nvSpPr>
            <p:spPr bwMode="auto">
              <a:xfrm>
                <a:off x="112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161" name="Line 1121"/>
              <p:cNvSpPr>
                <a:spLocks noChangeShapeType="1"/>
              </p:cNvSpPr>
              <p:nvPr/>
            </p:nvSpPr>
            <p:spPr bwMode="auto">
              <a:xfrm>
                <a:off x="103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88162" name="Group 1122"/>
            <p:cNvGrpSpPr>
              <a:grpSpLocks/>
            </p:cNvGrpSpPr>
            <p:nvPr/>
          </p:nvGrpSpPr>
          <p:grpSpPr bwMode="auto">
            <a:xfrm rot="5400000">
              <a:off x="1428" y="1417"/>
              <a:ext cx="90" cy="270"/>
              <a:chOff x="1039" y="811"/>
              <a:chExt cx="90" cy="270"/>
            </a:xfrm>
          </p:grpSpPr>
          <p:sp>
            <p:nvSpPr>
              <p:cNvPr id="88163" name="Line 1123"/>
              <p:cNvSpPr>
                <a:spLocks noChangeShapeType="1"/>
              </p:cNvSpPr>
              <p:nvPr/>
            </p:nvSpPr>
            <p:spPr bwMode="auto">
              <a:xfrm>
                <a:off x="112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8164" name="Line 1124"/>
              <p:cNvSpPr>
                <a:spLocks noChangeShapeType="1"/>
              </p:cNvSpPr>
              <p:nvPr/>
            </p:nvSpPr>
            <p:spPr bwMode="auto">
              <a:xfrm>
                <a:off x="1039" y="811"/>
                <a:ext cx="0" cy="27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88165" name="Text Box 1125"/>
            <p:cNvSpPr txBox="1">
              <a:spLocks noChangeArrowheads="1"/>
            </p:cNvSpPr>
            <p:nvPr/>
          </p:nvSpPr>
          <p:spPr bwMode="auto">
            <a:xfrm>
              <a:off x="331" y="131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88166" name="Text Box 1126"/>
            <p:cNvSpPr txBox="1">
              <a:spLocks noChangeArrowheads="1"/>
            </p:cNvSpPr>
            <p:nvPr/>
          </p:nvSpPr>
          <p:spPr bwMode="auto">
            <a:xfrm>
              <a:off x="322" y="1983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grpSp>
        <p:nvGrpSpPr>
          <p:cNvPr id="88171" name="Group 1131"/>
          <p:cNvGrpSpPr>
            <a:grpSpLocks/>
          </p:cNvGrpSpPr>
          <p:nvPr/>
        </p:nvGrpSpPr>
        <p:grpSpPr bwMode="auto">
          <a:xfrm>
            <a:off x="5062538" y="3505200"/>
            <a:ext cx="552450" cy="671513"/>
            <a:chOff x="567" y="2820"/>
            <a:chExt cx="339" cy="315"/>
          </a:xfrm>
        </p:grpSpPr>
        <p:sp>
          <p:nvSpPr>
            <p:cNvPr id="88167" name="Line 1127"/>
            <p:cNvSpPr>
              <a:spLocks noChangeShapeType="1"/>
            </p:cNvSpPr>
            <p:nvPr/>
          </p:nvSpPr>
          <p:spPr bwMode="auto">
            <a:xfrm>
              <a:off x="732" y="2820"/>
              <a:ext cx="0" cy="19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8168" name="Line 1128"/>
            <p:cNvSpPr>
              <a:spLocks noChangeShapeType="1"/>
            </p:cNvSpPr>
            <p:nvPr/>
          </p:nvSpPr>
          <p:spPr bwMode="auto">
            <a:xfrm>
              <a:off x="567" y="3009"/>
              <a:ext cx="339" cy="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8169" name="Line 1129"/>
            <p:cNvSpPr>
              <a:spLocks noChangeShapeType="1"/>
            </p:cNvSpPr>
            <p:nvPr/>
          </p:nvSpPr>
          <p:spPr bwMode="auto">
            <a:xfrm>
              <a:off x="639" y="3075"/>
              <a:ext cx="18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8170" name="Line 1130"/>
            <p:cNvSpPr>
              <a:spLocks noChangeShapeType="1"/>
            </p:cNvSpPr>
            <p:nvPr/>
          </p:nvSpPr>
          <p:spPr bwMode="auto">
            <a:xfrm>
              <a:off x="681" y="3135"/>
              <a:ext cx="10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88172" name="Object 1132"/>
          <p:cNvGraphicFramePr>
            <a:graphicFrameLocks noChangeAspect="1"/>
          </p:cNvGraphicFramePr>
          <p:nvPr/>
        </p:nvGraphicFramePr>
        <p:xfrm>
          <a:off x="3429000" y="1092200"/>
          <a:ext cx="4572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6" name="公式" r:id="rId3" imgW="228600" imgH="317160" progId="Equation.3">
                  <p:embed/>
                </p:oleObj>
              </mc:Choice>
              <mc:Fallback>
                <p:oleObj name="公式" r:id="rId3" imgW="228600" imgH="317160" progId="Equation.3">
                  <p:embed/>
                  <p:pic>
                    <p:nvPicPr>
                      <p:cNvPr id="0" name="Object 1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092200"/>
                        <a:ext cx="45720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73" name="Object 1133"/>
          <p:cNvGraphicFramePr>
            <a:graphicFrameLocks noChangeAspect="1"/>
          </p:cNvGraphicFramePr>
          <p:nvPr/>
        </p:nvGraphicFramePr>
        <p:xfrm>
          <a:off x="5153025" y="1035050"/>
          <a:ext cx="45720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7" name="公式" r:id="rId5" imgW="228600" imgH="317160" progId="Equation.3">
                  <p:embed/>
                </p:oleObj>
              </mc:Choice>
              <mc:Fallback>
                <p:oleObj name="公式" r:id="rId5" imgW="228600" imgH="317160" progId="Equation.3">
                  <p:embed/>
                  <p:pic>
                    <p:nvPicPr>
                      <p:cNvPr id="0" name="Object 1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3025" y="1035050"/>
                        <a:ext cx="45720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74" name="Object 1134"/>
          <p:cNvGraphicFramePr>
            <a:graphicFrameLocks noChangeAspect="1"/>
          </p:cNvGraphicFramePr>
          <p:nvPr/>
        </p:nvGraphicFramePr>
        <p:xfrm>
          <a:off x="7018338" y="1077913"/>
          <a:ext cx="457200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8" name="公式" r:id="rId7" imgW="228600" imgH="330120" progId="Equation.3">
                  <p:embed/>
                </p:oleObj>
              </mc:Choice>
              <mc:Fallback>
                <p:oleObj name="公式" r:id="rId7" imgW="228600" imgH="330120" progId="Equation.3">
                  <p:embed/>
                  <p:pic>
                    <p:nvPicPr>
                      <p:cNvPr id="0" name="Object 1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8338" y="1077913"/>
                        <a:ext cx="457200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178" name="AutoShape 1138"/>
          <p:cNvSpPr>
            <a:spLocks/>
          </p:cNvSpPr>
          <p:nvPr/>
        </p:nvSpPr>
        <p:spPr bwMode="auto">
          <a:xfrm>
            <a:off x="285750" y="3429000"/>
            <a:ext cx="195263" cy="2863850"/>
          </a:xfrm>
          <a:prstGeom prst="leftBrace">
            <a:avLst>
              <a:gd name="adj1" fmla="val 122222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graphicFrame>
        <p:nvGraphicFramePr>
          <p:cNvPr id="88180" name="Object 1140"/>
          <p:cNvGraphicFramePr>
            <a:graphicFrameLocks noChangeAspect="1"/>
          </p:cNvGraphicFramePr>
          <p:nvPr/>
        </p:nvGraphicFramePr>
        <p:xfrm>
          <a:off x="766763" y="3036888"/>
          <a:ext cx="1673225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49" name="公式" r:id="rId9" imgW="622080" imgH="330120" progId="Equation.3">
                  <p:embed/>
                </p:oleObj>
              </mc:Choice>
              <mc:Fallback>
                <p:oleObj name="公式" r:id="rId9" imgW="622080" imgH="330120" progId="Equation.3">
                  <p:embed/>
                  <p:pic>
                    <p:nvPicPr>
                      <p:cNvPr id="0" name="Object 11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3036888"/>
                        <a:ext cx="1673225" cy="89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81" name="Object 1141"/>
          <p:cNvGraphicFramePr>
            <a:graphicFrameLocks noChangeAspect="1"/>
          </p:cNvGraphicFramePr>
          <p:nvPr/>
        </p:nvGraphicFramePr>
        <p:xfrm>
          <a:off x="552450" y="5391150"/>
          <a:ext cx="5959475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0" name="公式" r:id="rId11" imgW="2209680" imgH="444240" progId="Equation.3">
                  <p:embed/>
                </p:oleObj>
              </mc:Choice>
              <mc:Fallback>
                <p:oleObj name="公式" r:id="rId11" imgW="2209680" imgH="444240" progId="Equation.3">
                  <p:embed/>
                  <p:pic>
                    <p:nvPicPr>
                      <p:cNvPr id="0" name="Object 1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" y="5391150"/>
                        <a:ext cx="5959475" cy="119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82" name="Object 1142"/>
          <p:cNvGraphicFramePr>
            <a:graphicFrameLocks noChangeAspect="1"/>
          </p:cNvGraphicFramePr>
          <p:nvPr/>
        </p:nvGraphicFramePr>
        <p:xfrm>
          <a:off x="895350" y="4267200"/>
          <a:ext cx="7602538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251" name="公式" r:id="rId13" imgW="2819160" imgH="444240" progId="Equation.3">
                  <p:embed/>
                </p:oleObj>
              </mc:Choice>
              <mc:Fallback>
                <p:oleObj name="公式" r:id="rId13" imgW="2819160" imgH="444240" progId="Equation.3">
                  <p:embed/>
                  <p:pic>
                    <p:nvPicPr>
                      <p:cNvPr id="0" name="Object 1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4267200"/>
                        <a:ext cx="7602538" cy="119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25" name="Text Box 61"/>
          <p:cNvSpPr txBox="1">
            <a:spLocks noChangeArrowheads="1"/>
          </p:cNvSpPr>
          <p:nvPr/>
        </p:nvSpPr>
        <p:spPr bwMode="auto">
          <a:xfrm>
            <a:off x="304800" y="2563813"/>
            <a:ext cx="77343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zh-CN" altLang="en-US"/>
              <a:t>已知：已知电流表读数为</a:t>
            </a:r>
            <a:r>
              <a:rPr lang="en-US" altLang="zh-CN"/>
              <a:t>1.5A(</a:t>
            </a:r>
            <a:r>
              <a:rPr lang="zh-CN" altLang="en-US"/>
              <a:t>有效值</a:t>
            </a:r>
            <a:r>
              <a:rPr lang="en-US" altLang="zh-CN"/>
              <a:t>)</a:t>
            </a:r>
            <a:r>
              <a:rPr lang="zh-CN" altLang="en-US"/>
              <a:t>。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/>
              <a:t>求：</a:t>
            </a:r>
            <a:r>
              <a:rPr lang="en-US" altLang="zh-CN"/>
              <a:t>(1)</a:t>
            </a:r>
            <a:r>
              <a:rPr lang="en-US" altLang="zh-CN" i="1"/>
              <a:t>U</a:t>
            </a:r>
            <a:r>
              <a:rPr lang="en-US" altLang="zh-CN" baseline="-25000"/>
              <a:t>S</a:t>
            </a:r>
            <a:r>
              <a:rPr lang="en-US" altLang="zh-CN"/>
              <a:t>=?   (2)</a:t>
            </a:r>
            <a:r>
              <a:rPr lang="zh-CN" altLang="en-US"/>
              <a:t>电路吸收的有功功率</a:t>
            </a:r>
            <a:r>
              <a:rPr lang="en-US" altLang="zh-CN" i="1"/>
              <a:t>P</a:t>
            </a:r>
            <a:r>
              <a:rPr lang="zh-CN" altLang="en-US"/>
              <a:t>和无功功率</a:t>
            </a:r>
            <a:r>
              <a:rPr lang="en-US" altLang="zh-CN" i="1"/>
              <a:t>Q .</a:t>
            </a:r>
            <a:endParaRPr lang="en-US" altLang="zh-CN" b="0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14300" y="192088"/>
            <a:ext cx="83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zh-CN" altLang="en-US"/>
              <a:t>四、</a:t>
            </a:r>
            <a:endParaRPr lang="zh-CN" altLang="en-US" b="0"/>
          </a:p>
        </p:txBody>
      </p:sp>
      <p:sp>
        <p:nvSpPr>
          <p:cNvPr id="36963" name="Text Box 99"/>
          <p:cNvSpPr txBox="1">
            <a:spLocks noChangeArrowheads="1"/>
          </p:cNvSpPr>
          <p:nvPr/>
        </p:nvSpPr>
        <p:spPr bwMode="auto">
          <a:xfrm>
            <a:off x="285750" y="3505200"/>
            <a:ext cx="800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r>
              <a:rPr lang="zh-CN" altLang="en-US">
                <a:solidFill>
                  <a:srgbClr val="FF0000"/>
                </a:solidFill>
              </a:rPr>
              <a:t>解：</a:t>
            </a:r>
            <a:endParaRPr lang="zh-CN" altLang="en-US"/>
          </a:p>
        </p:txBody>
      </p:sp>
      <p:graphicFrame>
        <p:nvGraphicFramePr>
          <p:cNvPr id="36965" name="Object 101"/>
          <p:cNvGraphicFramePr>
            <a:graphicFrameLocks noChangeAspect="1"/>
          </p:cNvGraphicFramePr>
          <p:nvPr/>
        </p:nvGraphicFramePr>
        <p:xfrm>
          <a:off x="1030288" y="3541713"/>
          <a:ext cx="24606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7" name="公式" r:id="rId3" imgW="1231560" imgH="228600" progId="Equation.3">
                  <p:embed/>
                </p:oleObj>
              </mc:Choice>
              <mc:Fallback>
                <p:oleObj name="公式" r:id="rId3" imgW="1231560" imgH="228600" progId="Equation.3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0288" y="3541713"/>
                        <a:ext cx="24606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7" name="Object 103"/>
          <p:cNvGraphicFramePr>
            <a:graphicFrameLocks noChangeAspect="1"/>
          </p:cNvGraphicFramePr>
          <p:nvPr/>
        </p:nvGraphicFramePr>
        <p:xfrm>
          <a:off x="869950" y="4189413"/>
          <a:ext cx="41386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8" name="公式" r:id="rId5" imgW="2070000" imgH="228600" progId="Equation.3">
                  <p:embed/>
                </p:oleObj>
              </mc:Choice>
              <mc:Fallback>
                <p:oleObj name="公式" r:id="rId5" imgW="2070000" imgH="228600" progId="Equation.3">
                  <p:embed/>
                  <p:pic>
                    <p:nvPicPr>
                      <p:cNvPr id="0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950" y="4189413"/>
                        <a:ext cx="413861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8" name="Object 104"/>
          <p:cNvGraphicFramePr>
            <a:graphicFrameLocks noChangeAspect="1"/>
          </p:cNvGraphicFramePr>
          <p:nvPr/>
        </p:nvGraphicFramePr>
        <p:xfrm>
          <a:off x="5422900" y="3778250"/>
          <a:ext cx="34544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9" name="公式" r:id="rId7" imgW="1726920" imgH="444240" progId="Equation.3">
                  <p:embed/>
                </p:oleObj>
              </mc:Choice>
              <mc:Fallback>
                <p:oleObj name="公式" r:id="rId7" imgW="1726920" imgH="444240" progId="Equation.3">
                  <p:embed/>
                  <p:pic>
                    <p:nvPicPr>
                      <p:cNvPr id="0" name="Object 1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3778250"/>
                        <a:ext cx="34544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9" name="Object 105"/>
          <p:cNvGraphicFramePr>
            <a:graphicFrameLocks noChangeAspect="1"/>
          </p:cNvGraphicFramePr>
          <p:nvPr/>
        </p:nvGraphicFramePr>
        <p:xfrm>
          <a:off x="819150" y="4718050"/>
          <a:ext cx="475773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0" name="公式" r:id="rId9" imgW="2361960" imgH="241200" progId="Equation.3">
                  <p:embed/>
                </p:oleObj>
              </mc:Choice>
              <mc:Fallback>
                <p:oleObj name="公式" r:id="rId9" imgW="2361960" imgH="241200" progId="Equation.3">
                  <p:embed/>
                  <p:pic>
                    <p:nvPicPr>
                      <p:cNvPr id="0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9150" y="4718050"/>
                        <a:ext cx="475773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71" name="Object 107"/>
          <p:cNvGraphicFramePr>
            <a:graphicFrameLocks noChangeAspect="1"/>
          </p:cNvGraphicFramePr>
          <p:nvPr/>
        </p:nvGraphicFramePr>
        <p:xfrm>
          <a:off x="844550" y="5427663"/>
          <a:ext cx="75215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1" name="公式" r:id="rId11" imgW="3759120" imgH="228600" progId="Equation.3">
                  <p:embed/>
                </p:oleObj>
              </mc:Choice>
              <mc:Fallback>
                <p:oleObj name="公式" r:id="rId11" imgW="3759120" imgH="228600" progId="Equation.3">
                  <p:embed/>
                  <p:pic>
                    <p:nvPicPr>
                      <p:cNvPr id="0" name="Object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" y="5427663"/>
                        <a:ext cx="752157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73" name="Object 109"/>
          <p:cNvGraphicFramePr>
            <a:graphicFrameLocks noChangeAspect="1"/>
          </p:cNvGraphicFramePr>
          <p:nvPr/>
        </p:nvGraphicFramePr>
        <p:xfrm>
          <a:off x="900113" y="5975350"/>
          <a:ext cx="8186737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2" name="公式" r:id="rId13" imgW="4063680" imgH="241200" progId="Equation.3">
                  <p:embed/>
                </p:oleObj>
              </mc:Choice>
              <mc:Fallback>
                <p:oleObj name="公式" r:id="rId13" imgW="4063680" imgH="24120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975350"/>
                        <a:ext cx="8186737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021" name="Group 157"/>
          <p:cNvGrpSpPr>
            <a:grpSpLocks/>
          </p:cNvGrpSpPr>
          <p:nvPr/>
        </p:nvGrpSpPr>
        <p:grpSpPr bwMode="auto">
          <a:xfrm>
            <a:off x="976313" y="36513"/>
            <a:ext cx="6416675" cy="2417762"/>
            <a:chOff x="615" y="23"/>
            <a:chExt cx="4042" cy="1523"/>
          </a:xfrm>
        </p:grpSpPr>
        <p:sp>
          <p:nvSpPr>
            <p:cNvPr id="36869" name="Rectangle 5"/>
            <p:cNvSpPr>
              <a:spLocks noChangeArrowheads="1"/>
            </p:cNvSpPr>
            <p:nvPr/>
          </p:nvSpPr>
          <p:spPr bwMode="auto">
            <a:xfrm>
              <a:off x="1422" y="566"/>
              <a:ext cx="317" cy="11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0" name="Rectangle 6"/>
            <p:cNvSpPr>
              <a:spLocks noChangeArrowheads="1"/>
            </p:cNvSpPr>
            <p:nvPr/>
          </p:nvSpPr>
          <p:spPr bwMode="auto">
            <a:xfrm>
              <a:off x="2758" y="286"/>
              <a:ext cx="317" cy="11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1" name="Line 7"/>
            <p:cNvSpPr>
              <a:spLocks noChangeShapeType="1"/>
            </p:cNvSpPr>
            <p:nvPr/>
          </p:nvSpPr>
          <p:spPr bwMode="auto">
            <a:xfrm flipV="1">
              <a:off x="1055" y="622"/>
              <a:ext cx="36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2" name="Line 8"/>
            <p:cNvSpPr>
              <a:spLocks noChangeShapeType="1"/>
            </p:cNvSpPr>
            <p:nvPr/>
          </p:nvSpPr>
          <p:spPr bwMode="auto">
            <a:xfrm>
              <a:off x="1746" y="621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3" name="Line 9"/>
            <p:cNvSpPr>
              <a:spLocks noChangeShapeType="1"/>
            </p:cNvSpPr>
            <p:nvPr/>
          </p:nvSpPr>
          <p:spPr bwMode="auto">
            <a:xfrm>
              <a:off x="2284" y="615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4" name="Line 10"/>
            <p:cNvSpPr>
              <a:spLocks noChangeShapeType="1"/>
            </p:cNvSpPr>
            <p:nvPr/>
          </p:nvSpPr>
          <p:spPr bwMode="auto">
            <a:xfrm>
              <a:off x="2485" y="351"/>
              <a:ext cx="0" cy="5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5" name="Line 11"/>
            <p:cNvSpPr>
              <a:spLocks noChangeShapeType="1"/>
            </p:cNvSpPr>
            <p:nvPr/>
          </p:nvSpPr>
          <p:spPr bwMode="auto">
            <a:xfrm>
              <a:off x="2485" y="339"/>
              <a:ext cx="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7" name="Oval 13"/>
            <p:cNvSpPr>
              <a:spLocks noChangeArrowheads="1"/>
            </p:cNvSpPr>
            <p:nvPr/>
          </p:nvSpPr>
          <p:spPr bwMode="auto">
            <a:xfrm>
              <a:off x="3273" y="169"/>
              <a:ext cx="344" cy="344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9" name="Line 15"/>
            <p:cNvSpPr>
              <a:spLocks noChangeShapeType="1"/>
            </p:cNvSpPr>
            <p:nvPr/>
          </p:nvSpPr>
          <p:spPr bwMode="auto">
            <a:xfrm>
              <a:off x="2485" y="895"/>
              <a:ext cx="7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3" name="Line 19"/>
            <p:cNvSpPr>
              <a:spLocks noChangeShapeType="1"/>
            </p:cNvSpPr>
            <p:nvPr/>
          </p:nvSpPr>
          <p:spPr bwMode="auto">
            <a:xfrm>
              <a:off x="3296" y="889"/>
              <a:ext cx="62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4" name="Line 20"/>
            <p:cNvSpPr>
              <a:spLocks noChangeShapeType="1"/>
            </p:cNvSpPr>
            <p:nvPr/>
          </p:nvSpPr>
          <p:spPr bwMode="auto">
            <a:xfrm>
              <a:off x="3912" y="341"/>
              <a:ext cx="0" cy="5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5" name="Line 21"/>
            <p:cNvSpPr>
              <a:spLocks noChangeShapeType="1"/>
            </p:cNvSpPr>
            <p:nvPr/>
          </p:nvSpPr>
          <p:spPr bwMode="auto">
            <a:xfrm>
              <a:off x="3906" y="614"/>
              <a:ext cx="3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6" name="Line 22"/>
            <p:cNvSpPr>
              <a:spLocks noChangeShapeType="1"/>
            </p:cNvSpPr>
            <p:nvPr/>
          </p:nvSpPr>
          <p:spPr bwMode="auto">
            <a:xfrm>
              <a:off x="1054" y="622"/>
              <a:ext cx="0" cy="91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87" name="Line 23"/>
            <p:cNvSpPr>
              <a:spLocks noChangeShapeType="1"/>
            </p:cNvSpPr>
            <p:nvPr/>
          </p:nvSpPr>
          <p:spPr bwMode="auto">
            <a:xfrm>
              <a:off x="4213" y="608"/>
              <a:ext cx="0" cy="4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0" name="Line 26"/>
            <p:cNvSpPr>
              <a:spLocks noChangeShapeType="1"/>
            </p:cNvSpPr>
            <p:nvPr/>
          </p:nvSpPr>
          <p:spPr bwMode="auto">
            <a:xfrm>
              <a:off x="1048" y="1534"/>
              <a:ext cx="317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1" name="Line 27"/>
            <p:cNvSpPr>
              <a:spLocks noChangeShapeType="1"/>
            </p:cNvSpPr>
            <p:nvPr/>
          </p:nvSpPr>
          <p:spPr bwMode="auto">
            <a:xfrm>
              <a:off x="4213" y="1184"/>
              <a:ext cx="0" cy="3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2" name="Oval 28"/>
            <p:cNvSpPr>
              <a:spLocks noChangeArrowheads="1"/>
            </p:cNvSpPr>
            <p:nvPr/>
          </p:nvSpPr>
          <p:spPr bwMode="auto">
            <a:xfrm>
              <a:off x="884" y="868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3" name="Line 29"/>
            <p:cNvSpPr>
              <a:spLocks noChangeShapeType="1"/>
            </p:cNvSpPr>
            <p:nvPr/>
          </p:nvSpPr>
          <p:spPr bwMode="auto">
            <a:xfrm>
              <a:off x="2480" y="340"/>
              <a:ext cx="27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4" name="Line 30"/>
            <p:cNvSpPr>
              <a:spLocks noChangeShapeType="1"/>
            </p:cNvSpPr>
            <p:nvPr/>
          </p:nvSpPr>
          <p:spPr bwMode="auto">
            <a:xfrm flipV="1">
              <a:off x="3087" y="335"/>
              <a:ext cx="19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5" name="Line 31"/>
            <p:cNvSpPr>
              <a:spLocks noChangeShapeType="1"/>
            </p:cNvSpPr>
            <p:nvPr/>
          </p:nvSpPr>
          <p:spPr bwMode="auto">
            <a:xfrm>
              <a:off x="3630" y="341"/>
              <a:ext cx="2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7" name="Line 33"/>
            <p:cNvSpPr>
              <a:spLocks noChangeShapeType="1"/>
            </p:cNvSpPr>
            <p:nvPr/>
          </p:nvSpPr>
          <p:spPr bwMode="auto">
            <a:xfrm>
              <a:off x="1055" y="873"/>
              <a:ext cx="0" cy="3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98" name="Text Box 34"/>
            <p:cNvSpPr txBox="1">
              <a:spLocks noChangeArrowheads="1"/>
            </p:cNvSpPr>
            <p:nvPr/>
          </p:nvSpPr>
          <p:spPr bwMode="auto">
            <a:xfrm>
              <a:off x="3312" y="18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A</a:t>
              </a:r>
            </a:p>
          </p:txBody>
        </p:sp>
        <p:sp>
          <p:nvSpPr>
            <p:cNvPr id="36899" name="Line 35"/>
            <p:cNvSpPr>
              <a:spLocks noChangeShapeType="1"/>
            </p:cNvSpPr>
            <p:nvPr/>
          </p:nvSpPr>
          <p:spPr bwMode="auto">
            <a:xfrm>
              <a:off x="2456" y="230"/>
              <a:ext cx="3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900" name="Line 36"/>
            <p:cNvSpPr>
              <a:spLocks noChangeShapeType="1"/>
            </p:cNvSpPr>
            <p:nvPr/>
          </p:nvSpPr>
          <p:spPr bwMode="auto">
            <a:xfrm>
              <a:off x="1048" y="550"/>
              <a:ext cx="2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929" name="Oval 65"/>
            <p:cNvSpPr>
              <a:spLocks noChangeArrowheads="1"/>
            </p:cNvSpPr>
            <p:nvPr/>
          </p:nvSpPr>
          <p:spPr bwMode="auto">
            <a:xfrm>
              <a:off x="2453" y="587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930" name="Oval 66"/>
            <p:cNvSpPr>
              <a:spLocks noChangeArrowheads="1"/>
            </p:cNvSpPr>
            <p:nvPr/>
          </p:nvSpPr>
          <p:spPr bwMode="auto">
            <a:xfrm>
              <a:off x="3880" y="58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36947" name="Object 83"/>
            <p:cNvGraphicFramePr>
              <a:graphicFrameLocks noChangeAspect="1"/>
            </p:cNvGraphicFramePr>
            <p:nvPr/>
          </p:nvGraphicFramePr>
          <p:xfrm>
            <a:off x="1384" y="344"/>
            <a:ext cx="372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3" name="公式" r:id="rId15" imgW="291960" imgH="164880" progId="Equation.3">
                    <p:embed/>
                  </p:oleObj>
                </mc:Choice>
                <mc:Fallback>
                  <p:oleObj name="公式" r:id="rId15" imgW="291960" imgH="164880" progId="Equation.3">
                    <p:embed/>
                    <p:pic>
                      <p:nvPicPr>
                        <p:cNvPr id="0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4" y="344"/>
                          <a:ext cx="372" cy="2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955" name="Object 91"/>
            <p:cNvGraphicFramePr>
              <a:graphicFrameLocks noChangeAspect="1"/>
            </p:cNvGraphicFramePr>
            <p:nvPr/>
          </p:nvGraphicFramePr>
          <p:xfrm>
            <a:off x="1858" y="332"/>
            <a:ext cx="422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4" name="公式" r:id="rId17" imgW="330120" imgH="203040" progId="Equation.3">
                    <p:embed/>
                  </p:oleObj>
                </mc:Choice>
                <mc:Fallback>
                  <p:oleObj name="公式" r:id="rId17" imgW="330120" imgH="203040" progId="Equation.3">
                    <p:embed/>
                    <p:pic>
                      <p:nvPicPr>
                        <p:cNvPr id="0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" y="332"/>
                          <a:ext cx="422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956" name="Object 92"/>
            <p:cNvGraphicFramePr>
              <a:graphicFrameLocks noChangeAspect="1"/>
            </p:cNvGraphicFramePr>
            <p:nvPr/>
          </p:nvGraphicFramePr>
          <p:xfrm>
            <a:off x="2761" y="78"/>
            <a:ext cx="358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5" name="公式" r:id="rId19" imgW="279360" imgH="177480" progId="Equation.3">
                    <p:embed/>
                  </p:oleObj>
                </mc:Choice>
                <mc:Fallback>
                  <p:oleObj name="公式" r:id="rId19" imgW="279360" imgH="177480" progId="Equation.3">
                    <p:embed/>
                    <p:pic>
                      <p:nvPicPr>
                        <p:cNvPr id="0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1" y="78"/>
                          <a:ext cx="358" cy="2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960" name="Object 96"/>
            <p:cNvGraphicFramePr>
              <a:graphicFrameLocks noChangeAspect="1"/>
            </p:cNvGraphicFramePr>
            <p:nvPr/>
          </p:nvGraphicFramePr>
          <p:xfrm>
            <a:off x="3282" y="608"/>
            <a:ext cx="5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6" name="公式" r:id="rId21" imgW="457200" imgH="203040" progId="Equation.3">
                    <p:embed/>
                  </p:oleObj>
                </mc:Choice>
                <mc:Fallback>
                  <p:oleObj name="公式" r:id="rId21" imgW="457200" imgH="20304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2" y="608"/>
                          <a:ext cx="5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961" name="Object 97"/>
            <p:cNvGraphicFramePr>
              <a:graphicFrameLocks noChangeAspect="1"/>
            </p:cNvGraphicFramePr>
            <p:nvPr/>
          </p:nvGraphicFramePr>
          <p:xfrm>
            <a:off x="3516" y="1076"/>
            <a:ext cx="5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7" name="公式" r:id="rId23" imgW="457200" imgH="203040" progId="Equation.3">
                    <p:embed/>
                  </p:oleObj>
                </mc:Choice>
                <mc:Fallback>
                  <p:oleObj name="公式" r:id="rId23" imgW="457200" imgH="20304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6" y="1076"/>
                          <a:ext cx="5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6985" name="Group 121"/>
            <p:cNvGrpSpPr>
              <a:grpSpLocks/>
            </p:cNvGrpSpPr>
            <p:nvPr/>
          </p:nvGrpSpPr>
          <p:grpSpPr bwMode="auto">
            <a:xfrm>
              <a:off x="1898" y="582"/>
              <a:ext cx="384" cy="48"/>
              <a:chOff x="666" y="1872"/>
              <a:chExt cx="489" cy="60"/>
            </a:xfrm>
          </p:grpSpPr>
          <p:sp>
            <p:nvSpPr>
              <p:cNvPr id="36986" name="Freeform 122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6987" name="Freeform 123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6988" name="Freeform 124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36989" name="Freeform 125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6992" name="Text Box 128"/>
            <p:cNvSpPr txBox="1">
              <a:spLocks noChangeArrowheads="1"/>
            </p:cNvSpPr>
            <p:nvPr/>
          </p:nvSpPr>
          <p:spPr bwMode="auto">
            <a:xfrm>
              <a:off x="842" y="62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6993" name="Text Box 129"/>
            <p:cNvSpPr txBox="1">
              <a:spLocks noChangeArrowheads="1"/>
            </p:cNvSpPr>
            <p:nvPr/>
          </p:nvSpPr>
          <p:spPr bwMode="auto">
            <a:xfrm>
              <a:off x="842" y="117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36996" name="Object 132"/>
            <p:cNvGraphicFramePr>
              <a:graphicFrameLocks noChangeAspect="1"/>
            </p:cNvGraphicFramePr>
            <p:nvPr/>
          </p:nvGraphicFramePr>
          <p:xfrm>
            <a:off x="615" y="807"/>
            <a:ext cx="299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8" name="公式" r:id="rId25" imgW="241200" imgH="317160" progId="Equation.3">
                    <p:embed/>
                  </p:oleObj>
                </mc:Choice>
                <mc:Fallback>
                  <p:oleObj name="公式" r:id="rId25" imgW="241200" imgH="317160" progId="Equation.3">
                    <p:embed/>
                    <p:pic>
                      <p:nvPicPr>
                        <p:cNvPr id="0" name="Object 1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" y="807"/>
                          <a:ext cx="299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02" name="Object 138"/>
            <p:cNvGraphicFramePr>
              <a:graphicFrameLocks noChangeAspect="1"/>
            </p:cNvGraphicFramePr>
            <p:nvPr/>
          </p:nvGraphicFramePr>
          <p:xfrm>
            <a:off x="1081" y="194"/>
            <a:ext cx="157" cy="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59" name="公式" r:id="rId27" imgW="126720" imgH="266400" progId="Equation.3">
                    <p:embed/>
                  </p:oleObj>
                </mc:Choice>
                <mc:Fallback>
                  <p:oleObj name="公式" r:id="rId27" imgW="126720" imgH="266400" progId="Equation.3">
                    <p:embed/>
                    <p:pic>
                      <p:nvPicPr>
                        <p:cNvPr id="0" name="Object 1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1" y="194"/>
                          <a:ext cx="157" cy="3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03" name="Object 139"/>
            <p:cNvGraphicFramePr>
              <a:graphicFrameLocks noChangeAspect="1"/>
            </p:cNvGraphicFramePr>
            <p:nvPr/>
          </p:nvGraphicFramePr>
          <p:xfrm>
            <a:off x="3112" y="935"/>
            <a:ext cx="285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60" name="公式" r:id="rId29" imgW="228600" imgH="304560" progId="Equation.3">
                    <p:embed/>
                  </p:oleObj>
                </mc:Choice>
                <mc:Fallback>
                  <p:oleObj name="公式" r:id="rId29" imgW="228600" imgH="304560" progId="Equation.3">
                    <p:embed/>
                    <p:pic>
                      <p:nvPicPr>
                        <p:cNvPr id="0" name="Object 1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2" y="935"/>
                          <a:ext cx="285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04" name="Object 140"/>
            <p:cNvGraphicFramePr>
              <a:graphicFrameLocks noChangeAspect="1"/>
            </p:cNvGraphicFramePr>
            <p:nvPr/>
          </p:nvGraphicFramePr>
          <p:xfrm>
            <a:off x="4372" y="891"/>
            <a:ext cx="285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61" name="公式" r:id="rId31" imgW="228600" imgH="317160" progId="Equation.3">
                    <p:embed/>
                  </p:oleObj>
                </mc:Choice>
                <mc:Fallback>
                  <p:oleObj name="公式" r:id="rId31" imgW="228600" imgH="317160" progId="Equation.3">
                    <p:embed/>
                    <p:pic>
                      <p:nvPicPr>
                        <p:cNvPr id="0" name="Object 1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2" y="891"/>
                          <a:ext cx="285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05" name="Object 141"/>
            <p:cNvGraphicFramePr>
              <a:graphicFrameLocks noChangeAspect="1"/>
            </p:cNvGraphicFramePr>
            <p:nvPr/>
          </p:nvGraphicFramePr>
          <p:xfrm>
            <a:off x="2551" y="441"/>
            <a:ext cx="267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62" name="公式" r:id="rId33" imgW="215640" imgH="317160" progId="Equation.3">
                    <p:embed/>
                  </p:oleObj>
                </mc:Choice>
                <mc:Fallback>
                  <p:oleObj name="公式" r:id="rId33" imgW="215640" imgH="317160" progId="Equation.3">
                    <p:embed/>
                    <p:pic>
                      <p:nvPicPr>
                        <p:cNvPr id="0" name="Object 1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1" y="441"/>
                          <a:ext cx="267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006" name="Object 142"/>
            <p:cNvGraphicFramePr>
              <a:graphicFrameLocks noChangeAspect="1"/>
            </p:cNvGraphicFramePr>
            <p:nvPr/>
          </p:nvGraphicFramePr>
          <p:xfrm>
            <a:off x="1666" y="581"/>
            <a:ext cx="285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63" name="公式" r:id="rId35" imgW="228600" imgH="304560" progId="Equation.3">
                    <p:embed/>
                  </p:oleObj>
                </mc:Choice>
                <mc:Fallback>
                  <p:oleObj name="公式" r:id="rId35" imgW="228600" imgH="304560" progId="Equation.3">
                    <p:embed/>
                    <p:pic>
                      <p:nvPicPr>
                        <p:cNvPr id="0" name="Object 1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6" y="581"/>
                          <a:ext cx="285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007" name="Text Box 143"/>
            <p:cNvSpPr txBox="1">
              <a:spLocks noChangeArrowheads="1"/>
            </p:cNvSpPr>
            <p:nvPr/>
          </p:nvSpPr>
          <p:spPr bwMode="auto">
            <a:xfrm>
              <a:off x="2768" y="90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7008" name="Text Box 144"/>
            <p:cNvSpPr txBox="1">
              <a:spLocks noChangeArrowheads="1"/>
            </p:cNvSpPr>
            <p:nvPr/>
          </p:nvSpPr>
          <p:spPr bwMode="auto">
            <a:xfrm>
              <a:off x="4244" y="62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7009" name="Text Box 145"/>
            <p:cNvSpPr txBox="1">
              <a:spLocks noChangeArrowheads="1"/>
            </p:cNvSpPr>
            <p:nvPr/>
          </p:nvSpPr>
          <p:spPr bwMode="auto">
            <a:xfrm>
              <a:off x="3488" y="89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sp>
          <p:nvSpPr>
            <p:cNvPr id="37010" name="Text Box 146"/>
            <p:cNvSpPr txBox="1">
              <a:spLocks noChangeArrowheads="1"/>
            </p:cNvSpPr>
            <p:nvPr/>
          </p:nvSpPr>
          <p:spPr bwMode="auto">
            <a:xfrm>
              <a:off x="4262" y="123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37011" name="Object 147"/>
            <p:cNvGraphicFramePr>
              <a:graphicFrameLocks noChangeAspect="1"/>
            </p:cNvGraphicFramePr>
            <p:nvPr/>
          </p:nvGraphicFramePr>
          <p:xfrm>
            <a:off x="2251" y="23"/>
            <a:ext cx="267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264" name="公式" r:id="rId37" imgW="215640" imgH="304560" progId="Equation.3">
                    <p:embed/>
                  </p:oleObj>
                </mc:Choice>
                <mc:Fallback>
                  <p:oleObj name="公式" r:id="rId37" imgW="215640" imgH="304560" progId="Equation.3">
                    <p:embed/>
                    <p:pic>
                      <p:nvPicPr>
                        <p:cNvPr id="0" name="Object 1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23"/>
                          <a:ext cx="267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012" name="Line 148"/>
            <p:cNvSpPr>
              <a:spLocks noChangeShapeType="1"/>
            </p:cNvSpPr>
            <p:nvPr/>
          </p:nvSpPr>
          <p:spPr bwMode="auto">
            <a:xfrm>
              <a:off x="2534" y="818"/>
              <a:ext cx="3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7014" name="Group 150"/>
            <p:cNvGrpSpPr>
              <a:grpSpLocks/>
            </p:cNvGrpSpPr>
            <p:nvPr/>
          </p:nvGrpSpPr>
          <p:grpSpPr bwMode="auto">
            <a:xfrm>
              <a:off x="3203" y="758"/>
              <a:ext cx="90" cy="261"/>
              <a:chOff x="3083" y="674"/>
              <a:chExt cx="90" cy="261"/>
            </a:xfrm>
          </p:grpSpPr>
          <p:sp>
            <p:nvSpPr>
              <p:cNvPr id="36882" name="Line 18"/>
              <p:cNvSpPr>
                <a:spLocks noChangeShapeType="1"/>
              </p:cNvSpPr>
              <p:nvPr/>
            </p:nvSpPr>
            <p:spPr bwMode="auto">
              <a:xfrm>
                <a:off x="3173" y="674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7013" name="Line 149"/>
              <p:cNvSpPr>
                <a:spLocks noChangeShapeType="1"/>
              </p:cNvSpPr>
              <p:nvPr/>
            </p:nvSpPr>
            <p:spPr bwMode="auto">
              <a:xfrm>
                <a:off x="3083" y="680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37015" name="Group 151"/>
            <p:cNvGrpSpPr>
              <a:grpSpLocks/>
            </p:cNvGrpSpPr>
            <p:nvPr/>
          </p:nvGrpSpPr>
          <p:grpSpPr bwMode="auto">
            <a:xfrm rot="5400000">
              <a:off x="4175" y="992"/>
              <a:ext cx="90" cy="261"/>
              <a:chOff x="3083" y="674"/>
              <a:chExt cx="90" cy="261"/>
            </a:xfrm>
          </p:grpSpPr>
          <p:sp>
            <p:nvSpPr>
              <p:cNvPr id="37016" name="Line 152"/>
              <p:cNvSpPr>
                <a:spLocks noChangeShapeType="1"/>
              </p:cNvSpPr>
              <p:nvPr/>
            </p:nvSpPr>
            <p:spPr bwMode="auto">
              <a:xfrm>
                <a:off x="3173" y="674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7017" name="Line 153"/>
              <p:cNvSpPr>
                <a:spLocks noChangeShapeType="1"/>
              </p:cNvSpPr>
              <p:nvPr/>
            </p:nvSpPr>
            <p:spPr bwMode="auto">
              <a:xfrm>
                <a:off x="3083" y="680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7018" name="Text Box 154"/>
            <p:cNvSpPr txBox="1">
              <a:spLocks noChangeArrowheads="1"/>
            </p:cNvSpPr>
            <p:nvPr/>
          </p:nvSpPr>
          <p:spPr bwMode="auto">
            <a:xfrm>
              <a:off x="1250" y="65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37019" name="Text Box 155"/>
            <p:cNvSpPr txBox="1">
              <a:spLocks noChangeArrowheads="1"/>
            </p:cNvSpPr>
            <p:nvPr/>
          </p:nvSpPr>
          <p:spPr bwMode="auto">
            <a:xfrm>
              <a:off x="2180" y="64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6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6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73" name="Object 61"/>
          <p:cNvGraphicFramePr>
            <a:graphicFrameLocks noChangeAspect="1"/>
          </p:cNvGraphicFramePr>
          <p:nvPr/>
        </p:nvGraphicFramePr>
        <p:xfrm>
          <a:off x="711200" y="2698750"/>
          <a:ext cx="6881813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9" name="公式" r:id="rId3" imgW="3416040" imgH="241200" progId="Equation.3">
                  <p:embed/>
                </p:oleObj>
              </mc:Choice>
              <mc:Fallback>
                <p:oleObj name="公式" r:id="rId3" imgW="3416040" imgH="241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2698750"/>
                        <a:ext cx="6881813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74" name="Object 62"/>
          <p:cNvGraphicFramePr>
            <a:graphicFrameLocks noChangeAspect="1"/>
          </p:cNvGraphicFramePr>
          <p:nvPr/>
        </p:nvGraphicFramePr>
        <p:xfrm>
          <a:off x="742950" y="3257550"/>
          <a:ext cx="5054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0" name="公式" r:id="rId5" imgW="2527200" imgH="228600" progId="Equation.3">
                  <p:embed/>
                </p:oleObj>
              </mc:Choice>
              <mc:Fallback>
                <p:oleObj name="公式" r:id="rId5" imgW="2527200" imgH="2286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3257550"/>
                        <a:ext cx="5054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75" name="Object 63"/>
          <p:cNvGraphicFramePr>
            <a:graphicFrameLocks noChangeAspect="1"/>
          </p:cNvGraphicFramePr>
          <p:nvPr/>
        </p:nvGraphicFramePr>
        <p:xfrm>
          <a:off x="717550" y="4398963"/>
          <a:ext cx="57896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1" name="公式" r:id="rId7" imgW="2895480" imgH="228600" progId="Equation.3">
                  <p:embed/>
                </p:oleObj>
              </mc:Choice>
              <mc:Fallback>
                <p:oleObj name="公式" r:id="rId7" imgW="2895480" imgH="2286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" y="4398963"/>
                        <a:ext cx="578961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76" name="Object 64"/>
          <p:cNvGraphicFramePr>
            <a:graphicFrameLocks noChangeAspect="1"/>
          </p:cNvGraphicFramePr>
          <p:nvPr/>
        </p:nvGraphicFramePr>
        <p:xfrm>
          <a:off x="755650" y="3784600"/>
          <a:ext cx="65500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2" name="公式" r:id="rId9" imgW="3251160" imgH="241200" progId="Equation.3">
                  <p:embed/>
                </p:oleObj>
              </mc:Choice>
              <mc:Fallback>
                <p:oleObj name="公式" r:id="rId9" imgW="3251160" imgH="2412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3784600"/>
                        <a:ext cx="65500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77" name="Object 65"/>
          <p:cNvGraphicFramePr>
            <a:graphicFrameLocks noChangeAspect="1"/>
          </p:cNvGraphicFramePr>
          <p:nvPr/>
        </p:nvGraphicFramePr>
        <p:xfrm>
          <a:off x="742950" y="4845050"/>
          <a:ext cx="6170613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3" name="公式" r:id="rId11" imgW="3085920" imgH="482400" progId="Equation.3">
                  <p:embed/>
                </p:oleObj>
              </mc:Choice>
              <mc:Fallback>
                <p:oleObj name="公式" r:id="rId11" imgW="3085920" imgH="4824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" y="4845050"/>
                        <a:ext cx="6170613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0178" name="Group 66"/>
          <p:cNvGrpSpPr>
            <a:grpSpLocks/>
          </p:cNvGrpSpPr>
          <p:nvPr/>
        </p:nvGrpSpPr>
        <p:grpSpPr bwMode="auto">
          <a:xfrm>
            <a:off x="1014413" y="114300"/>
            <a:ext cx="6416675" cy="2417763"/>
            <a:chOff x="615" y="23"/>
            <a:chExt cx="4042" cy="1523"/>
          </a:xfrm>
        </p:grpSpPr>
        <p:sp>
          <p:nvSpPr>
            <p:cNvPr id="90179" name="Rectangle 67"/>
            <p:cNvSpPr>
              <a:spLocks noChangeArrowheads="1"/>
            </p:cNvSpPr>
            <p:nvPr/>
          </p:nvSpPr>
          <p:spPr bwMode="auto">
            <a:xfrm>
              <a:off x="1422" y="566"/>
              <a:ext cx="317" cy="11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0" name="Rectangle 68"/>
            <p:cNvSpPr>
              <a:spLocks noChangeArrowheads="1"/>
            </p:cNvSpPr>
            <p:nvPr/>
          </p:nvSpPr>
          <p:spPr bwMode="auto">
            <a:xfrm>
              <a:off x="2758" y="286"/>
              <a:ext cx="317" cy="111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1" name="Line 69"/>
            <p:cNvSpPr>
              <a:spLocks noChangeShapeType="1"/>
            </p:cNvSpPr>
            <p:nvPr/>
          </p:nvSpPr>
          <p:spPr bwMode="auto">
            <a:xfrm flipV="1">
              <a:off x="1055" y="622"/>
              <a:ext cx="36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2" name="Line 70"/>
            <p:cNvSpPr>
              <a:spLocks noChangeShapeType="1"/>
            </p:cNvSpPr>
            <p:nvPr/>
          </p:nvSpPr>
          <p:spPr bwMode="auto">
            <a:xfrm>
              <a:off x="1746" y="621"/>
              <a:ext cx="14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3" name="Line 71"/>
            <p:cNvSpPr>
              <a:spLocks noChangeShapeType="1"/>
            </p:cNvSpPr>
            <p:nvPr/>
          </p:nvSpPr>
          <p:spPr bwMode="auto">
            <a:xfrm>
              <a:off x="2284" y="615"/>
              <a:ext cx="2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4" name="Line 72"/>
            <p:cNvSpPr>
              <a:spLocks noChangeShapeType="1"/>
            </p:cNvSpPr>
            <p:nvPr/>
          </p:nvSpPr>
          <p:spPr bwMode="auto">
            <a:xfrm>
              <a:off x="2485" y="351"/>
              <a:ext cx="0" cy="54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5" name="Line 73"/>
            <p:cNvSpPr>
              <a:spLocks noChangeShapeType="1"/>
            </p:cNvSpPr>
            <p:nvPr/>
          </p:nvSpPr>
          <p:spPr bwMode="auto">
            <a:xfrm>
              <a:off x="2485" y="339"/>
              <a:ext cx="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6" name="Oval 74"/>
            <p:cNvSpPr>
              <a:spLocks noChangeArrowheads="1"/>
            </p:cNvSpPr>
            <p:nvPr/>
          </p:nvSpPr>
          <p:spPr bwMode="auto">
            <a:xfrm>
              <a:off x="3273" y="169"/>
              <a:ext cx="344" cy="344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7" name="Line 75"/>
            <p:cNvSpPr>
              <a:spLocks noChangeShapeType="1"/>
            </p:cNvSpPr>
            <p:nvPr/>
          </p:nvSpPr>
          <p:spPr bwMode="auto">
            <a:xfrm>
              <a:off x="2485" y="895"/>
              <a:ext cx="7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8" name="Line 76"/>
            <p:cNvSpPr>
              <a:spLocks noChangeShapeType="1"/>
            </p:cNvSpPr>
            <p:nvPr/>
          </p:nvSpPr>
          <p:spPr bwMode="auto">
            <a:xfrm>
              <a:off x="3296" y="889"/>
              <a:ext cx="620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89" name="Line 77"/>
            <p:cNvSpPr>
              <a:spLocks noChangeShapeType="1"/>
            </p:cNvSpPr>
            <p:nvPr/>
          </p:nvSpPr>
          <p:spPr bwMode="auto">
            <a:xfrm>
              <a:off x="3912" y="341"/>
              <a:ext cx="0" cy="5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0" name="Line 78"/>
            <p:cNvSpPr>
              <a:spLocks noChangeShapeType="1"/>
            </p:cNvSpPr>
            <p:nvPr/>
          </p:nvSpPr>
          <p:spPr bwMode="auto">
            <a:xfrm>
              <a:off x="3906" y="614"/>
              <a:ext cx="30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1" name="Line 79"/>
            <p:cNvSpPr>
              <a:spLocks noChangeShapeType="1"/>
            </p:cNvSpPr>
            <p:nvPr/>
          </p:nvSpPr>
          <p:spPr bwMode="auto">
            <a:xfrm>
              <a:off x="1054" y="622"/>
              <a:ext cx="0" cy="91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2" name="Line 80"/>
            <p:cNvSpPr>
              <a:spLocks noChangeShapeType="1"/>
            </p:cNvSpPr>
            <p:nvPr/>
          </p:nvSpPr>
          <p:spPr bwMode="auto">
            <a:xfrm>
              <a:off x="4213" y="608"/>
              <a:ext cx="0" cy="4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3" name="Line 81"/>
            <p:cNvSpPr>
              <a:spLocks noChangeShapeType="1"/>
            </p:cNvSpPr>
            <p:nvPr/>
          </p:nvSpPr>
          <p:spPr bwMode="auto">
            <a:xfrm>
              <a:off x="1048" y="1534"/>
              <a:ext cx="3172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4" name="Line 82"/>
            <p:cNvSpPr>
              <a:spLocks noChangeShapeType="1"/>
            </p:cNvSpPr>
            <p:nvPr/>
          </p:nvSpPr>
          <p:spPr bwMode="auto">
            <a:xfrm>
              <a:off x="4213" y="1184"/>
              <a:ext cx="0" cy="3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5" name="Oval 83"/>
            <p:cNvSpPr>
              <a:spLocks noChangeArrowheads="1"/>
            </p:cNvSpPr>
            <p:nvPr/>
          </p:nvSpPr>
          <p:spPr bwMode="auto">
            <a:xfrm>
              <a:off x="884" y="868"/>
              <a:ext cx="340" cy="340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6" name="Line 84"/>
            <p:cNvSpPr>
              <a:spLocks noChangeShapeType="1"/>
            </p:cNvSpPr>
            <p:nvPr/>
          </p:nvSpPr>
          <p:spPr bwMode="auto">
            <a:xfrm>
              <a:off x="2480" y="340"/>
              <a:ext cx="27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7" name="Line 85"/>
            <p:cNvSpPr>
              <a:spLocks noChangeShapeType="1"/>
            </p:cNvSpPr>
            <p:nvPr/>
          </p:nvSpPr>
          <p:spPr bwMode="auto">
            <a:xfrm flipV="1">
              <a:off x="3087" y="335"/>
              <a:ext cx="191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8" name="Line 86"/>
            <p:cNvSpPr>
              <a:spLocks noChangeShapeType="1"/>
            </p:cNvSpPr>
            <p:nvPr/>
          </p:nvSpPr>
          <p:spPr bwMode="auto">
            <a:xfrm>
              <a:off x="3630" y="341"/>
              <a:ext cx="28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199" name="Line 87"/>
            <p:cNvSpPr>
              <a:spLocks noChangeShapeType="1"/>
            </p:cNvSpPr>
            <p:nvPr/>
          </p:nvSpPr>
          <p:spPr bwMode="auto">
            <a:xfrm>
              <a:off x="1055" y="873"/>
              <a:ext cx="0" cy="3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200" name="Text Box 88"/>
            <p:cNvSpPr txBox="1">
              <a:spLocks noChangeArrowheads="1"/>
            </p:cNvSpPr>
            <p:nvPr/>
          </p:nvSpPr>
          <p:spPr bwMode="auto">
            <a:xfrm>
              <a:off x="3312" y="186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A</a:t>
              </a:r>
            </a:p>
          </p:txBody>
        </p:sp>
        <p:sp>
          <p:nvSpPr>
            <p:cNvPr id="90201" name="Line 89"/>
            <p:cNvSpPr>
              <a:spLocks noChangeShapeType="1"/>
            </p:cNvSpPr>
            <p:nvPr/>
          </p:nvSpPr>
          <p:spPr bwMode="auto">
            <a:xfrm>
              <a:off x="2456" y="230"/>
              <a:ext cx="3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202" name="Line 90"/>
            <p:cNvSpPr>
              <a:spLocks noChangeShapeType="1"/>
            </p:cNvSpPr>
            <p:nvPr/>
          </p:nvSpPr>
          <p:spPr bwMode="auto">
            <a:xfrm>
              <a:off x="1048" y="550"/>
              <a:ext cx="2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203" name="Oval 91"/>
            <p:cNvSpPr>
              <a:spLocks noChangeArrowheads="1"/>
            </p:cNvSpPr>
            <p:nvPr/>
          </p:nvSpPr>
          <p:spPr bwMode="auto">
            <a:xfrm>
              <a:off x="2453" y="587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0204" name="Oval 92"/>
            <p:cNvSpPr>
              <a:spLocks noChangeArrowheads="1"/>
            </p:cNvSpPr>
            <p:nvPr/>
          </p:nvSpPr>
          <p:spPr bwMode="auto">
            <a:xfrm>
              <a:off x="3880" y="58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0205" name="Object 93"/>
            <p:cNvGraphicFramePr>
              <a:graphicFrameLocks noChangeAspect="1"/>
            </p:cNvGraphicFramePr>
            <p:nvPr/>
          </p:nvGraphicFramePr>
          <p:xfrm>
            <a:off x="1384" y="344"/>
            <a:ext cx="372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4" name="公式" r:id="rId13" imgW="291960" imgH="164880" progId="Equation.3">
                    <p:embed/>
                  </p:oleObj>
                </mc:Choice>
                <mc:Fallback>
                  <p:oleObj name="公式" r:id="rId13" imgW="291960" imgH="164880" progId="Equation.3">
                    <p:embed/>
                    <p:pic>
                      <p:nvPicPr>
                        <p:cNvPr id="0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4" y="344"/>
                          <a:ext cx="372" cy="2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06" name="Object 94"/>
            <p:cNvGraphicFramePr>
              <a:graphicFrameLocks noChangeAspect="1"/>
            </p:cNvGraphicFramePr>
            <p:nvPr/>
          </p:nvGraphicFramePr>
          <p:xfrm>
            <a:off x="1858" y="332"/>
            <a:ext cx="422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5" name="公式" r:id="rId15" imgW="330120" imgH="203040" progId="Equation.3">
                    <p:embed/>
                  </p:oleObj>
                </mc:Choice>
                <mc:Fallback>
                  <p:oleObj name="公式" r:id="rId15" imgW="330120" imgH="203040" progId="Equation.3">
                    <p:embed/>
                    <p:pic>
                      <p:nvPicPr>
                        <p:cNvPr id="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" y="332"/>
                          <a:ext cx="422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07" name="Object 95"/>
            <p:cNvGraphicFramePr>
              <a:graphicFrameLocks noChangeAspect="1"/>
            </p:cNvGraphicFramePr>
            <p:nvPr/>
          </p:nvGraphicFramePr>
          <p:xfrm>
            <a:off x="2761" y="78"/>
            <a:ext cx="358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6" name="公式" r:id="rId17" imgW="279360" imgH="177480" progId="Equation.3">
                    <p:embed/>
                  </p:oleObj>
                </mc:Choice>
                <mc:Fallback>
                  <p:oleObj name="公式" r:id="rId17" imgW="279360" imgH="177480" progId="Equation.3">
                    <p:embed/>
                    <p:pic>
                      <p:nvPicPr>
                        <p:cNvPr id="0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1" y="78"/>
                          <a:ext cx="358" cy="2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08" name="Object 96"/>
            <p:cNvGraphicFramePr>
              <a:graphicFrameLocks noChangeAspect="1"/>
            </p:cNvGraphicFramePr>
            <p:nvPr/>
          </p:nvGraphicFramePr>
          <p:xfrm>
            <a:off x="3282" y="608"/>
            <a:ext cx="5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7" name="公式" r:id="rId19" imgW="457200" imgH="203040" progId="Equation.3">
                    <p:embed/>
                  </p:oleObj>
                </mc:Choice>
                <mc:Fallback>
                  <p:oleObj name="公式" r:id="rId19" imgW="457200" imgH="203040" progId="Equation.3">
                    <p:embed/>
                    <p:pic>
                      <p:nvPicPr>
                        <p:cNvPr id="0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2" y="608"/>
                          <a:ext cx="5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09" name="Object 97"/>
            <p:cNvGraphicFramePr>
              <a:graphicFrameLocks noChangeAspect="1"/>
            </p:cNvGraphicFramePr>
            <p:nvPr/>
          </p:nvGraphicFramePr>
          <p:xfrm>
            <a:off x="3516" y="1076"/>
            <a:ext cx="58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8" name="公式" r:id="rId21" imgW="457200" imgH="203040" progId="Equation.3">
                    <p:embed/>
                  </p:oleObj>
                </mc:Choice>
                <mc:Fallback>
                  <p:oleObj name="公式" r:id="rId21" imgW="457200" imgH="203040" progId="Equation.3">
                    <p:embed/>
                    <p:pic>
                      <p:nvPicPr>
                        <p:cNvPr id="0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16" y="1076"/>
                          <a:ext cx="58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0210" name="Group 98"/>
            <p:cNvGrpSpPr>
              <a:grpSpLocks/>
            </p:cNvGrpSpPr>
            <p:nvPr/>
          </p:nvGrpSpPr>
          <p:grpSpPr bwMode="auto">
            <a:xfrm>
              <a:off x="1898" y="582"/>
              <a:ext cx="384" cy="48"/>
              <a:chOff x="666" y="1872"/>
              <a:chExt cx="489" cy="60"/>
            </a:xfrm>
          </p:grpSpPr>
          <p:sp>
            <p:nvSpPr>
              <p:cNvPr id="90211" name="Freeform 99"/>
              <p:cNvSpPr>
                <a:spLocks/>
              </p:cNvSpPr>
              <p:nvPr/>
            </p:nvSpPr>
            <p:spPr bwMode="auto">
              <a:xfrm>
                <a:off x="666" y="1872"/>
                <a:ext cx="125" cy="60"/>
              </a:xfrm>
              <a:custGeom>
                <a:avLst/>
                <a:gdLst>
                  <a:gd name="T0" fmla="*/ 0 w 125"/>
                  <a:gd name="T1" fmla="*/ 60 h 60"/>
                  <a:gd name="T2" fmla="*/ 23 w 125"/>
                  <a:gd name="T3" fmla="*/ 15 h 60"/>
                  <a:gd name="T4" fmla="*/ 65 w 125"/>
                  <a:gd name="T5" fmla="*/ 0 h 60"/>
                  <a:gd name="T6" fmla="*/ 102 w 125"/>
                  <a:gd name="T7" fmla="*/ 15 h 60"/>
                  <a:gd name="T8" fmla="*/ 125 w 125"/>
                  <a:gd name="T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60">
                    <a:moveTo>
                      <a:pt x="0" y="60"/>
                    </a:moveTo>
                    <a:cubicBezTo>
                      <a:pt x="4" y="53"/>
                      <a:pt x="12" y="25"/>
                      <a:pt x="23" y="15"/>
                    </a:cubicBezTo>
                    <a:cubicBezTo>
                      <a:pt x="34" y="5"/>
                      <a:pt x="52" y="0"/>
                      <a:pt x="65" y="0"/>
                    </a:cubicBezTo>
                    <a:cubicBezTo>
                      <a:pt x="78" y="0"/>
                      <a:pt x="92" y="7"/>
                      <a:pt x="102" y="15"/>
                    </a:cubicBezTo>
                    <a:cubicBezTo>
                      <a:pt x="112" y="23"/>
                      <a:pt x="120" y="44"/>
                      <a:pt x="125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0212" name="Freeform 100"/>
              <p:cNvSpPr>
                <a:spLocks/>
              </p:cNvSpPr>
              <p:nvPr/>
            </p:nvSpPr>
            <p:spPr bwMode="auto">
              <a:xfrm>
                <a:off x="791" y="1872"/>
                <a:ext cx="121" cy="54"/>
              </a:xfrm>
              <a:custGeom>
                <a:avLst/>
                <a:gdLst>
                  <a:gd name="T0" fmla="*/ 0 w 121"/>
                  <a:gd name="T1" fmla="*/ 54 h 54"/>
                  <a:gd name="T2" fmla="*/ 24 w 121"/>
                  <a:gd name="T3" fmla="*/ 15 h 54"/>
                  <a:gd name="T4" fmla="*/ 66 w 121"/>
                  <a:gd name="T5" fmla="*/ 0 h 54"/>
                  <a:gd name="T6" fmla="*/ 103 w 121"/>
                  <a:gd name="T7" fmla="*/ 15 h 54"/>
                  <a:gd name="T8" fmla="*/ 121 w 121"/>
                  <a:gd name="T9" fmla="*/ 5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54">
                    <a:moveTo>
                      <a:pt x="0" y="54"/>
                    </a:moveTo>
                    <a:cubicBezTo>
                      <a:pt x="4" y="47"/>
                      <a:pt x="13" y="24"/>
                      <a:pt x="24" y="15"/>
                    </a:cubicBezTo>
                    <a:cubicBezTo>
                      <a:pt x="35" y="6"/>
                      <a:pt x="53" y="0"/>
                      <a:pt x="66" y="0"/>
                    </a:cubicBezTo>
                    <a:cubicBezTo>
                      <a:pt x="79" y="0"/>
                      <a:pt x="94" y="7"/>
                      <a:pt x="103" y="15"/>
                    </a:cubicBezTo>
                    <a:cubicBezTo>
                      <a:pt x="112" y="23"/>
                      <a:pt x="117" y="44"/>
                      <a:pt x="121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0213" name="Freeform 101"/>
              <p:cNvSpPr>
                <a:spLocks/>
              </p:cNvSpPr>
              <p:nvPr/>
            </p:nvSpPr>
            <p:spPr bwMode="auto">
              <a:xfrm>
                <a:off x="912" y="1872"/>
                <a:ext cx="119" cy="51"/>
              </a:xfrm>
              <a:custGeom>
                <a:avLst/>
                <a:gdLst>
                  <a:gd name="T0" fmla="*/ 0 w 119"/>
                  <a:gd name="T1" fmla="*/ 51 h 51"/>
                  <a:gd name="T2" fmla="*/ 17 w 119"/>
                  <a:gd name="T3" fmla="*/ 15 h 51"/>
                  <a:gd name="T4" fmla="*/ 59 w 119"/>
                  <a:gd name="T5" fmla="*/ 0 h 51"/>
                  <a:gd name="T6" fmla="*/ 96 w 119"/>
                  <a:gd name="T7" fmla="*/ 15 h 51"/>
                  <a:gd name="T8" fmla="*/ 119 w 119"/>
                  <a:gd name="T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51">
                    <a:moveTo>
                      <a:pt x="0" y="51"/>
                    </a:moveTo>
                    <a:cubicBezTo>
                      <a:pt x="3" y="45"/>
                      <a:pt x="7" y="24"/>
                      <a:pt x="17" y="15"/>
                    </a:cubicBezTo>
                    <a:cubicBezTo>
                      <a:pt x="27" y="6"/>
                      <a:pt x="46" y="0"/>
                      <a:pt x="59" y="0"/>
                    </a:cubicBezTo>
                    <a:cubicBezTo>
                      <a:pt x="72" y="0"/>
                      <a:pt x="86" y="7"/>
                      <a:pt x="96" y="15"/>
                    </a:cubicBezTo>
                    <a:cubicBezTo>
                      <a:pt x="106" y="23"/>
                      <a:pt x="114" y="44"/>
                      <a:pt x="119" y="51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90214" name="Freeform 102"/>
              <p:cNvSpPr>
                <a:spLocks/>
              </p:cNvSpPr>
              <p:nvPr/>
            </p:nvSpPr>
            <p:spPr bwMode="auto">
              <a:xfrm>
                <a:off x="1032" y="1872"/>
                <a:ext cx="123" cy="57"/>
              </a:xfrm>
              <a:custGeom>
                <a:avLst/>
                <a:gdLst>
                  <a:gd name="T0" fmla="*/ 0 w 123"/>
                  <a:gd name="T1" fmla="*/ 51 h 57"/>
                  <a:gd name="T2" fmla="*/ 23 w 123"/>
                  <a:gd name="T3" fmla="*/ 15 h 57"/>
                  <a:gd name="T4" fmla="*/ 65 w 123"/>
                  <a:gd name="T5" fmla="*/ 0 h 57"/>
                  <a:gd name="T6" fmla="*/ 102 w 123"/>
                  <a:gd name="T7" fmla="*/ 15 h 57"/>
                  <a:gd name="T8" fmla="*/ 123 w 123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3" h="57">
                    <a:moveTo>
                      <a:pt x="0" y="51"/>
                    </a:moveTo>
                    <a:cubicBezTo>
                      <a:pt x="3" y="45"/>
                      <a:pt x="12" y="24"/>
                      <a:pt x="23" y="15"/>
                    </a:cubicBezTo>
                    <a:cubicBezTo>
                      <a:pt x="34" y="6"/>
                      <a:pt x="52" y="0"/>
                      <a:pt x="65" y="0"/>
                    </a:cubicBezTo>
                    <a:cubicBezTo>
                      <a:pt x="78" y="0"/>
                      <a:pt x="92" y="6"/>
                      <a:pt x="102" y="15"/>
                    </a:cubicBezTo>
                    <a:cubicBezTo>
                      <a:pt x="112" y="24"/>
                      <a:pt x="119" y="48"/>
                      <a:pt x="123" y="57"/>
                    </a:cubicBez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0215" name="Text Box 103"/>
            <p:cNvSpPr txBox="1">
              <a:spLocks noChangeArrowheads="1"/>
            </p:cNvSpPr>
            <p:nvPr/>
          </p:nvSpPr>
          <p:spPr bwMode="auto">
            <a:xfrm>
              <a:off x="842" y="62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0216" name="Text Box 104"/>
            <p:cNvSpPr txBox="1">
              <a:spLocks noChangeArrowheads="1"/>
            </p:cNvSpPr>
            <p:nvPr/>
          </p:nvSpPr>
          <p:spPr bwMode="auto">
            <a:xfrm>
              <a:off x="842" y="117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90217" name="Object 105"/>
            <p:cNvGraphicFramePr>
              <a:graphicFrameLocks noChangeAspect="1"/>
            </p:cNvGraphicFramePr>
            <p:nvPr/>
          </p:nvGraphicFramePr>
          <p:xfrm>
            <a:off x="615" y="807"/>
            <a:ext cx="299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49" name="公式" r:id="rId23" imgW="241200" imgH="317160" progId="Equation.3">
                    <p:embed/>
                  </p:oleObj>
                </mc:Choice>
                <mc:Fallback>
                  <p:oleObj name="公式" r:id="rId23" imgW="241200" imgH="317160" progId="Equation.3">
                    <p:embed/>
                    <p:pic>
                      <p:nvPicPr>
                        <p:cNvPr id="0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" y="807"/>
                          <a:ext cx="299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18" name="Object 106"/>
            <p:cNvGraphicFramePr>
              <a:graphicFrameLocks noChangeAspect="1"/>
            </p:cNvGraphicFramePr>
            <p:nvPr/>
          </p:nvGraphicFramePr>
          <p:xfrm>
            <a:off x="1081" y="194"/>
            <a:ext cx="157" cy="3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0" name="公式" r:id="rId25" imgW="126720" imgH="266400" progId="Equation.3">
                    <p:embed/>
                  </p:oleObj>
                </mc:Choice>
                <mc:Fallback>
                  <p:oleObj name="公式" r:id="rId25" imgW="126720" imgH="266400" progId="Equation.3">
                    <p:embed/>
                    <p:pic>
                      <p:nvPicPr>
                        <p:cNvPr id="0" name="Object 10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1" y="194"/>
                          <a:ext cx="157" cy="3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19" name="Object 107"/>
            <p:cNvGraphicFramePr>
              <a:graphicFrameLocks noChangeAspect="1"/>
            </p:cNvGraphicFramePr>
            <p:nvPr/>
          </p:nvGraphicFramePr>
          <p:xfrm>
            <a:off x="3112" y="935"/>
            <a:ext cx="285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1" name="公式" r:id="rId27" imgW="228600" imgH="304560" progId="Equation.3">
                    <p:embed/>
                  </p:oleObj>
                </mc:Choice>
                <mc:Fallback>
                  <p:oleObj name="公式" r:id="rId27" imgW="228600" imgH="304560" progId="Equation.3">
                    <p:embed/>
                    <p:pic>
                      <p:nvPicPr>
                        <p:cNvPr id="0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2" y="935"/>
                          <a:ext cx="285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20" name="Object 108"/>
            <p:cNvGraphicFramePr>
              <a:graphicFrameLocks noChangeAspect="1"/>
            </p:cNvGraphicFramePr>
            <p:nvPr/>
          </p:nvGraphicFramePr>
          <p:xfrm>
            <a:off x="4372" y="891"/>
            <a:ext cx="285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2" name="公式" r:id="rId29" imgW="228600" imgH="317160" progId="Equation.3">
                    <p:embed/>
                  </p:oleObj>
                </mc:Choice>
                <mc:Fallback>
                  <p:oleObj name="公式" r:id="rId29" imgW="228600" imgH="317160" progId="Equation.3">
                    <p:embed/>
                    <p:pic>
                      <p:nvPicPr>
                        <p:cNvPr id="0" name="Object 10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2" y="891"/>
                          <a:ext cx="285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21" name="Object 109"/>
            <p:cNvGraphicFramePr>
              <a:graphicFrameLocks noChangeAspect="1"/>
            </p:cNvGraphicFramePr>
            <p:nvPr/>
          </p:nvGraphicFramePr>
          <p:xfrm>
            <a:off x="2551" y="441"/>
            <a:ext cx="267" cy="3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3" name="公式" r:id="rId31" imgW="215640" imgH="317160" progId="Equation.3">
                    <p:embed/>
                  </p:oleObj>
                </mc:Choice>
                <mc:Fallback>
                  <p:oleObj name="公式" r:id="rId31" imgW="215640" imgH="317160" progId="Equation.3">
                    <p:embed/>
                    <p:pic>
                      <p:nvPicPr>
                        <p:cNvPr id="0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1" y="441"/>
                          <a:ext cx="267" cy="3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0222" name="Object 110"/>
            <p:cNvGraphicFramePr>
              <a:graphicFrameLocks noChangeAspect="1"/>
            </p:cNvGraphicFramePr>
            <p:nvPr/>
          </p:nvGraphicFramePr>
          <p:xfrm>
            <a:off x="1666" y="581"/>
            <a:ext cx="285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4" name="公式" r:id="rId33" imgW="228600" imgH="304560" progId="Equation.3">
                    <p:embed/>
                  </p:oleObj>
                </mc:Choice>
                <mc:Fallback>
                  <p:oleObj name="公式" r:id="rId33" imgW="228600" imgH="304560" progId="Equation.3">
                    <p:embed/>
                    <p:pic>
                      <p:nvPicPr>
                        <p:cNvPr id="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6" y="581"/>
                          <a:ext cx="285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223" name="Text Box 111"/>
            <p:cNvSpPr txBox="1">
              <a:spLocks noChangeArrowheads="1"/>
            </p:cNvSpPr>
            <p:nvPr/>
          </p:nvSpPr>
          <p:spPr bwMode="auto">
            <a:xfrm>
              <a:off x="2768" y="903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0224" name="Text Box 112"/>
            <p:cNvSpPr txBox="1">
              <a:spLocks noChangeArrowheads="1"/>
            </p:cNvSpPr>
            <p:nvPr/>
          </p:nvSpPr>
          <p:spPr bwMode="auto">
            <a:xfrm>
              <a:off x="4244" y="621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0225" name="Text Box 113"/>
            <p:cNvSpPr txBox="1">
              <a:spLocks noChangeArrowheads="1"/>
            </p:cNvSpPr>
            <p:nvPr/>
          </p:nvSpPr>
          <p:spPr bwMode="auto">
            <a:xfrm>
              <a:off x="3488" y="891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sp>
          <p:nvSpPr>
            <p:cNvPr id="90226" name="Text Box 114"/>
            <p:cNvSpPr txBox="1">
              <a:spLocks noChangeArrowheads="1"/>
            </p:cNvSpPr>
            <p:nvPr/>
          </p:nvSpPr>
          <p:spPr bwMode="auto">
            <a:xfrm>
              <a:off x="4262" y="1239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  <p:graphicFrame>
          <p:nvGraphicFramePr>
            <p:cNvPr id="90227" name="Object 115"/>
            <p:cNvGraphicFramePr>
              <a:graphicFrameLocks noChangeAspect="1"/>
            </p:cNvGraphicFramePr>
            <p:nvPr/>
          </p:nvGraphicFramePr>
          <p:xfrm>
            <a:off x="2251" y="23"/>
            <a:ext cx="267" cy="3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5" name="公式" r:id="rId35" imgW="215640" imgH="304560" progId="Equation.3">
                    <p:embed/>
                  </p:oleObj>
                </mc:Choice>
                <mc:Fallback>
                  <p:oleObj name="公式" r:id="rId35" imgW="215640" imgH="304560" progId="Equation.3">
                    <p:embed/>
                    <p:pic>
                      <p:nvPicPr>
                        <p:cNvPr id="0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23"/>
                          <a:ext cx="267" cy="3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0228" name="Line 116"/>
            <p:cNvSpPr>
              <a:spLocks noChangeShapeType="1"/>
            </p:cNvSpPr>
            <p:nvPr/>
          </p:nvSpPr>
          <p:spPr bwMode="auto">
            <a:xfrm>
              <a:off x="2534" y="818"/>
              <a:ext cx="31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0229" name="Group 117"/>
            <p:cNvGrpSpPr>
              <a:grpSpLocks/>
            </p:cNvGrpSpPr>
            <p:nvPr/>
          </p:nvGrpSpPr>
          <p:grpSpPr bwMode="auto">
            <a:xfrm>
              <a:off x="3203" y="758"/>
              <a:ext cx="90" cy="261"/>
              <a:chOff x="3083" y="674"/>
              <a:chExt cx="90" cy="261"/>
            </a:xfrm>
          </p:grpSpPr>
          <p:sp>
            <p:nvSpPr>
              <p:cNvPr id="90230" name="Line 118"/>
              <p:cNvSpPr>
                <a:spLocks noChangeShapeType="1"/>
              </p:cNvSpPr>
              <p:nvPr/>
            </p:nvSpPr>
            <p:spPr bwMode="auto">
              <a:xfrm>
                <a:off x="3173" y="674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231" name="Line 119"/>
              <p:cNvSpPr>
                <a:spLocks noChangeShapeType="1"/>
              </p:cNvSpPr>
              <p:nvPr/>
            </p:nvSpPr>
            <p:spPr bwMode="auto">
              <a:xfrm>
                <a:off x="3083" y="680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90232" name="Group 120"/>
            <p:cNvGrpSpPr>
              <a:grpSpLocks/>
            </p:cNvGrpSpPr>
            <p:nvPr/>
          </p:nvGrpSpPr>
          <p:grpSpPr bwMode="auto">
            <a:xfrm rot="5400000">
              <a:off x="4175" y="992"/>
              <a:ext cx="90" cy="261"/>
              <a:chOff x="3083" y="674"/>
              <a:chExt cx="90" cy="261"/>
            </a:xfrm>
          </p:grpSpPr>
          <p:sp>
            <p:nvSpPr>
              <p:cNvPr id="90233" name="Line 121"/>
              <p:cNvSpPr>
                <a:spLocks noChangeShapeType="1"/>
              </p:cNvSpPr>
              <p:nvPr/>
            </p:nvSpPr>
            <p:spPr bwMode="auto">
              <a:xfrm>
                <a:off x="3173" y="674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0234" name="Line 122"/>
              <p:cNvSpPr>
                <a:spLocks noChangeShapeType="1"/>
              </p:cNvSpPr>
              <p:nvPr/>
            </p:nvSpPr>
            <p:spPr bwMode="auto">
              <a:xfrm>
                <a:off x="3083" y="680"/>
                <a:ext cx="0" cy="25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90235" name="Text Box 123"/>
            <p:cNvSpPr txBox="1">
              <a:spLocks noChangeArrowheads="1"/>
            </p:cNvSpPr>
            <p:nvPr/>
          </p:nvSpPr>
          <p:spPr bwMode="auto">
            <a:xfrm>
              <a:off x="1250" y="657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+</a:t>
              </a:r>
            </a:p>
          </p:txBody>
        </p:sp>
        <p:sp>
          <p:nvSpPr>
            <p:cNvPr id="90236" name="Text Box 124"/>
            <p:cNvSpPr txBox="1">
              <a:spLocks noChangeArrowheads="1"/>
            </p:cNvSpPr>
            <p:nvPr/>
          </p:nvSpPr>
          <p:spPr bwMode="auto">
            <a:xfrm>
              <a:off x="2180" y="645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 eaLnBrk="1" hangingPunct="1"/>
              <a:r>
                <a:rPr lang="en-US" altLang="zh-CN"/>
                <a:t>–</a:t>
              </a:r>
            </a:p>
          </p:txBody>
        </p:sp>
      </p:grpSp>
      <p:sp>
        <p:nvSpPr>
          <p:cNvPr id="90237" name="Text Box 125"/>
          <p:cNvSpPr txBox="1">
            <a:spLocks noChangeArrowheads="1"/>
          </p:cNvSpPr>
          <p:nvPr/>
        </p:nvSpPr>
        <p:spPr bwMode="auto">
          <a:xfrm>
            <a:off x="414338" y="5981700"/>
            <a:ext cx="1724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/>
              <a:t>电源发出：</a:t>
            </a:r>
          </a:p>
        </p:txBody>
      </p:sp>
      <p:sp>
        <p:nvSpPr>
          <p:cNvPr id="90238" name="Text Box 126"/>
          <p:cNvSpPr txBox="1">
            <a:spLocks noChangeArrowheads="1"/>
          </p:cNvSpPr>
          <p:nvPr/>
        </p:nvSpPr>
        <p:spPr bwMode="auto">
          <a:xfrm>
            <a:off x="2117725" y="607695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 eaLnBrk="1" hangingPunct="1"/>
            <a:endParaRPr lang="zh-CN" altLang="zh-CN"/>
          </a:p>
        </p:txBody>
      </p:sp>
      <p:graphicFrame>
        <p:nvGraphicFramePr>
          <p:cNvPr id="90239" name="Object 127"/>
          <p:cNvGraphicFramePr>
            <a:graphicFrameLocks noChangeAspect="1"/>
          </p:cNvGraphicFramePr>
          <p:nvPr/>
        </p:nvGraphicFramePr>
        <p:xfrm>
          <a:off x="1981200" y="5943600"/>
          <a:ext cx="481965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6" name="公式" r:id="rId37" imgW="2514600" imgH="228600" progId="Equation.3">
                  <p:embed/>
                </p:oleObj>
              </mc:Choice>
              <mc:Fallback>
                <p:oleObj name="公式" r:id="rId37" imgW="2514600" imgH="228600" progId="Equation.3">
                  <p:embed/>
                  <p:pic>
                    <p:nvPicPr>
                      <p:cNvPr id="0" name="Object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943600"/>
                        <a:ext cx="481965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0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.pot">
  <a:themeElements>
    <a:clrScheme name="空演示文稿.pot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空演示文稿.pot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空演示文稿.po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.po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.po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.po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.po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.po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Office\Templates\演示文稿设计\整洁型模板.pot</Template>
  <TotalTime>4875</TotalTime>
  <Words>1169</Words>
  <Application>Microsoft Office PowerPoint</Application>
  <PresentationFormat>全屏显示(4:3)</PresentationFormat>
  <Paragraphs>416</Paragraphs>
  <Slides>24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24</vt:i4>
      </vt:variant>
    </vt:vector>
  </HeadingPairs>
  <TitlesOfParts>
    <vt:vector size="35" baseType="lpstr">
      <vt:lpstr>Times New Roman</vt:lpstr>
      <vt:lpstr>宋体</vt:lpstr>
      <vt:lpstr>Symbol</vt:lpstr>
      <vt:lpstr>黑体</vt:lpstr>
      <vt:lpstr>仿宋_GB2312</vt:lpstr>
      <vt:lpstr>Arial</vt:lpstr>
      <vt:lpstr>楷体_GB2312</vt:lpstr>
      <vt:lpstr>Wingdings 3</vt:lpstr>
      <vt:lpstr>空演示文稿.pot</vt:lpstr>
      <vt:lpstr>Microsoft Equation 3.0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dd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h</dc:creator>
  <cp:lastModifiedBy>Rongren Xu</cp:lastModifiedBy>
  <cp:revision>237</cp:revision>
  <cp:lastPrinted>2001-03-25T03:26:17Z</cp:lastPrinted>
  <dcterms:created xsi:type="dcterms:W3CDTF">1999-03-03T01:00:42Z</dcterms:created>
  <dcterms:modified xsi:type="dcterms:W3CDTF">2016-01-15T10:11:06Z</dcterms:modified>
</cp:coreProperties>
</file>