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wav" ContentType="audio/x-wav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306" r:id="rId2"/>
    <p:sldId id="258" r:id="rId3"/>
    <p:sldId id="298" r:id="rId4"/>
    <p:sldId id="300" r:id="rId5"/>
    <p:sldId id="263" r:id="rId6"/>
    <p:sldId id="268" r:id="rId7"/>
    <p:sldId id="301" r:id="rId8"/>
    <p:sldId id="262" r:id="rId9"/>
    <p:sldId id="265" r:id="rId10"/>
    <p:sldId id="299" r:id="rId11"/>
    <p:sldId id="271" r:id="rId12"/>
    <p:sldId id="272" r:id="rId13"/>
    <p:sldId id="273" r:id="rId14"/>
    <p:sldId id="274" r:id="rId15"/>
    <p:sldId id="275" r:id="rId16"/>
    <p:sldId id="302" r:id="rId17"/>
    <p:sldId id="276" r:id="rId18"/>
    <p:sldId id="277" r:id="rId19"/>
    <p:sldId id="307" r:id="rId20"/>
    <p:sldId id="303" r:id="rId21"/>
    <p:sldId id="281" r:id="rId22"/>
    <p:sldId id="282" r:id="rId23"/>
    <p:sldId id="283" r:id="rId24"/>
    <p:sldId id="284" r:id="rId25"/>
    <p:sldId id="285" r:id="rId26"/>
    <p:sldId id="291" r:id="rId27"/>
    <p:sldId id="292" r:id="rId28"/>
    <p:sldId id="293" r:id="rId29"/>
    <p:sldId id="294" r:id="rId30"/>
    <p:sldId id="295" r:id="rId31"/>
    <p:sldId id="296" r:id="rId32"/>
    <p:sldId id="305" r:id="rId33"/>
    <p:sldId id="297" r:id="rId34"/>
  </p:sldIdLst>
  <p:sldSz cx="9144000" cy="6858000" type="screen4x3"/>
  <p:notesSz cx="6858000" cy="9144000"/>
  <p:defaultTextStyle>
    <a:defPPr>
      <a:defRPr lang="zh-CN"/>
    </a:defPPr>
    <a:lvl1pPr algn="ctr" rtl="0" eaLnBrk="0" fontAlgn="base" hangingPunct="0">
      <a:spcBef>
        <a:spcPct val="50000"/>
      </a:spcBef>
      <a:spcAft>
        <a:spcPct val="0"/>
      </a:spcAft>
      <a:defRPr kumimoji="1" sz="2400" b="1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ctr" rtl="0" eaLnBrk="0" fontAlgn="base" hangingPunct="0">
      <a:spcBef>
        <a:spcPct val="50000"/>
      </a:spcBef>
      <a:spcAft>
        <a:spcPct val="0"/>
      </a:spcAft>
      <a:defRPr kumimoji="1" sz="2400" b="1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ctr" rtl="0" eaLnBrk="0" fontAlgn="base" hangingPunct="0">
      <a:spcBef>
        <a:spcPct val="50000"/>
      </a:spcBef>
      <a:spcAft>
        <a:spcPct val="0"/>
      </a:spcAft>
      <a:defRPr kumimoji="1" sz="2400" b="1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ctr" rtl="0" eaLnBrk="0" fontAlgn="base" hangingPunct="0">
      <a:spcBef>
        <a:spcPct val="50000"/>
      </a:spcBef>
      <a:spcAft>
        <a:spcPct val="0"/>
      </a:spcAft>
      <a:defRPr kumimoji="1" sz="2400" b="1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ctr" rtl="0" eaLnBrk="0" fontAlgn="base" hangingPunct="0">
      <a:spcBef>
        <a:spcPct val="50000"/>
      </a:spcBef>
      <a:spcAft>
        <a:spcPct val="0"/>
      </a:spcAft>
      <a:defRPr kumimoji="1" sz="2400" b="1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umimoji="1" sz="2400" b="1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umimoji="1" sz="2400" b="1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umimoji="1" sz="2400" b="1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umimoji="1" sz="2400" b="1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92">
          <p15:clr>
            <a:srgbClr val="A4A3A4"/>
          </p15:clr>
        </p15:guide>
        <p15:guide id="2" pos="243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9966FF"/>
    <a:srgbClr val="000000"/>
    <a:srgbClr val="FFFF00"/>
    <a:srgbClr val="66FF99"/>
    <a:srgbClr val="FF00FF"/>
    <a:srgbClr val="3333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34" autoAdjust="0"/>
  </p:normalViewPr>
  <p:slideViewPr>
    <p:cSldViewPr snapToGrid="0">
      <p:cViewPr varScale="1">
        <p:scale>
          <a:sx n="79" d="100"/>
          <a:sy n="79" d="100"/>
        </p:scale>
        <p:origin x="1170" y="96"/>
      </p:cViewPr>
      <p:guideLst>
        <p:guide orient="horz" pos="2292"/>
        <p:guide pos="243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35" d="100"/>
          <a:sy n="35" d="100"/>
        </p:scale>
        <p:origin x="-1512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Relationship Id="rId4" Type="http://schemas.openxmlformats.org/officeDocument/2006/relationships/image" Target="../media/image21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wmf"/><Relationship Id="rId1" Type="http://schemas.openxmlformats.org/officeDocument/2006/relationships/image" Target="../media/image22.w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6.wmf"/><Relationship Id="rId1" Type="http://schemas.openxmlformats.org/officeDocument/2006/relationships/image" Target="../media/image25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emf"/><Relationship Id="rId1" Type="http://schemas.openxmlformats.org/officeDocument/2006/relationships/image" Target="../media/image27.emf"/><Relationship Id="rId4" Type="http://schemas.openxmlformats.org/officeDocument/2006/relationships/image" Target="../media/image30.e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image" Target="../media/image32.emf"/><Relationship Id="rId1" Type="http://schemas.openxmlformats.org/officeDocument/2006/relationships/image" Target="../media/image31.emf"/><Relationship Id="rId6" Type="http://schemas.openxmlformats.org/officeDocument/2006/relationships/image" Target="../media/image36.wmf"/><Relationship Id="rId5" Type="http://schemas.openxmlformats.org/officeDocument/2006/relationships/image" Target="../media/image35.wmf"/><Relationship Id="rId4" Type="http://schemas.openxmlformats.org/officeDocument/2006/relationships/image" Target="../media/image34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38.emf"/><Relationship Id="rId1" Type="http://schemas.openxmlformats.org/officeDocument/2006/relationships/image" Target="../media/image37.wmf"/><Relationship Id="rId6" Type="http://schemas.openxmlformats.org/officeDocument/2006/relationships/image" Target="../media/image42.emf"/><Relationship Id="rId5" Type="http://schemas.openxmlformats.org/officeDocument/2006/relationships/image" Target="../media/image41.wmf"/><Relationship Id="rId4" Type="http://schemas.openxmlformats.org/officeDocument/2006/relationships/image" Target="../media/image40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image" Target="../media/image5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e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image" Target="../media/image13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image" Target="../media/image15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defRPr sz="1200" b="0"/>
            </a:lvl1pPr>
          </a:lstStyle>
          <a:p>
            <a:endParaRPr lang="en-US" altLang="zh-CN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defRPr sz="1200" b="0"/>
            </a:lvl1pPr>
          </a:lstStyle>
          <a:p>
            <a:endParaRPr lang="en-US" altLang="zh-CN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defRPr sz="1200" b="0"/>
            </a:lvl1pPr>
          </a:lstStyle>
          <a:p>
            <a:endParaRPr lang="en-US" altLang="zh-CN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defRPr sz="1200" b="0"/>
            </a:lvl1pPr>
          </a:lstStyle>
          <a:p>
            <a:fld id="{0CE43920-FD97-4F80-9371-B11EB06A8773}" type="slidenum">
              <a:rPr lang="en-US" altLang="zh-CN"/>
              <a:pPr/>
              <a:t>0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40747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defRPr sz="1200" b="0"/>
            </a:lvl1pPr>
          </a:lstStyle>
          <a:p>
            <a:endParaRPr lang="en-US" altLang="zh-CN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defRPr sz="1200" b="0"/>
            </a:lvl1pPr>
          </a:lstStyle>
          <a:p>
            <a:endParaRPr lang="en-US" altLang="zh-CN"/>
          </a:p>
        </p:txBody>
      </p:sp>
      <p:sp>
        <p:nvSpPr>
          <p:cNvPr id="2052" name="Rectangle 4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defRPr sz="1200" b="0"/>
            </a:lvl1pPr>
          </a:lstStyle>
          <a:p>
            <a:endParaRPr lang="en-US" altLang="zh-CN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defRPr sz="1200" b="0"/>
            </a:lvl1pPr>
          </a:lstStyle>
          <a:p>
            <a:fld id="{843D94A5-1423-44B9-88C5-EF8DD10C19B5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4968505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6043E6C-4E72-4673-9BFC-6CEA511CE810}" type="slidenum">
              <a:rPr lang="en-US" altLang="zh-CN"/>
              <a:pPr/>
              <a:t>6</a:t>
            </a:fld>
            <a:endParaRPr lang="en-US" altLang="zh-CN"/>
          </a:p>
        </p:txBody>
      </p:sp>
      <p:sp>
        <p:nvSpPr>
          <p:cNvPr id="90114" name="Rectangle 2"/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15698940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3D94A5-1423-44B9-88C5-EF8DD10C19B5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062976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6F5B29B-4D18-47BF-8FBE-9C5649312EDA}" type="slidenum">
              <a:rPr lang="en-US" altLang="zh-CN"/>
              <a:pPr/>
              <a:t>26</a:t>
            </a:fld>
            <a:endParaRPr lang="en-US" altLang="zh-CN"/>
          </a:p>
        </p:txBody>
      </p:sp>
      <p:sp>
        <p:nvSpPr>
          <p:cNvPr id="114690" name="Rectangle 2"/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40361616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3D94A5-1423-44B9-88C5-EF8DD10C19B5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852079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FC92C7-7897-4F0E-8E69-758E38C38967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95374478"/>
      </p:ext>
    </p:extLst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E44448-5BD9-4187-A6A4-28B2711F6D3B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87475707"/>
      </p:ext>
    </p:extLst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5184B5-5CC4-4BDF-85C2-5D157CE38761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71143139"/>
      </p:ext>
    </p:extLst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002DC6-F976-41F6-A0D7-C239751306B6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02542458"/>
      </p:ext>
    </p:extLst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369D82-03A9-4B0F-AC94-20B423064FB4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32889290"/>
      </p:ext>
    </p:extLst>
  </p:cSld>
  <p:clrMapOvr>
    <a:masterClrMapping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AA773A-989A-48DA-9557-1B3F4F73FFBA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4393608"/>
      </p:ext>
    </p:extLst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1E7D05-EAD3-477D-A687-43603EE81F73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30564221"/>
      </p:ext>
    </p:extLst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699C20-8B2E-4D4E-BF17-124FE78B1ED3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59546735"/>
      </p:ext>
    </p:extLst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6A862F-58E6-4DA1-AA41-E166B1E15DC8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26697910"/>
      </p:ext>
    </p:extLst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FD116B-F578-45E4-B7E1-E92F755DE482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67492322"/>
      </p:ext>
    </p:extLst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85339B-7A84-4F52-878F-726F0DCF5789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96732043"/>
      </p:ext>
    </p:extLst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单击以编辑</a:t>
            </a:r>
            <a:r>
              <a:rPr lang="zh-CN" altLang="en-US"/>
              <a:t>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 b="0"/>
            </a:lvl1pPr>
          </a:lstStyle>
          <a:p>
            <a:endParaRPr lang="en-US" altLang="zh-CN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b="0"/>
            </a:lvl1pPr>
          </a:lstStyle>
          <a:p>
            <a:endParaRPr lang="en-US" altLang="zh-C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/>
            </a:lvl1pPr>
          </a:lstStyle>
          <a:p>
            <a:fld id="{4A527025-52CE-4372-A790-1AB165D24911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dissolve/>
  </p:transition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5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8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7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0.w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9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2.w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11.w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emf"/><Relationship Id="rId3" Type="http://schemas.openxmlformats.org/officeDocument/2006/relationships/notesSlide" Target="../notesSlides/notesSlide2.xml"/><Relationship Id="rId7" Type="http://schemas.openxmlformats.org/officeDocument/2006/relationships/oleObject" Target="../embeddings/oleObject1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3.wmf"/><Relationship Id="rId5" Type="http://schemas.openxmlformats.org/officeDocument/2006/relationships/oleObject" Target="../embeddings/oleObject12.bin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6.emf"/><Relationship Id="rId5" Type="http://schemas.openxmlformats.org/officeDocument/2006/relationships/oleObject" Target="../embeddings/oleObject15.bin"/><Relationship Id="rId4" Type="http://schemas.openxmlformats.org/officeDocument/2006/relationships/image" Target="../media/image15.w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17.wmf"/><Relationship Id="rId4" Type="http://schemas.openxmlformats.org/officeDocument/2006/relationships/oleObject" Target="../embeddings/oleObject16.bin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wmf"/><Relationship Id="rId3" Type="http://schemas.openxmlformats.org/officeDocument/2006/relationships/oleObject" Target="../embeddings/oleObject17.bin"/><Relationship Id="rId7" Type="http://schemas.openxmlformats.org/officeDocument/2006/relationships/oleObject" Target="../embeddings/oleObject1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9.wmf"/><Relationship Id="rId5" Type="http://schemas.openxmlformats.org/officeDocument/2006/relationships/oleObject" Target="../embeddings/oleObject18.bin"/><Relationship Id="rId10" Type="http://schemas.openxmlformats.org/officeDocument/2006/relationships/image" Target="../media/image21.wmf"/><Relationship Id="rId4" Type="http://schemas.openxmlformats.org/officeDocument/2006/relationships/image" Target="../media/image18.wmf"/><Relationship Id="rId9" Type="http://schemas.openxmlformats.org/officeDocument/2006/relationships/oleObject" Target="../embeddings/oleObject20.bin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3" Type="http://schemas.openxmlformats.org/officeDocument/2006/relationships/oleObject" Target="../embeddings/oleObject21.bin"/><Relationship Id="rId7" Type="http://schemas.openxmlformats.org/officeDocument/2006/relationships/oleObject" Target="../embeddings/oleObject2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23.wmf"/><Relationship Id="rId5" Type="http://schemas.openxmlformats.org/officeDocument/2006/relationships/oleObject" Target="../embeddings/oleObject22.bin"/><Relationship Id="rId4" Type="http://schemas.openxmlformats.org/officeDocument/2006/relationships/image" Target="../media/image22.w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26.wmf"/><Relationship Id="rId5" Type="http://schemas.openxmlformats.org/officeDocument/2006/relationships/oleObject" Target="../embeddings/oleObject25.bin"/><Relationship Id="rId4" Type="http://schemas.openxmlformats.org/officeDocument/2006/relationships/image" Target="../media/image25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emf"/><Relationship Id="rId3" Type="http://schemas.openxmlformats.org/officeDocument/2006/relationships/oleObject" Target="../embeddings/oleObject26.bin"/><Relationship Id="rId7" Type="http://schemas.openxmlformats.org/officeDocument/2006/relationships/oleObject" Target="../embeddings/oleObject2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28.emf"/><Relationship Id="rId5" Type="http://schemas.openxmlformats.org/officeDocument/2006/relationships/oleObject" Target="../embeddings/oleObject27.bin"/><Relationship Id="rId10" Type="http://schemas.openxmlformats.org/officeDocument/2006/relationships/image" Target="../media/image30.emf"/><Relationship Id="rId4" Type="http://schemas.openxmlformats.org/officeDocument/2006/relationships/image" Target="../media/image27.emf"/><Relationship Id="rId9" Type="http://schemas.openxmlformats.org/officeDocument/2006/relationships/oleObject" Target="../embeddings/oleObject29.bin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wmf"/><Relationship Id="rId13" Type="http://schemas.openxmlformats.org/officeDocument/2006/relationships/oleObject" Target="../embeddings/oleObject35.bin"/><Relationship Id="rId3" Type="http://schemas.openxmlformats.org/officeDocument/2006/relationships/oleObject" Target="../embeddings/oleObject30.bin"/><Relationship Id="rId7" Type="http://schemas.openxmlformats.org/officeDocument/2006/relationships/oleObject" Target="../embeddings/oleObject32.bin"/><Relationship Id="rId12" Type="http://schemas.openxmlformats.org/officeDocument/2006/relationships/image" Target="../media/image35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32.emf"/><Relationship Id="rId11" Type="http://schemas.openxmlformats.org/officeDocument/2006/relationships/oleObject" Target="../embeddings/oleObject34.bin"/><Relationship Id="rId5" Type="http://schemas.openxmlformats.org/officeDocument/2006/relationships/oleObject" Target="../embeddings/oleObject31.bin"/><Relationship Id="rId10" Type="http://schemas.openxmlformats.org/officeDocument/2006/relationships/image" Target="../media/image34.wmf"/><Relationship Id="rId4" Type="http://schemas.openxmlformats.org/officeDocument/2006/relationships/image" Target="../media/image31.emf"/><Relationship Id="rId9" Type="http://schemas.openxmlformats.org/officeDocument/2006/relationships/oleObject" Target="../embeddings/oleObject33.bin"/><Relationship Id="rId14" Type="http://schemas.openxmlformats.org/officeDocument/2006/relationships/image" Target="../media/image36.wmf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8.bin"/><Relationship Id="rId13" Type="http://schemas.openxmlformats.org/officeDocument/2006/relationships/image" Target="../media/image41.wmf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38.emf"/><Relationship Id="rId12" Type="http://schemas.openxmlformats.org/officeDocument/2006/relationships/oleObject" Target="../embeddings/oleObject4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37.bin"/><Relationship Id="rId11" Type="http://schemas.openxmlformats.org/officeDocument/2006/relationships/image" Target="../media/image40.wmf"/><Relationship Id="rId5" Type="http://schemas.openxmlformats.org/officeDocument/2006/relationships/image" Target="../media/image37.wmf"/><Relationship Id="rId15" Type="http://schemas.openxmlformats.org/officeDocument/2006/relationships/image" Target="../media/image42.emf"/><Relationship Id="rId10" Type="http://schemas.openxmlformats.org/officeDocument/2006/relationships/oleObject" Target="../embeddings/oleObject39.bin"/><Relationship Id="rId4" Type="http://schemas.openxmlformats.org/officeDocument/2006/relationships/oleObject" Target="../embeddings/oleObject36.bin"/><Relationship Id="rId9" Type="http://schemas.openxmlformats.org/officeDocument/2006/relationships/image" Target="../media/image39.emf"/><Relationship Id="rId14" Type="http://schemas.openxmlformats.org/officeDocument/2006/relationships/oleObject" Target="../embeddings/oleObject41.bin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mlDrawing" Target="../drawings/vmlDrawing1.vml"/><Relationship Id="rId1" Type="http://schemas.openxmlformats.org/officeDocument/2006/relationships/themeOverride" Target="../theme/themeOverride2.x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wmf"/><Relationship Id="rId2" Type="http://schemas.openxmlformats.org/officeDocument/2006/relationships/vmlDrawing" Target="../drawings/vmlDrawing2.vml"/><Relationship Id="rId1" Type="http://schemas.openxmlformats.org/officeDocument/2006/relationships/themeOverride" Target="../theme/themeOverride3.x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3.wmf"/><Relationship Id="rId4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  <p:sp>
        <p:nvSpPr>
          <p:cNvPr id="131076" name="Rectangle 4"/>
          <p:cNvSpPr>
            <a:spLocks noChangeArrowheads="1"/>
          </p:cNvSpPr>
          <p:nvPr/>
        </p:nvSpPr>
        <p:spPr bwMode="auto">
          <a:xfrm>
            <a:off x="1797050" y="422275"/>
            <a:ext cx="5222875" cy="877888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0"/>
              </a:spcBef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>
              <a:spcBef>
                <a:spcPct val="0"/>
              </a:spcBef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>
              <a:spcBef>
                <a:spcPct val="0"/>
              </a:spcBef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>
              <a:spcBef>
                <a:spcPct val="0"/>
              </a:spcBef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>
              <a:spcBef>
                <a:spcPct val="0"/>
              </a:spcBef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>
                <a:solidFill>
                  <a:schemeClr val="bg1"/>
                </a:solidFill>
              </a:rPr>
              <a:t>电阻电路复习课</a:t>
            </a:r>
            <a:endParaRPr lang="zh-CN" altLang="en-US" b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31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076" grpId="0" animBg="1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Text Box 2"/>
          <p:cNvSpPr txBox="1">
            <a:spLocks noChangeArrowheads="1"/>
          </p:cNvSpPr>
          <p:nvPr/>
        </p:nvSpPr>
        <p:spPr bwMode="auto">
          <a:xfrm>
            <a:off x="1449388" y="242888"/>
            <a:ext cx="228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zh-CN" altLang="en-US"/>
              <a:t>求 </a:t>
            </a:r>
            <a:r>
              <a:rPr lang="en-US" altLang="zh-CN" i="1"/>
              <a:t>R</a:t>
            </a:r>
            <a:r>
              <a:rPr lang="en-US" altLang="zh-CN" baseline="-25000"/>
              <a:t>ab .</a:t>
            </a:r>
          </a:p>
        </p:txBody>
      </p:sp>
      <p:grpSp>
        <p:nvGrpSpPr>
          <p:cNvPr id="122883" name="Group 3"/>
          <p:cNvGrpSpPr>
            <a:grpSpLocks/>
          </p:cNvGrpSpPr>
          <p:nvPr/>
        </p:nvGrpSpPr>
        <p:grpSpPr bwMode="auto">
          <a:xfrm>
            <a:off x="223838" y="803275"/>
            <a:ext cx="3689350" cy="3752850"/>
            <a:chOff x="153" y="662"/>
            <a:chExt cx="2324" cy="2364"/>
          </a:xfrm>
        </p:grpSpPr>
        <p:sp>
          <p:nvSpPr>
            <p:cNvPr id="122884" name="AutoShape 4"/>
            <p:cNvSpPr>
              <a:spLocks noChangeArrowheads="1"/>
            </p:cNvSpPr>
            <p:nvPr/>
          </p:nvSpPr>
          <p:spPr bwMode="auto">
            <a:xfrm>
              <a:off x="153" y="1139"/>
              <a:ext cx="1824" cy="1578"/>
            </a:xfrm>
            <a:prstGeom prst="triangle">
              <a:avLst>
                <a:gd name="adj" fmla="val 50000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2885" name="Line 5"/>
            <p:cNvSpPr>
              <a:spLocks noChangeShapeType="1"/>
            </p:cNvSpPr>
            <p:nvPr/>
          </p:nvSpPr>
          <p:spPr bwMode="auto">
            <a:xfrm>
              <a:off x="1061" y="1154"/>
              <a:ext cx="0" cy="96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2886" name="Line 6"/>
            <p:cNvSpPr>
              <a:spLocks noChangeShapeType="1"/>
            </p:cNvSpPr>
            <p:nvPr/>
          </p:nvSpPr>
          <p:spPr bwMode="auto">
            <a:xfrm flipH="1">
              <a:off x="173" y="2108"/>
              <a:ext cx="894" cy="60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2887" name="Line 7"/>
            <p:cNvSpPr>
              <a:spLocks noChangeShapeType="1"/>
            </p:cNvSpPr>
            <p:nvPr/>
          </p:nvSpPr>
          <p:spPr bwMode="auto">
            <a:xfrm>
              <a:off x="1043" y="2096"/>
              <a:ext cx="912" cy="61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2888" name="Oval 8"/>
            <p:cNvSpPr>
              <a:spLocks noChangeArrowheads="1"/>
            </p:cNvSpPr>
            <p:nvPr/>
          </p:nvSpPr>
          <p:spPr bwMode="auto">
            <a:xfrm>
              <a:off x="2327" y="1640"/>
              <a:ext cx="68" cy="68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2889" name="Line 9"/>
            <p:cNvSpPr>
              <a:spLocks noChangeShapeType="1"/>
            </p:cNvSpPr>
            <p:nvPr/>
          </p:nvSpPr>
          <p:spPr bwMode="auto">
            <a:xfrm flipV="1">
              <a:off x="1067" y="872"/>
              <a:ext cx="816" cy="2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2890" name="Line 10"/>
            <p:cNvSpPr>
              <a:spLocks noChangeShapeType="1"/>
            </p:cNvSpPr>
            <p:nvPr/>
          </p:nvSpPr>
          <p:spPr bwMode="auto">
            <a:xfrm flipV="1">
              <a:off x="1067" y="1682"/>
              <a:ext cx="1248" cy="43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2891" name="Oval 11"/>
            <p:cNvSpPr>
              <a:spLocks noChangeArrowheads="1"/>
            </p:cNvSpPr>
            <p:nvPr/>
          </p:nvSpPr>
          <p:spPr bwMode="auto">
            <a:xfrm>
              <a:off x="1889" y="824"/>
              <a:ext cx="68" cy="68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2892" name="Rectangle 12"/>
            <p:cNvSpPr>
              <a:spLocks noChangeArrowheads="1"/>
            </p:cNvSpPr>
            <p:nvPr/>
          </p:nvSpPr>
          <p:spPr bwMode="auto">
            <a:xfrm>
              <a:off x="887" y="2660"/>
              <a:ext cx="295" cy="113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2893" name="Text Box 13"/>
            <p:cNvSpPr txBox="1">
              <a:spLocks noChangeArrowheads="1"/>
            </p:cNvSpPr>
            <p:nvPr/>
          </p:nvSpPr>
          <p:spPr bwMode="auto">
            <a:xfrm>
              <a:off x="1091" y="2324"/>
              <a:ext cx="39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lang="en-US" altLang="zh-CN" b="0"/>
                <a:t>2</a:t>
              </a:r>
              <a:r>
                <a:rPr lang="en-US" altLang="zh-CN" b="0">
                  <a:sym typeface="Symbol" panose="05050102010706020507" pitchFamily="18" charset="2"/>
                </a:rPr>
                <a:t></a:t>
              </a:r>
            </a:p>
          </p:txBody>
        </p:sp>
        <p:sp>
          <p:nvSpPr>
            <p:cNvPr id="122894" name="Text Box 14"/>
            <p:cNvSpPr txBox="1">
              <a:spLocks noChangeArrowheads="1"/>
            </p:cNvSpPr>
            <p:nvPr/>
          </p:nvSpPr>
          <p:spPr bwMode="auto">
            <a:xfrm>
              <a:off x="509" y="2012"/>
              <a:ext cx="42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lang="en-US" altLang="zh-CN" b="0"/>
                <a:t>1</a:t>
              </a:r>
              <a:r>
                <a:rPr lang="en-US" altLang="zh-CN" b="0">
                  <a:sym typeface="Symbol" panose="05050102010706020507" pitchFamily="18" charset="2"/>
                </a:rPr>
                <a:t></a:t>
              </a:r>
            </a:p>
          </p:txBody>
        </p:sp>
        <p:sp>
          <p:nvSpPr>
            <p:cNvPr id="122895" name="Text Box 15"/>
            <p:cNvSpPr txBox="1">
              <a:spLocks noChangeArrowheads="1"/>
            </p:cNvSpPr>
            <p:nvPr/>
          </p:nvSpPr>
          <p:spPr bwMode="auto">
            <a:xfrm>
              <a:off x="2267" y="1682"/>
              <a:ext cx="21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lang="en-US" altLang="zh-CN" b="0"/>
                <a:t>b</a:t>
              </a:r>
            </a:p>
          </p:txBody>
        </p:sp>
        <p:sp>
          <p:nvSpPr>
            <p:cNvPr id="122896" name="Text Box 16"/>
            <p:cNvSpPr txBox="1">
              <a:spLocks noChangeArrowheads="1"/>
            </p:cNvSpPr>
            <p:nvPr/>
          </p:nvSpPr>
          <p:spPr bwMode="auto">
            <a:xfrm>
              <a:off x="233" y="1670"/>
              <a:ext cx="40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b="0"/>
                <a:t>2</a:t>
              </a:r>
              <a:r>
                <a:rPr lang="en-US" altLang="zh-CN" b="0">
                  <a:sym typeface="Symbol" panose="05050102010706020507" pitchFamily="18" charset="2"/>
                </a:rPr>
                <a:t></a:t>
              </a:r>
            </a:p>
          </p:txBody>
        </p:sp>
        <p:sp>
          <p:nvSpPr>
            <p:cNvPr id="122897" name="Text Box 17"/>
            <p:cNvSpPr txBox="1">
              <a:spLocks noChangeArrowheads="1"/>
            </p:cNvSpPr>
            <p:nvPr/>
          </p:nvSpPr>
          <p:spPr bwMode="auto">
            <a:xfrm>
              <a:off x="1979" y="662"/>
              <a:ext cx="2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b="0"/>
                <a:t>a</a:t>
              </a:r>
            </a:p>
          </p:txBody>
        </p:sp>
        <p:sp>
          <p:nvSpPr>
            <p:cNvPr id="122898" name="Text Box 18"/>
            <p:cNvSpPr txBox="1">
              <a:spLocks noChangeArrowheads="1"/>
            </p:cNvSpPr>
            <p:nvPr/>
          </p:nvSpPr>
          <p:spPr bwMode="auto">
            <a:xfrm>
              <a:off x="1091" y="1616"/>
              <a:ext cx="45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b="0"/>
                <a:t>2</a:t>
              </a:r>
              <a:r>
                <a:rPr lang="en-US" altLang="zh-CN" b="0">
                  <a:sym typeface="Symbol" panose="05050102010706020507" pitchFamily="18" charset="2"/>
                </a:rPr>
                <a:t></a:t>
              </a:r>
            </a:p>
          </p:txBody>
        </p:sp>
        <p:sp>
          <p:nvSpPr>
            <p:cNvPr id="122899" name="Text Box 19"/>
            <p:cNvSpPr txBox="1">
              <a:spLocks noChangeArrowheads="1"/>
            </p:cNvSpPr>
            <p:nvPr/>
          </p:nvSpPr>
          <p:spPr bwMode="auto">
            <a:xfrm>
              <a:off x="1757" y="2048"/>
              <a:ext cx="39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b="0"/>
                <a:t>4</a:t>
              </a:r>
              <a:r>
                <a:rPr lang="en-US" altLang="zh-CN" b="0">
                  <a:sym typeface="Symbol" panose="05050102010706020507" pitchFamily="18" charset="2"/>
                </a:rPr>
                <a:t></a:t>
              </a:r>
            </a:p>
          </p:txBody>
        </p:sp>
        <p:sp>
          <p:nvSpPr>
            <p:cNvPr id="122900" name="Text Box 20"/>
            <p:cNvSpPr txBox="1">
              <a:spLocks noChangeArrowheads="1"/>
            </p:cNvSpPr>
            <p:nvPr/>
          </p:nvSpPr>
          <p:spPr bwMode="auto">
            <a:xfrm>
              <a:off x="935" y="2738"/>
              <a:ext cx="38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b="0"/>
                <a:t>4</a:t>
              </a:r>
              <a:r>
                <a:rPr lang="en-US" altLang="zh-CN" b="0">
                  <a:sym typeface="Symbol" panose="05050102010706020507" pitchFamily="18" charset="2"/>
                </a:rPr>
                <a:t></a:t>
              </a:r>
              <a:endParaRPr lang="en-US" altLang="zh-CN" b="0"/>
            </a:p>
          </p:txBody>
        </p:sp>
        <p:sp>
          <p:nvSpPr>
            <p:cNvPr id="122901" name="Oval 21"/>
            <p:cNvSpPr>
              <a:spLocks noChangeArrowheads="1"/>
            </p:cNvSpPr>
            <p:nvPr/>
          </p:nvSpPr>
          <p:spPr bwMode="auto">
            <a:xfrm>
              <a:off x="1038" y="1140"/>
              <a:ext cx="47" cy="47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2902" name="Oval 22"/>
            <p:cNvSpPr>
              <a:spLocks noChangeArrowheads="1"/>
            </p:cNvSpPr>
            <p:nvPr/>
          </p:nvSpPr>
          <p:spPr bwMode="auto">
            <a:xfrm>
              <a:off x="1040" y="2091"/>
              <a:ext cx="47" cy="47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2903" name="Oval 23"/>
            <p:cNvSpPr>
              <a:spLocks noChangeArrowheads="1"/>
            </p:cNvSpPr>
            <p:nvPr/>
          </p:nvSpPr>
          <p:spPr bwMode="auto">
            <a:xfrm>
              <a:off x="1936" y="2686"/>
              <a:ext cx="47" cy="47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2904" name="Oval 24"/>
            <p:cNvSpPr>
              <a:spLocks noChangeArrowheads="1"/>
            </p:cNvSpPr>
            <p:nvPr/>
          </p:nvSpPr>
          <p:spPr bwMode="auto">
            <a:xfrm>
              <a:off x="155" y="2689"/>
              <a:ext cx="47" cy="47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2905" name="Rectangle 25"/>
            <p:cNvSpPr>
              <a:spLocks noChangeArrowheads="1"/>
            </p:cNvSpPr>
            <p:nvPr/>
          </p:nvSpPr>
          <p:spPr bwMode="auto">
            <a:xfrm rot="2108402">
              <a:off x="1331" y="2324"/>
              <a:ext cx="295" cy="113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2906" name="Rectangle 26"/>
            <p:cNvSpPr>
              <a:spLocks noChangeArrowheads="1"/>
            </p:cNvSpPr>
            <p:nvPr/>
          </p:nvSpPr>
          <p:spPr bwMode="auto">
            <a:xfrm rot="-1910370">
              <a:off x="521" y="2318"/>
              <a:ext cx="295" cy="113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2907" name="Rectangle 27"/>
            <p:cNvSpPr>
              <a:spLocks noChangeArrowheads="1"/>
            </p:cNvSpPr>
            <p:nvPr/>
          </p:nvSpPr>
          <p:spPr bwMode="auto">
            <a:xfrm rot="5400000">
              <a:off x="911" y="1652"/>
              <a:ext cx="295" cy="113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2908" name="Rectangle 28"/>
            <p:cNvSpPr>
              <a:spLocks noChangeArrowheads="1"/>
            </p:cNvSpPr>
            <p:nvPr/>
          </p:nvSpPr>
          <p:spPr bwMode="auto">
            <a:xfrm rot="-3605628">
              <a:off x="491" y="1820"/>
              <a:ext cx="295" cy="113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2909" name="Rectangle 29"/>
            <p:cNvSpPr>
              <a:spLocks noChangeArrowheads="1"/>
            </p:cNvSpPr>
            <p:nvPr/>
          </p:nvSpPr>
          <p:spPr bwMode="auto">
            <a:xfrm rot="3481176">
              <a:off x="1559" y="2186"/>
              <a:ext cx="295" cy="113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122910" name="Text Box 30"/>
          <p:cNvSpPr txBox="1">
            <a:spLocks noChangeArrowheads="1"/>
          </p:cNvSpPr>
          <p:nvPr/>
        </p:nvSpPr>
        <p:spPr bwMode="auto">
          <a:xfrm>
            <a:off x="1676400" y="4654550"/>
            <a:ext cx="6248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just" eaLnBrk="1" hangingPunct="1"/>
            <a:r>
              <a:rPr lang="en-US" altLang="zh-CN" sz="3200">
                <a:solidFill>
                  <a:srgbClr val="FF0000"/>
                </a:solidFill>
              </a:rPr>
              <a:t>(a) </a:t>
            </a:r>
            <a:r>
              <a:rPr lang="en-US" altLang="zh-CN" sz="3200" i="1">
                <a:solidFill>
                  <a:srgbClr val="FF0000"/>
                </a:solidFill>
              </a:rPr>
              <a:t> </a:t>
            </a:r>
            <a:r>
              <a:rPr lang="zh-CN" altLang="zh-CN" sz="3200">
                <a:solidFill>
                  <a:srgbClr val="FF0000"/>
                </a:solidFill>
              </a:rPr>
              <a:t>开路：</a:t>
            </a:r>
            <a:r>
              <a:rPr lang="en-US" altLang="zh-CN" sz="3200" i="1">
                <a:solidFill>
                  <a:srgbClr val="FF0000"/>
                </a:solidFill>
              </a:rPr>
              <a:t>R</a:t>
            </a:r>
            <a:r>
              <a:rPr lang="en-US" altLang="zh-CN" sz="3200" baseline="-25000">
                <a:solidFill>
                  <a:srgbClr val="FF0000"/>
                </a:solidFill>
              </a:rPr>
              <a:t>ab</a:t>
            </a:r>
            <a:r>
              <a:rPr lang="en-US" altLang="zh-CN" sz="3200">
                <a:solidFill>
                  <a:srgbClr val="FF0000"/>
                </a:solidFill>
              </a:rPr>
              <a:t>=2//(4+2)//(2+1)=1</a:t>
            </a:r>
            <a:r>
              <a:rPr lang="en-US" altLang="zh-CN" sz="3200">
                <a:solidFill>
                  <a:srgbClr val="FF0000"/>
                </a:solidFill>
                <a:sym typeface="Symbol" panose="05050102010706020507" pitchFamily="18" charset="2"/>
              </a:rPr>
              <a:t></a:t>
            </a:r>
            <a:endParaRPr lang="en-US" altLang="zh-CN" sz="3200">
              <a:solidFill>
                <a:srgbClr val="FF0000"/>
              </a:solidFill>
            </a:endParaRPr>
          </a:p>
        </p:txBody>
      </p:sp>
      <p:sp>
        <p:nvSpPr>
          <p:cNvPr id="122911" name="Text Box 31"/>
          <p:cNvSpPr txBox="1">
            <a:spLocks noChangeArrowheads="1"/>
          </p:cNvSpPr>
          <p:nvPr/>
        </p:nvSpPr>
        <p:spPr bwMode="auto">
          <a:xfrm>
            <a:off x="1676400" y="5264150"/>
            <a:ext cx="6248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just" eaLnBrk="1" hangingPunct="1"/>
            <a:r>
              <a:rPr lang="en-US" altLang="zh-CN" sz="3200">
                <a:solidFill>
                  <a:srgbClr val="FF0000"/>
                </a:solidFill>
              </a:rPr>
              <a:t>(b) </a:t>
            </a:r>
            <a:r>
              <a:rPr lang="en-US" altLang="zh-CN" sz="3200" i="1">
                <a:solidFill>
                  <a:srgbClr val="FF0000"/>
                </a:solidFill>
              </a:rPr>
              <a:t> </a:t>
            </a:r>
            <a:r>
              <a:rPr lang="zh-CN" altLang="zh-CN" sz="3200">
                <a:solidFill>
                  <a:srgbClr val="FF0000"/>
                </a:solidFill>
              </a:rPr>
              <a:t>短路：</a:t>
            </a:r>
            <a:r>
              <a:rPr lang="en-US" altLang="zh-CN" sz="3200" i="1">
                <a:solidFill>
                  <a:srgbClr val="FF0000"/>
                </a:solidFill>
              </a:rPr>
              <a:t>R</a:t>
            </a:r>
            <a:r>
              <a:rPr lang="en-US" altLang="zh-CN" sz="3200" baseline="-25000">
                <a:solidFill>
                  <a:srgbClr val="FF0000"/>
                </a:solidFill>
              </a:rPr>
              <a:t>ab</a:t>
            </a:r>
            <a:r>
              <a:rPr lang="en-US" altLang="zh-CN" sz="3200">
                <a:solidFill>
                  <a:srgbClr val="FF0000"/>
                </a:solidFill>
              </a:rPr>
              <a:t>=2//(4//2+2//1)=1</a:t>
            </a:r>
            <a:r>
              <a:rPr lang="en-US" altLang="zh-CN" sz="3200">
                <a:solidFill>
                  <a:srgbClr val="FF0000"/>
                </a:solidFill>
                <a:sym typeface="Symbol" panose="05050102010706020507" pitchFamily="18" charset="2"/>
              </a:rPr>
              <a:t></a:t>
            </a:r>
            <a:endParaRPr lang="en-US" altLang="zh-CN" sz="3200">
              <a:solidFill>
                <a:srgbClr val="FF0000"/>
              </a:solidFill>
            </a:endParaRPr>
          </a:p>
        </p:txBody>
      </p:sp>
      <p:sp>
        <p:nvSpPr>
          <p:cNvPr id="122912" name="AutoShape 32"/>
          <p:cNvSpPr>
            <a:spLocks noChangeArrowheads="1"/>
          </p:cNvSpPr>
          <p:nvPr/>
        </p:nvSpPr>
        <p:spPr bwMode="auto">
          <a:xfrm>
            <a:off x="3943350" y="2552700"/>
            <a:ext cx="514350" cy="266700"/>
          </a:xfrm>
          <a:prstGeom prst="rightArrow">
            <a:avLst>
              <a:gd name="adj1" fmla="val 50000"/>
              <a:gd name="adj2" fmla="val 48214"/>
            </a:avLst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endParaRPr lang="zh-CN" altLang="en-US"/>
          </a:p>
        </p:txBody>
      </p:sp>
      <p:grpSp>
        <p:nvGrpSpPr>
          <p:cNvPr id="122913" name="Group 33"/>
          <p:cNvGrpSpPr>
            <a:grpSpLocks/>
          </p:cNvGrpSpPr>
          <p:nvPr/>
        </p:nvGrpSpPr>
        <p:grpSpPr bwMode="auto">
          <a:xfrm>
            <a:off x="4587875" y="992188"/>
            <a:ext cx="4556125" cy="3352800"/>
            <a:chOff x="2902" y="625"/>
            <a:chExt cx="2870" cy="2112"/>
          </a:xfrm>
        </p:grpSpPr>
        <p:sp>
          <p:nvSpPr>
            <p:cNvPr id="122914" name="Oval 34"/>
            <p:cNvSpPr>
              <a:spLocks noChangeArrowheads="1"/>
            </p:cNvSpPr>
            <p:nvPr/>
          </p:nvSpPr>
          <p:spPr bwMode="auto">
            <a:xfrm>
              <a:off x="5427" y="2562"/>
              <a:ext cx="68" cy="68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2915" name="Oval 35"/>
            <p:cNvSpPr>
              <a:spLocks noChangeArrowheads="1"/>
            </p:cNvSpPr>
            <p:nvPr/>
          </p:nvSpPr>
          <p:spPr bwMode="auto">
            <a:xfrm>
              <a:off x="5402" y="764"/>
              <a:ext cx="68" cy="68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2916" name="Text Box 36"/>
            <p:cNvSpPr txBox="1">
              <a:spLocks noChangeArrowheads="1"/>
            </p:cNvSpPr>
            <p:nvPr/>
          </p:nvSpPr>
          <p:spPr bwMode="auto">
            <a:xfrm>
              <a:off x="5469" y="625"/>
              <a:ext cx="26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b="0"/>
                <a:t>a</a:t>
              </a:r>
            </a:p>
          </p:txBody>
        </p:sp>
        <p:sp>
          <p:nvSpPr>
            <p:cNvPr id="122917" name="Line 37"/>
            <p:cNvSpPr>
              <a:spLocks noChangeShapeType="1"/>
            </p:cNvSpPr>
            <p:nvPr/>
          </p:nvSpPr>
          <p:spPr bwMode="auto">
            <a:xfrm>
              <a:off x="3825" y="2597"/>
              <a:ext cx="1609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22918" name="Line 38"/>
            <p:cNvSpPr>
              <a:spLocks noChangeShapeType="1"/>
            </p:cNvSpPr>
            <p:nvPr/>
          </p:nvSpPr>
          <p:spPr bwMode="auto">
            <a:xfrm>
              <a:off x="3841" y="797"/>
              <a:ext cx="156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22919" name="Oval 39"/>
            <p:cNvSpPr>
              <a:spLocks noChangeArrowheads="1"/>
            </p:cNvSpPr>
            <p:nvPr/>
          </p:nvSpPr>
          <p:spPr bwMode="auto">
            <a:xfrm>
              <a:off x="4701" y="1673"/>
              <a:ext cx="47" cy="47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2920" name="Oval 40"/>
            <p:cNvSpPr>
              <a:spLocks noChangeArrowheads="1"/>
            </p:cNvSpPr>
            <p:nvPr/>
          </p:nvSpPr>
          <p:spPr bwMode="auto">
            <a:xfrm>
              <a:off x="2902" y="1676"/>
              <a:ext cx="47" cy="47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2921" name="Oval 41"/>
            <p:cNvSpPr>
              <a:spLocks noChangeArrowheads="1"/>
            </p:cNvSpPr>
            <p:nvPr/>
          </p:nvSpPr>
          <p:spPr bwMode="auto">
            <a:xfrm>
              <a:off x="3806" y="779"/>
              <a:ext cx="47" cy="47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122922" name="Group 42"/>
            <p:cNvGrpSpPr>
              <a:grpSpLocks/>
            </p:cNvGrpSpPr>
            <p:nvPr/>
          </p:nvGrpSpPr>
          <p:grpSpPr bwMode="auto">
            <a:xfrm>
              <a:off x="2922" y="1698"/>
              <a:ext cx="906" cy="906"/>
              <a:chOff x="3036" y="2832"/>
              <a:chExt cx="906" cy="906"/>
            </a:xfrm>
          </p:grpSpPr>
          <p:sp>
            <p:nvSpPr>
              <p:cNvPr id="122923" name="Rectangle 43"/>
              <p:cNvSpPr>
                <a:spLocks noChangeArrowheads="1"/>
              </p:cNvSpPr>
              <p:nvPr/>
            </p:nvSpPr>
            <p:spPr bwMode="auto">
              <a:xfrm rot="2701043">
                <a:off x="3341" y="3230"/>
                <a:ext cx="317" cy="113"/>
              </a:xfrm>
              <a:prstGeom prst="rect">
                <a:avLst/>
              </a:prstGeom>
              <a:solidFill>
                <a:schemeClr val="accent1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2924" name="Line 44"/>
              <p:cNvSpPr>
                <a:spLocks noChangeShapeType="1"/>
              </p:cNvSpPr>
              <p:nvPr/>
            </p:nvSpPr>
            <p:spPr bwMode="auto">
              <a:xfrm>
                <a:off x="3036" y="2832"/>
                <a:ext cx="348" cy="34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2925" name="Line 45"/>
              <p:cNvSpPr>
                <a:spLocks noChangeShapeType="1"/>
              </p:cNvSpPr>
              <p:nvPr/>
            </p:nvSpPr>
            <p:spPr bwMode="auto">
              <a:xfrm>
                <a:off x="3612" y="3408"/>
                <a:ext cx="330" cy="33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122926" name="Group 46"/>
            <p:cNvGrpSpPr>
              <a:grpSpLocks/>
            </p:cNvGrpSpPr>
            <p:nvPr/>
          </p:nvGrpSpPr>
          <p:grpSpPr bwMode="auto">
            <a:xfrm rot="5400000">
              <a:off x="3822" y="1704"/>
              <a:ext cx="906" cy="906"/>
              <a:chOff x="3036" y="2832"/>
              <a:chExt cx="906" cy="906"/>
            </a:xfrm>
          </p:grpSpPr>
          <p:sp>
            <p:nvSpPr>
              <p:cNvPr id="122927" name="Rectangle 47"/>
              <p:cNvSpPr>
                <a:spLocks noChangeArrowheads="1"/>
              </p:cNvSpPr>
              <p:nvPr/>
            </p:nvSpPr>
            <p:spPr bwMode="auto">
              <a:xfrm rot="2701043">
                <a:off x="3341" y="3230"/>
                <a:ext cx="317" cy="113"/>
              </a:xfrm>
              <a:prstGeom prst="rect">
                <a:avLst/>
              </a:prstGeom>
              <a:solidFill>
                <a:schemeClr val="accent1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2928" name="Line 48"/>
              <p:cNvSpPr>
                <a:spLocks noChangeShapeType="1"/>
              </p:cNvSpPr>
              <p:nvPr/>
            </p:nvSpPr>
            <p:spPr bwMode="auto">
              <a:xfrm>
                <a:off x="3036" y="2832"/>
                <a:ext cx="348" cy="34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2929" name="Line 49"/>
              <p:cNvSpPr>
                <a:spLocks noChangeShapeType="1"/>
              </p:cNvSpPr>
              <p:nvPr/>
            </p:nvSpPr>
            <p:spPr bwMode="auto">
              <a:xfrm>
                <a:off x="3612" y="3408"/>
                <a:ext cx="330" cy="33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122930" name="Group 50"/>
            <p:cNvGrpSpPr>
              <a:grpSpLocks/>
            </p:cNvGrpSpPr>
            <p:nvPr/>
          </p:nvGrpSpPr>
          <p:grpSpPr bwMode="auto">
            <a:xfrm>
              <a:off x="3834" y="798"/>
              <a:ext cx="906" cy="906"/>
              <a:chOff x="3036" y="2832"/>
              <a:chExt cx="906" cy="906"/>
            </a:xfrm>
          </p:grpSpPr>
          <p:sp>
            <p:nvSpPr>
              <p:cNvPr id="122931" name="Rectangle 51"/>
              <p:cNvSpPr>
                <a:spLocks noChangeArrowheads="1"/>
              </p:cNvSpPr>
              <p:nvPr/>
            </p:nvSpPr>
            <p:spPr bwMode="auto">
              <a:xfrm rot="2701043">
                <a:off x="3341" y="3230"/>
                <a:ext cx="317" cy="113"/>
              </a:xfrm>
              <a:prstGeom prst="rect">
                <a:avLst/>
              </a:prstGeom>
              <a:solidFill>
                <a:schemeClr val="accent1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2932" name="Line 52"/>
              <p:cNvSpPr>
                <a:spLocks noChangeShapeType="1"/>
              </p:cNvSpPr>
              <p:nvPr/>
            </p:nvSpPr>
            <p:spPr bwMode="auto">
              <a:xfrm>
                <a:off x="3036" y="2832"/>
                <a:ext cx="348" cy="34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2933" name="Line 53"/>
              <p:cNvSpPr>
                <a:spLocks noChangeShapeType="1"/>
              </p:cNvSpPr>
              <p:nvPr/>
            </p:nvSpPr>
            <p:spPr bwMode="auto">
              <a:xfrm>
                <a:off x="3612" y="3408"/>
                <a:ext cx="330" cy="33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122934" name="Group 54"/>
            <p:cNvGrpSpPr>
              <a:grpSpLocks/>
            </p:cNvGrpSpPr>
            <p:nvPr/>
          </p:nvGrpSpPr>
          <p:grpSpPr bwMode="auto">
            <a:xfrm rot="5400000">
              <a:off x="2910" y="810"/>
              <a:ext cx="906" cy="906"/>
              <a:chOff x="3036" y="2832"/>
              <a:chExt cx="906" cy="906"/>
            </a:xfrm>
          </p:grpSpPr>
          <p:sp>
            <p:nvSpPr>
              <p:cNvPr id="122935" name="Rectangle 55"/>
              <p:cNvSpPr>
                <a:spLocks noChangeArrowheads="1"/>
              </p:cNvSpPr>
              <p:nvPr/>
            </p:nvSpPr>
            <p:spPr bwMode="auto">
              <a:xfrm rot="2701043">
                <a:off x="3341" y="3230"/>
                <a:ext cx="317" cy="113"/>
              </a:xfrm>
              <a:prstGeom prst="rect">
                <a:avLst/>
              </a:prstGeom>
              <a:solidFill>
                <a:schemeClr val="accent1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2936" name="Line 56"/>
              <p:cNvSpPr>
                <a:spLocks noChangeShapeType="1"/>
              </p:cNvSpPr>
              <p:nvPr/>
            </p:nvSpPr>
            <p:spPr bwMode="auto">
              <a:xfrm>
                <a:off x="3036" y="2832"/>
                <a:ext cx="348" cy="34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2937" name="Line 57"/>
              <p:cNvSpPr>
                <a:spLocks noChangeShapeType="1"/>
              </p:cNvSpPr>
              <p:nvPr/>
            </p:nvSpPr>
            <p:spPr bwMode="auto">
              <a:xfrm>
                <a:off x="3612" y="3408"/>
                <a:ext cx="330" cy="33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122938" name="Rectangle 58"/>
            <p:cNvSpPr>
              <a:spLocks noChangeArrowheads="1"/>
            </p:cNvSpPr>
            <p:nvPr/>
          </p:nvSpPr>
          <p:spPr bwMode="auto">
            <a:xfrm rot="-17029">
              <a:off x="3662" y="1643"/>
              <a:ext cx="329" cy="112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2939" name="Line 59"/>
            <p:cNvSpPr>
              <a:spLocks noChangeShapeType="1"/>
            </p:cNvSpPr>
            <p:nvPr/>
          </p:nvSpPr>
          <p:spPr bwMode="auto">
            <a:xfrm rot="-2718072">
              <a:off x="3033" y="1440"/>
              <a:ext cx="509" cy="51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2940" name="Line 60"/>
            <p:cNvSpPr>
              <a:spLocks noChangeShapeType="1"/>
            </p:cNvSpPr>
            <p:nvPr/>
          </p:nvSpPr>
          <p:spPr bwMode="auto">
            <a:xfrm rot="-2718072">
              <a:off x="4098" y="1435"/>
              <a:ext cx="516" cy="51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2941" name="Oval 61"/>
            <p:cNvSpPr>
              <a:spLocks noChangeArrowheads="1"/>
            </p:cNvSpPr>
            <p:nvPr/>
          </p:nvSpPr>
          <p:spPr bwMode="auto">
            <a:xfrm>
              <a:off x="3807" y="2569"/>
              <a:ext cx="47" cy="47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2942" name="Text Box 62"/>
            <p:cNvSpPr txBox="1">
              <a:spLocks noChangeArrowheads="1"/>
            </p:cNvSpPr>
            <p:nvPr/>
          </p:nvSpPr>
          <p:spPr bwMode="auto">
            <a:xfrm>
              <a:off x="2904" y="1074"/>
              <a:ext cx="37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/>
              <a:r>
                <a:rPr lang="en-US" altLang="zh-CN" b="0"/>
                <a:t>2</a:t>
              </a:r>
              <a:r>
                <a:rPr lang="en-US" altLang="zh-CN" b="0">
                  <a:sym typeface="Symbol" panose="05050102010706020507" pitchFamily="18" charset="2"/>
                </a:rPr>
                <a:t></a:t>
              </a:r>
            </a:p>
          </p:txBody>
        </p:sp>
        <p:sp>
          <p:nvSpPr>
            <p:cNvPr id="122943" name="Text Box 63"/>
            <p:cNvSpPr txBox="1">
              <a:spLocks noChangeArrowheads="1"/>
            </p:cNvSpPr>
            <p:nvPr/>
          </p:nvSpPr>
          <p:spPr bwMode="auto">
            <a:xfrm>
              <a:off x="4308" y="990"/>
              <a:ext cx="37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/>
              <a:r>
                <a:rPr lang="en-US" altLang="zh-CN" b="0"/>
                <a:t>4</a:t>
              </a:r>
              <a:r>
                <a:rPr lang="en-US" altLang="zh-CN" b="0">
                  <a:sym typeface="Symbol" panose="05050102010706020507" pitchFamily="18" charset="2"/>
                </a:rPr>
                <a:t></a:t>
              </a:r>
            </a:p>
          </p:txBody>
        </p:sp>
        <p:sp>
          <p:nvSpPr>
            <p:cNvPr id="122944" name="Text Box 64"/>
            <p:cNvSpPr txBox="1">
              <a:spLocks noChangeArrowheads="1"/>
            </p:cNvSpPr>
            <p:nvPr/>
          </p:nvSpPr>
          <p:spPr bwMode="auto">
            <a:xfrm>
              <a:off x="4296" y="2142"/>
              <a:ext cx="37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/>
              <a:r>
                <a:rPr lang="en-US" altLang="zh-CN" b="0"/>
                <a:t>2</a:t>
              </a:r>
              <a:r>
                <a:rPr lang="en-US" altLang="zh-CN" b="0">
                  <a:sym typeface="Symbol" panose="05050102010706020507" pitchFamily="18" charset="2"/>
                </a:rPr>
                <a:t></a:t>
              </a:r>
            </a:p>
          </p:txBody>
        </p:sp>
        <p:sp>
          <p:nvSpPr>
            <p:cNvPr id="122945" name="Text Box 65"/>
            <p:cNvSpPr txBox="1">
              <a:spLocks noChangeArrowheads="1"/>
            </p:cNvSpPr>
            <p:nvPr/>
          </p:nvSpPr>
          <p:spPr bwMode="auto">
            <a:xfrm>
              <a:off x="2964" y="2130"/>
              <a:ext cx="37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/>
              <a:r>
                <a:rPr lang="en-US" altLang="zh-CN" b="0"/>
                <a:t>1</a:t>
              </a:r>
              <a:r>
                <a:rPr lang="en-US" altLang="zh-CN" b="0">
                  <a:sym typeface="Symbol" panose="05050102010706020507" pitchFamily="18" charset="2"/>
                </a:rPr>
                <a:t></a:t>
              </a:r>
            </a:p>
          </p:txBody>
        </p:sp>
        <p:sp>
          <p:nvSpPr>
            <p:cNvPr id="122946" name="Text Box 66"/>
            <p:cNvSpPr txBox="1">
              <a:spLocks noChangeArrowheads="1"/>
            </p:cNvSpPr>
            <p:nvPr/>
          </p:nvSpPr>
          <p:spPr bwMode="auto">
            <a:xfrm>
              <a:off x="3636" y="1338"/>
              <a:ext cx="37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/>
              <a:r>
                <a:rPr lang="en-US" altLang="zh-CN" b="0"/>
                <a:t>4</a:t>
              </a:r>
              <a:r>
                <a:rPr lang="en-US" altLang="zh-CN" b="0">
                  <a:sym typeface="Symbol" panose="05050102010706020507" pitchFamily="18" charset="2"/>
                </a:rPr>
                <a:t></a:t>
              </a:r>
            </a:p>
          </p:txBody>
        </p:sp>
        <p:sp>
          <p:nvSpPr>
            <p:cNvPr id="122947" name="Rectangle 67"/>
            <p:cNvSpPr>
              <a:spLocks noChangeArrowheads="1"/>
            </p:cNvSpPr>
            <p:nvPr/>
          </p:nvSpPr>
          <p:spPr bwMode="auto">
            <a:xfrm rot="5382971">
              <a:off x="4854" y="1656"/>
              <a:ext cx="333" cy="113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2948" name="Line 68"/>
            <p:cNvSpPr>
              <a:spLocks noChangeShapeType="1"/>
            </p:cNvSpPr>
            <p:nvPr/>
          </p:nvSpPr>
          <p:spPr bwMode="auto">
            <a:xfrm>
              <a:off x="5016" y="798"/>
              <a:ext cx="0" cy="74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2949" name="Line 69"/>
            <p:cNvSpPr>
              <a:spLocks noChangeShapeType="1"/>
            </p:cNvSpPr>
            <p:nvPr/>
          </p:nvSpPr>
          <p:spPr bwMode="auto">
            <a:xfrm>
              <a:off x="5022" y="1884"/>
              <a:ext cx="0" cy="71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2950" name="Oval 70"/>
            <p:cNvSpPr>
              <a:spLocks noChangeArrowheads="1"/>
            </p:cNvSpPr>
            <p:nvPr/>
          </p:nvSpPr>
          <p:spPr bwMode="auto">
            <a:xfrm>
              <a:off x="4989" y="773"/>
              <a:ext cx="47" cy="47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2951" name="Oval 71"/>
            <p:cNvSpPr>
              <a:spLocks noChangeArrowheads="1"/>
            </p:cNvSpPr>
            <p:nvPr/>
          </p:nvSpPr>
          <p:spPr bwMode="auto">
            <a:xfrm>
              <a:off x="4995" y="2569"/>
              <a:ext cx="47" cy="47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2952" name="Text Box 72"/>
            <p:cNvSpPr txBox="1">
              <a:spLocks noChangeArrowheads="1"/>
            </p:cNvSpPr>
            <p:nvPr/>
          </p:nvSpPr>
          <p:spPr bwMode="auto">
            <a:xfrm>
              <a:off x="5088" y="1554"/>
              <a:ext cx="37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/>
              <a:r>
                <a:rPr lang="en-US" altLang="zh-CN" b="0"/>
                <a:t>2</a:t>
              </a:r>
              <a:r>
                <a:rPr lang="en-US" altLang="zh-CN" b="0">
                  <a:sym typeface="Symbol" panose="05050102010706020507" pitchFamily="18" charset="2"/>
                </a:rPr>
                <a:t></a:t>
              </a:r>
            </a:p>
          </p:txBody>
        </p:sp>
        <p:sp>
          <p:nvSpPr>
            <p:cNvPr id="122953" name="Text Box 73"/>
            <p:cNvSpPr txBox="1">
              <a:spLocks noChangeArrowheads="1"/>
            </p:cNvSpPr>
            <p:nvPr/>
          </p:nvSpPr>
          <p:spPr bwMode="auto">
            <a:xfrm>
              <a:off x="5505" y="2449"/>
              <a:ext cx="26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b="0"/>
                <a:t>b</a:t>
              </a:r>
            </a:p>
          </p:txBody>
        </p:sp>
      </p:grpSp>
      <p:grpSp>
        <p:nvGrpSpPr>
          <p:cNvPr id="122954" name="Group 74"/>
          <p:cNvGrpSpPr>
            <a:grpSpLocks/>
          </p:cNvGrpSpPr>
          <p:nvPr/>
        </p:nvGrpSpPr>
        <p:grpSpPr bwMode="auto">
          <a:xfrm>
            <a:off x="5324475" y="2524125"/>
            <a:ext cx="1565275" cy="361950"/>
            <a:chOff x="2352" y="462"/>
            <a:chExt cx="986" cy="228"/>
          </a:xfrm>
        </p:grpSpPr>
        <p:sp>
          <p:nvSpPr>
            <p:cNvPr id="122955" name="Rectangle 75"/>
            <p:cNvSpPr>
              <a:spLocks noChangeArrowheads="1"/>
            </p:cNvSpPr>
            <p:nvPr/>
          </p:nvSpPr>
          <p:spPr bwMode="auto">
            <a:xfrm>
              <a:off x="2430" y="462"/>
              <a:ext cx="828" cy="228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zh-CN" altLang="en-US"/>
            </a:p>
          </p:txBody>
        </p:sp>
        <p:sp>
          <p:nvSpPr>
            <p:cNvPr id="122956" name="Oval 76"/>
            <p:cNvSpPr>
              <a:spLocks noChangeArrowheads="1"/>
            </p:cNvSpPr>
            <p:nvPr/>
          </p:nvSpPr>
          <p:spPr bwMode="auto">
            <a:xfrm>
              <a:off x="2352" y="540"/>
              <a:ext cx="68" cy="68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zh-CN" altLang="en-US"/>
            </a:p>
          </p:txBody>
        </p:sp>
        <p:sp>
          <p:nvSpPr>
            <p:cNvPr id="122957" name="Oval 77"/>
            <p:cNvSpPr>
              <a:spLocks noChangeArrowheads="1"/>
            </p:cNvSpPr>
            <p:nvPr/>
          </p:nvSpPr>
          <p:spPr bwMode="auto">
            <a:xfrm>
              <a:off x="3270" y="540"/>
              <a:ext cx="68" cy="68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zh-CN" altLang="en-US"/>
            </a:p>
          </p:txBody>
        </p:sp>
      </p:grpSp>
      <p:grpSp>
        <p:nvGrpSpPr>
          <p:cNvPr id="122958" name="Group 78"/>
          <p:cNvGrpSpPr>
            <a:grpSpLocks/>
          </p:cNvGrpSpPr>
          <p:nvPr/>
        </p:nvGrpSpPr>
        <p:grpSpPr bwMode="auto">
          <a:xfrm>
            <a:off x="5324475" y="2600325"/>
            <a:ext cx="1565275" cy="457200"/>
            <a:chOff x="2454" y="492"/>
            <a:chExt cx="986" cy="288"/>
          </a:xfrm>
        </p:grpSpPr>
        <p:sp>
          <p:nvSpPr>
            <p:cNvPr id="122959" name="Rectangle 79"/>
            <p:cNvSpPr>
              <a:spLocks noChangeArrowheads="1"/>
            </p:cNvSpPr>
            <p:nvPr/>
          </p:nvSpPr>
          <p:spPr bwMode="auto">
            <a:xfrm>
              <a:off x="2772" y="492"/>
              <a:ext cx="354" cy="126"/>
            </a:xfrm>
            <a:prstGeom prst="rect">
              <a:avLst/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zh-CN" altLang="en-US"/>
            </a:p>
          </p:txBody>
        </p:sp>
        <p:sp>
          <p:nvSpPr>
            <p:cNvPr id="122960" name="Line 80"/>
            <p:cNvSpPr>
              <a:spLocks noChangeShapeType="1"/>
            </p:cNvSpPr>
            <p:nvPr/>
          </p:nvSpPr>
          <p:spPr bwMode="auto">
            <a:xfrm>
              <a:off x="2514" y="552"/>
              <a:ext cx="27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zh-CN" altLang="en-US"/>
            </a:p>
          </p:txBody>
        </p:sp>
        <p:sp>
          <p:nvSpPr>
            <p:cNvPr id="122961" name="Line 81"/>
            <p:cNvSpPr>
              <a:spLocks noChangeShapeType="1"/>
            </p:cNvSpPr>
            <p:nvPr/>
          </p:nvSpPr>
          <p:spPr bwMode="auto">
            <a:xfrm>
              <a:off x="3126" y="558"/>
              <a:ext cx="24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zh-CN" altLang="en-US"/>
            </a:p>
          </p:txBody>
        </p:sp>
        <p:sp>
          <p:nvSpPr>
            <p:cNvPr id="122962" name="Oval 82"/>
            <p:cNvSpPr>
              <a:spLocks noChangeArrowheads="1"/>
            </p:cNvSpPr>
            <p:nvPr/>
          </p:nvSpPr>
          <p:spPr bwMode="auto">
            <a:xfrm>
              <a:off x="2454" y="522"/>
              <a:ext cx="68" cy="68"/>
            </a:xfrm>
            <a:prstGeom prst="ellips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zh-CN" altLang="en-US"/>
            </a:p>
          </p:txBody>
        </p:sp>
        <p:sp>
          <p:nvSpPr>
            <p:cNvPr id="122963" name="Oval 83"/>
            <p:cNvSpPr>
              <a:spLocks noChangeArrowheads="1"/>
            </p:cNvSpPr>
            <p:nvPr/>
          </p:nvSpPr>
          <p:spPr bwMode="auto">
            <a:xfrm>
              <a:off x="3372" y="522"/>
              <a:ext cx="68" cy="68"/>
            </a:xfrm>
            <a:prstGeom prst="ellips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zh-CN" altLang="en-US"/>
            </a:p>
          </p:txBody>
        </p:sp>
        <p:sp>
          <p:nvSpPr>
            <p:cNvPr id="122964" name="Freeform 84"/>
            <p:cNvSpPr>
              <a:spLocks/>
            </p:cNvSpPr>
            <p:nvPr/>
          </p:nvSpPr>
          <p:spPr bwMode="auto">
            <a:xfrm>
              <a:off x="2496" y="582"/>
              <a:ext cx="906" cy="198"/>
            </a:xfrm>
            <a:custGeom>
              <a:avLst/>
              <a:gdLst>
                <a:gd name="T0" fmla="*/ 0 w 906"/>
                <a:gd name="T1" fmla="*/ 0 h 198"/>
                <a:gd name="T2" fmla="*/ 474 w 906"/>
                <a:gd name="T3" fmla="*/ 198 h 198"/>
                <a:gd name="T4" fmla="*/ 906 w 906"/>
                <a:gd name="T5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6" h="198">
                  <a:moveTo>
                    <a:pt x="0" y="0"/>
                  </a:moveTo>
                  <a:cubicBezTo>
                    <a:pt x="79" y="33"/>
                    <a:pt x="323" y="198"/>
                    <a:pt x="474" y="198"/>
                  </a:cubicBezTo>
                  <a:cubicBezTo>
                    <a:pt x="625" y="198"/>
                    <a:pt x="816" y="41"/>
                    <a:pt x="906" y="0"/>
                  </a:cubicBezTo>
                </a:path>
              </a:pathLst>
            </a:custGeom>
            <a:noFill/>
            <a:ln w="1905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zh-CN" altLang="en-US"/>
            </a:p>
          </p:txBody>
        </p:sp>
      </p:grpSp>
      <p:sp>
        <p:nvSpPr>
          <p:cNvPr id="122965" name="Text Box 85"/>
          <p:cNvSpPr txBox="1">
            <a:spLocks noChangeArrowheads="1"/>
          </p:cNvSpPr>
          <p:nvPr/>
        </p:nvSpPr>
        <p:spPr bwMode="auto">
          <a:xfrm>
            <a:off x="195263" y="174625"/>
            <a:ext cx="911225" cy="579438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FFFF00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 eaLnBrk="1" hangingPunct="1"/>
            <a:r>
              <a:rPr lang="zh-CN" altLang="en-US" sz="3200">
                <a:solidFill>
                  <a:srgbClr val="3333FF"/>
                </a:solidFill>
              </a:rPr>
              <a:t>例</a:t>
            </a:r>
            <a:r>
              <a:rPr lang="en-US" altLang="zh-CN" sz="3200">
                <a:solidFill>
                  <a:srgbClr val="3333FF"/>
                </a:solidFill>
              </a:rPr>
              <a:t>4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28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8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28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28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2" dur="500"/>
                                        <p:tgtEl>
                                          <p:spTgt spid="1229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7" dur="500"/>
                                        <p:tgtEl>
                                          <p:spTgt spid="122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29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29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229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29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882" grpId="0" autoUpdateAnimBg="0"/>
      <p:bldP spid="122910" grpId="0" autoUpdateAnimBg="0"/>
      <p:bldP spid="122911" grpId="0" autoUpdateAnimBg="0"/>
      <p:bldP spid="122912" grpId="0" animBg="1"/>
      <p:bldP spid="122965" grpId="0" animBg="1" autoUpdateAnimBg="0"/>
      <p:bldP spid="122965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Text Box 2"/>
          <p:cNvSpPr txBox="1">
            <a:spLocks noChangeArrowheads="1"/>
          </p:cNvSpPr>
          <p:nvPr/>
        </p:nvSpPr>
        <p:spPr bwMode="auto">
          <a:xfrm>
            <a:off x="1622425" y="304800"/>
            <a:ext cx="7000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 eaLnBrk="1" hangingPunct="1"/>
            <a:r>
              <a:rPr lang="zh-CN" altLang="en-US"/>
              <a:t>分别用回路法和节点法列写下图电路的方程。</a:t>
            </a:r>
            <a:endParaRPr lang="zh-CN" altLang="en-US" b="0"/>
          </a:p>
        </p:txBody>
      </p:sp>
      <p:sp>
        <p:nvSpPr>
          <p:cNvPr id="93187" name="Text Box 3"/>
          <p:cNvSpPr txBox="1">
            <a:spLocks noChangeArrowheads="1"/>
          </p:cNvSpPr>
          <p:nvPr/>
        </p:nvSpPr>
        <p:spPr bwMode="auto">
          <a:xfrm>
            <a:off x="817563" y="823913"/>
            <a:ext cx="7924800" cy="96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 eaLnBrk="1" hangingPunct="1">
              <a:lnSpc>
                <a:spcPct val="120000"/>
              </a:lnSpc>
            </a:pPr>
            <a:r>
              <a:rPr lang="zh-CN" altLang="en-US"/>
              <a:t>列写下列方程时，既要掌握一般列写方法，又要注意其中电压源支路，电流源支路及受控源支路的处理方法。</a:t>
            </a:r>
          </a:p>
        </p:txBody>
      </p:sp>
      <p:sp>
        <p:nvSpPr>
          <p:cNvPr id="93190" name="Text Box 6"/>
          <p:cNvSpPr txBox="1">
            <a:spLocks noChangeArrowheads="1"/>
          </p:cNvSpPr>
          <p:nvPr/>
        </p:nvSpPr>
        <p:spPr bwMode="auto">
          <a:xfrm>
            <a:off x="962025" y="5597525"/>
            <a:ext cx="717073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l" eaLnBrk="1" hangingPunct="1"/>
            <a:r>
              <a:rPr lang="zh-CN" altLang="en-US"/>
              <a:t>此电路节数</a:t>
            </a:r>
            <a:r>
              <a:rPr lang="en-US" altLang="zh-CN" sz="2800" i="1"/>
              <a:t>n</a:t>
            </a:r>
            <a:r>
              <a:rPr lang="en-US" altLang="zh-CN"/>
              <a:t>=4</a:t>
            </a:r>
            <a:r>
              <a:rPr lang="zh-CN" altLang="en-US"/>
              <a:t>，支路数</a:t>
            </a:r>
            <a:r>
              <a:rPr lang="en-US" altLang="zh-CN" i="1"/>
              <a:t>b</a:t>
            </a:r>
            <a:r>
              <a:rPr lang="en-US" altLang="zh-CN"/>
              <a:t>=6</a:t>
            </a:r>
            <a:r>
              <a:rPr lang="zh-CN" altLang="en-US"/>
              <a:t>，独立回路数</a:t>
            </a:r>
            <a:r>
              <a:rPr lang="en-US" altLang="zh-CN" i="1"/>
              <a:t>l=b</a:t>
            </a:r>
            <a:r>
              <a:rPr lang="en-US" altLang="zh-CN">
                <a:latin typeface="宋体" panose="02010600030101010101" pitchFamily="2" charset="-122"/>
              </a:rPr>
              <a:t>-n</a:t>
            </a:r>
            <a:r>
              <a:rPr lang="en-US" altLang="zh-CN"/>
              <a:t>+1=3</a:t>
            </a:r>
          </a:p>
        </p:txBody>
      </p:sp>
      <p:sp>
        <p:nvSpPr>
          <p:cNvPr id="93191" name="Text Box 7"/>
          <p:cNvSpPr txBox="1">
            <a:spLocks noChangeArrowheads="1"/>
          </p:cNvSpPr>
          <p:nvPr/>
        </p:nvSpPr>
        <p:spPr bwMode="auto">
          <a:xfrm>
            <a:off x="612775" y="2022475"/>
            <a:ext cx="533400" cy="519113"/>
          </a:xfrm>
          <a:prstGeom prst="rect">
            <a:avLst/>
          </a:prstGeom>
          <a:solidFill>
            <a:srgbClr val="FFFF66"/>
          </a:solidFill>
          <a:ln>
            <a:noFill/>
          </a:ln>
          <a:effectLst>
            <a:prstShdw prst="shdw17" dist="17961" dir="2700000">
              <a:srgbClr val="FFFF66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 eaLnBrk="1" hangingPunct="1"/>
            <a:r>
              <a:rPr lang="en-US" altLang="zh-CN" sz="2800"/>
              <a:t>1</a:t>
            </a:r>
            <a:r>
              <a:rPr lang="en-US" altLang="zh-CN"/>
              <a:t>.</a:t>
            </a:r>
          </a:p>
        </p:txBody>
      </p:sp>
      <p:grpSp>
        <p:nvGrpSpPr>
          <p:cNvPr id="93192" name="Group 8"/>
          <p:cNvGrpSpPr>
            <a:grpSpLocks/>
          </p:cNvGrpSpPr>
          <p:nvPr/>
        </p:nvGrpSpPr>
        <p:grpSpPr bwMode="auto">
          <a:xfrm>
            <a:off x="1752600" y="1673225"/>
            <a:ext cx="5521325" cy="3703638"/>
            <a:chOff x="1104" y="1042"/>
            <a:chExt cx="3478" cy="2333"/>
          </a:xfrm>
        </p:grpSpPr>
        <p:sp>
          <p:nvSpPr>
            <p:cNvPr id="93193" name="Text Box 9"/>
            <p:cNvSpPr txBox="1">
              <a:spLocks noChangeArrowheads="1"/>
            </p:cNvSpPr>
            <p:nvPr/>
          </p:nvSpPr>
          <p:spPr bwMode="auto">
            <a:xfrm>
              <a:off x="2022" y="1042"/>
              <a:ext cx="492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sz="3200" i="1"/>
                <a:t>R</a:t>
              </a:r>
              <a:r>
                <a:rPr lang="en-US" altLang="zh-CN" sz="3200" baseline="-25000"/>
                <a:t>3</a:t>
              </a:r>
              <a:endParaRPr lang="en-US" altLang="zh-CN" b="0"/>
            </a:p>
          </p:txBody>
        </p:sp>
        <p:sp>
          <p:nvSpPr>
            <p:cNvPr id="93194" name="Line 10"/>
            <p:cNvSpPr>
              <a:spLocks noChangeShapeType="1"/>
            </p:cNvSpPr>
            <p:nvPr/>
          </p:nvSpPr>
          <p:spPr bwMode="auto">
            <a:xfrm>
              <a:off x="1296" y="1483"/>
              <a:ext cx="0" cy="110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3195" name="Rectangle 11"/>
            <p:cNvSpPr>
              <a:spLocks noChangeArrowheads="1"/>
            </p:cNvSpPr>
            <p:nvPr/>
          </p:nvSpPr>
          <p:spPr bwMode="auto">
            <a:xfrm>
              <a:off x="2016" y="1410"/>
              <a:ext cx="363" cy="136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3196" name="Line 12"/>
            <p:cNvSpPr>
              <a:spLocks noChangeShapeType="1"/>
            </p:cNvSpPr>
            <p:nvPr/>
          </p:nvSpPr>
          <p:spPr bwMode="auto">
            <a:xfrm>
              <a:off x="1296" y="1483"/>
              <a:ext cx="72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3197" name="Line 13"/>
            <p:cNvSpPr>
              <a:spLocks noChangeShapeType="1"/>
            </p:cNvSpPr>
            <p:nvPr/>
          </p:nvSpPr>
          <p:spPr bwMode="auto">
            <a:xfrm>
              <a:off x="2388" y="1483"/>
              <a:ext cx="92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3198" name="Line 14"/>
            <p:cNvSpPr>
              <a:spLocks noChangeShapeType="1"/>
            </p:cNvSpPr>
            <p:nvPr/>
          </p:nvSpPr>
          <p:spPr bwMode="auto">
            <a:xfrm>
              <a:off x="1296" y="2071"/>
              <a:ext cx="57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3199" name="Line 15"/>
            <p:cNvSpPr>
              <a:spLocks noChangeShapeType="1"/>
            </p:cNvSpPr>
            <p:nvPr/>
          </p:nvSpPr>
          <p:spPr bwMode="auto">
            <a:xfrm>
              <a:off x="2214" y="2071"/>
              <a:ext cx="70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3200" name="Oval 16"/>
            <p:cNvSpPr>
              <a:spLocks noChangeArrowheads="1"/>
            </p:cNvSpPr>
            <p:nvPr/>
          </p:nvSpPr>
          <p:spPr bwMode="auto">
            <a:xfrm>
              <a:off x="1104" y="2563"/>
              <a:ext cx="384" cy="384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3201" name="Oval 17"/>
            <p:cNvSpPr>
              <a:spLocks noChangeArrowheads="1"/>
            </p:cNvSpPr>
            <p:nvPr/>
          </p:nvSpPr>
          <p:spPr bwMode="auto">
            <a:xfrm>
              <a:off x="2448" y="2791"/>
              <a:ext cx="384" cy="384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3202" name="Oval 18"/>
            <p:cNvSpPr>
              <a:spLocks noChangeArrowheads="1"/>
            </p:cNvSpPr>
            <p:nvPr/>
          </p:nvSpPr>
          <p:spPr bwMode="auto">
            <a:xfrm>
              <a:off x="3600" y="1879"/>
              <a:ext cx="384" cy="384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3203" name="Line 19"/>
            <p:cNvSpPr>
              <a:spLocks noChangeShapeType="1"/>
            </p:cNvSpPr>
            <p:nvPr/>
          </p:nvSpPr>
          <p:spPr bwMode="auto">
            <a:xfrm>
              <a:off x="3288" y="2071"/>
              <a:ext cx="31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3204" name="Line 20"/>
            <p:cNvSpPr>
              <a:spLocks noChangeShapeType="1"/>
            </p:cNvSpPr>
            <p:nvPr/>
          </p:nvSpPr>
          <p:spPr bwMode="auto">
            <a:xfrm>
              <a:off x="2640" y="2071"/>
              <a:ext cx="0" cy="24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3205" name="Line 21"/>
            <p:cNvSpPr>
              <a:spLocks noChangeShapeType="1"/>
            </p:cNvSpPr>
            <p:nvPr/>
          </p:nvSpPr>
          <p:spPr bwMode="auto">
            <a:xfrm>
              <a:off x="1296" y="2959"/>
              <a:ext cx="0" cy="3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3206" name="Line 22"/>
            <p:cNvSpPr>
              <a:spLocks noChangeShapeType="1"/>
            </p:cNvSpPr>
            <p:nvPr/>
          </p:nvSpPr>
          <p:spPr bwMode="auto">
            <a:xfrm>
              <a:off x="1296" y="3355"/>
              <a:ext cx="321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3207" name="Line 23"/>
            <p:cNvSpPr>
              <a:spLocks noChangeShapeType="1"/>
            </p:cNvSpPr>
            <p:nvPr/>
          </p:nvSpPr>
          <p:spPr bwMode="auto">
            <a:xfrm>
              <a:off x="2640" y="2635"/>
              <a:ext cx="0" cy="14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3208" name="Line 24"/>
            <p:cNvSpPr>
              <a:spLocks noChangeShapeType="1"/>
            </p:cNvSpPr>
            <p:nvPr/>
          </p:nvSpPr>
          <p:spPr bwMode="auto">
            <a:xfrm>
              <a:off x="2640" y="3067"/>
              <a:ext cx="0" cy="2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3209" name="Line 25"/>
            <p:cNvSpPr>
              <a:spLocks noChangeShapeType="1"/>
            </p:cNvSpPr>
            <p:nvPr/>
          </p:nvSpPr>
          <p:spPr bwMode="auto">
            <a:xfrm>
              <a:off x="3636" y="1483"/>
              <a:ext cx="87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3210" name="Line 26"/>
            <p:cNvSpPr>
              <a:spLocks noChangeShapeType="1"/>
            </p:cNvSpPr>
            <p:nvPr/>
          </p:nvSpPr>
          <p:spPr bwMode="auto">
            <a:xfrm>
              <a:off x="3984" y="2071"/>
              <a:ext cx="52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3211" name="Line 27"/>
            <p:cNvSpPr>
              <a:spLocks noChangeShapeType="1"/>
            </p:cNvSpPr>
            <p:nvPr/>
          </p:nvSpPr>
          <p:spPr bwMode="auto">
            <a:xfrm>
              <a:off x="4512" y="1483"/>
              <a:ext cx="0" cy="111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3212" name="Line 28"/>
            <p:cNvSpPr>
              <a:spLocks noChangeShapeType="1"/>
            </p:cNvSpPr>
            <p:nvPr/>
          </p:nvSpPr>
          <p:spPr bwMode="auto">
            <a:xfrm>
              <a:off x="4512" y="2965"/>
              <a:ext cx="0" cy="3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3213" name="Line 29"/>
            <p:cNvSpPr>
              <a:spLocks noChangeShapeType="1"/>
            </p:cNvSpPr>
            <p:nvPr/>
          </p:nvSpPr>
          <p:spPr bwMode="auto">
            <a:xfrm>
              <a:off x="2640" y="2779"/>
              <a:ext cx="0" cy="38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3214" name="Line 30"/>
            <p:cNvSpPr>
              <a:spLocks noChangeShapeType="1"/>
            </p:cNvSpPr>
            <p:nvPr/>
          </p:nvSpPr>
          <p:spPr bwMode="auto">
            <a:xfrm>
              <a:off x="3792" y="1879"/>
              <a:ext cx="0" cy="38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3215" name="Line 31"/>
            <p:cNvSpPr>
              <a:spLocks noChangeShapeType="1"/>
            </p:cNvSpPr>
            <p:nvPr/>
          </p:nvSpPr>
          <p:spPr bwMode="auto">
            <a:xfrm flipH="1" flipV="1">
              <a:off x="3558" y="2318"/>
              <a:ext cx="438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3216" name="Text Box 32"/>
            <p:cNvSpPr txBox="1">
              <a:spLocks noChangeArrowheads="1"/>
            </p:cNvSpPr>
            <p:nvPr/>
          </p:nvSpPr>
          <p:spPr bwMode="auto">
            <a:xfrm>
              <a:off x="1478" y="2565"/>
              <a:ext cx="432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sz="3200" i="1"/>
                <a:t>u</a:t>
              </a:r>
              <a:r>
                <a:rPr lang="en-US" altLang="zh-CN" sz="3200" baseline="-25000"/>
                <a:t>s1</a:t>
              </a:r>
              <a:endParaRPr lang="en-US" altLang="zh-CN" sz="3200" b="0" i="1"/>
            </a:p>
          </p:txBody>
        </p:sp>
        <p:sp>
          <p:nvSpPr>
            <p:cNvPr id="93217" name="Text Box 33"/>
            <p:cNvSpPr txBox="1">
              <a:spLocks noChangeArrowheads="1"/>
            </p:cNvSpPr>
            <p:nvPr/>
          </p:nvSpPr>
          <p:spPr bwMode="auto">
            <a:xfrm>
              <a:off x="2834" y="2811"/>
              <a:ext cx="480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sz="3200" i="1"/>
                <a:t>u</a:t>
              </a:r>
              <a:r>
                <a:rPr lang="en-US" altLang="zh-CN" sz="3200" baseline="-25000"/>
                <a:t>s2</a:t>
              </a:r>
              <a:endParaRPr lang="en-US" altLang="zh-CN" b="0" i="1"/>
            </a:p>
          </p:txBody>
        </p:sp>
        <p:sp>
          <p:nvSpPr>
            <p:cNvPr id="93218" name="Text Box 34"/>
            <p:cNvSpPr txBox="1">
              <a:spLocks noChangeArrowheads="1"/>
            </p:cNvSpPr>
            <p:nvPr/>
          </p:nvSpPr>
          <p:spPr bwMode="auto">
            <a:xfrm>
              <a:off x="3684" y="2281"/>
              <a:ext cx="336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sz="3200" i="1"/>
                <a:t>i</a:t>
              </a:r>
              <a:r>
                <a:rPr lang="en-US" altLang="zh-CN" sz="3200" baseline="-25000"/>
                <a:t>s</a:t>
              </a:r>
              <a:endParaRPr lang="en-US" altLang="zh-CN" b="0" i="1"/>
            </a:p>
          </p:txBody>
        </p:sp>
        <p:sp>
          <p:nvSpPr>
            <p:cNvPr id="93219" name="Oval 35"/>
            <p:cNvSpPr>
              <a:spLocks noChangeArrowheads="1"/>
            </p:cNvSpPr>
            <p:nvPr/>
          </p:nvSpPr>
          <p:spPr bwMode="auto">
            <a:xfrm>
              <a:off x="1265" y="2046"/>
              <a:ext cx="47" cy="47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3220" name="Oval 36"/>
            <p:cNvSpPr>
              <a:spLocks noChangeArrowheads="1"/>
            </p:cNvSpPr>
            <p:nvPr/>
          </p:nvSpPr>
          <p:spPr bwMode="auto">
            <a:xfrm>
              <a:off x="2618" y="2043"/>
              <a:ext cx="47" cy="47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3221" name="Oval 37"/>
            <p:cNvSpPr>
              <a:spLocks noChangeArrowheads="1"/>
            </p:cNvSpPr>
            <p:nvPr/>
          </p:nvSpPr>
          <p:spPr bwMode="auto">
            <a:xfrm>
              <a:off x="4481" y="2045"/>
              <a:ext cx="47" cy="47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3222" name="Oval 38"/>
            <p:cNvSpPr>
              <a:spLocks noChangeArrowheads="1"/>
            </p:cNvSpPr>
            <p:nvPr/>
          </p:nvSpPr>
          <p:spPr bwMode="auto">
            <a:xfrm>
              <a:off x="2615" y="3328"/>
              <a:ext cx="47" cy="47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93223" name="Group 39"/>
            <p:cNvGrpSpPr>
              <a:grpSpLocks/>
            </p:cNvGrpSpPr>
            <p:nvPr/>
          </p:nvGrpSpPr>
          <p:grpSpPr bwMode="auto">
            <a:xfrm>
              <a:off x="1353" y="2367"/>
              <a:ext cx="133" cy="123"/>
              <a:chOff x="5123" y="1555"/>
              <a:chExt cx="133" cy="123"/>
            </a:xfrm>
          </p:grpSpPr>
          <p:sp>
            <p:nvSpPr>
              <p:cNvPr id="93224" name="Line 40"/>
              <p:cNvSpPr>
                <a:spLocks noChangeShapeType="1"/>
              </p:cNvSpPr>
              <p:nvPr/>
            </p:nvSpPr>
            <p:spPr bwMode="auto">
              <a:xfrm>
                <a:off x="5123" y="1611"/>
                <a:ext cx="133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93225" name="Line 41"/>
              <p:cNvSpPr>
                <a:spLocks noChangeShapeType="1"/>
              </p:cNvSpPr>
              <p:nvPr/>
            </p:nvSpPr>
            <p:spPr bwMode="auto">
              <a:xfrm>
                <a:off x="5190" y="1555"/>
                <a:ext cx="0" cy="123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93226" name="Line 42"/>
            <p:cNvSpPr>
              <a:spLocks noChangeShapeType="1"/>
            </p:cNvSpPr>
            <p:nvPr/>
          </p:nvSpPr>
          <p:spPr bwMode="auto">
            <a:xfrm>
              <a:off x="1375" y="3081"/>
              <a:ext cx="89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grpSp>
          <p:nvGrpSpPr>
            <p:cNvPr id="93227" name="Group 43"/>
            <p:cNvGrpSpPr>
              <a:grpSpLocks/>
            </p:cNvGrpSpPr>
            <p:nvPr/>
          </p:nvGrpSpPr>
          <p:grpSpPr bwMode="auto">
            <a:xfrm>
              <a:off x="2719" y="2642"/>
              <a:ext cx="133" cy="123"/>
              <a:chOff x="5123" y="1555"/>
              <a:chExt cx="133" cy="123"/>
            </a:xfrm>
          </p:grpSpPr>
          <p:sp>
            <p:nvSpPr>
              <p:cNvPr id="93228" name="Line 44"/>
              <p:cNvSpPr>
                <a:spLocks noChangeShapeType="1"/>
              </p:cNvSpPr>
              <p:nvPr/>
            </p:nvSpPr>
            <p:spPr bwMode="auto">
              <a:xfrm>
                <a:off x="5123" y="1611"/>
                <a:ext cx="133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93229" name="Line 45"/>
              <p:cNvSpPr>
                <a:spLocks noChangeShapeType="1"/>
              </p:cNvSpPr>
              <p:nvPr/>
            </p:nvSpPr>
            <p:spPr bwMode="auto">
              <a:xfrm>
                <a:off x="5190" y="1555"/>
                <a:ext cx="0" cy="123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93230" name="Line 46"/>
            <p:cNvSpPr>
              <a:spLocks noChangeShapeType="1"/>
            </p:cNvSpPr>
            <p:nvPr/>
          </p:nvSpPr>
          <p:spPr bwMode="auto">
            <a:xfrm>
              <a:off x="2765" y="3259"/>
              <a:ext cx="89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3231" name="Rectangle 47"/>
            <p:cNvSpPr>
              <a:spLocks noChangeArrowheads="1"/>
            </p:cNvSpPr>
            <p:nvPr/>
          </p:nvSpPr>
          <p:spPr bwMode="auto">
            <a:xfrm>
              <a:off x="3300" y="1410"/>
              <a:ext cx="363" cy="136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3232" name="Rectangle 48"/>
            <p:cNvSpPr>
              <a:spLocks noChangeArrowheads="1"/>
            </p:cNvSpPr>
            <p:nvPr/>
          </p:nvSpPr>
          <p:spPr bwMode="auto">
            <a:xfrm>
              <a:off x="1872" y="1998"/>
              <a:ext cx="363" cy="136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3233" name="Rectangle 49"/>
            <p:cNvSpPr>
              <a:spLocks noChangeArrowheads="1"/>
            </p:cNvSpPr>
            <p:nvPr/>
          </p:nvSpPr>
          <p:spPr bwMode="auto">
            <a:xfrm>
              <a:off x="2928" y="1998"/>
              <a:ext cx="363" cy="136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3234" name="Rectangle 50"/>
            <p:cNvSpPr>
              <a:spLocks noChangeArrowheads="1"/>
            </p:cNvSpPr>
            <p:nvPr/>
          </p:nvSpPr>
          <p:spPr bwMode="auto">
            <a:xfrm rot="5400000">
              <a:off x="2460" y="2382"/>
              <a:ext cx="363" cy="136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3235" name="Line 51"/>
            <p:cNvSpPr>
              <a:spLocks noChangeShapeType="1"/>
            </p:cNvSpPr>
            <p:nvPr/>
          </p:nvSpPr>
          <p:spPr bwMode="auto">
            <a:xfrm>
              <a:off x="1296" y="2556"/>
              <a:ext cx="0" cy="40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3236" name="Text Box 52"/>
            <p:cNvSpPr txBox="1">
              <a:spLocks noChangeArrowheads="1"/>
            </p:cNvSpPr>
            <p:nvPr/>
          </p:nvSpPr>
          <p:spPr bwMode="auto">
            <a:xfrm>
              <a:off x="3324" y="1042"/>
              <a:ext cx="492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sz="3200" i="1"/>
                <a:t>R</a:t>
              </a:r>
              <a:r>
                <a:rPr lang="en-US" altLang="zh-CN" sz="3200" baseline="-25000"/>
                <a:t>4</a:t>
              </a:r>
              <a:endParaRPr lang="en-US" altLang="zh-CN" b="0"/>
            </a:p>
          </p:txBody>
        </p:sp>
        <p:sp>
          <p:nvSpPr>
            <p:cNvPr id="93237" name="Text Box 53"/>
            <p:cNvSpPr txBox="1">
              <a:spLocks noChangeArrowheads="1"/>
            </p:cNvSpPr>
            <p:nvPr/>
          </p:nvSpPr>
          <p:spPr bwMode="auto">
            <a:xfrm>
              <a:off x="1902" y="2098"/>
              <a:ext cx="492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sz="3200" i="1"/>
                <a:t>R</a:t>
              </a:r>
              <a:r>
                <a:rPr lang="en-US" altLang="zh-CN" sz="3200" baseline="-25000"/>
                <a:t>1</a:t>
              </a:r>
              <a:endParaRPr lang="en-US" altLang="zh-CN" b="0"/>
            </a:p>
          </p:txBody>
        </p:sp>
        <p:sp>
          <p:nvSpPr>
            <p:cNvPr id="93238" name="Text Box 54"/>
            <p:cNvSpPr txBox="1">
              <a:spLocks noChangeArrowheads="1"/>
            </p:cNvSpPr>
            <p:nvPr/>
          </p:nvSpPr>
          <p:spPr bwMode="auto">
            <a:xfrm>
              <a:off x="3006" y="2086"/>
              <a:ext cx="492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sz="3200" i="1"/>
                <a:t>R</a:t>
              </a:r>
              <a:r>
                <a:rPr lang="en-US" altLang="zh-CN" sz="3200" baseline="-25000"/>
                <a:t>5</a:t>
              </a:r>
              <a:endParaRPr lang="en-US" altLang="zh-CN" b="0"/>
            </a:p>
          </p:txBody>
        </p:sp>
        <p:sp>
          <p:nvSpPr>
            <p:cNvPr id="93239" name="Text Box 55"/>
            <p:cNvSpPr txBox="1">
              <a:spLocks noChangeArrowheads="1"/>
            </p:cNvSpPr>
            <p:nvPr/>
          </p:nvSpPr>
          <p:spPr bwMode="auto">
            <a:xfrm>
              <a:off x="2718" y="2266"/>
              <a:ext cx="384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sz="3200" i="1"/>
                <a:t>R</a:t>
              </a:r>
              <a:r>
                <a:rPr lang="en-US" altLang="zh-CN" sz="3200" baseline="-25000"/>
                <a:t>2</a:t>
              </a:r>
              <a:endParaRPr lang="en-US" altLang="zh-CN" b="0"/>
            </a:p>
          </p:txBody>
        </p:sp>
        <p:sp>
          <p:nvSpPr>
            <p:cNvPr id="93240" name="Text Box 56"/>
            <p:cNvSpPr txBox="1">
              <a:spLocks noChangeArrowheads="1"/>
            </p:cNvSpPr>
            <p:nvPr/>
          </p:nvSpPr>
          <p:spPr bwMode="auto">
            <a:xfrm>
              <a:off x="4062" y="2584"/>
              <a:ext cx="492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sz="3200" i="1"/>
                <a:t>R</a:t>
              </a:r>
              <a:r>
                <a:rPr lang="en-US" altLang="zh-CN" sz="3200" baseline="-25000"/>
                <a:t>6</a:t>
              </a:r>
              <a:endParaRPr lang="en-US" altLang="zh-CN" b="0"/>
            </a:p>
          </p:txBody>
        </p:sp>
        <p:sp>
          <p:nvSpPr>
            <p:cNvPr id="93241" name="Rectangle 57"/>
            <p:cNvSpPr>
              <a:spLocks noChangeArrowheads="1"/>
            </p:cNvSpPr>
            <p:nvPr/>
          </p:nvSpPr>
          <p:spPr bwMode="auto">
            <a:xfrm rot="5400000">
              <a:off x="4332" y="2706"/>
              <a:ext cx="363" cy="136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93242" name="Text Box 58"/>
          <p:cNvSpPr txBox="1">
            <a:spLocks noChangeArrowheads="1"/>
          </p:cNvSpPr>
          <p:nvPr/>
        </p:nvSpPr>
        <p:spPr bwMode="auto">
          <a:xfrm>
            <a:off x="225425" y="188913"/>
            <a:ext cx="911225" cy="579437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FFFF00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 eaLnBrk="1" hangingPunct="1"/>
            <a:r>
              <a:rPr lang="zh-CN" altLang="en-US" sz="3200">
                <a:solidFill>
                  <a:srgbClr val="3333FF"/>
                </a:solidFill>
              </a:rPr>
              <a:t>例</a:t>
            </a:r>
            <a:r>
              <a:rPr lang="en-US" altLang="zh-CN" sz="3200">
                <a:solidFill>
                  <a:srgbClr val="3333FF"/>
                </a:solidFill>
              </a:rPr>
              <a:t>5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3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3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3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3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3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3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187" grpId="0" autoUpdateAnimBg="0"/>
      <p:bldP spid="93190" grpId="0" autoUpdateAnimBg="0"/>
      <p:bldP spid="93191" grpId="0" animBg="1" autoUpdateAnimBg="0"/>
      <p:bldP spid="93242" grpId="0" animBg="1" autoUpdateAnimBg="0"/>
      <p:bldP spid="93242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Text Box 1026"/>
          <p:cNvSpPr txBox="1">
            <a:spLocks noChangeArrowheads="1"/>
          </p:cNvSpPr>
          <p:nvPr/>
        </p:nvSpPr>
        <p:spPr bwMode="auto">
          <a:xfrm>
            <a:off x="133350" y="685800"/>
            <a:ext cx="3441700" cy="272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marL="285750" indent="-28575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47625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lnSpc>
                <a:spcPct val="120000"/>
              </a:lnSpc>
              <a:spcBef>
                <a:spcPct val="50000"/>
              </a:spcBef>
            </a:pPr>
            <a:r>
              <a:rPr lang="zh-CN" altLang="en-US">
                <a:solidFill>
                  <a:schemeClr val="accent2"/>
                </a:solidFill>
              </a:rPr>
              <a:t>回路法：</a:t>
            </a:r>
            <a:r>
              <a:rPr lang="en-US" altLang="zh-CN"/>
              <a:t>(1) </a:t>
            </a:r>
            <a:r>
              <a:rPr lang="en-US" altLang="zh-CN">
                <a:solidFill>
                  <a:srgbClr val="FF3300"/>
                </a:solidFill>
              </a:rPr>
              <a:t>3</a:t>
            </a:r>
            <a:r>
              <a:rPr lang="zh-CN" altLang="en-US"/>
              <a:t>个回路如图所示</a:t>
            </a:r>
            <a:r>
              <a:rPr lang="en-US" altLang="zh-CN"/>
              <a:t>(</a:t>
            </a:r>
            <a:r>
              <a:rPr lang="zh-CN" altLang="en-US"/>
              <a:t>以网孔为回路</a:t>
            </a:r>
            <a:r>
              <a:rPr lang="en-US" altLang="zh-CN"/>
              <a:t>)</a:t>
            </a:r>
            <a:r>
              <a:rPr lang="zh-CN" altLang="en-US"/>
              <a:t>，为顺利列写每个回路的电压方程需考虑电流源两端的电压，设其为</a:t>
            </a:r>
            <a:r>
              <a:rPr lang="en-US" altLang="zh-CN" i="1"/>
              <a:t>u</a:t>
            </a:r>
            <a:r>
              <a:rPr lang="en-US" altLang="zh-CN" baseline="-25000"/>
              <a:t>s</a:t>
            </a:r>
            <a:r>
              <a:rPr lang="zh-CN" altLang="en-US" sz="1800"/>
              <a:t>。</a:t>
            </a:r>
            <a:endParaRPr lang="zh-CN" altLang="en-US" sz="1800" b="0"/>
          </a:p>
        </p:txBody>
      </p:sp>
      <p:graphicFrame>
        <p:nvGraphicFramePr>
          <p:cNvPr id="94211" name="Object 1027"/>
          <p:cNvGraphicFramePr>
            <a:graphicFrameLocks noChangeAspect="1"/>
          </p:cNvGraphicFramePr>
          <p:nvPr/>
        </p:nvGraphicFramePr>
        <p:xfrm>
          <a:off x="2493963" y="4024313"/>
          <a:ext cx="5597525" cy="1190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284" name="公式" r:id="rId3" imgW="2806560" imgH="596880" progId="Equation.3">
                  <p:embed/>
                </p:oleObj>
              </mc:Choice>
              <mc:Fallback>
                <p:oleObj name="公式" r:id="rId3" imgW="2806560" imgH="596880" progId="Equation.3">
                  <p:embed/>
                  <p:pic>
                    <p:nvPicPr>
                      <p:cNvPr id="0" name="Object 10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93963" y="4024313"/>
                        <a:ext cx="5597525" cy="1190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4212" name="Text Box 1028"/>
          <p:cNvSpPr txBox="1">
            <a:spLocks noChangeArrowheads="1"/>
          </p:cNvSpPr>
          <p:nvPr/>
        </p:nvSpPr>
        <p:spPr bwMode="auto">
          <a:xfrm>
            <a:off x="982663" y="5672138"/>
            <a:ext cx="72675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l" eaLnBrk="1" hangingPunct="1"/>
            <a:r>
              <a:rPr lang="zh-CN" altLang="en-US">
                <a:solidFill>
                  <a:srgbClr val="FF3300"/>
                </a:solidFill>
              </a:rPr>
              <a:t>补充方程：电流源支路电流与回路电流关系的方程。</a:t>
            </a:r>
            <a:endParaRPr lang="zh-CN" altLang="en-US" sz="2800"/>
          </a:p>
        </p:txBody>
      </p:sp>
      <p:graphicFrame>
        <p:nvGraphicFramePr>
          <p:cNvPr id="94213" name="Object 1029"/>
          <p:cNvGraphicFramePr>
            <a:graphicFrameLocks noChangeAspect="1"/>
          </p:cNvGraphicFramePr>
          <p:nvPr/>
        </p:nvGraphicFramePr>
        <p:xfrm>
          <a:off x="2560638" y="5259388"/>
          <a:ext cx="1081087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285" name="公式" r:id="rId5" imgW="647640" imgH="228600" progId="Equation.3">
                  <p:embed/>
                </p:oleObj>
              </mc:Choice>
              <mc:Fallback>
                <p:oleObj name="公式" r:id="rId5" imgW="647640" imgH="228600" progId="Equation.3">
                  <p:embed/>
                  <p:pic>
                    <p:nvPicPr>
                      <p:cNvPr id="0" name="Object 10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0638" y="5259388"/>
                        <a:ext cx="1081087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4214" name="AutoShape 1030"/>
          <p:cNvSpPr>
            <a:spLocks/>
          </p:cNvSpPr>
          <p:nvPr/>
        </p:nvSpPr>
        <p:spPr bwMode="auto">
          <a:xfrm>
            <a:off x="2266950" y="4076700"/>
            <a:ext cx="190500" cy="1447800"/>
          </a:xfrm>
          <a:prstGeom prst="leftBrace">
            <a:avLst>
              <a:gd name="adj1" fmla="val 63333"/>
              <a:gd name="adj2" fmla="val 50000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grpSp>
        <p:nvGrpSpPr>
          <p:cNvPr id="94215" name="Group 1031"/>
          <p:cNvGrpSpPr>
            <a:grpSpLocks/>
          </p:cNvGrpSpPr>
          <p:nvPr/>
        </p:nvGrpSpPr>
        <p:grpSpPr bwMode="auto">
          <a:xfrm>
            <a:off x="6919913" y="803275"/>
            <a:ext cx="1370012" cy="633413"/>
            <a:chOff x="3481" y="1350"/>
            <a:chExt cx="623" cy="354"/>
          </a:xfrm>
        </p:grpSpPr>
        <p:grpSp>
          <p:nvGrpSpPr>
            <p:cNvPr id="94216" name="Group 1032"/>
            <p:cNvGrpSpPr>
              <a:grpSpLocks/>
            </p:cNvGrpSpPr>
            <p:nvPr/>
          </p:nvGrpSpPr>
          <p:grpSpPr bwMode="auto">
            <a:xfrm>
              <a:off x="3481" y="1581"/>
              <a:ext cx="133" cy="123"/>
              <a:chOff x="5123" y="1555"/>
              <a:chExt cx="133" cy="123"/>
            </a:xfrm>
          </p:grpSpPr>
          <p:sp>
            <p:nvSpPr>
              <p:cNvPr id="94217" name="Line 1033"/>
              <p:cNvSpPr>
                <a:spLocks noChangeShapeType="1"/>
              </p:cNvSpPr>
              <p:nvPr/>
            </p:nvSpPr>
            <p:spPr bwMode="auto">
              <a:xfrm>
                <a:off x="5123" y="1611"/>
                <a:ext cx="133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94218" name="Line 1034"/>
              <p:cNvSpPr>
                <a:spLocks noChangeShapeType="1"/>
              </p:cNvSpPr>
              <p:nvPr/>
            </p:nvSpPr>
            <p:spPr bwMode="auto">
              <a:xfrm>
                <a:off x="5190" y="1555"/>
                <a:ext cx="0" cy="123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94219" name="Line 1035"/>
            <p:cNvSpPr>
              <a:spLocks noChangeShapeType="1"/>
            </p:cNvSpPr>
            <p:nvPr/>
          </p:nvSpPr>
          <p:spPr bwMode="auto">
            <a:xfrm>
              <a:off x="4015" y="1637"/>
              <a:ext cx="89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4220" name="Text Box 1036"/>
            <p:cNvSpPr txBox="1">
              <a:spLocks noChangeArrowheads="1"/>
            </p:cNvSpPr>
            <p:nvPr/>
          </p:nvSpPr>
          <p:spPr bwMode="auto">
            <a:xfrm>
              <a:off x="3686" y="1350"/>
              <a:ext cx="227" cy="3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 sz="3200" i="1">
                  <a:solidFill>
                    <a:srgbClr val="FF0000"/>
                  </a:solidFill>
                </a:rPr>
                <a:t>u</a:t>
              </a:r>
              <a:r>
                <a:rPr lang="en-US" altLang="zh-CN" sz="1800">
                  <a:solidFill>
                    <a:srgbClr val="FF0000"/>
                  </a:solidFill>
                </a:rPr>
                <a:t>s</a:t>
              </a:r>
              <a:endParaRPr lang="en-US" altLang="zh-CN" sz="3200" i="1"/>
            </a:p>
          </p:txBody>
        </p:sp>
      </p:grpSp>
      <p:grpSp>
        <p:nvGrpSpPr>
          <p:cNvPr id="94221" name="Group 1037"/>
          <p:cNvGrpSpPr>
            <a:grpSpLocks/>
          </p:cNvGrpSpPr>
          <p:nvPr/>
        </p:nvGrpSpPr>
        <p:grpSpPr bwMode="auto">
          <a:xfrm>
            <a:off x="3736975" y="171450"/>
            <a:ext cx="4970463" cy="3332163"/>
            <a:chOff x="1104" y="1042"/>
            <a:chExt cx="3478" cy="2333"/>
          </a:xfrm>
        </p:grpSpPr>
        <p:sp>
          <p:nvSpPr>
            <p:cNvPr id="94222" name="Text Box 1038"/>
            <p:cNvSpPr txBox="1">
              <a:spLocks noChangeArrowheads="1"/>
            </p:cNvSpPr>
            <p:nvPr/>
          </p:nvSpPr>
          <p:spPr bwMode="auto">
            <a:xfrm>
              <a:off x="2022" y="1042"/>
              <a:ext cx="492" cy="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i="1"/>
                <a:t>R</a:t>
              </a:r>
              <a:r>
                <a:rPr lang="en-US" altLang="zh-CN" baseline="-25000"/>
                <a:t>3</a:t>
              </a:r>
              <a:endParaRPr lang="en-US" altLang="zh-CN" b="0"/>
            </a:p>
          </p:txBody>
        </p:sp>
        <p:sp>
          <p:nvSpPr>
            <p:cNvPr id="94223" name="Line 1039"/>
            <p:cNvSpPr>
              <a:spLocks noChangeShapeType="1"/>
            </p:cNvSpPr>
            <p:nvPr/>
          </p:nvSpPr>
          <p:spPr bwMode="auto">
            <a:xfrm>
              <a:off x="1296" y="1483"/>
              <a:ext cx="0" cy="110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4224" name="Rectangle 1040"/>
            <p:cNvSpPr>
              <a:spLocks noChangeArrowheads="1"/>
            </p:cNvSpPr>
            <p:nvPr/>
          </p:nvSpPr>
          <p:spPr bwMode="auto">
            <a:xfrm>
              <a:off x="2016" y="1410"/>
              <a:ext cx="363" cy="136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4225" name="Line 1041"/>
            <p:cNvSpPr>
              <a:spLocks noChangeShapeType="1"/>
            </p:cNvSpPr>
            <p:nvPr/>
          </p:nvSpPr>
          <p:spPr bwMode="auto">
            <a:xfrm>
              <a:off x="1296" y="1483"/>
              <a:ext cx="72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4226" name="Line 1042"/>
            <p:cNvSpPr>
              <a:spLocks noChangeShapeType="1"/>
            </p:cNvSpPr>
            <p:nvPr/>
          </p:nvSpPr>
          <p:spPr bwMode="auto">
            <a:xfrm>
              <a:off x="2388" y="1483"/>
              <a:ext cx="92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4227" name="Line 1043"/>
            <p:cNvSpPr>
              <a:spLocks noChangeShapeType="1"/>
            </p:cNvSpPr>
            <p:nvPr/>
          </p:nvSpPr>
          <p:spPr bwMode="auto">
            <a:xfrm>
              <a:off x="1296" y="2071"/>
              <a:ext cx="57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4228" name="Line 1044"/>
            <p:cNvSpPr>
              <a:spLocks noChangeShapeType="1"/>
            </p:cNvSpPr>
            <p:nvPr/>
          </p:nvSpPr>
          <p:spPr bwMode="auto">
            <a:xfrm>
              <a:off x="2214" y="2071"/>
              <a:ext cx="70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4229" name="Oval 1045"/>
            <p:cNvSpPr>
              <a:spLocks noChangeArrowheads="1"/>
            </p:cNvSpPr>
            <p:nvPr/>
          </p:nvSpPr>
          <p:spPr bwMode="auto">
            <a:xfrm>
              <a:off x="1104" y="2563"/>
              <a:ext cx="384" cy="384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4230" name="Oval 1046"/>
            <p:cNvSpPr>
              <a:spLocks noChangeArrowheads="1"/>
            </p:cNvSpPr>
            <p:nvPr/>
          </p:nvSpPr>
          <p:spPr bwMode="auto">
            <a:xfrm>
              <a:off x="2448" y="2791"/>
              <a:ext cx="384" cy="384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4231" name="Oval 1047"/>
            <p:cNvSpPr>
              <a:spLocks noChangeArrowheads="1"/>
            </p:cNvSpPr>
            <p:nvPr/>
          </p:nvSpPr>
          <p:spPr bwMode="auto">
            <a:xfrm>
              <a:off x="3600" y="1879"/>
              <a:ext cx="384" cy="384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4232" name="Line 1048"/>
            <p:cNvSpPr>
              <a:spLocks noChangeShapeType="1"/>
            </p:cNvSpPr>
            <p:nvPr/>
          </p:nvSpPr>
          <p:spPr bwMode="auto">
            <a:xfrm>
              <a:off x="3288" y="2071"/>
              <a:ext cx="31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4233" name="Line 1049"/>
            <p:cNvSpPr>
              <a:spLocks noChangeShapeType="1"/>
            </p:cNvSpPr>
            <p:nvPr/>
          </p:nvSpPr>
          <p:spPr bwMode="auto">
            <a:xfrm>
              <a:off x="2640" y="2071"/>
              <a:ext cx="0" cy="24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4234" name="Line 1050"/>
            <p:cNvSpPr>
              <a:spLocks noChangeShapeType="1"/>
            </p:cNvSpPr>
            <p:nvPr/>
          </p:nvSpPr>
          <p:spPr bwMode="auto">
            <a:xfrm>
              <a:off x="1296" y="2959"/>
              <a:ext cx="0" cy="3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4235" name="Line 1051"/>
            <p:cNvSpPr>
              <a:spLocks noChangeShapeType="1"/>
            </p:cNvSpPr>
            <p:nvPr/>
          </p:nvSpPr>
          <p:spPr bwMode="auto">
            <a:xfrm>
              <a:off x="1296" y="3355"/>
              <a:ext cx="321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4236" name="Line 1052"/>
            <p:cNvSpPr>
              <a:spLocks noChangeShapeType="1"/>
            </p:cNvSpPr>
            <p:nvPr/>
          </p:nvSpPr>
          <p:spPr bwMode="auto">
            <a:xfrm>
              <a:off x="2640" y="2635"/>
              <a:ext cx="0" cy="14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4237" name="Line 1053"/>
            <p:cNvSpPr>
              <a:spLocks noChangeShapeType="1"/>
            </p:cNvSpPr>
            <p:nvPr/>
          </p:nvSpPr>
          <p:spPr bwMode="auto">
            <a:xfrm>
              <a:off x="2640" y="3067"/>
              <a:ext cx="0" cy="2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4238" name="Line 1054"/>
            <p:cNvSpPr>
              <a:spLocks noChangeShapeType="1"/>
            </p:cNvSpPr>
            <p:nvPr/>
          </p:nvSpPr>
          <p:spPr bwMode="auto">
            <a:xfrm>
              <a:off x="3636" y="1483"/>
              <a:ext cx="87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4239" name="Line 1055"/>
            <p:cNvSpPr>
              <a:spLocks noChangeShapeType="1"/>
            </p:cNvSpPr>
            <p:nvPr/>
          </p:nvSpPr>
          <p:spPr bwMode="auto">
            <a:xfrm>
              <a:off x="3984" y="2071"/>
              <a:ext cx="52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4240" name="Line 1056"/>
            <p:cNvSpPr>
              <a:spLocks noChangeShapeType="1"/>
            </p:cNvSpPr>
            <p:nvPr/>
          </p:nvSpPr>
          <p:spPr bwMode="auto">
            <a:xfrm>
              <a:off x="4512" y="1483"/>
              <a:ext cx="0" cy="111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4241" name="Line 1057"/>
            <p:cNvSpPr>
              <a:spLocks noChangeShapeType="1"/>
            </p:cNvSpPr>
            <p:nvPr/>
          </p:nvSpPr>
          <p:spPr bwMode="auto">
            <a:xfrm>
              <a:off x="4512" y="2965"/>
              <a:ext cx="0" cy="3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4242" name="Line 1058"/>
            <p:cNvSpPr>
              <a:spLocks noChangeShapeType="1"/>
            </p:cNvSpPr>
            <p:nvPr/>
          </p:nvSpPr>
          <p:spPr bwMode="auto">
            <a:xfrm>
              <a:off x="2640" y="2779"/>
              <a:ext cx="0" cy="38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4243" name="Line 1059"/>
            <p:cNvSpPr>
              <a:spLocks noChangeShapeType="1"/>
            </p:cNvSpPr>
            <p:nvPr/>
          </p:nvSpPr>
          <p:spPr bwMode="auto">
            <a:xfrm>
              <a:off x="3792" y="1879"/>
              <a:ext cx="0" cy="38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4244" name="Line 1060"/>
            <p:cNvSpPr>
              <a:spLocks noChangeShapeType="1"/>
            </p:cNvSpPr>
            <p:nvPr/>
          </p:nvSpPr>
          <p:spPr bwMode="auto">
            <a:xfrm flipH="1" flipV="1">
              <a:off x="3558" y="2318"/>
              <a:ext cx="438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4245" name="Text Box 1061"/>
            <p:cNvSpPr txBox="1">
              <a:spLocks noChangeArrowheads="1"/>
            </p:cNvSpPr>
            <p:nvPr/>
          </p:nvSpPr>
          <p:spPr bwMode="auto">
            <a:xfrm>
              <a:off x="1478" y="2565"/>
              <a:ext cx="432" cy="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i="1"/>
                <a:t>u</a:t>
              </a:r>
              <a:r>
                <a:rPr lang="en-US" altLang="zh-CN" baseline="-25000"/>
                <a:t>s1</a:t>
              </a:r>
              <a:endParaRPr lang="en-US" altLang="zh-CN" b="0" i="1"/>
            </a:p>
          </p:txBody>
        </p:sp>
        <p:sp>
          <p:nvSpPr>
            <p:cNvPr id="94246" name="Text Box 1062"/>
            <p:cNvSpPr txBox="1">
              <a:spLocks noChangeArrowheads="1"/>
            </p:cNvSpPr>
            <p:nvPr/>
          </p:nvSpPr>
          <p:spPr bwMode="auto">
            <a:xfrm>
              <a:off x="2834" y="2811"/>
              <a:ext cx="481" cy="3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i="1"/>
                <a:t>u</a:t>
              </a:r>
              <a:r>
                <a:rPr lang="en-US" altLang="zh-CN" baseline="-25000"/>
                <a:t>s2</a:t>
              </a:r>
              <a:endParaRPr lang="en-US" altLang="zh-CN" b="0" i="1"/>
            </a:p>
          </p:txBody>
        </p:sp>
        <p:sp>
          <p:nvSpPr>
            <p:cNvPr id="94247" name="Text Box 1063"/>
            <p:cNvSpPr txBox="1">
              <a:spLocks noChangeArrowheads="1"/>
            </p:cNvSpPr>
            <p:nvPr/>
          </p:nvSpPr>
          <p:spPr bwMode="auto">
            <a:xfrm>
              <a:off x="3684" y="2281"/>
              <a:ext cx="336" cy="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i="1"/>
                <a:t>i</a:t>
              </a:r>
              <a:r>
                <a:rPr lang="en-US" altLang="zh-CN" baseline="-25000"/>
                <a:t>s</a:t>
              </a:r>
              <a:endParaRPr lang="en-US" altLang="zh-CN" b="0" i="1"/>
            </a:p>
          </p:txBody>
        </p:sp>
        <p:sp>
          <p:nvSpPr>
            <p:cNvPr id="94248" name="Oval 1064"/>
            <p:cNvSpPr>
              <a:spLocks noChangeArrowheads="1"/>
            </p:cNvSpPr>
            <p:nvPr/>
          </p:nvSpPr>
          <p:spPr bwMode="auto">
            <a:xfrm>
              <a:off x="1265" y="2046"/>
              <a:ext cx="47" cy="47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4249" name="Oval 1065"/>
            <p:cNvSpPr>
              <a:spLocks noChangeArrowheads="1"/>
            </p:cNvSpPr>
            <p:nvPr/>
          </p:nvSpPr>
          <p:spPr bwMode="auto">
            <a:xfrm>
              <a:off x="2618" y="2043"/>
              <a:ext cx="47" cy="47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4250" name="Oval 1066"/>
            <p:cNvSpPr>
              <a:spLocks noChangeArrowheads="1"/>
            </p:cNvSpPr>
            <p:nvPr/>
          </p:nvSpPr>
          <p:spPr bwMode="auto">
            <a:xfrm>
              <a:off x="4481" y="2045"/>
              <a:ext cx="47" cy="47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4251" name="Oval 1067"/>
            <p:cNvSpPr>
              <a:spLocks noChangeArrowheads="1"/>
            </p:cNvSpPr>
            <p:nvPr/>
          </p:nvSpPr>
          <p:spPr bwMode="auto">
            <a:xfrm>
              <a:off x="2615" y="3328"/>
              <a:ext cx="47" cy="47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94252" name="Group 1068"/>
            <p:cNvGrpSpPr>
              <a:grpSpLocks/>
            </p:cNvGrpSpPr>
            <p:nvPr/>
          </p:nvGrpSpPr>
          <p:grpSpPr bwMode="auto">
            <a:xfrm>
              <a:off x="1353" y="2367"/>
              <a:ext cx="133" cy="123"/>
              <a:chOff x="5123" y="1555"/>
              <a:chExt cx="133" cy="123"/>
            </a:xfrm>
          </p:grpSpPr>
          <p:sp>
            <p:nvSpPr>
              <p:cNvPr id="94253" name="Line 1069"/>
              <p:cNvSpPr>
                <a:spLocks noChangeShapeType="1"/>
              </p:cNvSpPr>
              <p:nvPr/>
            </p:nvSpPr>
            <p:spPr bwMode="auto">
              <a:xfrm>
                <a:off x="5123" y="1611"/>
                <a:ext cx="133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94254" name="Line 1070"/>
              <p:cNvSpPr>
                <a:spLocks noChangeShapeType="1"/>
              </p:cNvSpPr>
              <p:nvPr/>
            </p:nvSpPr>
            <p:spPr bwMode="auto">
              <a:xfrm>
                <a:off x="5190" y="1555"/>
                <a:ext cx="0" cy="123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94255" name="Line 1071"/>
            <p:cNvSpPr>
              <a:spLocks noChangeShapeType="1"/>
            </p:cNvSpPr>
            <p:nvPr/>
          </p:nvSpPr>
          <p:spPr bwMode="auto">
            <a:xfrm>
              <a:off x="1375" y="3081"/>
              <a:ext cx="89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grpSp>
          <p:nvGrpSpPr>
            <p:cNvPr id="94256" name="Group 1072"/>
            <p:cNvGrpSpPr>
              <a:grpSpLocks/>
            </p:cNvGrpSpPr>
            <p:nvPr/>
          </p:nvGrpSpPr>
          <p:grpSpPr bwMode="auto">
            <a:xfrm>
              <a:off x="2719" y="2642"/>
              <a:ext cx="133" cy="123"/>
              <a:chOff x="5123" y="1555"/>
              <a:chExt cx="133" cy="123"/>
            </a:xfrm>
          </p:grpSpPr>
          <p:sp>
            <p:nvSpPr>
              <p:cNvPr id="94257" name="Line 1073"/>
              <p:cNvSpPr>
                <a:spLocks noChangeShapeType="1"/>
              </p:cNvSpPr>
              <p:nvPr/>
            </p:nvSpPr>
            <p:spPr bwMode="auto">
              <a:xfrm>
                <a:off x="5123" y="1611"/>
                <a:ext cx="133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94258" name="Line 1074"/>
              <p:cNvSpPr>
                <a:spLocks noChangeShapeType="1"/>
              </p:cNvSpPr>
              <p:nvPr/>
            </p:nvSpPr>
            <p:spPr bwMode="auto">
              <a:xfrm>
                <a:off x="5190" y="1555"/>
                <a:ext cx="0" cy="123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94259" name="Line 1075"/>
            <p:cNvSpPr>
              <a:spLocks noChangeShapeType="1"/>
            </p:cNvSpPr>
            <p:nvPr/>
          </p:nvSpPr>
          <p:spPr bwMode="auto">
            <a:xfrm>
              <a:off x="2765" y="3259"/>
              <a:ext cx="89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4260" name="Rectangle 1076"/>
            <p:cNvSpPr>
              <a:spLocks noChangeArrowheads="1"/>
            </p:cNvSpPr>
            <p:nvPr/>
          </p:nvSpPr>
          <p:spPr bwMode="auto">
            <a:xfrm>
              <a:off x="3300" y="1410"/>
              <a:ext cx="363" cy="136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4261" name="Rectangle 1077"/>
            <p:cNvSpPr>
              <a:spLocks noChangeArrowheads="1"/>
            </p:cNvSpPr>
            <p:nvPr/>
          </p:nvSpPr>
          <p:spPr bwMode="auto">
            <a:xfrm>
              <a:off x="1872" y="1998"/>
              <a:ext cx="363" cy="136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4262" name="Rectangle 1078"/>
            <p:cNvSpPr>
              <a:spLocks noChangeArrowheads="1"/>
            </p:cNvSpPr>
            <p:nvPr/>
          </p:nvSpPr>
          <p:spPr bwMode="auto">
            <a:xfrm>
              <a:off x="2928" y="1998"/>
              <a:ext cx="363" cy="136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4263" name="Rectangle 1079"/>
            <p:cNvSpPr>
              <a:spLocks noChangeArrowheads="1"/>
            </p:cNvSpPr>
            <p:nvPr/>
          </p:nvSpPr>
          <p:spPr bwMode="auto">
            <a:xfrm rot="5400000">
              <a:off x="2460" y="2382"/>
              <a:ext cx="363" cy="136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4264" name="Line 1080"/>
            <p:cNvSpPr>
              <a:spLocks noChangeShapeType="1"/>
            </p:cNvSpPr>
            <p:nvPr/>
          </p:nvSpPr>
          <p:spPr bwMode="auto">
            <a:xfrm>
              <a:off x="1296" y="2556"/>
              <a:ext cx="0" cy="40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4265" name="Text Box 1081"/>
            <p:cNvSpPr txBox="1">
              <a:spLocks noChangeArrowheads="1"/>
            </p:cNvSpPr>
            <p:nvPr/>
          </p:nvSpPr>
          <p:spPr bwMode="auto">
            <a:xfrm>
              <a:off x="3325" y="1042"/>
              <a:ext cx="491" cy="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i="1"/>
                <a:t>R</a:t>
              </a:r>
              <a:r>
                <a:rPr lang="en-US" altLang="zh-CN" baseline="-25000"/>
                <a:t>4</a:t>
              </a:r>
              <a:endParaRPr lang="en-US" altLang="zh-CN" b="0"/>
            </a:p>
          </p:txBody>
        </p:sp>
        <p:sp>
          <p:nvSpPr>
            <p:cNvPr id="94266" name="Text Box 1082"/>
            <p:cNvSpPr txBox="1">
              <a:spLocks noChangeArrowheads="1"/>
            </p:cNvSpPr>
            <p:nvPr/>
          </p:nvSpPr>
          <p:spPr bwMode="auto">
            <a:xfrm>
              <a:off x="1902" y="2098"/>
              <a:ext cx="492" cy="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i="1"/>
                <a:t>R</a:t>
              </a:r>
              <a:r>
                <a:rPr lang="en-US" altLang="zh-CN" baseline="-25000"/>
                <a:t>1</a:t>
              </a:r>
              <a:endParaRPr lang="en-US" altLang="zh-CN" b="0"/>
            </a:p>
          </p:txBody>
        </p:sp>
        <p:sp>
          <p:nvSpPr>
            <p:cNvPr id="94267" name="Text Box 1083"/>
            <p:cNvSpPr txBox="1">
              <a:spLocks noChangeArrowheads="1"/>
            </p:cNvSpPr>
            <p:nvPr/>
          </p:nvSpPr>
          <p:spPr bwMode="auto">
            <a:xfrm>
              <a:off x="3006" y="2086"/>
              <a:ext cx="492" cy="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i="1"/>
                <a:t>R</a:t>
              </a:r>
              <a:r>
                <a:rPr lang="en-US" altLang="zh-CN" baseline="-25000"/>
                <a:t>5</a:t>
              </a:r>
              <a:endParaRPr lang="en-US" altLang="zh-CN" b="0"/>
            </a:p>
          </p:txBody>
        </p:sp>
        <p:sp>
          <p:nvSpPr>
            <p:cNvPr id="94268" name="Text Box 1084"/>
            <p:cNvSpPr txBox="1">
              <a:spLocks noChangeArrowheads="1"/>
            </p:cNvSpPr>
            <p:nvPr/>
          </p:nvSpPr>
          <p:spPr bwMode="auto">
            <a:xfrm>
              <a:off x="2718" y="2266"/>
              <a:ext cx="384" cy="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i="1"/>
                <a:t>R</a:t>
              </a:r>
              <a:r>
                <a:rPr lang="en-US" altLang="zh-CN" baseline="-25000"/>
                <a:t>2</a:t>
              </a:r>
              <a:endParaRPr lang="en-US" altLang="zh-CN" b="0"/>
            </a:p>
          </p:txBody>
        </p:sp>
        <p:sp>
          <p:nvSpPr>
            <p:cNvPr id="94269" name="Text Box 1085"/>
            <p:cNvSpPr txBox="1">
              <a:spLocks noChangeArrowheads="1"/>
            </p:cNvSpPr>
            <p:nvPr/>
          </p:nvSpPr>
          <p:spPr bwMode="auto">
            <a:xfrm>
              <a:off x="4062" y="2584"/>
              <a:ext cx="492" cy="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i="1"/>
                <a:t>R</a:t>
              </a:r>
              <a:r>
                <a:rPr lang="en-US" altLang="zh-CN" baseline="-25000"/>
                <a:t>6</a:t>
              </a:r>
              <a:endParaRPr lang="en-US" altLang="zh-CN" b="0"/>
            </a:p>
          </p:txBody>
        </p:sp>
        <p:sp>
          <p:nvSpPr>
            <p:cNvPr id="94270" name="Rectangle 1086"/>
            <p:cNvSpPr>
              <a:spLocks noChangeArrowheads="1"/>
            </p:cNvSpPr>
            <p:nvPr/>
          </p:nvSpPr>
          <p:spPr bwMode="auto">
            <a:xfrm rot="5400000">
              <a:off x="4332" y="2706"/>
              <a:ext cx="363" cy="136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94271" name="Group 1087"/>
          <p:cNvGrpSpPr>
            <a:grpSpLocks/>
          </p:cNvGrpSpPr>
          <p:nvPr/>
        </p:nvGrpSpPr>
        <p:grpSpPr bwMode="auto">
          <a:xfrm>
            <a:off x="5040313" y="898525"/>
            <a:ext cx="1774825" cy="658813"/>
            <a:chOff x="3367" y="408"/>
            <a:chExt cx="1190" cy="465"/>
          </a:xfrm>
        </p:grpSpPr>
        <p:sp>
          <p:nvSpPr>
            <p:cNvPr id="94272" name="Text Box 1088"/>
            <p:cNvSpPr txBox="1">
              <a:spLocks noChangeArrowheads="1"/>
            </p:cNvSpPr>
            <p:nvPr/>
          </p:nvSpPr>
          <p:spPr bwMode="auto">
            <a:xfrm>
              <a:off x="3756" y="408"/>
              <a:ext cx="288" cy="4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 sz="3200" i="1">
                  <a:solidFill>
                    <a:srgbClr val="FF00FF"/>
                  </a:solidFill>
                </a:rPr>
                <a:t>i</a:t>
              </a:r>
              <a:r>
                <a:rPr lang="en-US" altLang="zh-CN" sz="3200" baseline="-25000">
                  <a:solidFill>
                    <a:srgbClr val="FF00FF"/>
                  </a:solidFill>
                </a:rPr>
                <a:t>2</a:t>
              </a:r>
              <a:endParaRPr lang="en-US" altLang="zh-CN" sz="3200"/>
            </a:p>
          </p:txBody>
        </p:sp>
        <p:sp>
          <p:nvSpPr>
            <p:cNvPr id="94273" name="Freeform 1089"/>
            <p:cNvSpPr>
              <a:spLocks/>
            </p:cNvSpPr>
            <p:nvPr/>
          </p:nvSpPr>
          <p:spPr bwMode="auto">
            <a:xfrm>
              <a:off x="3367" y="459"/>
              <a:ext cx="1190" cy="414"/>
            </a:xfrm>
            <a:custGeom>
              <a:avLst/>
              <a:gdLst>
                <a:gd name="T0" fmla="*/ 5 w 1190"/>
                <a:gd name="T1" fmla="*/ 213 h 444"/>
                <a:gd name="T2" fmla="*/ 95 w 1190"/>
                <a:gd name="T3" fmla="*/ 81 h 444"/>
                <a:gd name="T4" fmla="*/ 575 w 1190"/>
                <a:gd name="T5" fmla="*/ 3 h 444"/>
                <a:gd name="T6" fmla="*/ 1103 w 1190"/>
                <a:gd name="T7" fmla="*/ 99 h 444"/>
                <a:gd name="T8" fmla="*/ 1097 w 1190"/>
                <a:gd name="T9" fmla="*/ 333 h 444"/>
                <a:gd name="T10" fmla="*/ 587 w 1190"/>
                <a:gd name="T11" fmla="*/ 435 h 444"/>
                <a:gd name="T12" fmla="*/ 143 w 1190"/>
                <a:gd name="T13" fmla="*/ 387 h 444"/>
                <a:gd name="T14" fmla="*/ 11 w 1190"/>
                <a:gd name="T15" fmla="*/ 273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90" h="444">
                  <a:moveTo>
                    <a:pt x="5" y="213"/>
                  </a:moveTo>
                  <a:cubicBezTo>
                    <a:pt x="20" y="191"/>
                    <a:pt x="0" y="116"/>
                    <a:pt x="95" y="81"/>
                  </a:cubicBezTo>
                  <a:cubicBezTo>
                    <a:pt x="190" y="46"/>
                    <a:pt x="407" y="0"/>
                    <a:pt x="575" y="3"/>
                  </a:cubicBezTo>
                  <a:cubicBezTo>
                    <a:pt x="743" y="6"/>
                    <a:pt x="1016" y="44"/>
                    <a:pt x="1103" y="99"/>
                  </a:cubicBezTo>
                  <a:cubicBezTo>
                    <a:pt x="1190" y="154"/>
                    <a:pt x="1183" y="277"/>
                    <a:pt x="1097" y="333"/>
                  </a:cubicBezTo>
                  <a:cubicBezTo>
                    <a:pt x="1011" y="389"/>
                    <a:pt x="746" y="426"/>
                    <a:pt x="587" y="435"/>
                  </a:cubicBezTo>
                  <a:cubicBezTo>
                    <a:pt x="428" y="444"/>
                    <a:pt x="239" y="414"/>
                    <a:pt x="143" y="387"/>
                  </a:cubicBezTo>
                  <a:cubicBezTo>
                    <a:pt x="47" y="360"/>
                    <a:pt x="38" y="297"/>
                    <a:pt x="11" y="273"/>
                  </a:cubicBezTo>
                </a:path>
              </a:pathLst>
            </a:custGeom>
            <a:noFill/>
            <a:ln w="19050" cap="flat" cmpd="sng">
              <a:solidFill>
                <a:srgbClr val="FF00FF"/>
              </a:solidFill>
              <a:prstDash val="solid"/>
              <a:round/>
              <a:headEnd type="none" w="med" len="med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</p:grpSp>
      <p:grpSp>
        <p:nvGrpSpPr>
          <p:cNvPr id="94274" name="Group 1090"/>
          <p:cNvGrpSpPr>
            <a:grpSpLocks/>
          </p:cNvGrpSpPr>
          <p:nvPr/>
        </p:nvGrpSpPr>
        <p:grpSpPr bwMode="auto">
          <a:xfrm>
            <a:off x="4772025" y="2163763"/>
            <a:ext cx="877888" cy="1012825"/>
            <a:chOff x="2898" y="1315"/>
            <a:chExt cx="589" cy="698"/>
          </a:xfrm>
        </p:grpSpPr>
        <p:sp>
          <p:nvSpPr>
            <p:cNvPr id="94275" name="Text Box 1091"/>
            <p:cNvSpPr txBox="1">
              <a:spLocks noChangeArrowheads="1"/>
            </p:cNvSpPr>
            <p:nvPr/>
          </p:nvSpPr>
          <p:spPr bwMode="auto">
            <a:xfrm>
              <a:off x="3052" y="1322"/>
              <a:ext cx="271" cy="6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/>
              <a:r>
                <a:rPr lang="en-US" altLang="zh-CN" sz="3200" i="1">
                  <a:solidFill>
                    <a:srgbClr val="FF00FF"/>
                  </a:solidFill>
                </a:rPr>
                <a:t>i</a:t>
              </a:r>
              <a:r>
                <a:rPr lang="en-US" altLang="zh-CN" sz="3200" baseline="-25000">
                  <a:solidFill>
                    <a:srgbClr val="FF00FF"/>
                  </a:solidFill>
                </a:rPr>
                <a:t>1</a:t>
              </a:r>
              <a:endParaRPr lang="en-US" altLang="zh-CN" sz="3200">
                <a:solidFill>
                  <a:srgbClr val="FF00FF"/>
                </a:solidFill>
              </a:endParaRPr>
            </a:p>
          </p:txBody>
        </p:sp>
        <p:sp>
          <p:nvSpPr>
            <p:cNvPr id="94276" name="Freeform 1092"/>
            <p:cNvSpPr>
              <a:spLocks/>
            </p:cNvSpPr>
            <p:nvPr/>
          </p:nvSpPr>
          <p:spPr bwMode="auto">
            <a:xfrm>
              <a:off x="2898" y="1315"/>
              <a:ext cx="589" cy="698"/>
            </a:xfrm>
            <a:custGeom>
              <a:avLst/>
              <a:gdLst>
                <a:gd name="T0" fmla="*/ 0 w 589"/>
                <a:gd name="T1" fmla="*/ 341 h 698"/>
                <a:gd name="T2" fmla="*/ 54 w 589"/>
                <a:gd name="T3" fmla="*/ 125 h 698"/>
                <a:gd name="T4" fmla="*/ 292 w 589"/>
                <a:gd name="T5" fmla="*/ 8 h 698"/>
                <a:gd name="T6" fmla="*/ 546 w 589"/>
                <a:gd name="T7" fmla="*/ 173 h 698"/>
                <a:gd name="T8" fmla="*/ 552 w 589"/>
                <a:gd name="T9" fmla="*/ 515 h 698"/>
                <a:gd name="T10" fmla="*/ 324 w 589"/>
                <a:gd name="T11" fmla="*/ 683 h 698"/>
                <a:gd name="T12" fmla="*/ 90 w 589"/>
                <a:gd name="T13" fmla="*/ 605 h 698"/>
                <a:gd name="T14" fmla="*/ 7 w 589"/>
                <a:gd name="T15" fmla="*/ 434 h 6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89" h="698">
                  <a:moveTo>
                    <a:pt x="0" y="341"/>
                  </a:moveTo>
                  <a:cubicBezTo>
                    <a:pt x="10" y="305"/>
                    <a:pt x="5" y="180"/>
                    <a:pt x="54" y="125"/>
                  </a:cubicBezTo>
                  <a:cubicBezTo>
                    <a:pt x="103" y="70"/>
                    <a:pt x="210" y="0"/>
                    <a:pt x="292" y="8"/>
                  </a:cubicBezTo>
                  <a:cubicBezTo>
                    <a:pt x="374" y="16"/>
                    <a:pt x="503" y="89"/>
                    <a:pt x="546" y="173"/>
                  </a:cubicBezTo>
                  <a:cubicBezTo>
                    <a:pt x="589" y="257"/>
                    <a:pt x="589" y="430"/>
                    <a:pt x="552" y="515"/>
                  </a:cubicBezTo>
                  <a:cubicBezTo>
                    <a:pt x="515" y="600"/>
                    <a:pt x="401" y="668"/>
                    <a:pt x="324" y="683"/>
                  </a:cubicBezTo>
                  <a:cubicBezTo>
                    <a:pt x="247" y="698"/>
                    <a:pt x="143" y="647"/>
                    <a:pt x="90" y="605"/>
                  </a:cubicBezTo>
                  <a:cubicBezTo>
                    <a:pt x="37" y="563"/>
                    <a:pt x="24" y="470"/>
                    <a:pt x="7" y="434"/>
                  </a:cubicBezTo>
                </a:path>
              </a:pathLst>
            </a:custGeom>
            <a:noFill/>
            <a:ln w="19050" cap="flat" cmpd="sng">
              <a:solidFill>
                <a:srgbClr val="FF00FF"/>
              </a:solidFill>
              <a:prstDash val="solid"/>
              <a:round/>
              <a:headEnd type="none" w="med" len="med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</p:grpSp>
      <p:grpSp>
        <p:nvGrpSpPr>
          <p:cNvPr id="94277" name="Group 1093"/>
          <p:cNvGrpSpPr>
            <a:grpSpLocks/>
          </p:cNvGrpSpPr>
          <p:nvPr/>
        </p:nvGrpSpPr>
        <p:grpSpPr bwMode="auto">
          <a:xfrm>
            <a:off x="6762750" y="2324100"/>
            <a:ext cx="1163638" cy="919163"/>
            <a:chOff x="4416" y="1476"/>
            <a:chExt cx="781" cy="675"/>
          </a:xfrm>
        </p:grpSpPr>
        <p:sp>
          <p:nvSpPr>
            <p:cNvPr id="94278" name="Text Box 1094"/>
            <p:cNvSpPr txBox="1">
              <a:spLocks noChangeArrowheads="1"/>
            </p:cNvSpPr>
            <p:nvPr/>
          </p:nvSpPr>
          <p:spPr bwMode="auto">
            <a:xfrm>
              <a:off x="4620" y="1556"/>
              <a:ext cx="360" cy="4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/>
              <a:r>
                <a:rPr lang="en-US" altLang="zh-CN" sz="3200" i="1">
                  <a:solidFill>
                    <a:srgbClr val="FF00FF"/>
                  </a:solidFill>
                </a:rPr>
                <a:t>i</a:t>
              </a:r>
              <a:r>
                <a:rPr lang="en-US" altLang="zh-CN" sz="3200" baseline="-25000">
                  <a:solidFill>
                    <a:srgbClr val="FF00FF"/>
                  </a:solidFill>
                </a:rPr>
                <a:t>3</a:t>
              </a:r>
              <a:endParaRPr lang="en-US" altLang="zh-CN" sz="3200">
                <a:solidFill>
                  <a:srgbClr val="FF00FF"/>
                </a:solidFill>
              </a:endParaRPr>
            </a:p>
          </p:txBody>
        </p:sp>
        <p:sp>
          <p:nvSpPr>
            <p:cNvPr id="94279" name="Freeform 1095"/>
            <p:cNvSpPr>
              <a:spLocks/>
            </p:cNvSpPr>
            <p:nvPr/>
          </p:nvSpPr>
          <p:spPr bwMode="auto">
            <a:xfrm>
              <a:off x="4416" y="1476"/>
              <a:ext cx="781" cy="675"/>
            </a:xfrm>
            <a:custGeom>
              <a:avLst/>
              <a:gdLst>
                <a:gd name="T0" fmla="*/ 0 w 781"/>
                <a:gd name="T1" fmla="*/ 318 h 675"/>
                <a:gd name="T2" fmla="*/ 96 w 781"/>
                <a:gd name="T3" fmla="*/ 114 h 675"/>
                <a:gd name="T4" fmla="*/ 396 w 781"/>
                <a:gd name="T5" fmla="*/ 6 h 675"/>
                <a:gd name="T6" fmla="*/ 724 w 781"/>
                <a:gd name="T7" fmla="*/ 150 h 675"/>
                <a:gd name="T8" fmla="*/ 732 w 781"/>
                <a:gd name="T9" fmla="*/ 492 h 675"/>
                <a:gd name="T10" fmla="*/ 430 w 781"/>
                <a:gd name="T11" fmla="*/ 660 h 675"/>
                <a:gd name="T12" fmla="*/ 119 w 781"/>
                <a:gd name="T13" fmla="*/ 582 h 675"/>
                <a:gd name="T14" fmla="*/ 9 w 781"/>
                <a:gd name="T15" fmla="*/ 411 h 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81" h="675">
                  <a:moveTo>
                    <a:pt x="0" y="318"/>
                  </a:moveTo>
                  <a:cubicBezTo>
                    <a:pt x="16" y="284"/>
                    <a:pt x="30" y="166"/>
                    <a:pt x="96" y="114"/>
                  </a:cubicBezTo>
                  <a:cubicBezTo>
                    <a:pt x="162" y="62"/>
                    <a:pt x="291" y="0"/>
                    <a:pt x="396" y="6"/>
                  </a:cubicBezTo>
                  <a:cubicBezTo>
                    <a:pt x="501" y="12"/>
                    <a:pt x="668" y="69"/>
                    <a:pt x="724" y="150"/>
                  </a:cubicBezTo>
                  <a:cubicBezTo>
                    <a:pt x="780" y="231"/>
                    <a:pt x="781" y="407"/>
                    <a:pt x="732" y="492"/>
                  </a:cubicBezTo>
                  <a:cubicBezTo>
                    <a:pt x="683" y="577"/>
                    <a:pt x="532" y="645"/>
                    <a:pt x="430" y="660"/>
                  </a:cubicBezTo>
                  <a:cubicBezTo>
                    <a:pt x="328" y="675"/>
                    <a:pt x="190" y="624"/>
                    <a:pt x="119" y="582"/>
                  </a:cubicBezTo>
                  <a:cubicBezTo>
                    <a:pt x="49" y="540"/>
                    <a:pt x="32" y="447"/>
                    <a:pt x="9" y="411"/>
                  </a:cubicBezTo>
                </a:path>
              </a:pathLst>
            </a:custGeom>
            <a:noFill/>
            <a:ln w="19050" cap="flat" cmpd="sng">
              <a:solidFill>
                <a:srgbClr val="FF00FF"/>
              </a:solidFill>
              <a:prstDash val="solid"/>
              <a:round/>
              <a:headEnd type="none" w="med" len="med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</p:grp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4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42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42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42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42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42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42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42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42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42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4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42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42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4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4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210" grpId="0" autoUpdateAnimBg="0"/>
      <p:bldP spid="94212" grpId="0" autoUpdateAnimBg="0"/>
      <p:bldP spid="942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Text Box 2"/>
          <p:cNvSpPr txBox="1">
            <a:spLocks noChangeArrowheads="1"/>
          </p:cNvSpPr>
          <p:nvPr/>
        </p:nvSpPr>
        <p:spPr bwMode="auto">
          <a:xfrm>
            <a:off x="203200" y="225425"/>
            <a:ext cx="3103563" cy="330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marL="571500" indent="-5715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620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9525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lnSpc>
                <a:spcPct val="120000"/>
              </a:lnSpc>
              <a:spcBef>
                <a:spcPct val="50000"/>
              </a:spcBef>
            </a:pPr>
            <a:r>
              <a:rPr lang="en-US" altLang="zh-CN" sz="2800"/>
              <a:t>(2) </a:t>
            </a:r>
            <a:r>
              <a:rPr lang="zh-CN" altLang="en-US"/>
              <a:t>按图示回路选取回路电流，则可使方程列写比较简单。此时</a:t>
            </a:r>
            <a:r>
              <a:rPr lang="en-US" altLang="zh-CN" sz="2800" i="1"/>
              <a:t>i</a:t>
            </a:r>
            <a:r>
              <a:rPr lang="en-US" altLang="zh-CN" baseline="-25000"/>
              <a:t>2</a:t>
            </a:r>
            <a:r>
              <a:rPr lang="en-US" altLang="zh-CN"/>
              <a:t>=</a:t>
            </a:r>
            <a:r>
              <a:rPr lang="en-US" altLang="zh-CN" sz="2800" i="1"/>
              <a:t>i</a:t>
            </a:r>
            <a:r>
              <a:rPr lang="en-US" altLang="zh-CN" baseline="-25000"/>
              <a:t>s</a:t>
            </a:r>
            <a:r>
              <a:rPr lang="zh-CN" altLang="en-US"/>
              <a:t>为已知，不需再列写此回路的方程。</a:t>
            </a:r>
            <a:endParaRPr lang="zh-CN" altLang="en-US" sz="2800"/>
          </a:p>
        </p:txBody>
      </p:sp>
      <p:graphicFrame>
        <p:nvGraphicFramePr>
          <p:cNvPr id="95235" name="Object 3"/>
          <p:cNvGraphicFramePr>
            <a:graphicFrameLocks noChangeAspect="1"/>
          </p:cNvGraphicFramePr>
          <p:nvPr/>
        </p:nvGraphicFramePr>
        <p:xfrm>
          <a:off x="1741488" y="4213225"/>
          <a:ext cx="5041900" cy="1047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302" name="公式" r:id="rId3" imgW="2197080" imgH="457200" progId="Equation.3">
                  <p:embed/>
                </p:oleObj>
              </mc:Choice>
              <mc:Fallback>
                <p:oleObj name="公式" r:id="rId3" imgW="2197080" imgH="4572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41488" y="4213225"/>
                        <a:ext cx="5041900" cy="1047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5236" name="Object 4"/>
          <p:cNvGraphicFramePr>
            <a:graphicFrameLocks noChangeAspect="1"/>
          </p:cNvGraphicFramePr>
          <p:nvPr/>
        </p:nvGraphicFramePr>
        <p:xfrm>
          <a:off x="1735138" y="3784600"/>
          <a:ext cx="976312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303" name="公式" r:id="rId5" imgW="419040" imgH="228600" progId="Equation.3">
                  <p:embed/>
                </p:oleObj>
              </mc:Choice>
              <mc:Fallback>
                <p:oleObj name="公式" r:id="rId5" imgW="419040" imgH="2286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35138" y="3784600"/>
                        <a:ext cx="976312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5237" name="Text Box 5"/>
          <p:cNvSpPr txBox="1">
            <a:spLocks noChangeArrowheads="1"/>
          </p:cNvSpPr>
          <p:nvPr/>
        </p:nvSpPr>
        <p:spPr bwMode="auto">
          <a:xfrm>
            <a:off x="993775" y="5468938"/>
            <a:ext cx="72675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l" eaLnBrk="1" hangingPunct="1"/>
            <a:r>
              <a:rPr lang="zh-CN" altLang="en-US">
                <a:solidFill>
                  <a:srgbClr val="FF3300"/>
                </a:solidFill>
              </a:rPr>
              <a:t>用上述方法列写方程时，必须保证所选回路应独立。</a:t>
            </a:r>
            <a:endParaRPr lang="zh-CN" altLang="en-US" sz="1800" b="0"/>
          </a:p>
        </p:txBody>
      </p:sp>
      <p:sp>
        <p:nvSpPr>
          <p:cNvPr id="95238" name="AutoShape 6"/>
          <p:cNvSpPr>
            <a:spLocks/>
          </p:cNvSpPr>
          <p:nvPr/>
        </p:nvSpPr>
        <p:spPr bwMode="auto">
          <a:xfrm>
            <a:off x="1466850" y="3905250"/>
            <a:ext cx="133350" cy="1162050"/>
          </a:xfrm>
          <a:prstGeom prst="leftBrace">
            <a:avLst>
              <a:gd name="adj1" fmla="val 72619"/>
              <a:gd name="adj2" fmla="val 50000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zh-CN" altLang="en-US"/>
          </a:p>
        </p:txBody>
      </p:sp>
      <p:grpSp>
        <p:nvGrpSpPr>
          <p:cNvPr id="95239" name="Group 7"/>
          <p:cNvGrpSpPr>
            <a:grpSpLocks/>
          </p:cNvGrpSpPr>
          <p:nvPr/>
        </p:nvGrpSpPr>
        <p:grpSpPr bwMode="auto">
          <a:xfrm>
            <a:off x="3336925" y="-114300"/>
            <a:ext cx="5521325" cy="3703638"/>
            <a:chOff x="1104" y="1042"/>
            <a:chExt cx="3478" cy="2333"/>
          </a:xfrm>
        </p:grpSpPr>
        <p:sp>
          <p:nvSpPr>
            <p:cNvPr id="95240" name="Text Box 8"/>
            <p:cNvSpPr txBox="1">
              <a:spLocks noChangeArrowheads="1"/>
            </p:cNvSpPr>
            <p:nvPr/>
          </p:nvSpPr>
          <p:spPr bwMode="auto">
            <a:xfrm>
              <a:off x="2022" y="1042"/>
              <a:ext cx="492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sz="3200" i="1"/>
                <a:t>R</a:t>
              </a:r>
              <a:r>
                <a:rPr lang="en-US" altLang="zh-CN" sz="3200" baseline="-25000"/>
                <a:t>3</a:t>
              </a:r>
              <a:endParaRPr lang="en-US" altLang="zh-CN" b="0"/>
            </a:p>
          </p:txBody>
        </p:sp>
        <p:sp>
          <p:nvSpPr>
            <p:cNvPr id="95241" name="Line 9"/>
            <p:cNvSpPr>
              <a:spLocks noChangeShapeType="1"/>
            </p:cNvSpPr>
            <p:nvPr/>
          </p:nvSpPr>
          <p:spPr bwMode="auto">
            <a:xfrm>
              <a:off x="1296" y="1483"/>
              <a:ext cx="0" cy="110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5242" name="Rectangle 10"/>
            <p:cNvSpPr>
              <a:spLocks noChangeArrowheads="1"/>
            </p:cNvSpPr>
            <p:nvPr/>
          </p:nvSpPr>
          <p:spPr bwMode="auto">
            <a:xfrm>
              <a:off x="2016" y="1410"/>
              <a:ext cx="363" cy="136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5243" name="Line 11"/>
            <p:cNvSpPr>
              <a:spLocks noChangeShapeType="1"/>
            </p:cNvSpPr>
            <p:nvPr/>
          </p:nvSpPr>
          <p:spPr bwMode="auto">
            <a:xfrm>
              <a:off x="1296" y="1483"/>
              <a:ext cx="72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5244" name="Line 12"/>
            <p:cNvSpPr>
              <a:spLocks noChangeShapeType="1"/>
            </p:cNvSpPr>
            <p:nvPr/>
          </p:nvSpPr>
          <p:spPr bwMode="auto">
            <a:xfrm>
              <a:off x="2388" y="1483"/>
              <a:ext cx="92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5245" name="Line 13"/>
            <p:cNvSpPr>
              <a:spLocks noChangeShapeType="1"/>
            </p:cNvSpPr>
            <p:nvPr/>
          </p:nvSpPr>
          <p:spPr bwMode="auto">
            <a:xfrm>
              <a:off x="1296" y="2071"/>
              <a:ext cx="57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5246" name="Line 14"/>
            <p:cNvSpPr>
              <a:spLocks noChangeShapeType="1"/>
            </p:cNvSpPr>
            <p:nvPr/>
          </p:nvSpPr>
          <p:spPr bwMode="auto">
            <a:xfrm>
              <a:off x="2214" y="2071"/>
              <a:ext cx="70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5247" name="Oval 15"/>
            <p:cNvSpPr>
              <a:spLocks noChangeArrowheads="1"/>
            </p:cNvSpPr>
            <p:nvPr/>
          </p:nvSpPr>
          <p:spPr bwMode="auto">
            <a:xfrm>
              <a:off x="1104" y="2563"/>
              <a:ext cx="384" cy="384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5248" name="Oval 16"/>
            <p:cNvSpPr>
              <a:spLocks noChangeArrowheads="1"/>
            </p:cNvSpPr>
            <p:nvPr/>
          </p:nvSpPr>
          <p:spPr bwMode="auto">
            <a:xfrm>
              <a:off x="2448" y="2791"/>
              <a:ext cx="384" cy="384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5249" name="Oval 17"/>
            <p:cNvSpPr>
              <a:spLocks noChangeArrowheads="1"/>
            </p:cNvSpPr>
            <p:nvPr/>
          </p:nvSpPr>
          <p:spPr bwMode="auto">
            <a:xfrm>
              <a:off x="3600" y="1879"/>
              <a:ext cx="384" cy="384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5250" name="Line 18"/>
            <p:cNvSpPr>
              <a:spLocks noChangeShapeType="1"/>
            </p:cNvSpPr>
            <p:nvPr/>
          </p:nvSpPr>
          <p:spPr bwMode="auto">
            <a:xfrm>
              <a:off x="3288" y="2071"/>
              <a:ext cx="31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5251" name="Line 19"/>
            <p:cNvSpPr>
              <a:spLocks noChangeShapeType="1"/>
            </p:cNvSpPr>
            <p:nvPr/>
          </p:nvSpPr>
          <p:spPr bwMode="auto">
            <a:xfrm>
              <a:off x="2640" y="2071"/>
              <a:ext cx="0" cy="24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5252" name="Line 20"/>
            <p:cNvSpPr>
              <a:spLocks noChangeShapeType="1"/>
            </p:cNvSpPr>
            <p:nvPr/>
          </p:nvSpPr>
          <p:spPr bwMode="auto">
            <a:xfrm>
              <a:off x="1296" y="2959"/>
              <a:ext cx="0" cy="3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5253" name="Line 21"/>
            <p:cNvSpPr>
              <a:spLocks noChangeShapeType="1"/>
            </p:cNvSpPr>
            <p:nvPr/>
          </p:nvSpPr>
          <p:spPr bwMode="auto">
            <a:xfrm>
              <a:off x="1296" y="3355"/>
              <a:ext cx="321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5254" name="Line 22"/>
            <p:cNvSpPr>
              <a:spLocks noChangeShapeType="1"/>
            </p:cNvSpPr>
            <p:nvPr/>
          </p:nvSpPr>
          <p:spPr bwMode="auto">
            <a:xfrm>
              <a:off x="2640" y="2635"/>
              <a:ext cx="0" cy="14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5255" name="Line 23"/>
            <p:cNvSpPr>
              <a:spLocks noChangeShapeType="1"/>
            </p:cNvSpPr>
            <p:nvPr/>
          </p:nvSpPr>
          <p:spPr bwMode="auto">
            <a:xfrm>
              <a:off x="2640" y="3067"/>
              <a:ext cx="0" cy="2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5256" name="Line 24"/>
            <p:cNvSpPr>
              <a:spLocks noChangeShapeType="1"/>
            </p:cNvSpPr>
            <p:nvPr/>
          </p:nvSpPr>
          <p:spPr bwMode="auto">
            <a:xfrm>
              <a:off x="3636" y="1483"/>
              <a:ext cx="87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5257" name="Line 25"/>
            <p:cNvSpPr>
              <a:spLocks noChangeShapeType="1"/>
            </p:cNvSpPr>
            <p:nvPr/>
          </p:nvSpPr>
          <p:spPr bwMode="auto">
            <a:xfrm>
              <a:off x="3984" y="2071"/>
              <a:ext cx="52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5258" name="Line 26"/>
            <p:cNvSpPr>
              <a:spLocks noChangeShapeType="1"/>
            </p:cNvSpPr>
            <p:nvPr/>
          </p:nvSpPr>
          <p:spPr bwMode="auto">
            <a:xfrm>
              <a:off x="4512" y="1483"/>
              <a:ext cx="0" cy="111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5259" name="Line 27"/>
            <p:cNvSpPr>
              <a:spLocks noChangeShapeType="1"/>
            </p:cNvSpPr>
            <p:nvPr/>
          </p:nvSpPr>
          <p:spPr bwMode="auto">
            <a:xfrm>
              <a:off x="4512" y="2965"/>
              <a:ext cx="0" cy="3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5260" name="Line 28"/>
            <p:cNvSpPr>
              <a:spLocks noChangeShapeType="1"/>
            </p:cNvSpPr>
            <p:nvPr/>
          </p:nvSpPr>
          <p:spPr bwMode="auto">
            <a:xfrm>
              <a:off x="2640" y="2779"/>
              <a:ext cx="0" cy="38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5261" name="Line 29"/>
            <p:cNvSpPr>
              <a:spLocks noChangeShapeType="1"/>
            </p:cNvSpPr>
            <p:nvPr/>
          </p:nvSpPr>
          <p:spPr bwMode="auto">
            <a:xfrm>
              <a:off x="3792" y="1879"/>
              <a:ext cx="0" cy="38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5262" name="Line 30"/>
            <p:cNvSpPr>
              <a:spLocks noChangeShapeType="1"/>
            </p:cNvSpPr>
            <p:nvPr/>
          </p:nvSpPr>
          <p:spPr bwMode="auto">
            <a:xfrm flipH="1" flipV="1">
              <a:off x="3558" y="2318"/>
              <a:ext cx="438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5263" name="Text Box 31"/>
            <p:cNvSpPr txBox="1">
              <a:spLocks noChangeArrowheads="1"/>
            </p:cNvSpPr>
            <p:nvPr/>
          </p:nvSpPr>
          <p:spPr bwMode="auto">
            <a:xfrm>
              <a:off x="1478" y="2565"/>
              <a:ext cx="432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sz="3200" i="1"/>
                <a:t>u</a:t>
              </a:r>
              <a:r>
                <a:rPr lang="en-US" altLang="zh-CN" sz="3200" baseline="-25000"/>
                <a:t>s1</a:t>
              </a:r>
              <a:endParaRPr lang="en-US" altLang="zh-CN" sz="3200" b="0" i="1"/>
            </a:p>
          </p:txBody>
        </p:sp>
        <p:sp>
          <p:nvSpPr>
            <p:cNvPr id="95264" name="Text Box 32"/>
            <p:cNvSpPr txBox="1">
              <a:spLocks noChangeArrowheads="1"/>
            </p:cNvSpPr>
            <p:nvPr/>
          </p:nvSpPr>
          <p:spPr bwMode="auto">
            <a:xfrm>
              <a:off x="2834" y="2811"/>
              <a:ext cx="480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sz="3200" i="1"/>
                <a:t>u</a:t>
              </a:r>
              <a:r>
                <a:rPr lang="en-US" altLang="zh-CN" sz="3200" baseline="-25000"/>
                <a:t>s2</a:t>
              </a:r>
              <a:endParaRPr lang="en-US" altLang="zh-CN" b="0" i="1"/>
            </a:p>
          </p:txBody>
        </p:sp>
        <p:sp>
          <p:nvSpPr>
            <p:cNvPr id="95265" name="Text Box 33"/>
            <p:cNvSpPr txBox="1">
              <a:spLocks noChangeArrowheads="1"/>
            </p:cNvSpPr>
            <p:nvPr/>
          </p:nvSpPr>
          <p:spPr bwMode="auto">
            <a:xfrm>
              <a:off x="3684" y="2281"/>
              <a:ext cx="336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sz="3200" i="1"/>
                <a:t>i</a:t>
              </a:r>
              <a:r>
                <a:rPr lang="en-US" altLang="zh-CN" sz="3200" baseline="-25000"/>
                <a:t>s</a:t>
              </a:r>
              <a:endParaRPr lang="en-US" altLang="zh-CN" b="0" i="1"/>
            </a:p>
          </p:txBody>
        </p:sp>
        <p:sp>
          <p:nvSpPr>
            <p:cNvPr id="95266" name="Oval 34"/>
            <p:cNvSpPr>
              <a:spLocks noChangeArrowheads="1"/>
            </p:cNvSpPr>
            <p:nvPr/>
          </p:nvSpPr>
          <p:spPr bwMode="auto">
            <a:xfrm>
              <a:off x="1265" y="2046"/>
              <a:ext cx="47" cy="47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5267" name="Oval 35"/>
            <p:cNvSpPr>
              <a:spLocks noChangeArrowheads="1"/>
            </p:cNvSpPr>
            <p:nvPr/>
          </p:nvSpPr>
          <p:spPr bwMode="auto">
            <a:xfrm>
              <a:off x="2618" y="2043"/>
              <a:ext cx="47" cy="47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5268" name="Oval 36"/>
            <p:cNvSpPr>
              <a:spLocks noChangeArrowheads="1"/>
            </p:cNvSpPr>
            <p:nvPr/>
          </p:nvSpPr>
          <p:spPr bwMode="auto">
            <a:xfrm>
              <a:off x="4481" y="2045"/>
              <a:ext cx="47" cy="47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5269" name="Oval 37"/>
            <p:cNvSpPr>
              <a:spLocks noChangeArrowheads="1"/>
            </p:cNvSpPr>
            <p:nvPr/>
          </p:nvSpPr>
          <p:spPr bwMode="auto">
            <a:xfrm>
              <a:off x="2615" y="3328"/>
              <a:ext cx="47" cy="47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95270" name="Group 38"/>
            <p:cNvGrpSpPr>
              <a:grpSpLocks/>
            </p:cNvGrpSpPr>
            <p:nvPr/>
          </p:nvGrpSpPr>
          <p:grpSpPr bwMode="auto">
            <a:xfrm>
              <a:off x="1353" y="2367"/>
              <a:ext cx="133" cy="123"/>
              <a:chOff x="5123" y="1555"/>
              <a:chExt cx="133" cy="123"/>
            </a:xfrm>
          </p:grpSpPr>
          <p:sp>
            <p:nvSpPr>
              <p:cNvPr id="95271" name="Line 39"/>
              <p:cNvSpPr>
                <a:spLocks noChangeShapeType="1"/>
              </p:cNvSpPr>
              <p:nvPr/>
            </p:nvSpPr>
            <p:spPr bwMode="auto">
              <a:xfrm>
                <a:off x="5123" y="1611"/>
                <a:ext cx="133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95272" name="Line 40"/>
              <p:cNvSpPr>
                <a:spLocks noChangeShapeType="1"/>
              </p:cNvSpPr>
              <p:nvPr/>
            </p:nvSpPr>
            <p:spPr bwMode="auto">
              <a:xfrm>
                <a:off x="5190" y="1555"/>
                <a:ext cx="0" cy="123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95273" name="Line 41"/>
            <p:cNvSpPr>
              <a:spLocks noChangeShapeType="1"/>
            </p:cNvSpPr>
            <p:nvPr/>
          </p:nvSpPr>
          <p:spPr bwMode="auto">
            <a:xfrm>
              <a:off x="1375" y="3081"/>
              <a:ext cx="89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grpSp>
          <p:nvGrpSpPr>
            <p:cNvPr id="95274" name="Group 42"/>
            <p:cNvGrpSpPr>
              <a:grpSpLocks/>
            </p:cNvGrpSpPr>
            <p:nvPr/>
          </p:nvGrpSpPr>
          <p:grpSpPr bwMode="auto">
            <a:xfrm>
              <a:off x="2719" y="2642"/>
              <a:ext cx="133" cy="123"/>
              <a:chOff x="5123" y="1555"/>
              <a:chExt cx="133" cy="123"/>
            </a:xfrm>
          </p:grpSpPr>
          <p:sp>
            <p:nvSpPr>
              <p:cNvPr id="95275" name="Line 43"/>
              <p:cNvSpPr>
                <a:spLocks noChangeShapeType="1"/>
              </p:cNvSpPr>
              <p:nvPr/>
            </p:nvSpPr>
            <p:spPr bwMode="auto">
              <a:xfrm>
                <a:off x="5123" y="1611"/>
                <a:ext cx="133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95276" name="Line 44"/>
              <p:cNvSpPr>
                <a:spLocks noChangeShapeType="1"/>
              </p:cNvSpPr>
              <p:nvPr/>
            </p:nvSpPr>
            <p:spPr bwMode="auto">
              <a:xfrm>
                <a:off x="5190" y="1555"/>
                <a:ext cx="0" cy="123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95277" name="Line 45"/>
            <p:cNvSpPr>
              <a:spLocks noChangeShapeType="1"/>
            </p:cNvSpPr>
            <p:nvPr/>
          </p:nvSpPr>
          <p:spPr bwMode="auto">
            <a:xfrm>
              <a:off x="2765" y="3259"/>
              <a:ext cx="89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5278" name="Rectangle 46"/>
            <p:cNvSpPr>
              <a:spLocks noChangeArrowheads="1"/>
            </p:cNvSpPr>
            <p:nvPr/>
          </p:nvSpPr>
          <p:spPr bwMode="auto">
            <a:xfrm>
              <a:off x="3300" y="1410"/>
              <a:ext cx="363" cy="136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5279" name="Rectangle 47"/>
            <p:cNvSpPr>
              <a:spLocks noChangeArrowheads="1"/>
            </p:cNvSpPr>
            <p:nvPr/>
          </p:nvSpPr>
          <p:spPr bwMode="auto">
            <a:xfrm>
              <a:off x="1872" y="1998"/>
              <a:ext cx="363" cy="136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5280" name="Rectangle 48"/>
            <p:cNvSpPr>
              <a:spLocks noChangeArrowheads="1"/>
            </p:cNvSpPr>
            <p:nvPr/>
          </p:nvSpPr>
          <p:spPr bwMode="auto">
            <a:xfrm>
              <a:off x="2928" y="1998"/>
              <a:ext cx="363" cy="136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5281" name="Rectangle 49"/>
            <p:cNvSpPr>
              <a:spLocks noChangeArrowheads="1"/>
            </p:cNvSpPr>
            <p:nvPr/>
          </p:nvSpPr>
          <p:spPr bwMode="auto">
            <a:xfrm rot="5400000">
              <a:off x="2460" y="2382"/>
              <a:ext cx="363" cy="136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5282" name="Line 50"/>
            <p:cNvSpPr>
              <a:spLocks noChangeShapeType="1"/>
            </p:cNvSpPr>
            <p:nvPr/>
          </p:nvSpPr>
          <p:spPr bwMode="auto">
            <a:xfrm>
              <a:off x="1296" y="2556"/>
              <a:ext cx="0" cy="40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5283" name="Text Box 51"/>
            <p:cNvSpPr txBox="1">
              <a:spLocks noChangeArrowheads="1"/>
            </p:cNvSpPr>
            <p:nvPr/>
          </p:nvSpPr>
          <p:spPr bwMode="auto">
            <a:xfrm>
              <a:off x="3324" y="1042"/>
              <a:ext cx="492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sz="3200" i="1"/>
                <a:t>R</a:t>
              </a:r>
              <a:r>
                <a:rPr lang="en-US" altLang="zh-CN" sz="3200" baseline="-25000"/>
                <a:t>4</a:t>
              </a:r>
              <a:endParaRPr lang="en-US" altLang="zh-CN" b="0"/>
            </a:p>
          </p:txBody>
        </p:sp>
        <p:sp>
          <p:nvSpPr>
            <p:cNvPr id="95284" name="Text Box 52"/>
            <p:cNvSpPr txBox="1">
              <a:spLocks noChangeArrowheads="1"/>
            </p:cNvSpPr>
            <p:nvPr/>
          </p:nvSpPr>
          <p:spPr bwMode="auto">
            <a:xfrm>
              <a:off x="1902" y="2098"/>
              <a:ext cx="492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sz="3200" i="1"/>
                <a:t>R</a:t>
              </a:r>
              <a:r>
                <a:rPr lang="en-US" altLang="zh-CN" sz="3200" baseline="-25000"/>
                <a:t>1</a:t>
              </a:r>
              <a:endParaRPr lang="en-US" altLang="zh-CN" b="0"/>
            </a:p>
          </p:txBody>
        </p:sp>
        <p:sp>
          <p:nvSpPr>
            <p:cNvPr id="95285" name="Text Box 53"/>
            <p:cNvSpPr txBox="1">
              <a:spLocks noChangeArrowheads="1"/>
            </p:cNvSpPr>
            <p:nvPr/>
          </p:nvSpPr>
          <p:spPr bwMode="auto">
            <a:xfrm>
              <a:off x="3006" y="2086"/>
              <a:ext cx="492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sz="3200" i="1"/>
                <a:t>R</a:t>
              </a:r>
              <a:r>
                <a:rPr lang="en-US" altLang="zh-CN" sz="3200" baseline="-25000"/>
                <a:t>5</a:t>
              </a:r>
              <a:endParaRPr lang="en-US" altLang="zh-CN" b="0"/>
            </a:p>
          </p:txBody>
        </p:sp>
        <p:sp>
          <p:nvSpPr>
            <p:cNvPr id="95286" name="Text Box 54"/>
            <p:cNvSpPr txBox="1">
              <a:spLocks noChangeArrowheads="1"/>
            </p:cNvSpPr>
            <p:nvPr/>
          </p:nvSpPr>
          <p:spPr bwMode="auto">
            <a:xfrm>
              <a:off x="2718" y="2266"/>
              <a:ext cx="384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sz="3200" i="1"/>
                <a:t>R</a:t>
              </a:r>
              <a:r>
                <a:rPr lang="en-US" altLang="zh-CN" sz="3200" baseline="-25000"/>
                <a:t>2</a:t>
              </a:r>
              <a:endParaRPr lang="en-US" altLang="zh-CN" b="0"/>
            </a:p>
          </p:txBody>
        </p:sp>
        <p:sp>
          <p:nvSpPr>
            <p:cNvPr id="95287" name="Text Box 55"/>
            <p:cNvSpPr txBox="1">
              <a:spLocks noChangeArrowheads="1"/>
            </p:cNvSpPr>
            <p:nvPr/>
          </p:nvSpPr>
          <p:spPr bwMode="auto">
            <a:xfrm>
              <a:off x="4062" y="2584"/>
              <a:ext cx="492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sz="3200" i="1"/>
                <a:t>R</a:t>
              </a:r>
              <a:r>
                <a:rPr lang="en-US" altLang="zh-CN" sz="3200" baseline="-25000"/>
                <a:t>6</a:t>
              </a:r>
              <a:endParaRPr lang="en-US" altLang="zh-CN" b="0"/>
            </a:p>
          </p:txBody>
        </p:sp>
        <p:sp>
          <p:nvSpPr>
            <p:cNvPr id="95288" name="Rectangle 56"/>
            <p:cNvSpPr>
              <a:spLocks noChangeArrowheads="1"/>
            </p:cNvSpPr>
            <p:nvPr/>
          </p:nvSpPr>
          <p:spPr bwMode="auto">
            <a:xfrm rot="5400000">
              <a:off x="4332" y="2706"/>
              <a:ext cx="363" cy="136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95289" name="Group 57"/>
          <p:cNvGrpSpPr>
            <a:grpSpLocks/>
          </p:cNvGrpSpPr>
          <p:nvPr/>
        </p:nvGrpSpPr>
        <p:grpSpPr bwMode="auto">
          <a:xfrm>
            <a:off x="5154613" y="688975"/>
            <a:ext cx="1889125" cy="658813"/>
            <a:chOff x="3367" y="408"/>
            <a:chExt cx="1190" cy="465"/>
          </a:xfrm>
        </p:grpSpPr>
        <p:sp>
          <p:nvSpPr>
            <p:cNvPr id="95290" name="Text Box 58"/>
            <p:cNvSpPr txBox="1">
              <a:spLocks noChangeArrowheads="1"/>
            </p:cNvSpPr>
            <p:nvPr/>
          </p:nvSpPr>
          <p:spPr bwMode="auto">
            <a:xfrm>
              <a:off x="3764" y="408"/>
              <a:ext cx="271" cy="4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 sz="3200" i="1">
                  <a:solidFill>
                    <a:srgbClr val="FF00FF"/>
                  </a:solidFill>
                </a:rPr>
                <a:t>i</a:t>
              </a:r>
              <a:r>
                <a:rPr lang="en-US" altLang="zh-CN" sz="3200" baseline="-25000">
                  <a:solidFill>
                    <a:srgbClr val="FF00FF"/>
                  </a:solidFill>
                </a:rPr>
                <a:t>2</a:t>
              </a:r>
              <a:endParaRPr lang="en-US" altLang="zh-CN" sz="3200"/>
            </a:p>
          </p:txBody>
        </p:sp>
        <p:sp>
          <p:nvSpPr>
            <p:cNvPr id="95291" name="Freeform 59"/>
            <p:cNvSpPr>
              <a:spLocks/>
            </p:cNvSpPr>
            <p:nvPr/>
          </p:nvSpPr>
          <p:spPr bwMode="auto">
            <a:xfrm>
              <a:off x="3367" y="459"/>
              <a:ext cx="1190" cy="414"/>
            </a:xfrm>
            <a:custGeom>
              <a:avLst/>
              <a:gdLst>
                <a:gd name="T0" fmla="*/ 5 w 1190"/>
                <a:gd name="T1" fmla="*/ 213 h 444"/>
                <a:gd name="T2" fmla="*/ 95 w 1190"/>
                <a:gd name="T3" fmla="*/ 81 h 444"/>
                <a:gd name="T4" fmla="*/ 575 w 1190"/>
                <a:gd name="T5" fmla="*/ 3 h 444"/>
                <a:gd name="T6" fmla="*/ 1103 w 1190"/>
                <a:gd name="T7" fmla="*/ 99 h 444"/>
                <a:gd name="T8" fmla="*/ 1097 w 1190"/>
                <a:gd name="T9" fmla="*/ 333 h 444"/>
                <a:gd name="T10" fmla="*/ 587 w 1190"/>
                <a:gd name="T11" fmla="*/ 435 h 444"/>
                <a:gd name="T12" fmla="*/ 143 w 1190"/>
                <a:gd name="T13" fmla="*/ 387 h 444"/>
                <a:gd name="T14" fmla="*/ 11 w 1190"/>
                <a:gd name="T15" fmla="*/ 273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90" h="444">
                  <a:moveTo>
                    <a:pt x="5" y="213"/>
                  </a:moveTo>
                  <a:cubicBezTo>
                    <a:pt x="20" y="191"/>
                    <a:pt x="0" y="116"/>
                    <a:pt x="95" y="81"/>
                  </a:cubicBezTo>
                  <a:cubicBezTo>
                    <a:pt x="190" y="46"/>
                    <a:pt x="407" y="0"/>
                    <a:pt x="575" y="3"/>
                  </a:cubicBezTo>
                  <a:cubicBezTo>
                    <a:pt x="743" y="6"/>
                    <a:pt x="1016" y="44"/>
                    <a:pt x="1103" y="99"/>
                  </a:cubicBezTo>
                  <a:cubicBezTo>
                    <a:pt x="1190" y="154"/>
                    <a:pt x="1183" y="277"/>
                    <a:pt x="1097" y="333"/>
                  </a:cubicBezTo>
                  <a:cubicBezTo>
                    <a:pt x="1011" y="389"/>
                    <a:pt x="746" y="426"/>
                    <a:pt x="587" y="435"/>
                  </a:cubicBezTo>
                  <a:cubicBezTo>
                    <a:pt x="428" y="444"/>
                    <a:pt x="239" y="414"/>
                    <a:pt x="143" y="387"/>
                  </a:cubicBezTo>
                  <a:cubicBezTo>
                    <a:pt x="47" y="360"/>
                    <a:pt x="38" y="297"/>
                    <a:pt x="11" y="273"/>
                  </a:cubicBezTo>
                </a:path>
              </a:pathLst>
            </a:custGeom>
            <a:noFill/>
            <a:ln w="19050" cap="flat" cmpd="sng">
              <a:solidFill>
                <a:srgbClr val="FF00FF"/>
              </a:solidFill>
              <a:prstDash val="solid"/>
              <a:round/>
              <a:headEnd type="none" w="med" len="med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</p:grpSp>
      <p:grpSp>
        <p:nvGrpSpPr>
          <p:cNvPr id="95292" name="Group 60"/>
          <p:cNvGrpSpPr>
            <a:grpSpLocks/>
          </p:cNvGrpSpPr>
          <p:nvPr/>
        </p:nvGrpSpPr>
        <p:grpSpPr bwMode="auto">
          <a:xfrm>
            <a:off x="4524375" y="2106613"/>
            <a:ext cx="935038" cy="1108075"/>
            <a:chOff x="2898" y="1315"/>
            <a:chExt cx="589" cy="698"/>
          </a:xfrm>
        </p:grpSpPr>
        <p:sp>
          <p:nvSpPr>
            <p:cNvPr id="95293" name="Text Box 61"/>
            <p:cNvSpPr txBox="1">
              <a:spLocks noChangeArrowheads="1"/>
            </p:cNvSpPr>
            <p:nvPr/>
          </p:nvSpPr>
          <p:spPr bwMode="auto">
            <a:xfrm>
              <a:off x="3052" y="1449"/>
              <a:ext cx="271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/>
              <a:r>
                <a:rPr lang="en-US" altLang="zh-CN" sz="3200" i="1">
                  <a:solidFill>
                    <a:srgbClr val="FF00FF"/>
                  </a:solidFill>
                </a:rPr>
                <a:t>i</a:t>
              </a:r>
              <a:r>
                <a:rPr lang="en-US" altLang="zh-CN" sz="3200" baseline="-25000">
                  <a:solidFill>
                    <a:srgbClr val="FF00FF"/>
                  </a:solidFill>
                </a:rPr>
                <a:t>1</a:t>
              </a:r>
              <a:endParaRPr lang="en-US" altLang="zh-CN" sz="3200">
                <a:solidFill>
                  <a:srgbClr val="FF00FF"/>
                </a:solidFill>
              </a:endParaRPr>
            </a:p>
          </p:txBody>
        </p:sp>
        <p:sp>
          <p:nvSpPr>
            <p:cNvPr id="95294" name="Freeform 62"/>
            <p:cNvSpPr>
              <a:spLocks/>
            </p:cNvSpPr>
            <p:nvPr/>
          </p:nvSpPr>
          <p:spPr bwMode="auto">
            <a:xfrm>
              <a:off x="2898" y="1315"/>
              <a:ext cx="589" cy="698"/>
            </a:xfrm>
            <a:custGeom>
              <a:avLst/>
              <a:gdLst>
                <a:gd name="T0" fmla="*/ 0 w 589"/>
                <a:gd name="T1" fmla="*/ 341 h 698"/>
                <a:gd name="T2" fmla="*/ 54 w 589"/>
                <a:gd name="T3" fmla="*/ 125 h 698"/>
                <a:gd name="T4" fmla="*/ 292 w 589"/>
                <a:gd name="T5" fmla="*/ 8 h 698"/>
                <a:gd name="T6" fmla="*/ 546 w 589"/>
                <a:gd name="T7" fmla="*/ 173 h 698"/>
                <a:gd name="T8" fmla="*/ 552 w 589"/>
                <a:gd name="T9" fmla="*/ 515 h 698"/>
                <a:gd name="T10" fmla="*/ 324 w 589"/>
                <a:gd name="T11" fmla="*/ 683 h 698"/>
                <a:gd name="T12" fmla="*/ 90 w 589"/>
                <a:gd name="T13" fmla="*/ 605 h 698"/>
                <a:gd name="T14" fmla="*/ 7 w 589"/>
                <a:gd name="T15" fmla="*/ 434 h 6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89" h="698">
                  <a:moveTo>
                    <a:pt x="0" y="341"/>
                  </a:moveTo>
                  <a:cubicBezTo>
                    <a:pt x="10" y="305"/>
                    <a:pt x="5" y="180"/>
                    <a:pt x="54" y="125"/>
                  </a:cubicBezTo>
                  <a:cubicBezTo>
                    <a:pt x="103" y="70"/>
                    <a:pt x="210" y="0"/>
                    <a:pt x="292" y="8"/>
                  </a:cubicBezTo>
                  <a:cubicBezTo>
                    <a:pt x="374" y="16"/>
                    <a:pt x="503" y="89"/>
                    <a:pt x="546" y="173"/>
                  </a:cubicBezTo>
                  <a:cubicBezTo>
                    <a:pt x="589" y="257"/>
                    <a:pt x="589" y="430"/>
                    <a:pt x="552" y="515"/>
                  </a:cubicBezTo>
                  <a:cubicBezTo>
                    <a:pt x="515" y="600"/>
                    <a:pt x="401" y="668"/>
                    <a:pt x="324" y="683"/>
                  </a:cubicBezTo>
                  <a:cubicBezTo>
                    <a:pt x="247" y="698"/>
                    <a:pt x="143" y="647"/>
                    <a:pt x="90" y="605"/>
                  </a:cubicBezTo>
                  <a:cubicBezTo>
                    <a:pt x="37" y="563"/>
                    <a:pt x="24" y="470"/>
                    <a:pt x="7" y="434"/>
                  </a:cubicBezTo>
                </a:path>
              </a:pathLst>
            </a:custGeom>
            <a:noFill/>
            <a:ln w="19050" cap="flat" cmpd="sng">
              <a:solidFill>
                <a:srgbClr val="FF00FF"/>
              </a:solidFill>
              <a:prstDash val="solid"/>
              <a:round/>
              <a:headEnd type="none" w="med" len="med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</p:grpSp>
      <p:grpSp>
        <p:nvGrpSpPr>
          <p:cNvPr id="95295" name="Group 63"/>
          <p:cNvGrpSpPr>
            <a:grpSpLocks/>
          </p:cNvGrpSpPr>
          <p:nvPr/>
        </p:nvGrpSpPr>
        <p:grpSpPr bwMode="auto">
          <a:xfrm>
            <a:off x="4267200" y="663575"/>
            <a:ext cx="4030663" cy="2844800"/>
            <a:chOff x="4524" y="1642"/>
            <a:chExt cx="2539" cy="1792"/>
          </a:xfrm>
        </p:grpSpPr>
        <p:sp>
          <p:nvSpPr>
            <p:cNvPr id="95296" name="Text Box 64"/>
            <p:cNvSpPr txBox="1">
              <a:spLocks noChangeArrowheads="1"/>
            </p:cNvSpPr>
            <p:nvPr/>
          </p:nvSpPr>
          <p:spPr bwMode="auto">
            <a:xfrm>
              <a:off x="6351" y="2656"/>
              <a:ext cx="555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/>
              <a:r>
                <a:rPr lang="en-US" altLang="zh-CN" sz="3200" i="1">
                  <a:solidFill>
                    <a:srgbClr val="FF00FF"/>
                  </a:solidFill>
                </a:rPr>
                <a:t>i</a:t>
              </a:r>
              <a:r>
                <a:rPr lang="en-US" altLang="zh-CN" sz="3200" baseline="-25000">
                  <a:solidFill>
                    <a:srgbClr val="FF00FF"/>
                  </a:solidFill>
                </a:rPr>
                <a:t>3</a:t>
              </a:r>
              <a:endParaRPr lang="en-US" altLang="zh-CN" sz="3200">
                <a:solidFill>
                  <a:srgbClr val="FF00FF"/>
                </a:solidFill>
              </a:endParaRPr>
            </a:p>
          </p:txBody>
        </p:sp>
        <p:sp>
          <p:nvSpPr>
            <p:cNvPr id="95297" name="Freeform 65"/>
            <p:cNvSpPr>
              <a:spLocks/>
            </p:cNvSpPr>
            <p:nvPr/>
          </p:nvSpPr>
          <p:spPr bwMode="auto">
            <a:xfrm>
              <a:off x="4524" y="1642"/>
              <a:ext cx="2539" cy="1792"/>
            </a:xfrm>
            <a:custGeom>
              <a:avLst/>
              <a:gdLst>
                <a:gd name="T0" fmla="*/ 0 w 2539"/>
                <a:gd name="T1" fmla="*/ 854 h 1792"/>
                <a:gd name="T2" fmla="*/ 240 w 2539"/>
                <a:gd name="T3" fmla="*/ 230 h 1792"/>
                <a:gd name="T4" fmla="*/ 1241 w 2539"/>
                <a:gd name="T5" fmla="*/ 6 h 1792"/>
                <a:gd name="T6" fmla="*/ 2340 w 2539"/>
                <a:gd name="T7" fmla="*/ 266 h 1792"/>
                <a:gd name="T8" fmla="*/ 2436 w 2539"/>
                <a:gd name="T9" fmla="*/ 1394 h 1792"/>
                <a:gd name="T10" fmla="*/ 2052 w 2539"/>
                <a:gd name="T11" fmla="*/ 1730 h 1792"/>
                <a:gd name="T12" fmla="*/ 708 w 2539"/>
                <a:gd name="T13" fmla="*/ 1766 h 1792"/>
                <a:gd name="T14" fmla="*/ 156 w 2539"/>
                <a:gd name="T15" fmla="*/ 1586 h 1792"/>
                <a:gd name="T16" fmla="*/ 24 w 2539"/>
                <a:gd name="T17" fmla="*/ 1070 h 17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39" h="1792">
                  <a:moveTo>
                    <a:pt x="0" y="854"/>
                  </a:moveTo>
                  <a:cubicBezTo>
                    <a:pt x="40" y="750"/>
                    <a:pt x="33" y="371"/>
                    <a:pt x="240" y="230"/>
                  </a:cubicBezTo>
                  <a:cubicBezTo>
                    <a:pt x="447" y="89"/>
                    <a:pt x="891" y="0"/>
                    <a:pt x="1241" y="6"/>
                  </a:cubicBezTo>
                  <a:cubicBezTo>
                    <a:pt x="1591" y="12"/>
                    <a:pt x="2141" y="35"/>
                    <a:pt x="2340" y="266"/>
                  </a:cubicBezTo>
                  <a:cubicBezTo>
                    <a:pt x="2539" y="497"/>
                    <a:pt x="2484" y="1150"/>
                    <a:pt x="2436" y="1394"/>
                  </a:cubicBezTo>
                  <a:cubicBezTo>
                    <a:pt x="2388" y="1638"/>
                    <a:pt x="2340" y="1668"/>
                    <a:pt x="2052" y="1730"/>
                  </a:cubicBezTo>
                  <a:cubicBezTo>
                    <a:pt x="1764" y="1792"/>
                    <a:pt x="1024" y="1790"/>
                    <a:pt x="708" y="1766"/>
                  </a:cubicBezTo>
                  <a:cubicBezTo>
                    <a:pt x="392" y="1742"/>
                    <a:pt x="270" y="1702"/>
                    <a:pt x="156" y="1586"/>
                  </a:cubicBezTo>
                  <a:cubicBezTo>
                    <a:pt x="42" y="1470"/>
                    <a:pt x="51" y="1177"/>
                    <a:pt x="24" y="1070"/>
                  </a:cubicBezTo>
                </a:path>
              </a:pathLst>
            </a:custGeom>
            <a:noFill/>
            <a:ln w="19050" cap="flat" cmpd="sng">
              <a:solidFill>
                <a:srgbClr val="FF00FF"/>
              </a:solidFill>
              <a:prstDash val="solid"/>
              <a:round/>
              <a:headEnd type="none" w="med" len="med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</p:grp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52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52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52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52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52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52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95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52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52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52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52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52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52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34" grpId="0" autoUpdateAnimBg="0"/>
      <p:bldP spid="95237" grpId="0" autoUpdateAnimBg="0"/>
      <p:bldP spid="9523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Text Box 2"/>
          <p:cNvSpPr txBox="1">
            <a:spLocks noChangeArrowheads="1"/>
          </p:cNvSpPr>
          <p:nvPr/>
        </p:nvSpPr>
        <p:spPr bwMode="auto">
          <a:xfrm>
            <a:off x="336550" y="742950"/>
            <a:ext cx="2908300" cy="2357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marL="285750" indent="-28575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47625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lnSpc>
                <a:spcPct val="120000"/>
              </a:lnSpc>
              <a:spcBef>
                <a:spcPct val="50000"/>
              </a:spcBef>
            </a:pPr>
            <a:r>
              <a:rPr lang="zh-CN" altLang="en-US">
                <a:solidFill>
                  <a:srgbClr val="FF3300"/>
                </a:solidFill>
              </a:rPr>
              <a:t>方法</a:t>
            </a:r>
            <a:r>
              <a:rPr lang="en-US" altLang="zh-CN">
                <a:solidFill>
                  <a:srgbClr val="FF3300"/>
                </a:solidFill>
              </a:rPr>
              <a:t>1</a:t>
            </a:r>
            <a:r>
              <a:rPr lang="zh-CN" altLang="en-US"/>
              <a:t>：设电压源</a:t>
            </a:r>
            <a:r>
              <a:rPr lang="en-US" altLang="zh-CN" sz="2800" i="1"/>
              <a:t>u</a:t>
            </a:r>
            <a:r>
              <a:rPr lang="en-US" altLang="zh-CN" baseline="-25000"/>
              <a:t>s1</a:t>
            </a:r>
            <a:r>
              <a:rPr lang="zh-CN" altLang="en-US"/>
              <a:t>支路的电流为</a:t>
            </a:r>
            <a:r>
              <a:rPr lang="en-US" altLang="zh-CN" i="1"/>
              <a:t>i</a:t>
            </a:r>
            <a:r>
              <a:rPr lang="zh-CN" altLang="en-US" i="1"/>
              <a:t>，</a:t>
            </a:r>
            <a:r>
              <a:rPr lang="zh-CN" altLang="en-US"/>
              <a:t>列方程时将此支路看作电流源支路，支路导纳为零。</a:t>
            </a:r>
            <a:endParaRPr lang="zh-CN" altLang="en-US" sz="1800" b="0"/>
          </a:p>
        </p:txBody>
      </p:sp>
      <p:sp>
        <p:nvSpPr>
          <p:cNvPr id="96259" name="Text Box 3"/>
          <p:cNvSpPr txBox="1">
            <a:spLocks noChangeArrowheads="1"/>
          </p:cNvSpPr>
          <p:nvPr/>
        </p:nvSpPr>
        <p:spPr bwMode="auto">
          <a:xfrm>
            <a:off x="5927725" y="5246688"/>
            <a:ext cx="3017838" cy="1076325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l" eaLnBrk="1" hangingPunct="1"/>
            <a:r>
              <a:rPr lang="zh-CN" altLang="en-US">
                <a:solidFill>
                  <a:srgbClr val="FF3300"/>
                </a:solidFill>
              </a:rPr>
              <a:t>此时需补充</a:t>
            </a:r>
            <a:r>
              <a:rPr lang="en-US" altLang="zh-CN" sz="2800" i="1">
                <a:solidFill>
                  <a:srgbClr val="FF3300"/>
                </a:solidFill>
              </a:rPr>
              <a:t>u</a:t>
            </a:r>
            <a:r>
              <a:rPr lang="en-US" altLang="zh-CN" baseline="-25000">
                <a:solidFill>
                  <a:srgbClr val="FF3300"/>
                </a:solidFill>
              </a:rPr>
              <a:t>s1</a:t>
            </a:r>
            <a:r>
              <a:rPr lang="zh-CN" altLang="en-US">
                <a:solidFill>
                  <a:srgbClr val="FF3300"/>
                </a:solidFill>
              </a:rPr>
              <a:t>与节点</a:t>
            </a:r>
          </a:p>
          <a:p>
            <a:pPr algn="l" eaLnBrk="1" hangingPunct="1"/>
            <a:r>
              <a:rPr lang="zh-CN" altLang="en-US">
                <a:solidFill>
                  <a:srgbClr val="FF3300"/>
                </a:solidFill>
              </a:rPr>
              <a:t>电压关系的方程。</a:t>
            </a:r>
          </a:p>
        </p:txBody>
      </p:sp>
      <p:graphicFrame>
        <p:nvGraphicFramePr>
          <p:cNvPr id="96260" name="Object 4"/>
          <p:cNvGraphicFramePr>
            <a:graphicFrameLocks noChangeAspect="1"/>
          </p:cNvGraphicFramePr>
          <p:nvPr/>
        </p:nvGraphicFramePr>
        <p:xfrm>
          <a:off x="555625" y="6043613"/>
          <a:ext cx="1173163" cy="460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328" name="公式" r:id="rId3" imgW="583920" imgH="228600" progId="Equation.3">
                  <p:embed/>
                </p:oleObj>
              </mc:Choice>
              <mc:Fallback>
                <p:oleObj name="公式" r:id="rId3" imgW="583920" imgH="2286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5625" y="6043613"/>
                        <a:ext cx="1173163" cy="460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6261" name="Text Box 5"/>
          <p:cNvSpPr txBox="1">
            <a:spLocks noChangeArrowheads="1"/>
          </p:cNvSpPr>
          <p:nvPr/>
        </p:nvSpPr>
        <p:spPr bwMode="auto">
          <a:xfrm>
            <a:off x="163513" y="249238"/>
            <a:ext cx="14160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r>
              <a:rPr lang="zh-CN" altLang="en-US">
                <a:solidFill>
                  <a:schemeClr val="accent2"/>
                </a:solidFill>
              </a:rPr>
              <a:t>节点法：</a:t>
            </a:r>
          </a:p>
        </p:txBody>
      </p:sp>
      <p:grpSp>
        <p:nvGrpSpPr>
          <p:cNvPr id="96262" name="Group 6"/>
          <p:cNvGrpSpPr>
            <a:grpSpLocks/>
          </p:cNvGrpSpPr>
          <p:nvPr/>
        </p:nvGrpSpPr>
        <p:grpSpPr bwMode="auto">
          <a:xfrm>
            <a:off x="3470275" y="38100"/>
            <a:ext cx="5467350" cy="3719513"/>
            <a:chOff x="2186" y="-60"/>
            <a:chExt cx="3444" cy="2343"/>
          </a:xfrm>
        </p:grpSpPr>
        <p:sp>
          <p:nvSpPr>
            <p:cNvPr id="96263" name="Text Box 7"/>
            <p:cNvSpPr txBox="1">
              <a:spLocks noChangeArrowheads="1"/>
            </p:cNvSpPr>
            <p:nvPr/>
          </p:nvSpPr>
          <p:spPr bwMode="auto">
            <a:xfrm>
              <a:off x="2310" y="562"/>
              <a:ext cx="4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/>
              <a:r>
                <a:rPr lang="en-US" altLang="zh-CN" i="1">
                  <a:solidFill>
                    <a:srgbClr val="FF0000"/>
                  </a:solidFill>
                  <a:sym typeface="Symbol" panose="05050102010706020507" pitchFamily="18" charset="2"/>
                </a:rPr>
                <a:t>u</a:t>
              </a:r>
              <a:r>
                <a:rPr lang="en-US" altLang="zh-CN" baseline="-25000">
                  <a:solidFill>
                    <a:srgbClr val="FF0000"/>
                  </a:solidFill>
                  <a:sym typeface="Symbol" panose="05050102010706020507" pitchFamily="18" charset="2"/>
                </a:rPr>
                <a:t>n1</a:t>
              </a:r>
              <a:endParaRPr lang="en-US" altLang="zh-CN"/>
            </a:p>
          </p:txBody>
        </p:sp>
        <p:grpSp>
          <p:nvGrpSpPr>
            <p:cNvPr id="96264" name="Group 8"/>
            <p:cNvGrpSpPr>
              <a:grpSpLocks/>
            </p:cNvGrpSpPr>
            <p:nvPr/>
          </p:nvGrpSpPr>
          <p:grpSpPr bwMode="auto">
            <a:xfrm>
              <a:off x="3432" y="2029"/>
              <a:ext cx="238" cy="254"/>
              <a:chOff x="3618" y="2167"/>
              <a:chExt cx="238" cy="254"/>
            </a:xfrm>
          </p:grpSpPr>
          <p:sp>
            <p:nvSpPr>
              <p:cNvPr id="96265" name="Line 9"/>
              <p:cNvSpPr>
                <a:spLocks noChangeShapeType="1"/>
              </p:cNvSpPr>
              <p:nvPr/>
            </p:nvSpPr>
            <p:spPr bwMode="auto">
              <a:xfrm>
                <a:off x="3736" y="2167"/>
                <a:ext cx="0" cy="155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96266" name="Line 10"/>
              <p:cNvSpPr>
                <a:spLocks noChangeShapeType="1"/>
              </p:cNvSpPr>
              <p:nvPr/>
            </p:nvSpPr>
            <p:spPr bwMode="auto">
              <a:xfrm flipV="1">
                <a:off x="3618" y="2316"/>
                <a:ext cx="238" cy="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96267" name="Line 11"/>
              <p:cNvSpPr>
                <a:spLocks noChangeShapeType="1"/>
              </p:cNvSpPr>
              <p:nvPr/>
            </p:nvSpPr>
            <p:spPr bwMode="auto">
              <a:xfrm>
                <a:off x="3676" y="2378"/>
                <a:ext cx="122" cy="0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96268" name="Line 12"/>
              <p:cNvSpPr>
                <a:spLocks noChangeShapeType="1"/>
              </p:cNvSpPr>
              <p:nvPr/>
            </p:nvSpPr>
            <p:spPr bwMode="auto">
              <a:xfrm>
                <a:off x="3703" y="2421"/>
                <a:ext cx="66" cy="0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96269" name="Text Box 13"/>
            <p:cNvSpPr txBox="1">
              <a:spLocks noChangeArrowheads="1"/>
            </p:cNvSpPr>
            <p:nvPr/>
          </p:nvSpPr>
          <p:spPr bwMode="auto">
            <a:xfrm>
              <a:off x="2676" y="1677"/>
              <a:ext cx="16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 i="1">
                  <a:solidFill>
                    <a:srgbClr val="FF00FF"/>
                  </a:solidFill>
                </a:rPr>
                <a:t>i</a:t>
              </a:r>
            </a:p>
          </p:txBody>
        </p:sp>
        <p:sp>
          <p:nvSpPr>
            <p:cNvPr id="96270" name="Line 14"/>
            <p:cNvSpPr>
              <a:spLocks noChangeShapeType="1"/>
            </p:cNvSpPr>
            <p:nvPr/>
          </p:nvSpPr>
          <p:spPr bwMode="auto">
            <a:xfrm flipV="1">
              <a:off x="2646" y="1678"/>
              <a:ext cx="0" cy="288"/>
            </a:xfrm>
            <a:prstGeom prst="line">
              <a:avLst/>
            </a:prstGeom>
            <a:noFill/>
            <a:ln w="19050">
              <a:solidFill>
                <a:srgbClr val="FF00FF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6271" name="Text Box 15"/>
            <p:cNvSpPr txBox="1">
              <a:spLocks noChangeArrowheads="1"/>
            </p:cNvSpPr>
            <p:nvPr/>
          </p:nvSpPr>
          <p:spPr bwMode="auto">
            <a:xfrm>
              <a:off x="2996" y="-60"/>
              <a:ext cx="43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i="1"/>
                <a:t>R</a:t>
              </a:r>
              <a:r>
                <a:rPr lang="en-US" altLang="zh-CN" baseline="-25000"/>
                <a:t>3</a:t>
              </a:r>
              <a:endParaRPr lang="en-US" altLang="zh-CN" b="0"/>
            </a:p>
          </p:txBody>
        </p:sp>
        <p:sp>
          <p:nvSpPr>
            <p:cNvPr id="96272" name="Line 16"/>
            <p:cNvSpPr>
              <a:spLocks noChangeShapeType="1"/>
            </p:cNvSpPr>
            <p:nvPr/>
          </p:nvSpPr>
          <p:spPr bwMode="auto">
            <a:xfrm>
              <a:off x="2355" y="338"/>
              <a:ext cx="0" cy="9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6273" name="Rectangle 17"/>
            <p:cNvSpPr>
              <a:spLocks noChangeArrowheads="1"/>
            </p:cNvSpPr>
            <p:nvPr/>
          </p:nvSpPr>
          <p:spPr bwMode="auto">
            <a:xfrm>
              <a:off x="2991" y="272"/>
              <a:ext cx="320" cy="123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6274" name="Line 18"/>
            <p:cNvSpPr>
              <a:spLocks noChangeShapeType="1"/>
            </p:cNvSpPr>
            <p:nvPr/>
          </p:nvSpPr>
          <p:spPr bwMode="auto">
            <a:xfrm>
              <a:off x="2355" y="338"/>
              <a:ext cx="63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6275" name="Line 19"/>
            <p:cNvSpPr>
              <a:spLocks noChangeShapeType="1"/>
            </p:cNvSpPr>
            <p:nvPr/>
          </p:nvSpPr>
          <p:spPr bwMode="auto">
            <a:xfrm>
              <a:off x="3319" y="338"/>
              <a:ext cx="81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6276" name="Line 20"/>
            <p:cNvSpPr>
              <a:spLocks noChangeShapeType="1"/>
            </p:cNvSpPr>
            <p:nvPr/>
          </p:nvSpPr>
          <p:spPr bwMode="auto">
            <a:xfrm>
              <a:off x="2355" y="868"/>
              <a:ext cx="509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6277" name="Line 21"/>
            <p:cNvSpPr>
              <a:spLocks noChangeShapeType="1"/>
            </p:cNvSpPr>
            <p:nvPr/>
          </p:nvSpPr>
          <p:spPr bwMode="auto">
            <a:xfrm>
              <a:off x="3166" y="868"/>
              <a:ext cx="62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6278" name="Oval 22"/>
            <p:cNvSpPr>
              <a:spLocks noChangeArrowheads="1"/>
            </p:cNvSpPr>
            <p:nvPr/>
          </p:nvSpPr>
          <p:spPr bwMode="auto">
            <a:xfrm>
              <a:off x="2186" y="1312"/>
              <a:ext cx="339" cy="347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6279" name="Oval 23"/>
            <p:cNvSpPr>
              <a:spLocks noChangeArrowheads="1"/>
            </p:cNvSpPr>
            <p:nvPr/>
          </p:nvSpPr>
          <p:spPr bwMode="auto">
            <a:xfrm>
              <a:off x="3372" y="1518"/>
              <a:ext cx="339" cy="347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6280" name="Oval 24"/>
            <p:cNvSpPr>
              <a:spLocks noChangeArrowheads="1"/>
            </p:cNvSpPr>
            <p:nvPr/>
          </p:nvSpPr>
          <p:spPr bwMode="auto">
            <a:xfrm>
              <a:off x="4389" y="695"/>
              <a:ext cx="339" cy="347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6281" name="Line 25"/>
            <p:cNvSpPr>
              <a:spLocks noChangeShapeType="1"/>
            </p:cNvSpPr>
            <p:nvPr/>
          </p:nvSpPr>
          <p:spPr bwMode="auto">
            <a:xfrm>
              <a:off x="4114" y="868"/>
              <a:ext cx="27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6282" name="Line 26"/>
            <p:cNvSpPr>
              <a:spLocks noChangeShapeType="1"/>
            </p:cNvSpPr>
            <p:nvPr/>
          </p:nvSpPr>
          <p:spPr bwMode="auto">
            <a:xfrm>
              <a:off x="3542" y="868"/>
              <a:ext cx="0" cy="21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6283" name="Line 27"/>
            <p:cNvSpPr>
              <a:spLocks noChangeShapeType="1"/>
            </p:cNvSpPr>
            <p:nvPr/>
          </p:nvSpPr>
          <p:spPr bwMode="auto">
            <a:xfrm>
              <a:off x="2355" y="1670"/>
              <a:ext cx="0" cy="35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6284" name="Line 28"/>
            <p:cNvSpPr>
              <a:spLocks noChangeShapeType="1"/>
            </p:cNvSpPr>
            <p:nvPr/>
          </p:nvSpPr>
          <p:spPr bwMode="auto">
            <a:xfrm>
              <a:off x="2355" y="2027"/>
              <a:ext cx="2839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6285" name="Line 29"/>
            <p:cNvSpPr>
              <a:spLocks noChangeShapeType="1"/>
            </p:cNvSpPr>
            <p:nvPr/>
          </p:nvSpPr>
          <p:spPr bwMode="auto">
            <a:xfrm>
              <a:off x="3542" y="1377"/>
              <a:ext cx="0" cy="13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6286" name="Line 30"/>
            <p:cNvSpPr>
              <a:spLocks noChangeShapeType="1"/>
            </p:cNvSpPr>
            <p:nvPr/>
          </p:nvSpPr>
          <p:spPr bwMode="auto">
            <a:xfrm>
              <a:off x="3542" y="1767"/>
              <a:ext cx="0" cy="26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6287" name="Line 31"/>
            <p:cNvSpPr>
              <a:spLocks noChangeShapeType="1"/>
            </p:cNvSpPr>
            <p:nvPr/>
          </p:nvSpPr>
          <p:spPr bwMode="auto">
            <a:xfrm>
              <a:off x="4421" y="338"/>
              <a:ext cx="77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6288" name="Line 32"/>
            <p:cNvSpPr>
              <a:spLocks noChangeShapeType="1"/>
            </p:cNvSpPr>
            <p:nvPr/>
          </p:nvSpPr>
          <p:spPr bwMode="auto">
            <a:xfrm>
              <a:off x="4728" y="868"/>
              <a:ext cx="46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6289" name="Line 33"/>
            <p:cNvSpPr>
              <a:spLocks noChangeShapeType="1"/>
            </p:cNvSpPr>
            <p:nvPr/>
          </p:nvSpPr>
          <p:spPr bwMode="auto">
            <a:xfrm>
              <a:off x="5194" y="338"/>
              <a:ext cx="0" cy="100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6290" name="Line 34"/>
            <p:cNvSpPr>
              <a:spLocks noChangeShapeType="1"/>
            </p:cNvSpPr>
            <p:nvPr/>
          </p:nvSpPr>
          <p:spPr bwMode="auto">
            <a:xfrm>
              <a:off x="5194" y="1675"/>
              <a:ext cx="0" cy="35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6291" name="Line 35"/>
            <p:cNvSpPr>
              <a:spLocks noChangeShapeType="1"/>
            </p:cNvSpPr>
            <p:nvPr/>
          </p:nvSpPr>
          <p:spPr bwMode="auto">
            <a:xfrm>
              <a:off x="3542" y="1507"/>
              <a:ext cx="0" cy="34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6292" name="Line 36"/>
            <p:cNvSpPr>
              <a:spLocks noChangeShapeType="1"/>
            </p:cNvSpPr>
            <p:nvPr/>
          </p:nvSpPr>
          <p:spPr bwMode="auto">
            <a:xfrm>
              <a:off x="4559" y="695"/>
              <a:ext cx="0" cy="34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6293" name="Line 37"/>
            <p:cNvSpPr>
              <a:spLocks noChangeShapeType="1"/>
            </p:cNvSpPr>
            <p:nvPr/>
          </p:nvSpPr>
          <p:spPr bwMode="auto">
            <a:xfrm flipH="1" flipV="1">
              <a:off x="4352" y="1091"/>
              <a:ext cx="387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6294" name="Text Box 38"/>
            <p:cNvSpPr txBox="1">
              <a:spLocks noChangeArrowheads="1"/>
            </p:cNvSpPr>
            <p:nvPr/>
          </p:nvSpPr>
          <p:spPr bwMode="auto">
            <a:xfrm>
              <a:off x="2516" y="1314"/>
              <a:ext cx="38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i="1"/>
                <a:t>u</a:t>
              </a:r>
              <a:r>
                <a:rPr lang="en-US" altLang="zh-CN" baseline="-25000"/>
                <a:t>s1</a:t>
              </a:r>
              <a:endParaRPr lang="en-US" altLang="zh-CN" b="0" i="1"/>
            </a:p>
          </p:txBody>
        </p:sp>
        <p:sp>
          <p:nvSpPr>
            <p:cNvPr id="96295" name="Text Box 39"/>
            <p:cNvSpPr txBox="1">
              <a:spLocks noChangeArrowheads="1"/>
            </p:cNvSpPr>
            <p:nvPr/>
          </p:nvSpPr>
          <p:spPr bwMode="auto">
            <a:xfrm>
              <a:off x="3713" y="1536"/>
              <a:ext cx="42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i="1"/>
                <a:t>u</a:t>
              </a:r>
              <a:r>
                <a:rPr lang="en-US" altLang="zh-CN" baseline="-25000"/>
                <a:t>s2</a:t>
              </a:r>
              <a:endParaRPr lang="en-US" altLang="zh-CN" b="0" i="1"/>
            </a:p>
          </p:txBody>
        </p:sp>
        <p:sp>
          <p:nvSpPr>
            <p:cNvPr id="96296" name="Text Box 40"/>
            <p:cNvSpPr txBox="1">
              <a:spLocks noChangeArrowheads="1"/>
            </p:cNvSpPr>
            <p:nvPr/>
          </p:nvSpPr>
          <p:spPr bwMode="auto">
            <a:xfrm>
              <a:off x="4463" y="1058"/>
              <a:ext cx="29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i="1"/>
                <a:t>i</a:t>
              </a:r>
              <a:r>
                <a:rPr lang="en-US" altLang="zh-CN" baseline="-25000"/>
                <a:t>s</a:t>
              </a:r>
              <a:endParaRPr lang="en-US" altLang="zh-CN" b="0" i="1"/>
            </a:p>
          </p:txBody>
        </p:sp>
        <p:sp>
          <p:nvSpPr>
            <p:cNvPr id="96297" name="Oval 41"/>
            <p:cNvSpPr>
              <a:spLocks noChangeArrowheads="1"/>
            </p:cNvSpPr>
            <p:nvPr/>
          </p:nvSpPr>
          <p:spPr bwMode="auto">
            <a:xfrm>
              <a:off x="2328" y="846"/>
              <a:ext cx="42" cy="42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6298" name="Oval 42"/>
            <p:cNvSpPr>
              <a:spLocks noChangeArrowheads="1"/>
            </p:cNvSpPr>
            <p:nvPr/>
          </p:nvSpPr>
          <p:spPr bwMode="auto">
            <a:xfrm>
              <a:off x="3522" y="843"/>
              <a:ext cx="42" cy="43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6299" name="Oval 43"/>
            <p:cNvSpPr>
              <a:spLocks noChangeArrowheads="1"/>
            </p:cNvSpPr>
            <p:nvPr/>
          </p:nvSpPr>
          <p:spPr bwMode="auto">
            <a:xfrm>
              <a:off x="5167" y="845"/>
              <a:ext cx="41" cy="42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6300" name="Oval 44"/>
            <p:cNvSpPr>
              <a:spLocks noChangeArrowheads="1"/>
            </p:cNvSpPr>
            <p:nvPr/>
          </p:nvSpPr>
          <p:spPr bwMode="auto">
            <a:xfrm>
              <a:off x="3520" y="2003"/>
              <a:ext cx="41" cy="42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96301" name="Group 45"/>
            <p:cNvGrpSpPr>
              <a:grpSpLocks/>
            </p:cNvGrpSpPr>
            <p:nvPr/>
          </p:nvGrpSpPr>
          <p:grpSpPr bwMode="auto">
            <a:xfrm>
              <a:off x="2406" y="1136"/>
              <a:ext cx="117" cy="110"/>
              <a:chOff x="5123" y="1555"/>
              <a:chExt cx="133" cy="123"/>
            </a:xfrm>
          </p:grpSpPr>
          <p:sp>
            <p:nvSpPr>
              <p:cNvPr id="96302" name="Line 46"/>
              <p:cNvSpPr>
                <a:spLocks noChangeShapeType="1"/>
              </p:cNvSpPr>
              <p:nvPr/>
            </p:nvSpPr>
            <p:spPr bwMode="auto">
              <a:xfrm>
                <a:off x="5123" y="1611"/>
                <a:ext cx="133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96303" name="Line 47"/>
              <p:cNvSpPr>
                <a:spLocks noChangeShapeType="1"/>
              </p:cNvSpPr>
              <p:nvPr/>
            </p:nvSpPr>
            <p:spPr bwMode="auto">
              <a:xfrm>
                <a:off x="5190" y="1555"/>
                <a:ext cx="0" cy="123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96304" name="Line 48"/>
            <p:cNvSpPr>
              <a:spLocks noChangeShapeType="1"/>
            </p:cNvSpPr>
            <p:nvPr/>
          </p:nvSpPr>
          <p:spPr bwMode="auto">
            <a:xfrm>
              <a:off x="2425" y="1780"/>
              <a:ext cx="79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grpSp>
          <p:nvGrpSpPr>
            <p:cNvPr id="96305" name="Group 49"/>
            <p:cNvGrpSpPr>
              <a:grpSpLocks/>
            </p:cNvGrpSpPr>
            <p:nvPr/>
          </p:nvGrpSpPr>
          <p:grpSpPr bwMode="auto">
            <a:xfrm>
              <a:off x="3612" y="1384"/>
              <a:ext cx="117" cy="111"/>
              <a:chOff x="5123" y="1555"/>
              <a:chExt cx="133" cy="123"/>
            </a:xfrm>
          </p:grpSpPr>
          <p:sp>
            <p:nvSpPr>
              <p:cNvPr id="96306" name="Line 50"/>
              <p:cNvSpPr>
                <a:spLocks noChangeShapeType="1"/>
              </p:cNvSpPr>
              <p:nvPr/>
            </p:nvSpPr>
            <p:spPr bwMode="auto">
              <a:xfrm>
                <a:off x="5123" y="1611"/>
                <a:ext cx="133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96307" name="Line 51"/>
              <p:cNvSpPr>
                <a:spLocks noChangeShapeType="1"/>
              </p:cNvSpPr>
              <p:nvPr/>
            </p:nvSpPr>
            <p:spPr bwMode="auto">
              <a:xfrm>
                <a:off x="5190" y="1555"/>
                <a:ext cx="0" cy="123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96308" name="Line 52"/>
            <p:cNvSpPr>
              <a:spLocks noChangeShapeType="1"/>
            </p:cNvSpPr>
            <p:nvPr/>
          </p:nvSpPr>
          <p:spPr bwMode="auto">
            <a:xfrm>
              <a:off x="3652" y="1940"/>
              <a:ext cx="79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6309" name="Rectangle 53"/>
            <p:cNvSpPr>
              <a:spLocks noChangeArrowheads="1"/>
            </p:cNvSpPr>
            <p:nvPr/>
          </p:nvSpPr>
          <p:spPr bwMode="auto">
            <a:xfrm>
              <a:off x="4124" y="272"/>
              <a:ext cx="321" cy="123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6310" name="Rectangle 54"/>
            <p:cNvSpPr>
              <a:spLocks noChangeArrowheads="1"/>
            </p:cNvSpPr>
            <p:nvPr/>
          </p:nvSpPr>
          <p:spPr bwMode="auto">
            <a:xfrm>
              <a:off x="2864" y="803"/>
              <a:ext cx="320" cy="122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6311" name="Rectangle 55"/>
            <p:cNvSpPr>
              <a:spLocks noChangeArrowheads="1"/>
            </p:cNvSpPr>
            <p:nvPr/>
          </p:nvSpPr>
          <p:spPr bwMode="auto">
            <a:xfrm>
              <a:off x="3796" y="803"/>
              <a:ext cx="320" cy="122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6312" name="Rectangle 56"/>
            <p:cNvSpPr>
              <a:spLocks noChangeArrowheads="1"/>
            </p:cNvSpPr>
            <p:nvPr/>
          </p:nvSpPr>
          <p:spPr bwMode="auto">
            <a:xfrm rot="5400000">
              <a:off x="3380" y="1150"/>
              <a:ext cx="328" cy="120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6313" name="Line 57"/>
            <p:cNvSpPr>
              <a:spLocks noChangeShapeType="1"/>
            </p:cNvSpPr>
            <p:nvPr/>
          </p:nvSpPr>
          <p:spPr bwMode="auto">
            <a:xfrm>
              <a:off x="2355" y="1306"/>
              <a:ext cx="0" cy="36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6314" name="Text Box 58"/>
            <p:cNvSpPr txBox="1">
              <a:spLocks noChangeArrowheads="1"/>
            </p:cNvSpPr>
            <p:nvPr/>
          </p:nvSpPr>
          <p:spPr bwMode="auto">
            <a:xfrm>
              <a:off x="4146" y="-60"/>
              <a:ext cx="43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i="1"/>
                <a:t>R</a:t>
              </a:r>
              <a:r>
                <a:rPr lang="en-US" altLang="zh-CN" baseline="-25000"/>
                <a:t>4</a:t>
              </a:r>
              <a:endParaRPr lang="en-US" altLang="zh-CN" b="0"/>
            </a:p>
          </p:txBody>
        </p:sp>
        <p:sp>
          <p:nvSpPr>
            <p:cNvPr id="96315" name="Text Box 59"/>
            <p:cNvSpPr txBox="1">
              <a:spLocks noChangeArrowheads="1"/>
            </p:cNvSpPr>
            <p:nvPr/>
          </p:nvSpPr>
          <p:spPr bwMode="auto">
            <a:xfrm>
              <a:off x="2890" y="893"/>
              <a:ext cx="43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i="1"/>
                <a:t>R</a:t>
              </a:r>
              <a:r>
                <a:rPr lang="en-US" altLang="zh-CN" baseline="-25000"/>
                <a:t>1</a:t>
              </a:r>
              <a:endParaRPr lang="en-US" altLang="zh-CN" b="0"/>
            </a:p>
          </p:txBody>
        </p:sp>
        <p:sp>
          <p:nvSpPr>
            <p:cNvPr id="96316" name="Text Box 60"/>
            <p:cNvSpPr txBox="1">
              <a:spLocks noChangeArrowheads="1"/>
            </p:cNvSpPr>
            <p:nvPr/>
          </p:nvSpPr>
          <p:spPr bwMode="auto">
            <a:xfrm>
              <a:off x="3865" y="882"/>
              <a:ext cx="43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i="1"/>
                <a:t>R</a:t>
              </a:r>
              <a:r>
                <a:rPr lang="en-US" altLang="zh-CN" baseline="-25000"/>
                <a:t>5</a:t>
              </a:r>
              <a:endParaRPr lang="en-US" altLang="zh-CN" b="0"/>
            </a:p>
          </p:txBody>
        </p:sp>
        <p:sp>
          <p:nvSpPr>
            <p:cNvPr id="96317" name="Text Box 61"/>
            <p:cNvSpPr txBox="1">
              <a:spLocks noChangeArrowheads="1"/>
            </p:cNvSpPr>
            <p:nvPr/>
          </p:nvSpPr>
          <p:spPr bwMode="auto">
            <a:xfrm>
              <a:off x="3611" y="1044"/>
              <a:ext cx="33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i="1"/>
                <a:t>R</a:t>
              </a:r>
              <a:r>
                <a:rPr lang="en-US" altLang="zh-CN" baseline="-25000"/>
                <a:t>2</a:t>
              </a:r>
              <a:endParaRPr lang="en-US" altLang="zh-CN" b="0"/>
            </a:p>
          </p:txBody>
        </p:sp>
        <p:sp>
          <p:nvSpPr>
            <p:cNvPr id="96318" name="Text Box 62"/>
            <p:cNvSpPr txBox="1">
              <a:spLocks noChangeArrowheads="1"/>
            </p:cNvSpPr>
            <p:nvPr/>
          </p:nvSpPr>
          <p:spPr bwMode="auto">
            <a:xfrm>
              <a:off x="4797" y="1331"/>
              <a:ext cx="43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i="1"/>
                <a:t>R</a:t>
              </a:r>
              <a:r>
                <a:rPr lang="en-US" altLang="zh-CN" baseline="-25000"/>
                <a:t>6</a:t>
              </a:r>
              <a:endParaRPr lang="en-US" altLang="zh-CN" b="0"/>
            </a:p>
          </p:txBody>
        </p:sp>
        <p:sp>
          <p:nvSpPr>
            <p:cNvPr id="96319" name="Rectangle 63"/>
            <p:cNvSpPr>
              <a:spLocks noChangeArrowheads="1"/>
            </p:cNvSpPr>
            <p:nvPr/>
          </p:nvSpPr>
          <p:spPr bwMode="auto">
            <a:xfrm rot="5400000">
              <a:off x="5032" y="1443"/>
              <a:ext cx="327" cy="120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6320" name="Text Box 64"/>
            <p:cNvSpPr txBox="1">
              <a:spLocks noChangeArrowheads="1"/>
            </p:cNvSpPr>
            <p:nvPr/>
          </p:nvSpPr>
          <p:spPr bwMode="auto">
            <a:xfrm>
              <a:off x="3366" y="538"/>
              <a:ext cx="4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/>
              <a:r>
                <a:rPr lang="en-US" altLang="zh-CN" i="1">
                  <a:solidFill>
                    <a:srgbClr val="FF0000"/>
                  </a:solidFill>
                  <a:sym typeface="Symbol" panose="05050102010706020507" pitchFamily="18" charset="2"/>
                </a:rPr>
                <a:t>u</a:t>
              </a:r>
              <a:r>
                <a:rPr lang="en-US" altLang="zh-CN" baseline="-25000">
                  <a:solidFill>
                    <a:srgbClr val="FF0000"/>
                  </a:solidFill>
                  <a:sym typeface="Symbol" panose="05050102010706020507" pitchFamily="18" charset="2"/>
                </a:rPr>
                <a:t>n2</a:t>
              </a:r>
              <a:endParaRPr lang="en-US" altLang="zh-CN"/>
            </a:p>
          </p:txBody>
        </p:sp>
        <p:sp>
          <p:nvSpPr>
            <p:cNvPr id="96321" name="Text Box 65"/>
            <p:cNvSpPr txBox="1">
              <a:spLocks noChangeArrowheads="1"/>
            </p:cNvSpPr>
            <p:nvPr/>
          </p:nvSpPr>
          <p:spPr bwMode="auto">
            <a:xfrm>
              <a:off x="5190" y="610"/>
              <a:ext cx="4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/>
              <a:r>
                <a:rPr lang="en-US" altLang="zh-CN" i="1">
                  <a:solidFill>
                    <a:srgbClr val="FF0000"/>
                  </a:solidFill>
                  <a:sym typeface="Symbol" panose="05050102010706020507" pitchFamily="18" charset="2"/>
                </a:rPr>
                <a:t>u</a:t>
              </a:r>
              <a:r>
                <a:rPr lang="en-US" altLang="zh-CN" baseline="-25000">
                  <a:solidFill>
                    <a:srgbClr val="FF0000"/>
                  </a:solidFill>
                  <a:sym typeface="Symbol" panose="05050102010706020507" pitchFamily="18" charset="2"/>
                </a:rPr>
                <a:t>n3</a:t>
              </a:r>
              <a:endParaRPr lang="en-US" altLang="zh-CN"/>
            </a:p>
          </p:txBody>
        </p:sp>
      </p:grpSp>
      <p:sp>
        <p:nvSpPr>
          <p:cNvPr id="96322" name="AutoShape 66"/>
          <p:cNvSpPr>
            <a:spLocks/>
          </p:cNvSpPr>
          <p:nvPr/>
        </p:nvSpPr>
        <p:spPr bwMode="auto">
          <a:xfrm>
            <a:off x="325438" y="3829050"/>
            <a:ext cx="150812" cy="2495550"/>
          </a:xfrm>
          <a:prstGeom prst="leftBrace">
            <a:avLst>
              <a:gd name="adj1" fmla="val 137895"/>
              <a:gd name="adj2" fmla="val 50731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zh-CN" altLang="en-US"/>
          </a:p>
        </p:txBody>
      </p:sp>
      <p:graphicFrame>
        <p:nvGraphicFramePr>
          <p:cNvPr id="96323" name="Object 67"/>
          <p:cNvGraphicFramePr>
            <a:graphicFrameLocks noChangeAspect="1"/>
          </p:cNvGraphicFramePr>
          <p:nvPr/>
        </p:nvGraphicFramePr>
        <p:xfrm>
          <a:off x="876300" y="3594100"/>
          <a:ext cx="5180013" cy="264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329" name="公式" r:id="rId5" imgW="2590560" imgH="1320480" progId="Equation.3">
                  <p:embed/>
                </p:oleObj>
              </mc:Choice>
              <mc:Fallback>
                <p:oleObj name="公式" r:id="rId5" imgW="2590560" imgH="1320480" progId="Equation.3">
                  <p:embed/>
                  <p:pic>
                    <p:nvPicPr>
                      <p:cNvPr id="0" name="Object 6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6300" y="3594100"/>
                        <a:ext cx="5180013" cy="2641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62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62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62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62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62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62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62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62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6" dur="500"/>
                                        <p:tgtEl>
                                          <p:spTgt spid="96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62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62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63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6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62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62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58" grpId="0" autoUpdateAnimBg="0"/>
      <p:bldP spid="96259" grpId="0" animBg="1" autoUpdateAnimBg="0"/>
      <p:bldP spid="96261" grpId="0" autoUpdateAnimBg="0"/>
      <p:bldP spid="9632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Text Box 2"/>
          <p:cNvSpPr txBox="1">
            <a:spLocks noChangeArrowheads="1"/>
          </p:cNvSpPr>
          <p:nvPr/>
        </p:nvSpPr>
        <p:spPr bwMode="auto">
          <a:xfrm>
            <a:off x="222250" y="565150"/>
            <a:ext cx="2954338" cy="287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marL="285750" indent="-28575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47625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lnSpc>
                <a:spcPct val="120000"/>
              </a:lnSpc>
              <a:spcBef>
                <a:spcPct val="50000"/>
              </a:spcBef>
            </a:pPr>
            <a:r>
              <a:rPr lang="zh-CN" altLang="en-US">
                <a:solidFill>
                  <a:srgbClr val="FF3300"/>
                </a:solidFill>
              </a:rPr>
              <a:t>方法</a:t>
            </a:r>
            <a:r>
              <a:rPr lang="en-US" altLang="zh-CN">
                <a:solidFill>
                  <a:srgbClr val="FF3300"/>
                </a:solidFill>
              </a:rPr>
              <a:t>2</a:t>
            </a:r>
            <a:r>
              <a:rPr lang="zh-CN" altLang="en-US"/>
              <a:t>：选电压源</a:t>
            </a:r>
            <a:r>
              <a:rPr lang="en-US" altLang="zh-CN" sz="2800" i="1"/>
              <a:t>u</a:t>
            </a:r>
            <a:r>
              <a:rPr lang="en-US" altLang="zh-CN" baseline="-25000"/>
              <a:t>s1</a:t>
            </a:r>
            <a:r>
              <a:rPr lang="zh-CN" altLang="en-US"/>
              <a:t>支路所接的节点之一作为参考节点，则</a:t>
            </a:r>
            <a:r>
              <a:rPr lang="en-US" altLang="zh-CN" sz="2800" i="1">
                <a:sym typeface="Symbol" panose="05050102010706020507" pitchFamily="18" charset="2"/>
              </a:rPr>
              <a:t>u</a:t>
            </a:r>
            <a:r>
              <a:rPr lang="en-US" altLang="zh-CN" sz="2800" baseline="-25000">
                <a:sym typeface="Symbol" panose="05050102010706020507" pitchFamily="18" charset="2"/>
              </a:rPr>
              <a:t>n1</a:t>
            </a:r>
            <a:r>
              <a:rPr lang="en-US" altLang="zh-CN">
                <a:sym typeface="Symbol" panose="05050102010706020507" pitchFamily="18" charset="2"/>
              </a:rPr>
              <a:t>= </a:t>
            </a:r>
            <a:r>
              <a:rPr lang="en-US" altLang="zh-CN" sz="2800" i="1"/>
              <a:t>u</a:t>
            </a:r>
            <a:r>
              <a:rPr lang="en-US" altLang="zh-CN" baseline="-25000"/>
              <a:t>s1</a:t>
            </a:r>
            <a:r>
              <a:rPr lang="zh-CN" altLang="en-US"/>
              <a:t>，此时可不必再列节点</a:t>
            </a:r>
            <a:r>
              <a:rPr lang="en-US" altLang="zh-CN">
                <a:solidFill>
                  <a:srgbClr val="FF3300"/>
                </a:solidFill>
              </a:rPr>
              <a:t>1</a:t>
            </a:r>
            <a:r>
              <a:rPr lang="zh-CN" altLang="en-US"/>
              <a:t>的方程。</a:t>
            </a:r>
          </a:p>
        </p:txBody>
      </p:sp>
      <p:graphicFrame>
        <p:nvGraphicFramePr>
          <p:cNvPr id="97283" name="Object 3"/>
          <p:cNvGraphicFramePr>
            <a:graphicFrameLocks noChangeAspect="1"/>
          </p:cNvGraphicFramePr>
          <p:nvPr/>
        </p:nvGraphicFramePr>
        <p:xfrm>
          <a:off x="985838" y="3790950"/>
          <a:ext cx="1166812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348" name="公式" r:id="rId3" imgW="583920" imgH="228600" progId="Equation.3">
                  <p:embed/>
                </p:oleObj>
              </mc:Choice>
              <mc:Fallback>
                <p:oleObj name="公式" r:id="rId3" imgW="583920" imgH="2286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5838" y="3790950"/>
                        <a:ext cx="1166812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7284" name="Text Box 4"/>
          <p:cNvSpPr txBox="1">
            <a:spLocks noChangeArrowheads="1"/>
          </p:cNvSpPr>
          <p:nvPr/>
        </p:nvSpPr>
        <p:spPr bwMode="auto">
          <a:xfrm>
            <a:off x="3686175" y="1136650"/>
            <a:ext cx="6985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/>
            <a:r>
              <a:rPr lang="en-US" altLang="zh-CN" sz="3200" i="1">
                <a:solidFill>
                  <a:srgbClr val="FF0000"/>
                </a:solidFill>
                <a:sym typeface="Symbol" panose="05050102010706020507" pitchFamily="18" charset="2"/>
              </a:rPr>
              <a:t>u</a:t>
            </a:r>
            <a:r>
              <a:rPr lang="en-US" altLang="zh-CN" baseline="-25000">
                <a:solidFill>
                  <a:srgbClr val="FF0000"/>
                </a:solidFill>
                <a:sym typeface="Symbol" panose="05050102010706020507" pitchFamily="18" charset="2"/>
              </a:rPr>
              <a:t>n1</a:t>
            </a:r>
            <a:endParaRPr lang="en-US" altLang="zh-CN" sz="3200"/>
          </a:p>
        </p:txBody>
      </p:sp>
      <p:grpSp>
        <p:nvGrpSpPr>
          <p:cNvPr id="97285" name="Group 5"/>
          <p:cNvGrpSpPr>
            <a:grpSpLocks/>
          </p:cNvGrpSpPr>
          <p:nvPr/>
        </p:nvGrpSpPr>
        <p:grpSpPr bwMode="auto">
          <a:xfrm>
            <a:off x="5638800" y="3754438"/>
            <a:ext cx="377825" cy="403225"/>
            <a:chOff x="3618" y="2167"/>
            <a:chExt cx="238" cy="254"/>
          </a:xfrm>
        </p:grpSpPr>
        <p:sp>
          <p:nvSpPr>
            <p:cNvPr id="97286" name="Line 6"/>
            <p:cNvSpPr>
              <a:spLocks noChangeShapeType="1"/>
            </p:cNvSpPr>
            <p:nvPr/>
          </p:nvSpPr>
          <p:spPr bwMode="auto">
            <a:xfrm>
              <a:off x="3736" y="2167"/>
              <a:ext cx="0" cy="155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7287" name="Line 7"/>
            <p:cNvSpPr>
              <a:spLocks noChangeShapeType="1"/>
            </p:cNvSpPr>
            <p:nvPr/>
          </p:nvSpPr>
          <p:spPr bwMode="auto">
            <a:xfrm flipV="1">
              <a:off x="3618" y="2316"/>
              <a:ext cx="238" cy="6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7288" name="Line 8"/>
            <p:cNvSpPr>
              <a:spLocks noChangeShapeType="1"/>
            </p:cNvSpPr>
            <p:nvPr/>
          </p:nvSpPr>
          <p:spPr bwMode="auto">
            <a:xfrm>
              <a:off x="3676" y="2378"/>
              <a:ext cx="122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7289" name="Line 9"/>
            <p:cNvSpPr>
              <a:spLocks noChangeShapeType="1"/>
            </p:cNvSpPr>
            <p:nvPr/>
          </p:nvSpPr>
          <p:spPr bwMode="auto">
            <a:xfrm>
              <a:off x="3703" y="2421"/>
              <a:ext cx="66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</p:grpSp>
      <p:grpSp>
        <p:nvGrpSpPr>
          <p:cNvPr id="97290" name="Group 10"/>
          <p:cNvGrpSpPr>
            <a:grpSpLocks/>
          </p:cNvGrpSpPr>
          <p:nvPr/>
        </p:nvGrpSpPr>
        <p:grpSpPr bwMode="auto">
          <a:xfrm>
            <a:off x="3394075" y="95250"/>
            <a:ext cx="5521325" cy="3703638"/>
            <a:chOff x="1104" y="1042"/>
            <a:chExt cx="3478" cy="2333"/>
          </a:xfrm>
        </p:grpSpPr>
        <p:sp>
          <p:nvSpPr>
            <p:cNvPr id="97291" name="Text Box 11"/>
            <p:cNvSpPr txBox="1">
              <a:spLocks noChangeArrowheads="1"/>
            </p:cNvSpPr>
            <p:nvPr/>
          </p:nvSpPr>
          <p:spPr bwMode="auto">
            <a:xfrm>
              <a:off x="2022" y="1042"/>
              <a:ext cx="492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sz="3200" i="1"/>
                <a:t>R</a:t>
              </a:r>
              <a:r>
                <a:rPr lang="en-US" altLang="zh-CN" sz="3200" baseline="-25000"/>
                <a:t>3</a:t>
              </a:r>
              <a:endParaRPr lang="en-US" altLang="zh-CN" b="0"/>
            </a:p>
          </p:txBody>
        </p:sp>
        <p:sp>
          <p:nvSpPr>
            <p:cNvPr id="97292" name="Line 12"/>
            <p:cNvSpPr>
              <a:spLocks noChangeShapeType="1"/>
            </p:cNvSpPr>
            <p:nvPr/>
          </p:nvSpPr>
          <p:spPr bwMode="auto">
            <a:xfrm>
              <a:off x="1296" y="1483"/>
              <a:ext cx="0" cy="110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7293" name="Rectangle 13"/>
            <p:cNvSpPr>
              <a:spLocks noChangeArrowheads="1"/>
            </p:cNvSpPr>
            <p:nvPr/>
          </p:nvSpPr>
          <p:spPr bwMode="auto">
            <a:xfrm>
              <a:off x="2016" y="1410"/>
              <a:ext cx="363" cy="136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7294" name="Line 14"/>
            <p:cNvSpPr>
              <a:spLocks noChangeShapeType="1"/>
            </p:cNvSpPr>
            <p:nvPr/>
          </p:nvSpPr>
          <p:spPr bwMode="auto">
            <a:xfrm>
              <a:off x="1296" y="1483"/>
              <a:ext cx="72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7295" name="Line 15"/>
            <p:cNvSpPr>
              <a:spLocks noChangeShapeType="1"/>
            </p:cNvSpPr>
            <p:nvPr/>
          </p:nvSpPr>
          <p:spPr bwMode="auto">
            <a:xfrm>
              <a:off x="2388" y="1483"/>
              <a:ext cx="92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7296" name="Line 16"/>
            <p:cNvSpPr>
              <a:spLocks noChangeShapeType="1"/>
            </p:cNvSpPr>
            <p:nvPr/>
          </p:nvSpPr>
          <p:spPr bwMode="auto">
            <a:xfrm>
              <a:off x="1296" y="2071"/>
              <a:ext cx="57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7297" name="Line 17"/>
            <p:cNvSpPr>
              <a:spLocks noChangeShapeType="1"/>
            </p:cNvSpPr>
            <p:nvPr/>
          </p:nvSpPr>
          <p:spPr bwMode="auto">
            <a:xfrm>
              <a:off x="2214" y="2071"/>
              <a:ext cx="70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7298" name="Oval 18"/>
            <p:cNvSpPr>
              <a:spLocks noChangeArrowheads="1"/>
            </p:cNvSpPr>
            <p:nvPr/>
          </p:nvSpPr>
          <p:spPr bwMode="auto">
            <a:xfrm>
              <a:off x="1104" y="2563"/>
              <a:ext cx="384" cy="384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7299" name="Oval 19"/>
            <p:cNvSpPr>
              <a:spLocks noChangeArrowheads="1"/>
            </p:cNvSpPr>
            <p:nvPr/>
          </p:nvSpPr>
          <p:spPr bwMode="auto">
            <a:xfrm>
              <a:off x="2448" y="2791"/>
              <a:ext cx="384" cy="384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7300" name="Oval 20"/>
            <p:cNvSpPr>
              <a:spLocks noChangeArrowheads="1"/>
            </p:cNvSpPr>
            <p:nvPr/>
          </p:nvSpPr>
          <p:spPr bwMode="auto">
            <a:xfrm>
              <a:off x="3600" y="1879"/>
              <a:ext cx="384" cy="384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7301" name="Line 21"/>
            <p:cNvSpPr>
              <a:spLocks noChangeShapeType="1"/>
            </p:cNvSpPr>
            <p:nvPr/>
          </p:nvSpPr>
          <p:spPr bwMode="auto">
            <a:xfrm>
              <a:off x="3288" y="2071"/>
              <a:ext cx="31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7302" name="Line 22"/>
            <p:cNvSpPr>
              <a:spLocks noChangeShapeType="1"/>
            </p:cNvSpPr>
            <p:nvPr/>
          </p:nvSpPr>
          <p:spPr bwMode="auto">
            <a:xfrm>
              <a:off x="2640" y="2071"/>
              <a:ext cx="0" cy="24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7303" name="Line 23"/>
            <p:cNvSpPr>
              <a:spLocks noChangeShapeType="1"/>
            </p:cNvSpPr>
            <p:nvPr/>
          </p:nvSpPr>
          <p:spPr bwMode="auto">
            <a:xfrm>
              <a:off x="1296" y="2959"/>
              <a:ext cx="0" cy="3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7304" name="Line 24"/>
            <p:cNvSpPr>
              <a:spLocks noChangeShapeType="1"/>
            </p:cNvSpPr>
            <p:nvPr/>
          </p:nvSpPr>
          <p:spPr bwMode="auto">
            <a:xfrm>
              <a:off x="1296" y="3355"/>
              <a:ext cx="321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7305" name="Line 25"/>
            <p:cNvSpPr>
              <a:spLocks noChangeShapeType="1"/>
            </p:cNvSpPr>
            <p:nvPr/>
          </p:nvSpPr>
          <p:spPr bwMode="auto">
            <a:xfrm>
              <a:off x="2640" y="2635"/>
              <a:ext cx="0" cy="14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7306" name="Line 26"/>
            <p:cNvSpPr>
              <a:spLocks noChangeShapeType="1"/>
            </p:cNvSpPr>
            <p:nvPr/>
          </p:nvSpPr>
          <p:spPr bwMode="auto">
            <a:xfrm>
              <a:off x="2640" y="3067"/>
              <a:ext cx="0" cy="2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7307" name="Line 27"/>
            <p:cNvSpPr>
              <a:spLocks noChangeShapeType="1"/>
            </p:cNvSpPr>
            <p:nvPr/>
          </p:nvSpPr>
          <p:spPr bwMode="auto">
            <a:xfrm>
              <a:off x="3636" y="1483"/>
              <a:ext cx="87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7308" name="Line 28"/>
            <p:cNvSpPr>
              <a:spLocks noChangeShapeType="1"/>
            </p:cNvSpPr>
            <p:nvPr/>
          </p:nvSpPr>
          <p:spPr bwMode="auto">
            <a:xfrm>
              <a:off x="3984" y="2071"/>
              <a:ext cx="52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7309" name="Line 29"/>
            <p:cNvSpPr>
              <a:spLocks noChangeShapeType="1"/>
            </p:cNvSpPr>
            <p:nvPr/>
          </p:nvSpPr>
          <p:spPr bwMode="auto">
            <a:xfrm>
              <a:off x="4512" y="1483"/>
              <a:ext cx="0" cy="111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7310" name="Line 30"/>
            <p:cNvSpPr>
              <a:spLocks noChangeShapeType="1"/>
            </p:cNvSpPr>
            <p:nvPr/>
          </p:nvSpPr>
          <p:spPr bwMode="auto">
            <a:xfrm>
              <a:off x="4512" y="2965"/>
              <a:ext cx="0" cy="3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7311" name="Line 31"/>
            <p:cNvSpPr>
              <a:spLocks noChangeShapeType="1"/>
            </p:cNvSpPr>
            <p:nvPr/>
          </p:nvSpPr>
          <p:spPr bwMode="auto">
            <a:xfrm>
              <a:off x="2640" y="2779"/>
              <a:ext cx="0" cy="38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7312" name="Line 32"/>
            <p:cNvSpPr>
              <a:spLocks noChangeShapeType="1"/>
            </p:cNvSpPr>
            <p:nvPr/>
          </p:nvSpPr>
          <p:spPr bwMode="auto">
            <a:xfrm>
              <a:off x="3792" y="1879"/>
              <a:ext cx="0" cy="38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7313" name="Line 33"/>
            <p:cNvSpPr>
              <a:spLocks noChangeShapeType="1"/>
            </p:cNvSpPr>
            <p:nvPr/>
          </p:nvSpPr>
          <p:spPr bwMode="auto">
            <a:xfrm flipH="1" flipV="1">
              <a:off x="3558" y="2318"/>
              <a:ext cx="438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7314" name="Text Box 34"/>
            <p:cNvSpPr txBox="1">
              <a:spLocks noChangeArrowheads="1"/>
            </p:cNvSpPr>
            <p:nvPr/>
          </p:nvSpPr>
          <p:spPr bwMode="auto">
            <a:xfrm>
              <a:off x="1478" y="2565"/>
              <a:ext cx="432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sz="3200" i="1"/>
                <a:t>u</a:t>
              </a:r>
              <a:r>
                <a:rPr lang="en-US" altLang="zh-CN" sz="3200" baseline="-25000"/>
                <a:t>s1</a:t>
              </a:r>
              <a:endParaRPr lang="en-US" altLang="zh-CN" sz="3200" b="0" i="1"/>
            </a:p>
          </p:txBody>
        </p:sp>
        <p:sp>
          <p:nvSpPr>
            <p:cNvPr id="97315" name="Text Box 35"/>
            <p:cNvSpPr txBox="1">
              <a:spLocks noChangeArrowheads="1"/>
            </p:cNvSpPr>
            <p:nvPr/>
          </p:nvSpPr>
          <p:spPr bwMode="auto">
            <a:xfrm>
              <a:off x="2834" y="2811"/>
              <a:ext cx="480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sz="3200" i="1"/>
                <a:t>u</a:t>
              </a:r>
              <a:r>
                <a:rPr lang="en-US" altLang="zh-CN" sz="3200" baseline="-25000"/>
                <a:t>s2</a:t>
              </a:r>
              <a:endParaRPr lang="en-US" altLang="zh-CN" b="0" i="1"/>
            </a:p>
          </p:txBody>
        </p:sp>
        <p:sp>
          <p:nvSpPr>
            <p:cNvPr id="97316" name="Text Box 36"/>
            <p:cNvSpPr txBox="1">
              <a:spLocks noChangeArrowheads="1"/>
            </p:cNvSpPr>
            <p:nvPr/>
          </p:nvSpPr>
          <p:spPr bwMode="auto">
            <a:xfrm>
              <a:off x="3684" y="2281"/>
              <a:ext cx="336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sz="3200" i="1"/>
                <a:t>i</a:t>
              </a:r>
              <a:r>
                <a:rPr lang="en-US" altLang="zh-CN" sz="3200" baseline="-25000"/>
                <a:t>s</a:t>
              </a:r>
              <a:endParaRPr lang="en-US" altLang="zh-CN" b="0" i="1"/>
            </a:p>
          </p:txBody>
        </p:sp>
        <p:sp>
          <p:nvSpPr>
            <p:cNvPr id="97317" name="Oval 37"/>
            <p:cNvSpPr>
              <a:spLocks noChangeArrowheads="1"/>
            </p:cNvSpPr>
            <p:nvPr/>
          </p:nvSpPr>
          <p:spPr bwMode="auto">
            <a:xfrm>
              <a:off x="1265" y="2046"/>
              <a:ext cx="47" cy="47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7318" name="Oval 38"/>
            <p:cNvSpPr>
              <a:spLocks noChangeArrowheads="1"/>
            </p:cNvSpPr>
            <p:nvPr/>
          </p:nvSpPr>
          <p:spPr bwMode="auto">
            <a:xfrm>
              <a:off x="2618" y="2043"/>
              <a:ext cx="47" cy="47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7319" name="Oval 39"/>
            <p:cNvSpPr>
              <a:spLocks noChangeArrowheads="1"/>
            </p:cNvSpPr>
            <p:nvPr/>
          </p:nvSpPr>
          <p:spPr bwMode="auto">
            <a:xfrm>
              <a:off x="4481" y="2045"/>
              <a:ext cx="47" cy="47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7320" name="Oval 40"/>
            <p:cNvSpPr>
              <a:spLocks noChangeArrowheads="1"/>
            </p:cNvSpPr>
            <p:nvPr/>
          </p:nvSpPr>
          <p:spPr bwMode="auto">
            <a:xfrm>
              <a:off x="2615" y="3328"/>
              <a:ext cx="47" cy="47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97321" name="Group 41"/>
            <p:cNvGrpSpPr>
              <a:grpSpLocks/>
            </p:cNvGrpSpPr>
            <p:nvPr/>
          </p:nvGrpSpPr>
          <p:grpSpPr bwMode="auto">
            <a:xfrm>
              <a:off x="1353" y="2367"/>
              <a:ext cx="133" cy="123"/>
              <a:chOff x="5123" y="1555"/>
              <a:chExt cx="133" cy="123"/>
            </a:xfrm>
          </p:grpSpPr>
          <p:sp>
            <p:nvSpPr>
              <p:cNvPr id="97322" name="Line 42"/>
              <p:cNvSpPr>
                <a:spLocks noChangeShapeType="1"/>
              </p:cNvSpPr>
              <p:nvPr/>
            </p:nvSpPr>
            <p:spPr bwMode="auto">
              <a:xfrm>
                <a:off x="5123" y="1611"/>
                <a:ext cx="133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97323" name="Line 43"/>
              <p:cNvSpPr>
                <a:spLocks noChangeShapeType="1"/>
              </p:cNvSpPr>
              <p:nvPr/>
            </p:nvSpPr>
            <p:spPr bwMode="auto">
              <a:xfrm>
                <a:off x="5190" y="1555"/>
                <a:ext cx="0" cy="123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97324" name="Line 44"/>
            <p:cNvSpPr>
              <a:spLocks noChangeShapeType="1"/>
            </p:cNvSpPr>
            <p:nvPr/>
          </p:nvSpPr>
          <p:spPr bwMode="auto">
            <a:xfrm>
              <a:off x="1375" y="3081"/>
              <a:ext cx="89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grpSp>
          <p:nvGrpSpPr>
            <p:cNvPr id="97325" name="Group 45"/>
            <p:cNvGrpSpPr>
              <a:grpSpLocks/>
            </p:cNvGrpSpPr>
            <p:nvPr/>
          </p:nvGrpSpPr>
          <p:grpSpPr bwMode="auto">
            <a:xfrm>
              <a:off x="2719" y="2642"/>
              <a:ext cx="133" cy="123"/>
              <a:chOff x="5123" y="1555"/>
              <a:chExt cx="133" cy="123"/>
            </a:xfrm>
          </p:grpSpPr>
          <p:sp>
            <p:nvSpPr>
              <p:cNvPr id="97326" name="Line 46"/>
              <p:cNvSpPr>
                <a:spLocks noChangeShapeType="1"/>
              </p:cNvSpPr>
              <p:nvPr/>
            </p:nvSpPr>
            <p:spPr bwMode="auto">
              <a:xfrm>
                <a:off x="5123" y="1611"/>
                <a:ext cx="133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97327" name="Line 47"/>
              <p:cNvSpPr>
                <a:spLocks noChangeShapeType="1"/>
              </p:cNvSpPr>
              <p:nvPr/>
            </p:nvSpPr>
            <p:spPr bwMode="auto">
              <a:xfrm>
                <a:off x="5190" y="1555"/>
                <a:ext cx="0" cy="123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97328" name="Line 48"/>
            <p:cNvSpPr>
              <a:spLocks noChangeShapeType="1"/>
            </p:cNvSpPr>
            <p:nvPr/>
          </p:nvSpPr>
          <p:spPr bwMode="auto">
            <a:xfrm>
              <a:off x="2765" y="3259"/>
              <a:ext cx="89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7329" name="Rectangle 49"/>
            <p:cNvSpPr>
              <a:spLocks noChangeArrowheads="1"/>
            </p:cNvSpPr>
            <p:nvPr/>
          </p:nvSpPr>
          <p:spPr bwMode="auto">
            <a:xfrm>
              <a:off x="3300" y="1410"/>
              <a:ext cx="363" cy="136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7330" name="Rectangle 50"/>
            <p:cNvSpPr>
              <a:spLocks noChangeArrowheads="1"/>
            </p:cNvSpPr>
            <p:nvPr/>
          </p:nvSpPr>
          <p:spPr bwMode="auto">
            <a:xfrm>
              <a:off x="1872" y="1998"/>
              <a:ext cx="363" cy="136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7331" name="Rectangle 51"/>
            <p:cNvSpPr>
              <a:spLocks noChangeArrowheads="1"/>
            </p:cNvSpPr>
            <p:nvPr/>
          </p:nvSpPr>
          <p:spPr bwMode="auto">
            <a:xfrm>
              <a:off x="2928" y="1998"/>
              <a:ext cx="363" cy="136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7332" name="Rectangle 52"/>
            <p:cNvSpPr>
              <a:spLocks noChangeArrowheads="1"/>
            </p:cNvSpPr>
            <p:nvPr/>
          </p:nvSpPr>
          <p:spPr bwMode="auto">
            <a:xfrm rot="5400000">
              <a:off x="2460" y="2382"/>
              <a:ext cx="363" cy="136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7333" name="Line 53"/>
            <p:cNvSpPr>
              <a:spLocks noChangeShapeType="1"/>
            </p:cNvSpPr>
            <p:nvPr/>
          </p:nvSpPr>
          <p:spPr bwMode="auto">
            <a:xfrm>
              <a:off x="1296" y="2556"/>
              <a:ext cx="0" cy="40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7334" name="Text Box 54"/>
            <p:cNvSpPr txBox="1">
              <a:spLocks noChangeArrowheads="1"/>
            </p:cNvSpPr>
            <p:nvPr/>
          </p:nvSpPr>
          <p:spPr bwMode="auto">
            <a:xfrm>
              <a:off x="3324" y="1042"/>
              <a:ext cx="492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sz="3200" i="1"/>
                <a:t>R</a:t>
              </a:r>
              <a:r>
                <a:rPr lang="en-US" altLang="zh-CN" sz="3200" baseline="-25000"/>
                <a:t>4</a:t>
              </a:r>
              <a:endParaRPr lang="en-US" altLang="zh-CN" b="0"/>
            </a:p>
          </p:txBody>
        </p:sp>
        <p:sp>
          <p:nvSpPr>
            <p:cNvPr id="97335" name="Text Box 55"/>
            <p:cNvSpPr txBox="1">
              <a:spLocks noChangeArrowheads="1"/>
            </p:cNvSpPr>
            <p:nvPr/>
          </p:nvSpPr>
          <p:spPr bwMode="auto">
            <a:xfrm>
              <a:off x="1902" y="2098"/>
              <a:ext cx="492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sz="3200" i="1"/>
                <a:t>R</a:t>
              </a:r>
              <a:r>
                <a:rPr lang="en-US" altLang="zh-CN" sz="3200" baseline="-25000"/>
                <a:t>1</a:t>
              </a:r>
              <a:endParaRPr lang="en-US" altLang="zh-CN" b="0"/>
            </a:p>
          </p:txBody>
        </p:sp>
        <p:sp>
          <p:nvSpPr>
            <p:cNvPr id="97336" name="Text Box 56"/>
            <p:cNvSpPr txBox="1">
              <a:spLocks noChangeArrowheads="1"/>
            </p:cNvSpPr>
            <p:nvPr/>
          </p:nvSpPr>
          <p:spPr bwMode="auto">
            <a:xfrm>
              <a:off x="3006" y="2086"/>
              <a:ext cx="492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sz="3200" i="1"/>
                <a:t>R</a:t>
              </a:r>
              <a:r>
                <a:rPr lang="en-US" altLang="zh-CN" sz="3200" baseline="-25000"/>
                <a:t>5</a:t>
              </a:r>
              <a:endParaRPr lang="en-US" altLang="zh-CN" b="0"/>
            </a:p>
          </p:txBody>
        </p:sp>
        <p:sp>
          <p:nvSpPr>
            <p:cNvPr id="97337" name="Text Box 57"/>
            <p:cNvSpPr txBox="1">
              <a:spLocks noChangeArrowheads="1"/>
            </p:cNvSpPr>
            <p:nvPr/>
          </p:nvSpPr>
          <p:spPr bwMode="auto">
            <a:xfrm>
              <a:off x="2718" y="2266"/>
              <a:ext cx="384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sz="3200" i="1"/>
                <a:t>R</a:t>
              </a:r>
              <a:r>
                <a:rPr lang="en-US" altLang="zh-CN" sz="3200" baseline="-25000"/>
                <a:t>2</a:t>
              </a:r>
              <a:endParaRPr lang="en-US" altLang="zh-CN" b="0"/>
            </a:p>
          </p:txBody>
        </p:sp>
        <p:sp>
          <p:nvSpPr>
            <p:cNvPr id="97338" name="Text Box 58"/>
            <p:cNvSpPr txBox="1">
              <a:spLocks noChangeArrowheads="1"/>
            </p:cNvSpPr>
            <p:nvPr/>
          </p:nvSpPr>
          <p:spPr bwMode="auto">
            <a:xfrm>
              <a:off x="4062" y="2584"/>
              <a:ext cx="492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sz="3200" i="1"/>
                <a:t>R</a:t>
              </a:r>
              <a:r>
                <a:rPr lang="en-US" altLang="zh-CN" sz="3200" baseline="-25000"/>
                <a:t>6</a:t>
              </a:r>
              <a:endParaRPr lang="en-US" altLang="zh-CN" b="0"/>
            </a:p>
          </p:txBody>
        </p:sp>
        <p:sp>
          <p:nvSpPr>
            <p:cNvPr id="97339" name="Rectangle 59"/>
            <p:cNvSpPr>
              <a:spLocks noChangeArrowheads="1"/>
            </p:cNvSpPr>
            <p:nvPr/>
          </p:nvSpPr>
          <p:spPr bwMode="auto">
            <a:xfrm rot="5400000">
              <a:off x="4332" y="2706"/>
              <a:ext cx="363" cy="136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97340" name="Text Box 60"/>
          <p:cNvSpPr txBox="1">
            <a:spLocks noChangeArrowheads="1"/>
          </p:cNvSpPr>
          <p:nvPr/>
        </p:nvSpPr>
        <p:spPr bwMode="auto">
          <a:xfrm>
            <a:off x="5534025" y="1117600"/>
            <a:ext cx="6985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/>
            <a:r>
              <a:rPr lang="en-US" altLang="zh-CN" sz="3200" i="1">
                <a:solidFill>
                  <a:srgbClr val="FF0000"/>
                </a:solidFill>
                <a:sym typeface="Symbol" panose="05050102010706020507" pitchFamily="18" charset="2"/>
              </a:rPr>
              <a:t>u</a:t>
            </a:r>
            <a:r>
              <a:rPr lang="en-US" altLang="zh-CN" baseline="-25000">
                <a:solidFill>
                  <a:srgbClr val="FF0000"/>
                </a:solidFill>
                <a:sym typeface="Symbol" panose="05050102010706020507" pitchFamily="18" charset="2"/>
              </a:rPr>
              <a:t>n2</a:t>
            </a:r>
            <a:endParaRPr lang="en-US" altLang="zh-CN" sz="3200"/>
          </a:p>
        </p:txBody>
      </p:sp>
      <p:sp>
        <p:nvSpPr>
          <p:cNvPr id="97341" name="Text Box 61"/>
          <p:cNvSpPr txBox="1">
            <a:spLocks noChangeArrowheads="1"/>
          </p:cNvSpPr>
          <p:nvPr/>
        </p:nvSpPr>
        <p:spPr bwMode="auto">
          <a:xfrm>
            <a:off x="8162925" y="1155700"/>
            <a:ext cx="6985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/>
            <a:r>
              <a:rPr lang="en-US" altLang="zh-CN" sz="3200" i="1">
                <a:solidFill>
                  <a:srgbClr val="FF0000"/>
                </a:solidFill>
                <a:sym typeface="Symbol" panose="05050102010706020507" pitchFamily="18" charset="2"/>
              </a:rPr>
              <a:t>u</a:t>
            </a:r>
            <a:r>
              <a:rPr lang="en-US" altLang="zh-CN" baseline="-25000">
                <a:solidFill>
                  <a:srgbClr val="FF0000"/>
                </a:solidFill>
                <a:sym typeface="Symbol" panose="05050102010706020507" pitchFamily="18" charset="2"/>
              </a:rPr>
              <a:t>n3</a:t>
            </a:r>
            <a:endParaRPr lang="en-US" altLang="zh-CN" sz="3200"/>
          </a:p>
        </p:txBody>
      </p:sp>
      <p:sp>
        <p:nvSpPr>
          <p:cNvPr id="97342" name="AutoShape 62"/>
          <p:cNvSpPr>
            <a:spLocks/>
          </p:cNvSpPr>
          <p:nvPr/>
        </p:nvSpPr>
        <p:spPr bwMode="auto">
          <a:xfrm>
            <a:off x="552450" y="3829050"/>
            <a:ext cx="171450" cy="2171700"/>
          </a:xfrm>
          <a:prstGeom prst="leftBrace">
            <a:avLst>
              <a:gd name="adj1" fmla="val 105556"/>
              <a:gd name="adj2" fmla="val 50000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graphicFrame>
        <p:nvGraphicFramePr>
          <p:cNvPr id="97343" name="Object 63"/>
          <p:cNvGraphicFramePr>
            <a:graphicFrameLocks noChangeAspect="1"/>
          </p:cNvGraphicFramePr>
          <p:nvPr/>
        </p:nvGraphicFramePr>
        <p:xfrm>
          <a:off x="1212850" y="4292600"/>
          <a:ext cx="4697413" cy="177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349" name="公式" r:id="rId5" imgW="2349360" imgH="888840" progId="Equation.3">
                  <p:embed/>
                </p:oleObj>
              </mc:Choice>
              <mc:Fallback>
                <p:oleObj name="公式" r:id="rId5" imgW="2349360" imgH="888840" progId="Equation.3">
                  <p:embed/>
                  <p:pic>
                    <p:nvPicPr>
                      <p:cNvPr id="0" name="Object 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2850" y="4292600"/>
                        <a:ext cx="4697413" cy="177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72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72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72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72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1" dur="500"/>
                                        <p:tgtEl>
                                          <p:spTgt spid="97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2" grpId="0" autoUpdateAnimBg="0"/>
      <p:bldP spid="97284" grpId="0" autoUpdateAnimBg="0"/>
      <p:bldP spid="97340" grpId="0" autoUpdateAnimBg="0"/>
      <p:bldP spid="97341" grpId="0" autoUpdateAnimBg="0"/>
      <p:bldP spid="9734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419100" y="495300"/>
            <a:ext cx="7562850" cy="579438"/>
          </a:xfrm>
          <a:prstGeom prst="rect">
            <a:avLst/>
          </a:prstGeom>
          <a:solidFill>
            <a:srgbClr val="FFFF66"/>
          </a:solidFill>
          <a:ln>
            <a:noFill/>
          </a:ln>
          <a:effectLst>
            <a:prstShdw prst="shdw17" dist="17961" dir="2700000">
              <a:srgbClr val="FFFF66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 eaLnBrk="1" hangingPunct="1"/>
            <a:r>
              <a:rPr lang="en-US" altLang="zh-CN" sz="3200"/>
              <a:t>2</a:t>
            </a:r>
            <a:r>
              <a:rPr lang="en-US" altLang="zh-CN"/>
              <a:t>. </a:t>
            </a:r>
            <a:r>
              <a:rPr lang="zh-CN" altLang="en-US"/>
              <a:t>试写出图示电路的回路电流方程和节点电压方程。</a:t>
            </a:r>
          </a:p>
        </p:txBody>
      </p:sp>
      <p:grpSp>
        <p:nvGrpSpPr>
          <p:cNvPr id="126010" name="Group 58"/>
          <p:cNvGrpSpPr>
            <a:grpSpLocks/>
          </p:cNvGrpSpPr>
          <p:nvPr/>
        </p:nvGrpSpPr>
        <p:grpSpPr bwMode="auto">
          <a:xfrm>
            <a:off x="779463" y="2005013"/>
            <a:ext cx="7731125" cy="2911475"/>
            <a:chOff x="491" y="1263"/>
            <a:chExt cx="4870" cy="1834"/>
          </a:xfrm>
        </p:grpSpPr>
        <p:sp>
          <p:nvSpPr>
            <p:cNvPr id="125956" name="Text Box 4"/>
            <p:cNvSpPr txBox="1">
              <a:spLocks noChangeArrowheads="1"/>
            </p:cNvSpPr>
            <p:nvPr/>
          </p:nvSpPr>
          <p:spPr bwMode="auto">
            <a:xfrm>
              <a:off x="4770" y="2481"/>
              <a:ext cx="591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sz="2800"/>
                <a:t>2</a:t>
              </a:r>
              <a:r>
                <a:rPr lang="en-US" altLang="zh-CN" i="1"/>
                <a:t>i</a:t>
              </a:r>
              <a:r>
                <a:rPr lang="en-US" altLang="zh-CN" i="1" baseline="-25000"/>
                <a:t>R</a:t>
              </a:r>
              <a:r>
                <a:rPr lang="en-US" altLang="zh-CN" baseline="-25000"/>
                <a:t>3</a:t>
              </a:r>
            </a:p>
          </p:txBody>
        </p:sp>
        <p:sp>
          <p:nvSpPr>
            <p:cNvPr id="125957" name="Text Box 5"/>
            <p:cNvSpPr txBox="1">
              <a:spLocks noChangeArrowheads="1"/>
            </p:cNvSpPr>
            <p:nvPr/>
          </p:nvSpPr>
          <p:spPr bwMode="auto">
            <a:xfrm>
              <a:off x="3919" y="1815"/>
              <a:ext cx="42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sz="2800" i="1"/>
                <a:t>i</a:t>
              </a:r>
              <a:r>
                <a:rPr lang="en-US" altLang="zh-CN" sz="2800" i="1" baseline="-25000"/>
                <a:t>R</a:t>
              </a:r>
              <a:r>
                <a:rPr lang="en-US" altLang="zh-CN" sz="2800" baseline="-25000"/>
                <a:t>3</a:t>
              </a:r>
              <a:endParaRPr lang="en-US" altLang="zh-CN" sz="2800" b="0" i="1"/>
            </a:p>
          </p:txBody>
        </p:sp>
        <p:sp>
          <p:nvSpPr>
            <p:cNvPr id="125958" name="Line 6"/>
            <p:cNvSpPr>
              <a:spLocks noChangeShapeType="1"/>
            </p:cNvSpPr>
            <p:nvPr/>
          </p:nvSpPr>
          <p:spPr bwMode="auto">
            <a:xfrm flipV="1">
              <a:off x="995" y="1767"/>
              <a:ext cx="103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5959" name="Line 7"/>
            <p:cNvSpPr>
              <a:spLocks noChangeShapeType="1"/>
            </p:cNvSpPr>
            <p:nvPr/>
          </p:nvSpPr>
          <p:spPr bwMode="auto">
            <a:xfrm>
              <a:off x="2027" y="1431"/>
              <a:ext cx="24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5960" name="Line 8"/>
            <p:cNvSpPr>
              <a:spLocks noChangeShapeType="1"/>
            </p:cNvSpPr>
            <p:nvPr/>
          </p:nvSpPr>
          <p:spPr bwMode="auto">
            <a:xfrm>
              <a:off x="2603" y="1431"/>
              <a:ext cx="86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5961" name="Oval 9"/>
            <p:cNvSpPr>
              <a:spLocks noChangeArrowheads="1"/>
            </p:cNvSpPr>
            <p:nvPr/>
          </p:nvSpPr>
          <p:spPr bwMode="auto">
            <a:xfrm>
              <a:off x="2921" y="1263"/>
              <a:ext cx="340" cy="340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5962" name="AutoShape 10"/>
            <p:cNvSpPr>
              <a:spLocks noChangeArrowheads="1"/>
            </p:cNvSpPr>
            <p:nvPr/>
          </p:nvSpPr>
          <p:spPr bwMode="auto">
            <a:xfrm>
              <a:off x="2555" y="1911"/>
              <a:ext cx="480" cy="288"/>
            </a:xfrm>
            <a:prstGeom prst="diamond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5963" name="Line 11"/>
            <p:cNvSpPr>
              <a:spLocks noChangeShapeType="1"/>
            </p:cNvSpPr>
            <p:nvPr/>
          </p:nvSpPr>
          <p:spPr bwMode="auto">
            <a:xfrm>
              <a:off x="2027" y="2067"/>
              <a:ext cx="52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5964" name="Line 12"/>
            <p:cNvSpPr>
              <a:spLocks noChangeShapeType="1"/>
            </p:cNvSpPr>
            <p:nvPr/>
          </p:nvSpPr>
          <p:spPr bwMode="auto">
            <a:xfrm>
              <a:off x="3035" y="2055"/>
              <a:ext cx="43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5965" name="Line 13"/>
            <p:cNvSpPr>
              <a:spLocks noChangeShapeType="1"/>
            </p:cNvSpPr>
            <p:nvPr/>
          </p:nvSpPr>
          <p:spPr bwMode="auto">
            <a:xfrm>
              <a:off x="2795" y="1911"/>
              <a:ext cx="0" cy="2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5966" name="Line 14"/>
            <p:cNvSpPr>
              <a:spLocks noChangeShapeType="1"/>
            </p:cNvSpPr>
            <p:nvPr/>
          </p:nvSpPr>
          <p:spPr bwMode="auto">
            <a:xfrm flipV="1">
              <a:off x="2927" y="1425"/>
              <a:ext cx="336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5967" name="Line 15"/>
            <p:cNvSpPr>
              <a:spLocks noChangeShapeType="1"/>
            </p:cNvSpPr>
            <p:nvPr/>
          </p:nvSpPr>
          <p:spPr bwMode="auto">
            <a:xfrm>
              <a:off x="2027" y="1437"/>
              <a:ext cx="0" cy="64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5968" name="Line 16"/>
            <p:cNvSpPr>
              <a:spLocks noChangeShapeType="1"/>
            </p:cNvSpPr>
            <p:nvPr/>
          </p:nvSpPr>
          <p:spPr bwMode="auto">
            <a:xfrm>
              <a:off x="3467" y="1431"/>
              <a:ext cx="0" cy="62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5969" name="Line 17"/>
            <p:cNvSpPr>
              <a:spLocks noChangeShapeType="1"/>
            </p:cNvSpPr>
            <p:nvPr/>
          </p:nvSpPr>
          <p:spPr bwMode="auto">
            <a:xfrm>
              <a:off x="995" y="1773"/>
              <a:ext cx="0" cy="130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5970" name="Oval 18"/>
            <p:cNvSpPr>
              <a:spLocks noChangeArrowheads="1"/>
            </p:cNvSpPr>
            <p:nvPr/>
          </p:nvSpPr>
          <p:spPr bwMode="auto">
            <a:xfrm>
              <a:off x="827" y="2295"/>
              <a:ext cx="340" cy="340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5971" name="Line 19"/>
            <p:cNvSpPr>
              <a:spLocks noChangeShapeType="1"/>
            </p:cNvSpPr>
            <p:nvPr/>
          </p:nvSpPr>
          <p:spPr bwMode="auto">
            <a:xfrm>
              <a:off x="1667" y="1767"/>
              <a:ext cx="0" cy="4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5972" name="Rectangle 20"/>
            <p:cNvSpPr>
              <a:spLocks noChangeArrowheads="1"/>
            </p:cNvSpPr>
            <p:nvPr/>
          </p:nvSpPr>
          <p:spPr bwMode="auto">
            <a:xfrm>
              <a:off x="1601" y="2259"/>
              <a:ext cx="125" cy="340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5973" name="Line 21"/>
            <p:cNvSpPr>
              <a:spLocks noChangeShapeType="1"/>
            </p:cNvSpPr>
            <p:nvPr/>
          </p:nvSpPr>
          <p:spPr bwMode="auto">
            <a:xfrm>
              <a:off x="1667" y="2595"/>
              <a:ext cx="0" cy="46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5974" name="Line 22"/>
            <p:cNvSpPr>
              <a:spLocks noChangeShapeType="1"/>
            </p:cNvSpPr>
            <p:nvPr/>
          </p:nvSpPr>
          <p:spPr bwMode="auto">
            <a:xfrm>
              <a:off x="4643" y="2805"/>
              <a:ext cx="0" cy="27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5975" name="Line 23"/>
            <p:cNvSpPr>
              <a:spLocks noChangeShapeType="1"/>
            </p:cNvSpPr>
            <p:nvPr/>
          </p:nvSpPr>
          <p:spPr bwMode="auto">
            <a:xfrm>
              <a:off x="1001" y="3069"/>
              <a:ext cx="3654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5976" name="Line 24"/>
            <p:cNvSpPr>
              <a:spLocks noChangeShapeType="1"/>
            </p:cNvSpPr>
            <p:nvPr/>
          </p:nvSpPr>
          <p:spPr bwMode="auto">
            <a:xfrm>
              <a:off x="3827" y="1767"/>
              <a:ext cx="0" cy="45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5977" name="Line 25"/>
            <p:cNvSpPr>
              <a:spLocks noChangeShapeType="1"/>
            </p:cNvSpPr>
            <p:nvPr/>
          </p:nvSpPr>
          <p:spPr bwMode="auto">
            <a:xfrm>
              <a:off x="3827" y="2571"/>
              <a:ext cx="0" cy="4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5978" name="AutoShape 26"/>
            <p:cNvSpPr>
              <a:spLocks noChangeArrowheads="1"/>
            </p:cNvSpPr>
            <p:nvPr/>
          </p:nvSpPr>
          <p:spPr bwMode="auto">
            <a:xfrm>
              <a:off x="4499" y="2415"/>
              <a:ext cx="288" cy="480"/>
            </a:xfrm>
            <a:prstGeom prst="diamond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5979" name="Line 27"/>
            <p:cNvSpPr>
              <a:spLocks noChangeShapeType="1"/>
            </p:cNvSpPr>
            <p:nvPr/>
          </p:nvSpPr>
          <p:spPr bwMode="auto">
            <a:xfrm>
              <a:off x="4643" y="2241"/>
              <a:ext cx="0" cy="14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5980" name="Line 28"/>
            <p:cNvSpPr>
              <a:spLocks noChangeShapeType="1"/>
            </p:cNvSpPr>
            <p:nvPr/>
          </p:nvSpPr>
          <p:spPr bwMode="auto">
            <a:xfrm>
              <a:off x="4643" y="1767"/>
              <a:ext cx="0" cy="17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5981" name="Line 29"/>
            <p:cNvSpPr>
              <a:spLocks noChangeShapeType="1"/>
            </p:cNvSpPr>
            <p:nvPr/>
          </p:nvSpPr>
          <p:spPr bwMode="auto">
            <a:xfrm flipV="1">
              <a:off x="761" y="2301"/>
              <a:ext cx="0" cy="2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5982" name="Line 30"/>
            <p:cNvSpPr>
              <a:spLocks noChangeShapeType="1"/>
            </p:cNvSpPr>
            <p:nvPr/>
          </p:nvSpPr>
          <p:spPr bwMode="auto">
            <a:xfrm flipH="1">
              <a:off x="4643" y="2385"/>
              <a:ext cx="0" cy="46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5983" name="Line 31"/>
            <p:cNvSpPr>
              <a:spLocks noChangeShapeType="1"/>
            </p:cNvSpPr>
            <p:nvPr/>
          </p:nvSpPr>
          <p:spPr bwMode="auto">
            <a:xfrm>
              <a:off x="827" y="2469"/>
              <a:ext cx="34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5984" name="Text Box 32"/>
            <p:cNvSpPr txBox="1">
              <a:spLocks noChangeArrowheads="1"/>
            </p:cNvSpPr>
            <p:nvPr/>
          </p:nvSpPr>
          <p:spPr bwMode="auto">
            <a:xfrm>
              <a:off x="491" y="2271"/>
              <a:ext cx="336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sz="2800" i="1"/>
                <a:t>i</a:t>
              </a:r>
              <a:r>
                <a:rPr lang="en-US" altLang="zh-CN" sz="2800" baseline="-25000"/>
                <a:t>s</a:t>
              </a:r>
              <a:endParaRPr lang="en-US" altLang="zh-CN" sz="2800" i="1"/>
            </a:p>
          </p:txBody>
        </p:sp>
        <p:sp>
          <p:nvSpPr>
            <p:cNvPr id="125985" name="Text Box 33"/>
            <p:cNvSpPr txBox="1">
              <a:spLocks noChangeArrowheads="1"/>
            </p:cNvSpPr>
            <p:nvPr/>
          </p:nvSpPr>
          <p:spPr bwMode="auto">
            <a:xfrm>
              <a:off x="1307" y="2247"/>
              <a:ext cx="336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sz="3200" i="1"/>
                <a:t>u</a:t>
              </a:r>
              <a:r>
                <a:rPr lang="en-US" altLang="zh-CN" sz="1600"/>
                <a:t>1</a:t>
              </a:r>
              <a:endParaRPr lang="en-US" altLang="zh-CN" b="0" i="1"/>
            </a:p>
          </p:txBody>
        </p:sp>
        <p:sp>
          <p:nvSpPr>
            <p:cNvPr id="125986" name="Line 34"/>
            <p:cNvSpPr>
              <a:spLocks noChangeShapeType="1"/>
            </p:cNvSpPr>
            <p:nvPr/>
          </p:nvSpPr>
          <p:spPr bwMode="auto">
            <a:xfrm flipH="1">
              <a:off x="2609" y="2253"/>
              <a:ext cx="360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5987" name="Text Box 35"/>
            <p:cNvSpPr txBox="1">
              <a:spLocks noChangeArrowheads="1"/>
            </p:cNvSpPr>
            <p:nvPr/>
          </p:nvSpPr>
          <p:spPr bwMode="auto">
            <a:xfrm>
              <a:off x="2616" y="2200"/>
              <a:ext cx="48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sz="2800"/>
                <a:t>2</a:t>
              </a:r>
              <a:r>
                <a:rPr lang="en-US" altLang="zh-CN" sz="2800" i="1"/>
                <a:t>u</a:t>
              </a:r>
              <a:r>
                <a:rPr lang="en-US" altLang="zh-CN" sz="2800" baseline="-25000"/>
                <a:t>1</a:t>
              </a:r>
              <a:endParaRPr lang="en-US" altLang="zh-CN" sz="2800" b="0"/>
            </a:p>
          </p:txBody>
        </p:sp>
        <p:sp>
          <p:nvSpPr>
            <p:cNvPr id="125988" name="Text Box 36"/>
            <p:cNvSpPr txBox="1">
              <a:spLocks noChangeArrowheads="1"/>
            </p:cNvSpPr>
            <p:nvPr/>
          </p:nvSpPr>
          <p:spPr bwMode="auto">
            <a:xfrm>
              <a:off x="2969" y="1513"/>
              <a:ext cx="33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sz="2800" i="1"/>
                <a:t>u</a:t>
              </a:r>
              <a:r>
                <a:rPr lang="en-US" altLang="zh-CN" sz="2800" baseline="-25000"/>
                <a:t>s</a:t>
              </a:r>
              <a:endParaRPr lang="en-US" altLang="zh-CN" sz="2800" b="0" i="1"/>
            </a:p>
          </p:txBody>
        </p:sp>
        <p:sp>
          <p:nvSpPr>
            <p:cNvPr id="125989" name="Text Box 37"/>
            <p:cNvSpPr txBox="1">
              <a:spLocks noChangeArrowheads="1"/>
            </p:cNvSpPr>
            <p:nvPr/>
          </p:nvSpPr>
          <p:spPr bwMode="auto">
            <a:xfrm>
              <a:off x="4691" y="1905"/>
              <a:ext cx="38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sz="2800" i="1"/>
                <a:t>R</a:t>
              </a:r>
              <a:r>
                <a:rPr lang="en-US" altLang="zh-CN" sz="2800" baseline="-25000"/>
                <a:t>4</a:t>
              </a:r>
              <a:endParaRPr lang="en-US" altLang="zh-CN" sz="2800" b="0"/>
            </a:p>
          </p:txBody>
        </p:sp>
        <p:sp>
          <p:nvSpPr>
            <p:cNvPr id="125990" name="Oval 38"/>
            <p:cNvSpPr>
              <a:spLocks noChangeArrowheads="1"/>
            </p:cNvSpPr>
            <p:nvPr/>
          </p:nvSpPr>
          <p:spPr bwMode="auto">
            <a:xfrm>
              <a:off x="3797" y="3044"/>
              <a:ext cx="47" cy="47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5991" name="Oval 39"/>
            <p:cNvSpPr>
              <a:spLocks noChangeArrowheads="1"/>
            </p:cNvSpPr>
            <p:nvPr/>
          </p:nvSpPr>
          <p:spPr bwMode="auto">
            <a:xfrm>
              <a:off x="1645" y="3046"/>
              <a:ext cx="47" cy="47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5992" name="Oval 40"/>
            <p:cNvSpPr>
              <a:spLocks noChangeArrowheads="1"/>
            </p:cNvSpPr>
            <p:nvPr/>
          </p:nvSpPr>
          <p:spPr bwMode="auto">
            <a:xfrm>
              <a:off x="3800" y="1736"/>
              <a:ext cx="47" cy="47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5993" name="Oval 41"/>
            <p:cNvSpPr>
              <a:spLocks noChangeArrowheads="1"/>
            </p:cNvSpPr>
            <p:nvPr/>
          </p:nvSpPr>
          <p:spPr bwMode="auto">
            <a:xfrm>
              <a:off x="3444" y="1738"/>
              <a:ext cx="47" cy="47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5994" name="Oval 42"/>
            <p:cNvSpPr>
              <a:spLocks noChangeArrowheads="1"/>
            </p:cNvSpPr>
            <p:nvPr/>
          </p:nvSpPr>
          <p:spPr bwMode="auto">
            <a:xfrm>
              <a:off x="2006" y="1735"/>
              <a:ext cx="47" cy="47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5995" name="Oval 43"/>
            <p:cNvSpPr>
              <a:spLocks noChangeArrowheads="1"/>
            </p:cNvSpPr>
            <p:nvPr/>
          </p:nvSpPr>
          <p:spPr bwMode="auto">
            <a:xfrm>
              <a:off x="1640" y="1742"/>
              <a:ext cx="47" cy="47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5996" name="Line 44"/>
            <p:cNvSpPr>
              <a:spLocks noChangeShapeType="1"/>
            </p:cNvSpPr>
            <p:nvPr/>
          </p:nvSpPr>
          <p:spPr bwMode="auto">
            <a:xfrm>
              <a:off x="3471" y="1762"/>
              <a:ext cx="117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5997" name="Text Box 45"/>
            <p:cNvSpPr txBox="1">
              <a:spLocks noChangeArrowheads="1"/>
            </p:cNvSpPr>
            <p:nvPr/>
          </p:nvSpPr>
          <p:spPr bwMode="auto">
            <a:xfrm>
              <a:off x="3425" y="2223"/>
              <a:ext cx="38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sz="2800" i="1"/>
                <a:t>R</a:t>
              </a:r>
              <a:r>
                <a:rPr lang="en-US" altLang="zh-CN" sz="2800" baseline="-25000"/>
                <a:t>3</a:t>
              </a:r>
              <a:endParaRPr lang="en-US" altLang="zh-CN" sz="2800" b="0"/>
            </a:p>
          </p:txBody>
        </p:sp>
        <p:sp>
          <p:nvSpPr>
            <p:cNvPr id="125998" name="Text Box 46"/>
            <p:cNvSpPr txBox="1">
              <a:spLocks noChangeArrowheads="1"/>
            </p:cNvSpPr>
            <p:nvPr/>
          </p:nvSpPr>
          <p:spPr bwMode="auto">
            <a:xfrm>
              <a:off x="2279" y="1431"/>
              <a:ext cx="38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sz="2800" i="1"/>
                <a:t>R</a:t>
              </a:r>
              <a:r>
                <a:rPr lang="en-US" altLang="zh-CN" sz="2800" baseline="-25000"/>
                <a:t>2</a:t>
              </a:r>
              <a:endParaRPr lang="en-US" altLang="zh-CN" sz="2800" b="0"/>
            </a:p>
          </p:txBody>
        </p:sp>
        <p:sp>
          <p:nvSpPr>
            <p:cNvPr id="125999" name="Text Box 47"/>
            <p:cNvSpPr txBox="1">
              <a:spLocks noChangeArrowheads="1"/>
            </p:cNvSpPr>
            <p:nvPr/>
          </p:nvSpPr>
          <p:spPr bwMode="auto">
            <a:xfrm>
              <a:off x="1739" y="2277"/>
              <a:ext cx="38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sz="2800" i="1"/>
                <a:t>R</a:t>
              </a:r>
              <a:r>
                <a:rPr lang="en-US" altLang="zh-CN" sz="2800" baseline="-25000"/>
                <a:t>1</a:t>
              </a:r>
              <a:endParaRPr lang="en-US" altLang="zh-CN" sz="2800" b="0"/>
            </a:p>
          </p:txBody>
        </p:sp>
        <p:sp>
          <p:nvSpPr>
            <p:cNvPr id="126000" name="Text Box 48"/>
            <p:cNvSpPr txBox="1">
              <a:spLocks noChangeArrowheads="1"/>
            </p:cNvSpPr>
            <p:nvPr/>
          </p:nvSpPr>
          <p:spPr bwMode="auto">
            <a:xfrm>
              <a:off x="1448" y="1971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+</a:t>
              </a:r>
            </a:p>
          </p:txBody>
        </p:sp>
        <p:sp>
          <p:nvSpPr>
            <p:cNvPr id="126001" name="Text Box 49"/>
            <p:cNvSpPr txBox="1">
              <a:spLocks noChangeArrowheads="1"/>
            </p:cNvSpPr>
            <p:nvPr/>
          </p:nvSpPr>
          <p:spPr bwMode="auto">
            <a:xfrm>
              <a:off x="1432" y="2629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>
                  <a:latin typeface="宋体" panose="02010600030101010101" pitchFamily="2" charset="-122"/>
                </a:rPr>
                <a:t>-</a:t>
              </a:r>
              <a:endParaRPr lang="en-US" altLang="zh-CN"/>
            </a:p>
          </p:txBody>
        </p:sp>
        <p:sp>
          <p:nvSpPr>
            <p:cNvPr id="126002" name="Text Box 50"/>
            <p:cNvSpPr txBox="1">
              <a:spLocks noChangeArrowheads="1"/>
            </p:cNvSpPr>
            <p:nvPr/>
          </p:nvSpPr>
          <p:spPr bwMode="auto">
            <a:xfrm>
              <a:off x="2696" y="1371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+</a:t>
              </a:r>
            </a:p>
          </p:txBody>
        </p:sp>
        <p:sp>
          <p:nvSpPr>
            <p:cNvPr id="126003" name="Text Box 51"/>
            <p:cNvSpPr txBox="1">
              <a:spLocks noChangeArrowheads="1"/>
            </p:cNvSpPr>
            <p:nvPr/>
          </p:nvSpPr>
          <p:spPr bwMode="auto">
            <a:xfrm>
              <a:off x="3220" y="1381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>
                  <a:latin typeface="宋体" panose="02010600030101010101" pitchFamily="2" charset="-122"/>
                </a:rPr>
                <a:t>-</a:t>
              </a:r>
              <a:endParaRPr lang="en-US" altLang="zh-CN"/>
            </a:p>
          </p:txBody>
        </p:sp>
        <p:sp>
          <p:nvSpPr>
            <p:cNvPr id="126004" name="Rectangle 52"/>
            <p:cNvSpPr>
              <a:spLocks noChangeArrowheads="1"/>
            </p:cNvSpPr>
            <p:nvPr/>
          </p:nvSpPr>
          <p:spPr bwMode="auto">
            <a:xfrm rot="5400000">
              <a:off x="2375" y="1257"/>
              <a:ext cx="125" cy="340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6005" name="Rectangle 53"/>
            <p:cNvSpPr>
              <a:spLocks noChangeArrowheads="1"/>
            </p:cNvSpPr>
            <p:nvPr/>
          </p:nvSpPr>
          <p:spPr bwMode="auto">
            <a:xfrm>
              <a:off x="3761" y="2217"/>
              <a:ext cx="125" cy="340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6006" name="Line 54"/>
            <p:cNvSpPr>
              <a:spLocks noChangeShapeType="1"/>
            </p:cNvSpPr>
            <p:nvPr/>
          </p:nvSpPr>
          <p:spPr bwMode="auto">
            <a:xfrm>
              <a:off x="3923" y="1887"/>
              <a:ext cx="0" cy="27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26007" name="Text Box 55"/>
            <p:cNvSpPr txBox="1">
              <a:spLocks noChangeArrowheads="1"/>
            </p:cNvSpPr>
            <p:nvPr/>
          </p:nvSpPr>
          <p:spPr bwMode="auto">
            <a:xfrm>
              <a:off x="4658" y="2229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+</a:t>
              </a:r>
            </a:p>
          </p:txBody>
        </p:sp>
        <p:sp>
          <p:nvSpPr>
            <p:cNvPr id="126008" name="Text Box 56"/>
            <p:cNvSpPr txBox="1">
              <a:spLocks noChangeArrowheads="1"/>
            </p:cNvSpPr>
            <p:nvPr/>
          </p:nvSpPr>
          <p:spPr bwMode="auto">
            <a:xfrm>
              <a:off x="4654" y="2809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>
                  <a:latin typeface="宋体" panose="02010600030101010101" pitchFamily="2" charset="-122"/>
                </a:rPr>
                <a:t>-</a:t>
              </a:r>
              <a:endParaRPr lang="en-US" altLang="zh-CN"/>
            </a:p>
          </p:txBody>
        </p:sp>
        <p:sp>
          <p:nvSpPr>
            <p:cNvPr id="126009" name="Rectangle 57"/>
            <p:cNvSpPr>
              <a:spLocks noChangeArrowheads="1"/>
            </p:cNvSpPr>
            <p:nvPr/>
          </p:nvSpPr>
          <p:spPr bwMode="auto">
            <a:xfrm>
              <a:off x="4583" y="1923"/>
              <a:ext cx="125" cy="340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5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26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954" grpId="0" animBg="1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8" name="Text Box 4"/>
          <p:cNvSpPr txBox="1">
            <a:spLocks noChangeArrowheads="1"/>
          </p:cNvSpPr>
          <p:nvPr/>
        </p:nvSpPr>
        <p:spPr bwMode="auto">
          <a:xfrm>
            <a:off x="323850" y="171450"/>
            <a:ext cx="685800" cy="457200"/>
          </a:xfrm>
          <a:prstGeom prst="rect">
            <a:avLst/>
          </a:prstGeom>
          <a:solidFill>
            <a:srgbClr val="FFFF66"/>
          </a:solidFill>
          <a:ln>
            <a:noFill/>
          </a:ln>
          <a:effectLst>
            <a:prstShdw prst="shdw17" dist="17961" dir="2700000">
              <a:srgbClr val="FFFF66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 eaLnBrk="1" hangingPunct="1"/>
            <a:r>
              <a:rPr lang="zh-CN" altLang="en-US"/>
              <a:t>解：</a:t>
            </a:r>
          </a:p>
        </p:txBody>
      </p:sp>
      <p:sp>
        <p:nvSpPr>
          <p:cNvPr id="98309" name="Text Box 5"/>
          <p:cNvSpPr txBox="1">
            <a:spLocks noChangeArrowheads="1"/>
          </p:cNvSpPr>
          <p:nvPr/>
        </p:nvSpPr>
        <p:spPr bwMode="auto">
          <a:xfrm>
            <a:off x="42863" y="3030538"/>
            <a:ext cx="64103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l" eaLnBrk="1" hangingPunct="1"/>
            <a:r>
              <a:rPr lang="zh-CN" altLang="en-US">
                <a:solidFill>
                  <a:srgbClr val="FF3300"/>
                </a:solidFill>
              </a:rPr>
              <a:t>回路法：</a:t>
            </a:r>
            <a:r>
              <a:rPr lang="en-US" altLang="zh-CN"/>
              <a:t>(1) </a:t>
            </a:r>
            <a:r>
              <a:rPr lang="zh-CN" altLang="en-US"/>
              <a:t>先将受控源看作独立源列写方程；</a:t>
            </a:r>
          </a:p>
        </p:txBody>
      </p:sp>
      <p:graphicFrame>
        <p:nvGraphicFramePr>
          <p:cNvPr id="98310" name="Object 6"/>
          <p:cNvGraphicFramePr>
            <a:graphicFrameLocks noChangeAspect="1"/>
          </p:cNvGraphicFramePr>
          <p:nvPr/>
        </p:nvGraphicFramePr>
        <p:xfrm>
          <a:off x="1409700" y="3776663"/>
          <a:ext cx="7734300" cy="1817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388" name="公式" r:id="rId5" imgW="3352680" imgH="787320" progId="Equation.3">
                  <p:embed/>
                </p:oleObj>
              </mc:Choice>
              <mc:Fallback>
                <p:oleObj name="公式" r:id="rId5" imgW="3352680" imgH="78732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9700" y="3776663"/>
                        <a:ext cx="7734300" cy="18176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8311" name="Object 7"/>
          <p:cNvGraphicFramePr>
            <a:graphicFrameLocks noChangeAspect="1"/>
          </p:cNvGraphicFramePr>
          <p:nvPr/>
        </p:nvGraphicFramePr>
        <p:xfrm>
          <a:off x="1354138" y="5480050"/>
          <a:ext cx="3036887" cy="968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389" name="公式" r:id="rId7" imgW="1269720" imgH="406080" progId="Equation.3">
                  <p:embed/>
                </p:oleObj>
              </mc:Choice>
              <mc:Fallback>
                <p:oleObj name="公式" r:id="rId7" imgW="1269720" imgH="40608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54138" y="5480050"/>
                        <a:ext cx="3036887" cy="968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8312" name="Text Box 8"/>
          <p:cNvSpPr txBox="1">
            <a:spLocks noChangeArrowheads="1"/>
          </p:cNvSpPr>
          <p:nvPr/>
        </p:nvSpPr>
        <p:spPr bwMode="auto">
          <a:xfrm>
            <a:off x="1258888" y="3397250"/>
            <a:ext cx="64230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l" eaLnBrk="1" hangingPunct="1"/>
            <a:r>
              <a:rPr lang="en-US" altLang="zh-CN">
                <a:solidFill>
                  <a:srgbClr val="FF3300"/>
                </a:solidFill>
              </a:rPr>
              <a:t>(2) </a:t>
            </a:r>
            <a:r>
              <a:rPr lang="zh-CN" altLang="en-US">
                <a:solidFill>
                  <a:srgbClr val="FF3300"/>
                </a:solidFill>
              </a:rPr>
              <a:t>补充受控源控制量与回路电流关系的方程。</a:t>
            </a:r>
            <a:endParaRPr lang="zh-CN" altLang="en-US"/>
          </a:p>
        </p:txBody>
      </p:sp>
      <p:grpSp>
        <p:nvGrpSpPr>
          <p:cNvPr id="98313" name="Group 9"/>
          <p:cNvGrpSpPr>
            <a:grpSpLocks/>
          </p:cNvGrpSpPr>
          <p:nvPr/>
        </p:nvGrpSpPr>
        <p:grpSpPr bwMode="auto">
          <a:xfrm>
            <a:off x="895350" y="38100"/>
            <a:ext cx="7440613" cy="2911475"/>
            <a:chOff x="564" y="24"/>
            <a:chExt cx="4687" cy="1834"/>
          </a:xfrm>
        </p:grpSpPr>
        <p:sp>
          <p:nvSpPr>
            <p:cNvPr id="98314" name="Text Box 10"/>
            <p:cNvSpPr txBox="1">
              <a:spLocks noChangeArrowheads="1"/>
            </p:cNvSpPr>
            <p:nvPr/>
          </p:nvSpPr>
          <p:spPr bwMode="auto">
            <a:xfrm>
              <a:off x="4843" y="1242"/>
              <a:ext cx="40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endParaRPr lang="zh-CN" altLang="zh-CN" sz="1800" baseline="-25000"/>
            </a:p>
          </p:txBody>
        </p:sp>
        <p:sp>
          <p:nvSpPr>
            <p:cNvPr id="98315" name="Text Box 11"/>
            <p:cNvSpPr txBox="1">
              <a:spLocks noChangeArrowheads="1"/>
            </p:cNvSpPr>
            <p:nvPr/>
          </p:nvSpPr>
          <p:spPr bwMode="auto">
            <a:xfrm>
              <a:off x="3992" y="576"/>
              <a:ext cx="42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sz="2800" i="1"/>
                <a:t>i</a:t>
              </a:r>
              <a:r>
                <a:rPr lang="en-US" altLang="zh-CN" sz="2800" i="1" baseline="-25000"/>
                <a:t>R</a:t>
              </a:r>
              <a:r>
                <a:rPr lang="en-US" altLang="zh-CN" sz="2800" baseline="-25000"/>
                <a:t>3</a:t>
              </a:r>
              <a:endParaRPr lang="en-US" altLang="zh-CN" sz="2800" b="0" i="1"/>
            </a:p>
          </p:txBody>
        </p:sp>
        <p:sp>
          <p:nvSpPr>
            <p:cNvPr id="98316" name="Line 12"/>
            <p:cNvSpPr>
              <a:spLocks noChangeShapeType="1"/>
            </p:cNvSpPr>
            <p:nvPr/>
          </p:nvSpPr>
          <p:spPr bwMode="auto">
            <a:xfrm flipV="1">
              <a:off x="1068" y="528"/>
              <a:ext cx="103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8317" name="Line 13"/>
            <p:cNvSpPr>
              <a:spLocks noChangeShapeType="1"/>
            </p:cNvSpPr>
            <p:nvPr/>
          </p:nvSpPr>
          <p:spPr bwMode="auto">
            <a:xfrm>
              <a:off x="2100" y="192"/>
              <a:ext cx="24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8318" name="Line 14"/>
            <p:cNvSpPr>
              <a:spLocks noChangeShapeType="1"/>
            </p:cNvSpPr>
            <p:nvPr/>
          </p:nvSpPr>
          <p:spPr bwMode="auto">
            <a:xfrm>
              <a:off x="2676" y="192"/>
              <a:ext cx="86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8319" name="Oval 15"/>
            <p:cNvSpPr>
              <a:spLocks noChangeArrowheads="1"/>
            </p:cNvSpPr>
            <p:nvPr/>
          </p:nvSpPr>
          <p:spPr bwMode="auto">
            <a:xfrm>
              <a:off x="2994" y="24"/>
              <a:ext cx="340" cy="340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8320" name="AutoShape 16"/>
            <p:cNvSpPr>
              <a:spLocks noChangeArrowheads="1"/>
            </p:cNvSpPr>
            <p:nvPr/>
          </p:nvSpPr>
          <p:spPr bwMode="auto">
            <a:xfrm>
              <a:off x="2628" y="672"/>
              <a:ext cx="480" cy="288"/>
            </a:xfrm>
            <a:prstGeom prst="diamond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8321" name="Line 17"/>
            <p:cNvSpPr>
              <a:spLocks noChangeShapeType="1"/>
            </p:cNvSpPr>
            <p:nvPr/>
          </p:nvSpPr>
          <p:spPr bwMode="auto">
            <a:xfrm>
              <a:off x="2100" y="828"/>
              <a:ext cx="52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8322" name="Line 18"/>
            <p:cNvSpPr>
              <a:spLocks noChangeShapeType="1"/>
            </p:cNvSpPr>
            <p:nvPr/>
          </p:nvSpPr>
          <p:spPr bwMode="auto">
            <a:xfrm>
              <a:off x="3108" y="816"/>
              <a:ext cx="43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8323" name="Line 19"/>
            <p:cNvSpPr>
              <a:spLocks noChangeShapeType="1"/>
            </p:cNvSpPr>
            <p:nvPr/>
          </p:nvSpPr>
          <p:spPr bwMode="auto">
            <a:xfrm>
              <a:off x="2868" y="672"/>
              <a:ext cx="0" cy="2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8324" name="Line 20"/>
            <p:cNvSpPr>
              <a:spLocks noChangeShapeType="1"/>
            </p:cNvSpPr>
            <p:nvPr/>
          </p:nvSpPr>
          <p:spPr bwMode="auto">
            <a:xfrm flipV="1">
              <a:off x="3000" y="186"/>
              <a:ext cx="336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8325" name="Line 21"/>
            <p:cNvSpPr>
              <a:spLocks noChangeShapeType="1"/>
            </p:cNvSpPr>
            <p:nvPr/>
          </p:nvSpPr>
          <p:spPr bwMode="auto">
            <a:xfrm>
              <a:off x="2100" y="198"/>
              <a:ext cx="0" cy="64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8326" name="Line 22"/>
            <p:cNvSpPr>
              <a:spLocks noChangeShapeType="1"/>
            </p:cNvSpPr>
            <p:nvPr/>
          </p:nvSpPr>
          <p:spPr bwMode="auto">
            <a:xfrm>
              <a:off x="3540" y="192"/>
              <a:ext cx="0" cy="62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8327" name="Line 23"/>
            <p:cNvSpPr>
              <a:spLocks noChangeShapeType="1"/>
            </p:cNvSpPr>
            <p:nvPr/>
          </p:nvSpPr>
          <p:spPr bwMode="auto">
            <a:xfrm>
              <a:off x="1068" y="534"/>
              <a:ext cx="0" cy="130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8328" name="Oval 24"/>
            <p:cNvSpPr>
              <a:spLocks noChangeArrowheads="1"/>
            </p:cNvSpPr>
            <p:nvPr/>
          </p:nvSpPr>
          <p:spPr bwMode="auto">
            <a:xfrm>
              <a:off x="900" y="1056"/>
              <a:ext cx="340" cy="340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8329" name="Line 25"/>
            <p:cNvSpPr>
              <a:spLocks noChangeShapeType="1"/>
            </p:cNvSpPr>
            <p:nvPr/>
          </p:nvSpPr>
          <p:spPr bwMode="auto">
            <a:xfrm>
              <a:off x="1740" y="528"/>
              <a:ext cx="0" cy="4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8330" name="Rectangle 26"/>
            <p:cNvSpPr>
              <a:spLocks noChangeArrowheads="1"/>
            </p:cNvSpPr>
            <p:nvPr/>
          </p:nvSpPr>
          <p:spPr bwMode="auto">
            <a:xfrm>
              <a:off x="1674" y="1020"/>
              <a:ext cx="125" cy="340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8331" name="Line 27"/>
            <p:cNvSpPr>
              <a:spLocks noChangeShapeType="1"/>
            </p:cNvSpPr>
            <p:nvPr/>
          </p:nvSpPr>
          <p:spPr bwMode="auto">
            <a:xfrm>
              <a:off x="1740" y="1356"/>
              <a:ext cx="0" cy="46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8332" name="Line 28"/>
            <p:cNvSpPr>
              <a:spLocks noChangeShapeType="1"/>
            </p:cNvSpPr>
            <p:nvPr/>
          </p:nvSpPr>
          <p:spPr bwMode="auto">
            <a:xfrm>
              <a:off x="4716" y="1566"/>
              <a:ext cx="0" cy="27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8333" name="Line 29"/>
            <p:cNvSpPr>
              <a:spLocks noChangeShapeType="1"/>
            </p:cNvSpPr>
            <p:nvPr/>
          </p:nvSpPr>
          <p:spPr bwMode="auto">
            <a:xfrm>
              <a:off x="1074" y="1830"/>
              <a:ext cx="3654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8334" name="Line 30"/>
            <p:cNvSpPr>
              <a:spLocks noChangeShapeType="1"/>
            </p:cNvSpPr>
            <p:nvPr/>
          </p:nvSpPr>
          <p:spPr bwMode="auto">
            <a:xfrm>
              <a:off x="3900" y="528"/>
              <a:ext cx="0" cy="45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8335" name="Line 31"/>
            <p:cNvSpPr>
              <a:spLocks noChangeShapeType="1"/>
            </p:cNvSpPr>
            <p:nvPr/>
          </p:nvSpPr>
          <p:spPr bwMode="auto">
            <a:xfrm>
              <a:off x="3900" y="1332"/>
              <a:ext cx="0" cy="4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8336" name="AutoShape 32"/>
            <p:cNvSpPr>
              <a:spLocks noChangeArrowheads="1"/>
            </p:cNvSpPr>
            <p:nvPr/>
          </p:nvSpPr>
          <p:spPr bwMode="auto">
            <a:xfrm>
              <a:off x="4572" y="1176"/>
              <a:ext cx="288" cy="480"/>
            </a:xfrm>
            <a:prstGeom prst="diamond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8337" name="Line 33"/>
            <p:cNvSpPr>
              <a:spLocks noChangeShapeType="1"/>
            </p:cNvSpPr>
            <p:nvPr/>
          </p:nvSpPr>
          <p:spPr bwMode="auto">
            <a:xfrm>
              <a:off x="4716" y="1002"/>
              <a:ext cx="0" cy="14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8338" name="Line 34"/>
            <p:cNvSpPr>
              <a:spLocks noChangeShapeType="1"/>
            </p:cNvSpPr>
            <p:nvPr/>
          </p:nvSpPr>
          <p:spPr bwMode="auto">
            <a:xfrm>
              <a:off x="4716" y="528"/>
              <a:ext cx="0" cy="17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8339" name="Line 35"/>
            <p:cNvSpPr>
              <a:spLocks noChangeShapeType="1"/>
            </p:cNvSpPr>
            <p:nvPr/>
          </p:nvSpPr>
          <p:spPr bwMode="auto">
            <a:xfrm flipV="1">
              <a:off x="834" y="1062"/>
              <a:ext cx="0" cy="2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8340" name="Line 36"/>
            <p:cNvSpPr>
              <a:spLocks noChangeShapeType="1"/>
            </p:cNvSpPr>
            <p:nvPr/>
          </p:nvSpPr>
          <p:spPr bwMode="auto">
            <a:xfrm flipH="1">
              <a:off x="4716" y="1146"/>
              <a:ext cx="0" cy="46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8341" name="Line 37"/>
            <p:cNvSpPr>
              <a:spLocks noChangeShapeType="1"/>
            </p:cNvSpPr>
            <p:nvPr/>
          </p:nvSpPr>
          <p:spPr bwMode="auto">
            <a:xfrm>
              <a:off x="900" y="1230"/>
              <a:ext cx="34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8342" name="Text Box 38"/>
            <p:cNvSpPr txBox="1">
              <a:spLocks noChangeArrowheads="1"/>
            </p:cNvSpPr>
            <p:nvPr/>
          </p:nvSpPr>
          <p:spPr bwMode="auto">
            <a:xfrm>
              <a:off x="564" y="1032"/>
              <a:ext cx="336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sz="2800" i="1"/>
                <a:t>i</a:t>
              </a:r>
              <a:r>
                <a:rPr lang="en-US" altLang="zh-CN" sz="2800" baseline="-25000"/>
                <a:t>s</a:t>
              </a:r>
              <a:endParaRPr lang="en-US" altLang="zh-CN" sz="2800" i="1"/>
            </a:p>
          </p:txBody>
        </p:sp>
        <p:sp>
          <p:nvSpPr>
            <p:cNvPr id="98343" name="Text Box 39"/>
            <p:cNvSpPr txBox="1">
              <a:spLocks noChangeArrowheads="1"/>
            </p:cNvSpPr>
            <p:nvPr/>
          </p:nvSpPr>
          <p:spPr bwMode="auto">
            <a:xfrm>
              <a:off x="1380" y="1008"/>
              <a:ext cx="336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sz="3200" i="1"/>
                <a:t>u</a:t>
              </a:r>
              <a:r>
                <a:rPr lang="en-US" altLang="zh-CN" sz="1600"/>
                <a:t>1</a:t>
              </a:r>
              <a:endParaRPr lang="en-US" altLang="zh-CN" b="0" i="1"/>
            </a:p>
          </p:txBody>
        </p:sp>
        <p:sp>
          <p:nvSpPr>
            <p:cNvPr id="98344" name="Line 40"/>
            <p:cNvSpPr>
              <a:spLocks noChangeShapeType="1"/>
            </p:cNvSpPr>
            <p:nvPr/>
          </p:nvSpPr>
          <p:spPr bwMode="auto">
            <a:xfrm flipH="1">
              <a:off x="2682" y="1014"/>
              <a:ext cx="360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8345" name="Text Box 41"/>
            <p:cNvSpPr txBox="1">
              <a:spLocks noChangeArrowheads="1"/>
            </p:cNvSpPr>
            <p:nvPr/>
          </p:nvSpPr>
          <p:spPr bwMode="auto">
            <a:xfrm>
              <a:off x="2689" y="961"/>
              <a:ext cx="48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sz="2800"/>
                <a:t>2</a:t>
              </a:r>
              <a:r>
                <a:rPr lang="en-US" altLang="zh-CN" sz="2800" i="1"/>
                <a:t>u</a:t>
              </a:r>
              <a:r>
                <a:rPr lang="en-US" altLang="zh-CN" sz="2800" baseline="-25000"/>
                <a:t>1</a:t>
              </a:r>
              <a:endParaRPr lang="en-US" altLang="zh-CN" sz="2800" b="0"/>
            </a:p>
          </p:txBody>
        </p:sp>
        <p:sp>
          <p:nvSpPr>
            <p:cNvPr id="98346" name="Text Box 42"/>
            <p:cNvSpPr txBox="1">
              <a:spLocks noChangeArrowheads="1"/>
            </p:cNvSpPr>
            <p:nvPr/>
          </p:nvSpPr>
          <p:spPr bwMode="auto">
            <a:xfrm>
              <a:off x="3042" y="274"/>
              <a:ext cx="33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sz="2800" i="1"/>
                <a:t>u</a:t>
              </a:r>
              <a:r>
                <a:rPr lang="en-US" altLang="zh-CN" sz="2800" baseline="-25000"/>
                <a:t>s</a:t>
              </a:r>
              <a:endParaRPr lang="en-US" altLang="zh-CN" sz="2800" b="0" i="1"/>
            </a:p>
          </p:txBody>
        </p:sp>
        <p:sp>
          <p:nvSpPr>
            <p:cNvPr id="98347" name="Text Box 43"/>
            <p:cNvSpPr txBox="1">
              <a:spLocks noChangeArrowheads="1"/>
            </p:cNvSpPr>
            <p:nvPr/>
          </p:nvSpPr>
          <p:spPr bwMode="auto">
            <a:xfrm>
              <a:off x="4764" y="666"/>
              <a:ext cx="38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sz="2800" i="1"/>
                <a:t>R</a:t>
              </a:r>
              <a:r>
                <a:rPr lang="en-US" altLang="zh-CN" sz="2800" baseline="-25000"/>
                <a:t>4</a:t>
              </a:r>
              <a:endParaRPr lang="en-US" altLang="zh-CN" sz="2800" b="0"/>
            </a:p>
          </p:txBody>
        </p:sp>
        <p:sp>
          <p:nvSpPr>
            <p:cNvPr id="98348" name="Oval 44"/>
            <p:cNvSpPr>
              <a:spLocks noChangeArrowheads="1"/>
            </p:cNvSpPr>
            <p:nvPr/>
          </p:nvSpPr>
          <p:spPr bwMode="auto">
            <a:xfrm>
              <a:off x="3870" y="1805"/>
              <a:ext cx="47" cy="47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8349" name="Oval 45"/>
            <p:cNvSpPr>
              <a:spLocks noChangeArrowheads="1"/>
            </p:cNvSpPr>
            <p:nvPr/>
          </p:nvSpPr>
          <p:spPr bwMode="auto">
            <a:xfrm>
              <a:off x="1718" y="1807"/>
              <a:ext cx="47" cy="47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8350" name="Oval 46"/>
            <p:cNvSpPr>
              <a:spLocks noChangeArrowheads="1"/>
            </p:cNvSpPr>
            <p:nvPr/>
          </p:nvSpPr>
          <p:spPr bwMode="auto">
            <a:xfrm>
              <a:off x="3873" y="497"/>
              <a:ext cx="47" cy="47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8351" name="Oval 47"/>
            <p:cNvSpPr>
              <a:spLocks noChangeArrowheads="1"/>
            </p:cNvSpPr>
            <p:nvPr/>
          </p:nvSpPr>
          <p:spPr bwMode="auto">
            <a:xfrm>
              <a:off x="3517" y="499"/>
              <a:ext cx="47" cy="47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8352" name="Oval 48"/>
            <p:cNvSpPr>
              <a:spLocks noChangeArrowheads="1"/>
            </p:cNvSpPr>
            <p:nvPr/>
          </p:nvSpPr>
          <p:spPr bwMode="auto">
            <a:xfrm>
              <a:off x="2079" y="496"/>
              <a:ext cx="47" cy="47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8353" name="Oval 49"/>
            <p:cNvSpPr>
              <a:spLocks noChangeArrowheads="1"/>
            </p:cNvSpPr>
            <p:nvPr/>
          </p:nvSpPr>
          <p:spPr bwMode="auto">
            <a:xfrm>
              <a:off x="1713" y="503"/>
              <a:ext cx="47" cy="47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8354" name="Line 50"/>
            <p:cNvSpPr>
              <a:spLocks noChangeShapeType="1"/>
            </p:cNvSpPr>
            <p:nvPr/>
          </p:nvSpPr>
          <p:spPr bwMode="auto">
            <a:xfrm>
              <a:off x="3544" y="523"/>
              <a:ext cx="117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8355" name="Text Box 51"/>
            <p:cNvSpPr txBox="1">
              <a:spLocks noChangeArrowheads="1"/>
            </p:cNvSpPr>
            <p:nvPr/>
          </p:nvSpPr>
          <p:spPr bwMode="auto">
            <a:xfrm>
              <a:off x="3498" y="984"/>
              <a:ext cx="38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sz="2800" i="1"/>
                <a:t>R</a:t>
              </a:r>
              <a:r>
                <a:rPr lang="en-US" altLang="zh-CN" sz="2800" baseline="-25000"/>
                <a:t>3</a:t>
              </a:r>
              <a:endParaRPr lang="en-US" altLang="zh-CN" sz="2800" b="0"/>
            </a:p>
          </p:txBody>
        </p:sp>
        <p:sp>
          <p:nvSpPr>
            <p:cNvPr id="98356" name="Text Box 52"/>
            <p:cNvSpPr txBox="1">
              <a:spLocks noChangeArrowheads="1"/>
            </p:cNvSpPr>
            <p:nvPr/>
          </p:nvSpPr>
          <p:spPr bwMode="auto">
            <a:xfrm>
              <a:off x="2352" y="192"/>
              <a:ext cx="38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sz="2800" i="1"/>
                <a:t>R</a:t>
              </a:r>
              <a:r>
                <a:rPr lang="en-US" altLang="zh-CN" sz="2800" baseline="-25000"/>
                <a:t>2</a:t>
              </a:r>
              <a:endParaRPr lang="en-US" altLang="zh-CN" sz="2800" b="0"/>
            </a:p>
          </p:txBody>
        </p:sp>
        <p:sp>
          <p:nvSpPr>
            <p:cNvPr id="98357" name="Text Box 53"/>
            <p:cNvSpPr txBox="1">
              <a:spLocks noChangeArrowheads="1"/>
            </p:cNvSpPr>
            <p:nvPr/>
          </p:nvSpPr>
          <p:spPr bwMode="auto">
            <a:xfrm>
              <a:off x="1812" y="1038"/>
              <a:ext cx="38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sz="2800" i="1"/>
                <a:t>R</a:t>
              </a:r>
              <a:r>
                <a:rPr lang="en-US" altLang="zh-CN" sz="2800" baseline="-25000"/>
                <a:t>1</a:t>
              </a:r>
              <a:endParaRPr lang="en-US" altLang="zh-CN" sz="2800" b="0"/>
            </a:p>
          </p:txBody>
        </p:sp>
        <p:sp>
          <p:nvSpPr>
            <p:cNvPr id="98358" name="Text Box 54"/>
            <p:cNvSpPr txBox="1">
              <a:spLocks noChangeArrowheads="1"/>
            </p:cNvSpPr>
            <p:nvPr/>
          </p:nvSpPr>
          <p:spPr bwMode="auto">
            <a:xfrm>
              <a:off x="1521" y="732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+</a:t>
              </a:r>
            </a:p>
          </p:txBody>
        </p:sp>
        <p:sp>
          <p:nvSpPr>
            <p:cNvPr id="98359" name="Text Box 55"/>
            <p:cNvSpPr txBox="1">
              <a:spLocks noChangeArrowheads="1"/>
            </p:cNvSpPr>
            <p:nvPr/>
          </p:nvSpPr>
          <p:spPr bwMode="auto">
            <a:xfrm>
              <a:off x="1505" y="1390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>
                  <a:latin typeface="宋体" panose="02010600030101010101" pitchFamily="2" charset="-122"/>
                </a:rPr>
                <a:t>-</a:t>
              </a:r>
              <a:endParaRPr lang="en-US" altLang="zh-CN"/>
            </a:p>
          </p:txBody>
        </p:sp>
        <p:sp>
          <p:nvSpPr>
            <p:cNvPr id="98360" name="Text Box 56"/>
            <p:cNvSpPr txBox="1">
              <a:spLocks noChangeArrowheads="1"/>
            </p:cNvSpPr>
            <p:nvPr/>
          </p:nvSpPr>
          <p:spPr bwMode="auto">
            <a:xfrm>
              <a:off x="2769" y="132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+</a:t>
              </a:r>
            </a:p>
          </p:txBody>
        </p:sp>
        <p:sp>
          <p:nvSpPr>
            <p:cNvPr id="98361" name="Text Box 57"/>
            <p:cNvSpPr txBox="1">
              <a:spLocks noChangeArrowheads="1"/>
            </p:cNvSpPr>
            <p:nvPr/>
          </p:nvSpPr>
          <p:spPr bwMode="auto">
            <a:xfrm>
              <a:off x="3293" y="142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>
                  <a:latin typeface="宋体" panose="02010600030101010101" pitchFamily="2" charset="-122"/>
                </a:rPr>
                <a:t>-</a:t>
              </a:r>
              <a:endParaRPr lang="en-US" altLang="zh-CN"/>
            </a:p>
          </p:txBody>
        </p:sp>
        <p:sp>
          <p:nvSpPr>
            <p:cNvPr id="98362" name="Rectangle 58"/>
            <p:cNvSpPr>
              <a:spLocks noChangeArrowheads="1"/>
            </p:cNvSpPr>
            <p:nvPr/>
          </p:nvSpPr>
          <p:spPr bwMode="auto">
            <a:xfrm rot="5400000">
              <a:off x="2448" y="18"/>
              <a:ext cx="125" cy="340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8363" name="Rectangle 59"/>
            <p:cNvSpPr>
              <a:spLocks noChangeArrowheads="1"/>
            </p:cNvSpPr>
            <p:nvPr/>
          </p:nvSpPr>
          <p:spPr bwMode="auto">
            <a:xfrm>
              <a:off x="3834" y="978"/>
              <a:ext cx="125" cy="340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8364" name="Line 60"/>
            <p:cNvSpPr>
              <a:spLocks noChangeShapeType="1"/>
            </p:cNvSpPr>
            <p:nvPr/>
          </p:nvSpPr>
          <p:spPr bwMode="auto">
            <a:xfrm>
              <a:off x="3996" y="648"/>
              <a:ext cx="0" cy="27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8365" name="Text Box 61"/>
            <p:cNvSpPr txBox="1">
              <a:spLocks noChangeArrowheads="1"/>
            </p:cNvSpPr>
            <p:nvPr/>
          </p:nvSpPr>
          <p:spPr bwMode="auto">
            <a:xfrm>
              <a:off x="4731" y="990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+</a:t>
              </a:r>
            </a:p>
          </p:txBody>
        </p:sp>
        <p:sp>
          <p:nvSpPr>
            <p:cNvPr id="98366" name="Text Box 62"/>
            <p:cNvSpPr txBox="1">
              <a:spLocks noChangeArrowheads="1"/>
            </p:cNvSpPr>
            <p:nvPr/>
          </p:nvSpPr>
          <p:spPr bwMode="auto">
            <a:xfrm>
              <a:off x="4727" y="1570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>
                  <a:latin typeface="宋体" panose="02010600030101010101" pitchFamily="2" charset="-122"/>
                </a:rPr>
                <a:t>-</a:t>
              </a:r>
              <a:endParaRPr lang="en-US" altLang="zh-CN"/>
            </a:p>
          </p:txBody>
        </p:sp>
        <p:sp>
          <p:nvSpPr>
            <p:cNvPr id="98367" name="Rectangle 63"/>
            <p:cNvSpPr>
              <a:spLocks noChangeArrowheads="1"/>
            </p:cNvSpPr>
            <p:nvPr/>
          </p:nvSpPr>
          <p:spPr bwMode="auto">
            <a:xfrm>
              <a:off x="4656" y="684"/>
              <a:ext cx="125" cy="340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98368" name="Group 64"/>
          <p:cNvGrpSpPr>
            <a:grpSpLocks/>
          </p:cNvGrpSpPr>
          <p:nvPr/>
        </p:nvGrpSpPr>
        <p:grpSpPr bwMode="auto">
          <a:xfrm>
            <a:off x="1958975" y="1477963"/>
            <a:ext cx="555625" cy="1374775"/>
            <a:chOff x="5943" y="871"/>
            <a:chExt cx="350" cy="866"/>
          </a:xfrm>
        </p:grpSpPr>
        <p:sp>
          <p:nvSpPr>
            <p:cNvPr id="98369" name="Text Box 65"/>
            <p:cNvSpPr txBox="1">
              <a:spLocks noChangeArrowheads="1"/>
            </p:cNvSpPr>
            <p:nvPr/>
          </p:nvSpPr>
          <p:spPr bwMode="auto">
            <a:xfrm>
              <a:off x="5943" y="1124"/>
              <a:ext cx="35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/>
              <a:r>
                <a:rPr lang="en-US" altLang="zh-CN" sz="2800" i="1">
                  <a:solidFill>
                    <a:srgbClr val="FF00FF"/>
                  </a:solidFill>
                </a:rPr>
                <a:t>i</a:t>
              </a:r>
              <a:r>
                <a:rPr lang="en-US" altLang="zh-CN" sz="2800" baseline="-25000">
                  <a:solidFill>
                    <a:srgbClr val="FF00FF"/>
                  </a:solidFill>
                </a:rPr>
                <a:t>1</a:t>
              </a:r>
              <a:endParaRPr lang="en-US" altLang="zh-CN" sz="2800">
                <a:solidFill>
                  <a:srgbClr val="FF00FF"/>
                </a:solidFill>
              </a:endParaRPr>
            </a:p>
          </p:txBody>
        </p:sp>
        <p:sp>
          <p:nvSpPr>
            <p:cNvPr id="98370" name="Freeform 66"/>
            <p:cNvSpPr>
              <a:spLocks/>
            </p:cNvSpPr>
            <p:nvPr/>
          </p:nvSpPr>
          <p:spPr bwMode="auto">
            <a:xfrm>
              <a:off x="5970" y="871"/>
              <a:ext cx="265" cy="866"/>
            </a:xfrm>
            <a:custGeom>
              <a:avLst/>
              <a:gdLst>
                <a:gd name="T0" fmla="*/ 0 w 589"/>
                <a:gd name="T1" fmla="*/ 341 h 698"/>
                <a:gd name="T2" fmla="*/ 54 w 589"/>
                <a:gd name="T3" fmla="*/ 125 h 698"/>
                <a:gd name="T4" fmla="*/ 292 w 589"/>
                <a:gd name="T5" fmla="*/ 8 h 698"/>
                <a:gd name="T6" fmla="*/ 546 w 589"/>
                <a:gd name="T7" fmla="*/ 173 h 698"/>
                <a:gd name="T8" fmla="*/ 552 w 589"/>
                <a:gd name="T9" fmla="*/ 515 h 698"/>
                <a:gd name="T10" fmla="*/ 324 w 589"/>
                <a:gd name="T11" fmla="*/ 683 h 698"/>
                <a:gd name="T12" fmla="*/ 90 w 589"/>
                <a:gd name="T13" fmla="*/ 605 h 698"/>
                <a:gd name="T14" fmla="*/ 7 w 589"/>
                <a:gd name="T15" fmla="*/ 434 h 6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89" h="698">
                  <a:moveTo>
                    <a:pt x="0" y="341"/>
                  </a:moveTo>
                  <a:cubicBezTo>
                    <a:pt x="10" y="305"/>
                    <a:pt x="5" y="180"/>
                    <a:pt x="54" y="125"/>
                  </a:cubicBezTo>
                  <a:cubicBezTo>
                    <a:pt x="103" y="70"/>
                    <a:pt x="210" y="0"/>
                    <a:pt x="292" y="8"/>
                  </a:cubicBezTo>
                  <a:cubicBezTo>
                    <a:pt x="374" y="16"/>
                    <a:pt x="503" y="89"/>
                    <a:pt x="546" y="173"/>
                  </a:cubicBezTo>
                  <a:cubicBezTo>
                    <a:pt x="589" y="257"/>
                    <a:pt x="589" y="430"/>
                    <a:pt x="552" y="515"/>
                  </a:cubicBezTo>
                  <a:cubicBezTo>
                    <a:pt x="515" y="600"/>
                    <a:pt x="401" y="668"/>
                    <a:pt x="324" y="683"/>
                  </a:cubicBezTo>
                  <a:cubicBezTo>
                    <a:pt x="247" y="698"/>
                    <a:pt x="143" y="647"/>
                    <a:pt x="90" y="605"/>
                  </a:cubicBezTo>
                  <a:cubicBezTo>
                    <a:pt x="37" y="563"/>
                    <a:pt x="24" y="470"/>
                    <a:pt x="7" y="434"/>
                  </a:cubicBezTo>
                </a:path>
              </a:pathLst>
            </a:custGeom>
            <a:noFill/>
            <a:ln w="19050" cap="flat" cmpd="sng">
              <a:solidFill>
                <a:srgbClr val="FF00FF"/>
              </a:solidFill>
              <a:prstDash val="solid"/>
              <a:round/>
              <a:headEnd type="none" w="med" len="med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</p:grpSp>
      <p:grpSp>
        <p:nvGrpSpPr>
          <p:cNvPr id="98371" name="Group 67"/>
          <p:cNvGrpSpPr>
            <a:grpSpLocks/>
          </p:cNvGrpSpPr>
          <p:nvPr/>
        </p:nvGrpSpPr>
        <p:grpSpPr bwMode="auto">
          <a:xfrm>
            <a:off x="3227388" y="698500"/>
            <a:ext cx="2538412" cy="2143125"/>
            <a:chOff x="2081" y="428"/>
            <a:chExt cx="1599" cy="1350"/>
          </a:xfrm>
        </p:grpSpPr>
        <p:sp>
          <p:nvSpPr>
            <p:cNvPr id="98372" name="Text Box 68"/>
            <p:cNvSpPr txBox="1">
              <a:spLocks noChangeArrowheads="1"/>
            </p:cNvSpPr>
            <p:nvPr/>
          </p:nvSpPr>
          <p:spPr bwMode="auto">
            <a:xfrm>
              <a:off x="2091" y="1199"/>
              <a:ext cx="59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/>
              <a:r>
                <a:rPr lang="en-US" altLang="zh-CN" sz="2800" i="1">
                  <a:solidFill>
                    <a:srgbClr val="FF00FF"/>
                  </a:solidFill>
                </a:rPr>
                <a:t>i</a:t>
              </a:r>
              <a:r>
                <a:rPr lang="en-US" altLang="zh-CN" sz="2800" baseline="-25000">
                  <a:solidFill>
                    <a:srgbClr val="FF00FF"/>
                  </a:solidFill>
                </a:rPr>
                <a:t>2</a:t>
              </a:r>
              <a:endParaRPr lang="en-US" altLang="zh-CN" sz="2800">
                <a:solidFill>
                  <a:srgbClr val="FF00FF"/>
                </a:solidFill>
              </a:endParaRPr>
            </a:p>
          </p:txBody>
        </p:sp>
        <p:sp>
          <p:nvSpPr>
            <p:cNvPr id="98373" name="Freeform 69"/>
            <p:cNvSpPr>
              <a:spLocks/>
            </p:cNvSpPr>
            <p:nvPr/>
          </p:nvSpPr>
          <p:spPr bwMode="auto">
            <a:xfrm>
              <a:off x="2081" y="428"/>
              <a:ext cx="1599" cy="1350"/>
            </a:xfrm>
            <a:custGeom>
              <a:avLst/>
              <a:gdLst>
                <a:gd name="T0" fmla="*/ 0 w 1599"/>
                <a:gd name="T1" fmla="*/ 656 h 1350"/>
                <a:gd name="T2" fmla="*/ 223 w 1599"/>
                <a:gd name="T3" fmla="*/ 124 h 1350"/>
                <a:gd name="T4" fmla="*/ 1003 w 1599"/>
                <a:gd name="T5" fmla="*/ 16 h 1350"/>
                <a:gd name="T6" fmla="*/ 1483 w 1599"/>
                <a:gd name="T7" fmla="*/ 220 h 1350"/>
                <a:gd name="T8" fmla="*/ 1495 w 1599"/>
                <a:gd name="T9" fmla="*/ 1096 h 1350"/>
                <a:gd name="T10" fmla="*/ 856 w 1599"/>
                <a:gd name="T11" fmla="*/ 1328 h 1350"/>
                <a:gd name="T12" fmla="*/ 211 w 1599"/>
                <a:gd name="T13" fmla="*/ 1228 h 1350"/>
                <a:gd name="T14" fmla="*/ 18 w 1599"/>
                <a:gd name="T15" fmla="*/ 839 h 13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99" h="1350">
                  <a:moveTo>
                    <a:pt x="0" y="656"/>
                  </a:moveTo>
                  <a:cubicBezTo>
                    <a:pt x="37" y="567"/>
                    <a:pt x="56" y="231"/>
                    <a:pt x="223" y="124"/>
                  </a:cubicBezTo>
                  <a:cubicBezTo>
                    <a:pt x="390" y="17"/>
                    <a:pt x="793" y="0"/>
                    <a:pt x="1003" y="16"/>
                  </a:cubicBezTo>
                  <a:cubicBezTo>
                    <a:pt x="1213" y="32"/>
                    <a:pt x="1401" y="40"/>
                    <a:pt x="1483" y="220"/>
                  </a:cubicBezTo>
                  <a:cubicBezTo>
                    <a:pt x="1565" y="400"/>
                    <a:pt x="1599" y="911"/>
                    <a:pt x="1495" y="1096"/>
                  </a:cubicBezTo>
                  <a:cubicBezTo>
                    <a:pt x="1391" y="1281"/>
                    <a:pt x="1070" y="1306"/>
                    <a:pt x="856" y="1328"/>
                  </a:cubicBezTo>
                  <a:cubicBezTo>
                    <a:pt x="642" y="1350"/>
                    <a:pt x="351" y="1310"/>
                    <a:pt x="211" y="1228"/>
                  </a:cubicBezTo>
                  <a:cubicBezTo>
                    <a:pt x="71" y="1146"/>
                    <a:pt x="58" y="920"/>
                    <a:pt x="18" y="839"/>
                  </a:cubicBezTo>
                </a:path>
              </a:pathLst>
            </a:custGeom>
            <a:noFill/>
            <a:ln w="19050" cap="flat" cmpd="sng">
              <a:solidFill>
                <a:srgbClr val="FF00FF"/>
              </a:solidFill>
              <a:prstDash val="solid"/>
              <a:round/>
              <a:headEnd type="none" w="med" len="med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</p:grpSp>
      <p:grpSp>
        <p:nvGrpSpPr>
          <p:cNvPr id="98374" name="Group 70"/>
          <p:cNvGrpSpPr>
            <a:grpSpLocks/>
          </p:cNvGrpSpPr>
          <p:nvPr/>
        </p:nvGrpSpPr>
        <p:grpSpPr bwMode="auto">
          <a:xfrm>
            <a:off x="3757613" y="1668463"/>
            <a:ext cx="1774825" cy="974725"/>
            <a:chOff x="5943" y="871"/>
            <a:chExt cx="350" cy="866"/>
          </a:xfrm>
        </p:grpSpPr>
        <p:sp>
          <p:nvSpPr>
            <p:cNvPr id="98375" name="Text Box 71"/>
            <p:cNvSpPr txBox="1">
              <a:spLocks noChangeArrowheads="1"/>
            </p:cNvSpPr>
            <p:nvPr/>
          </p:nvSpPr>
          <p:spPr bwMode="auto">
            <a:xfrm>
              <a:off x="5943" y="1059"/>
              <a:ext cx="350" cy="4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/>
              <a:r>
                <a:rPr lang="en-US" altLang="zh-CN" sz="2800" i="1">
                  <a:solidFill>
                    <a:srgbClr val="FF00FF"/>
                  </a:solidFill>
                </a:rPr>
                <a:t>i</a:t>
              </a:r>
              <a:r>
                <a:rPr lang="en-US" altLang="zh-CN" sz="2800" baseline="-25000">
                  <a:solidFill>
                    <a:srgbClr val="FF00FF"/>
                  </a:solidFill>
                </a:rPr>
                <a:t>3</a:t>
              </a:r>
              <a:endParaRPr lang="en-US" altLang="zh-CN" sz="2800">
                <a:solidFill>
                  <a:srgbClr val="FF00FF"/>
                </a:solidFill>
              </a:endParaRPr>
            </a:p>
          </p:txBody>
        </p:sp>
        <p:sp>
          <p:nvSpPr>
            <p:cNvPr id="98376" name="Freeform 72"/>
            <p:cNvSpPr>
              <a:spLocks/>
            </p:cNvSpPr>
            <p:nvPr/>
          </p:nvSpPr>
          <p:spPr bwMode="auto">
            <a:xfrm>
              <a:off x="5970" y="871"/>
              <a:ext cx="265" cy="866"/>
            </a:xfrm>
            <a:custGeom>
              <a:avLst/>
              <a:gdLst>
                <a:gd name="T0" fmla="*/ 0 w 589"/>
                <a:gd name="T1" fmla="*/ 341 h 698"/>
                <a:gd name="T2" fmla="*/ 54 w 589"/>
                <a:gd name="T3" fmla="*/ 125 h 698"/>
                <a:gd name="T4" fmla="*/ 292 w 589"/>
                <a:gd name="T5" fmla="*/ 8 h 698"/>
                <a:gd name="T6" fmla="*/ 546 w 589"/>
                <a:gd name="T7" fmla="*/ 173 h 698"/>
                <a:gd name="T8" fmla="*/ 552 w 589"/>
                <a:gd name="T9" fmla="*/ 515 h 698"/>
                <a:gd name="T10" fmla="*/ 324 w 589"/>
                <a:gd name="T11" fmla="*/ 683 h 698"/>
                <a:gd name="T12" fmla="*/ 90 w 589"/>
                <a:gd name="T13" fmla="*/ 605 h 698"/>
                <a:gd name="T14" fmla="*/ 7 w 589"/>
                <a:gd name="T15" fmla="*/ 434 h 6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89" h="698">
                  <a:moveTo>
                    <a:pt x="0" y="341"/>
                  </a:moveTo>
                  <a:cubicBezTo>
                    <a:pt x="10" y="305"/>
                    <a:pt x="5" y="180"/>
                    <a:pt x="54" y="125"/>
                  </a:cubicBezTo>
                  <a:cubicBezTo>
                    <a:pt x="103" y="70"/>
                    <a:pt x="210" y="0"/>
                    <a:pt x="292" y="8"/>
                  </a:cubicBezTo>
                  <a:cubicBezTo>
                    <a:pt x="374" y="16"/>
                    <a:pt x="503" y="89"/>
                    <a:pt x="546" y="173"/>
                  </a:cubicBezTo>
                  <a:cubicBezTo>
                    <a:pt x="589" y="257"/>
                    <a:pt x="589" y="430"/>
                    <a:pt x="552" y="515"/>
                  </a:cubicBezTo>
                  <a:cubicBezTo>
                    <a:pt x="515" y="600"/>
                    <a:pt x="401" y="668"/>
                    <a:pt x="324" y="683"/>
                  </a:cubicBezTo>
                  <a:cubicBezTo>
                    <a:pt x="247" y="698"/>
                    <a:pt x="143" y="647"/>
                    <a:pt x="90" y="605"/>
                  </a:cubicBezTo>
                  <a:cubicBezTo>
                    <a:pt x="37" y="563"/>
                    <a:pt x="24" y="470"/>
                    <a:pt x="7" y="434"/>
                  </a:cubicBezTo>
                </a:path>
              </a:pathLst>
            </a:custGeom>
            <a:noFill/>
            <a:ln w="19050" cap="flat" cmpd="sng">
              <a:solidFill>
                <a:srgbClr val="FF00FF"/>
              </a:solidFill>
              <a:prstDash val="solid"/>
              <a:round/>
              <a:headEnd type="none" w="med" len="med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</p:grpSp>
      <p:grpSp>
        <p:nvGrpSpPr>
          <p:cNvPr id="98377" name="Group 73"/>
          <p:cNvGrpSpPr>
            <a:grpSpLocks/>
          </p:cNvGrpSpPr>
          <p:nvPr/>
        </p:nvGrpSpPr>
        <p:grpSpPr bwMode="auto">
          <a:xfrm>
            <a:off x="6615113" y="1382713"/>
            <a:ext cx="555625" cy="1374775"/>
            <a:chOff x="5943" y="871"/>
            <a:chExt cx="350" cy="866"/>
          </a:xfrm>
        </p:grpSpPr>
        <p:sp>
          <p:nvSpPr>
            <p:cNvPr id="98378" name="Text Box 74"/>
            <p:cNvSpPr txBox="1">
              <a:spLocks noChangeArrowheads="1"/>
            </p:cNvSpPr>
            <p:nvPr/>
          </p:nvSpPr>
          <p:spPr bwMode="auto">
            <a:xfrm>
              <a:off x="5943" y="1124"/>
              <a:ext cx="35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/>
              <a:r>
                <a:rPr lang="en-US" altLang="zh-CN" sz="2800" i="1">
                  <a:solidFill>
                    <a:srgbClr val="FF00FF"/>
                  </a:solidFill>
                </a:rPr>
                <a:t>i</a:t>
              </a:r>
              <a:r>
                <a:rPr lang="en-US" altLang="zh-CN" sz="2800" baseline="-25000">
                  <a:solidFill>
                    <a:srgbClr val="FF00FF"/>
                  </a:solidFill>
                </a:rPr>
                <a:t>4</a:t>
              </a:r>
              <a:endParaRPr lang="en-US" altLang="zh-CN" sz="2800">
                <a:solidFill>
                  <a:srgbClr val="FF00FF"/>
                </a:solidFill>
              </a:endParaRPr>
            </a:p>
          </p:txBody>
        </p:sp>
        <p:sp>
          <p:nvSpPr>
            <p:cNvPr id="98379" name="Freeform 75"/>
            <p:cNvSpPr>
              <a:spLocks/>
            </p:cNvSpPr>
            <p:nvPr/>
          </p:nvSpPr>
          <p:spPr bwMode="auto">
            <a:xfrm>
              <a:off x="5970" y="871"/>
              <a:ext cx="265" cy="866"/>
            </a:xfrm>
            <a:custGeom>
              <a:avLst/>
              <a:gdLst>
                <a:gd name="T0" fmla="*/ 0 w 589"/>
                <a:gd name="T1" fmla="*/ 341 h 698"/>
                <a:gd name="T2" fmla="*/ 54 w 589"/>
                <a:gd name="T3" fmla="*/ 125 h 698"/>
                <a:gd name="T4" fmla="*/ 292 w 589"/>
                <a:gd name="T5" fmla="*/ 8 h 698"/>
                <a:gd name="T6" fmla="*/ 546 w 589"/>
                <a:gd name="T7" fmla="*/ 173 h 698"/>
                <a:gd name="T8" fmla="*/ 552 w 589"/>
                <a:gd name="T9" fmla="*/ 515 h 698"/>
                <a:gd name="T10" fmla="*/ 324 w 589"/>
                <a:gd name="T11" fmla="*/ 683 h 698"/>
                <a:gd name="T12" fmla="*/ 90 w 589"/>
                <a:gd name="T13" fmla="*/ 605 h 698"/>
                <a:gd name="T14" fmla="*/ 7 w 589"/>
                <a:gd name="T15" fmla="*/ 434 h 6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89" h="698">
                  <a:moveTo>
                    <a:pt x="0" y="341"/>
                  </a:moveTo>
                  <a:cubicBezTo>
                    <a:pt x="10" y="305"/>
                    <a:pt x="5" y="180"/>
                    <a:pt x="54" y="125"/>
                  </a:cubicBezTo>
                  <a:cubicBezTo>
                    <a:pt x="103" y="70"/>
                    <a:pt x="210" y="0"/>
                    <a:pt x="292" y="8"/>
                  </a:cubicBezTo>
                  <a:cubicBezTo>
                    <a:pt x="374" y="16"/>
                    <a:pt x="503" y="89"/>
                    <a:pt x="546" y="173"/>
                  </a:cubicBezTo>
                  <a:cubicBezTo>
                    <a:pt x="589" y="257"/>
                    <a:pt x="589" y="430"/>
                    <a:pt x="552" y="515"/>
                  </a:cubicBezTo>
                  <a:cubicBezTo>
                    <a:pt x="515" y="600"/>
                    <a:pt x="401" y="668"/>
                    <a:pt x="324" y="683"/>
                  </a:cubicBezTo>
                  <a:cubicBezTo>
                    <a:pt x="247" y="698"/>
                    <a:pt x="143" y="647"/>
                    <a:pt x="90" y="605"/>
                  </a:cubicBezTo>
                  <a:cubicBezTo>
                    <a:pt x="37" y="563"/>
                    <a:pt x="24" y="470"/>
                    <a:pt x="7" y="434"/>
                  </a:cubicBezTo>
                </a:path>
              </a:pathLst>
            </a:custGeom>
            <a:noFill/>
            <a:ln w="19050" cap="flat" cmpd="sng">
              <a:solidFill>
                <a:srgbClr val="FF00FF"/>
              </a:solidFill>
              <a:prstDash val="solid"/>
              <a:round/>
              <a:headEnd type="none" w="med" len="med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</p:grpSp>
      <p:sp>
        <p:nvSpPr>
          <p:cNvPr id="98380" name="AutoShape 76"/>
          <p:cNvSpPr>
            <a:spLocks/>
          </p:cNvSpPr>
          <p:nvPr/>
        </p:nvSpPr>
        <p:spPr bwMode="auto">
          <a:xfrm>
            <a:off x="1123950" y="3943350"/>
            <a:ext cx="228600" cy="2438400"/>
          </a:xfrm>
          <a:prstGeom prst="leftBrace">
            <a:avLst>
              <a:gd name="adj1" fmla="val 88889"/>
              <a:gd name="adj2" fmla="val 50000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98382" name="Text Box 78"/>
          <p:cNvSpPr txBox="1">
            <a:spLocks noChangeArrowheads="1"/>
          </p:cNvSpPr>
          <p:nvPr/>
        </p:nvSpPr>
        <p:spPr bwMode="auto">
          <a:xfrm>
            <a:off x="7643813" y="2014538"/>
            <a:ext cx="9239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r>
              <a:rPr lang="en-US" altLang="zh-CN" sz="2800" i="1"/>
              <a:t>2i</a:t>
            </a:r>
            <a:r>
              <a:rPr lang="en-US" altLang="zh-CN" sz="2800" i="1" baseline="-25000"/>
              <a:t>R</a:t>
            </a:r>
            <a:r>
              <a:rPr lang="en-US" altLang="zh-CN" sz="2800" baseline="-25000"/>
              <a:t>3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83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83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83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83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83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83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83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83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83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83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83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83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83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83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58" dur="500"/>
                                        <p:tgtEl>
                                          <p:spTgt spid="98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983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983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308" grpId="0" animBg="1" autoUpdateAnimBg="0"/>
      <p:bldP spid="98309" grpId="0" autoUpdateAnimBg="0"/>
      <p:bldP spid="98312" grpId="0" autoUpdateAnimBg="0"/>
      <p:bldP spid="98380" grpId="0" animBg="1"/>
      <p:bldP spid="9838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9330" name="Object 2"/>
          <p:cNvGraphicFramePr>
            <a:graphicFrameLocks noChangeAspect="1"/>
          </p:cNvGraphicFramePr>
          <p:nvPr/>
        </p:nvGraphicFramePr>
        <p:xfrm>
          <a:off x="1563688" y="3198813"/>
          <a:ext cx="6937375" cy="181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406" name="公式" r:id="rId3" imgW="3251160" imgH="850680" progId="Equation.3">
                  <p:embed/>
                </p:oleObj>
              </mc:Choice>
              <mc:Fallback>
                <p:oleObj name="公式" r:id="rId3" imgW="3251160" imgH="85068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63688" y="3198813"/>
                        <a:ext cx="6937375" cy="1816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9331" name="Object 3"/>
          <p:cNvGraphicFramePr>
            <a:graphicFrameLocks noChangeAspect="1"/>
          </p:cNvGraphicFramePr>
          <p:nvPr/>
        </p:nvGraphicFramePr>
        <p:xfrm>
          <a:off x="1833563" y="5005388"/>
          <a:ext cx="1331912" cy="1414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407" name="公式" r:id="rId5" imgW="596880" imgH="634680" progId="Equation.3">
                  <p:embed/>
                </p:oleObj>
              </mc:Choice>
              <mc:Fallback>
                <p:oleObj name="公式" r:id="rId5" imgW="596880" imgH="63468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3563" y="5005388"/>
                        <a:ext cx="1331912" cy="14144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9332" name="AutoShape 4"/>
          <p:cNvSpPr>
            <a:spLocks/>
          </p:cNvSpPr>
          <p:nvPr/>
        </p:nvSpPr>
        <p:spPr bwMode="auto">
          <a:xfrm>
            <a:off x="3244850" y="5137150"/>
            <a:ext cx="263525" cy="1123950"/>
          </a:xfrm>
          <a:prstGeom prst="rightBrace">
            <a:avLst>
              <a:gd name="adj1" fmla="val 35542"/>
              <a:gd name="adj2" fmla="val 50000"/>
            </a:avLst>
          </a:prstGeom>
          <a:noFill/>
          <a:ln w="3175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zh-CN" altLang="en-US"/>
          </a:p>
        </p:txBody>
      </p:sp>
      <p:sp>
        <p:nvSpPr>
          <p:cNvPr id="99333" name="Text Box 5"/>
          <p:cNvSpPr txBox="1">
            <a:spLocks noChangeArrowheads="1"/>
          </p:cNvSpPr>
          <p:nvPr/>
        </p:nvSpPr>
        <p:spPr bwMode="auto">
          <a:xfrm>
            <a:off x="3546475" y="5514975"/>
            <a:ext cx="1403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r>
              <a:rPr lang="zh-CN" altLang="en-US">
                <a:solidFill>
                  <a:srgbClr val="FF3300"/>
                </a:solidFill>
              </a:rPr>
              <a:t>补充方程</a:t>
            </a:r>
            <a:endParaRPr lang="zh-CN" altLang="en-US"/>
          </a:p>
        </p:txBody>
      </p:sp>
      <p:sp>
        <p:nvSpPr>
          <p:cNvPr id="99334" name="Text Box 6"/>
          <p:cNvSpPr txBox="1">
            <a:spLocks noChangeArrowheads="1"/>
          </p:cNvSpPr>
          <p:nvPr/>
        </p:nvSpPr>
        <p:spPr bwMode="auto">
          <a:xfrm>
            <a:off x="131763" y="314325"/>
            <a:ext cx="14097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r>
              <a:rPr lang="zh-CN" altLang="en-US">
                <a:solidFill>
                  <a:schemeClr val="accent2"/>
                </a:solidFill>
              </a:rPr>
              <a:t>节点法：</a:t>
            </a:r>
          </a:p>
        </p:txBody>
      </p:sp>
      <p:grpSp>
        <p:nvGrpSpPr>
          <p:cNvPr id="99335" name="Group 7"/>
          <p:cNvGrpSpPr>
            <a:grpSpLocks/>
          </p:cNvGrpSpPr>
          <p:nvPr/>
        </p:nvGrpSpPr>
        <p:grpSpPr bwMode="auto">
          <a:xfrm>
            <a:off x="514350" y="0"/>
            <a:ext cx="7402513" cy="3252788"/>
            <a:chOff x="588" y="48"/>
            <a:chExt cx="4663" cy="2049"/>
          </a:xfrm>
        </p:grpSpPr>
        <p:sp>
          <p:nvSpPr>
            <p:cNvPr id="99336" name="Text Box 8"/>
            <p:cNvSpPr txBox="1">
              <a:spLocks noChangeArrowheads="1"/>
            </p:cNvSpPr>
            <p:nvPr/>
          </p:nvSpPr>
          <p:spPr bwMode="auto">
            <a:xfrm>
              <a:off x="4843" y="1266"/>
              <a:ext cx="40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endParaRPr lang="zh-CN" altLang="zh-CN" sz="2800"/>
            </a:p>
          </p:txBody>
        </p:sp>
        <p:sp>
          <p:nvSpPr>
            <p:cNvPr id="99337" name="Text Box 9"/>
            <p:cNvSpPr txBox="1">
              <a:spLocks noChangeArrowheads="1"/>
            </p:cNvSpPr>
            <p:nvPr/>
          </p:nvSpPr>
          <p:spPr bwMode="auto">
            <a:xfrm>
              <a:off x="3992" y="600"/>
              <a:ext cx="42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sz="2800" i="1"/>
                <a:t>i</a:t>
              </a:r>
              <a:r>
                <a:rPr lang="en-US" altLang="zh-CN" sz="2800" i="1" baseline="-25000"/>
                <a:t>R</a:t>
              </a:r>
              <a:r>
                <a:rPr lang="en-US" altLang="zh-CN" sz="2800" baseline="-25000"/>
                <a:t>3</a:t>
              </a:r>
              <a:endParaRPr lang="en-US" altLang="zh-CN" sz="2800" b="0" i="1"/>
            </a:p>
          </p:txBody>
        </p:sp>
        <p:sp>
          <p:nvSpPr>
            <p:cNvPr id="99338" name="Line 10"/>
            <p:cNvSpPr>
              <a:spLocks noChangeShapeType="1"/>
            </p:cNvSpPr>
            <p:nvPr/>
          </p:nvSpPr>
          <p:spPr bwMode="auto">
            <a:xfrm flipV="1">
              <a:off x="1068" y="552"/>
              <a:ext cx="103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9339" name="Line 11"/>
            <p:cNvSpPr>
              <a:spLocks noChangeShapeType="1"/>
            </p:cNvSpPr>
            <p:nvPr/>
          </p:nvSpPr>
          <p:spPr bwMode="auto">
            <a:xfrm>
              <a:off x="2100" y="216"/>
              <a:ext cx="24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9340" name="Line 12"/>
            <p:cNvSpPr>
              <a:spLocks noChangeShapeType="1"/>
            </p:cNvSpPr>
            <p:nvPr/>
          </p:nvSpPr>
          <p:spPr bwMode="auto">
            <a:xfrm>
              <a:off x="2676" y="216"/>
              <a:ext cx="86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9341" name="Oval 13"/>
            <p:cNvSpPr>
              <a:spLocks noChangeArrowheads="1"/>
            </p:cNvSpPr>
            <p:nvPr/>
          </p:nvSpPr>
          <p:spPr bwMode="auto">
            <a:xfrm>
              <a:off x="2994" y="48"/>
              <a:ext cx="340" cy="340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9342" name="AutoShape 14"/>
            <p:cNvSpPr>
              <a:spLocks noChangeArrowheads="1"/>
            </p:cNvSpPr>
            <p:nvPr/>
          </p:nvSpPr>
          <p:spPr bwMode="auto">
            <a:xfrm>
              <a:off x="2628" y="696"/>
              <a:ext cx="480" cy="288"/>
            </a:xfrm>
            <a:prstGeom prst="diamond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9343" name="Line 15"/>
            <p:cNvSpPr>
              <a:spLocks noChangeShapeType="1"/>
            </p:cNvSpPr>
            <p:nvPr/>
          </p:nvSpPr>
          <p:spPr bwMode="auto">
            <a:xfrm>
              <a:off x="2100" y="852"/>
              <a:ext cx="52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9344" name="Line 16"/>
            <p:cNvSpPr>
              <a:spLocks noChangeShapeType="1"/>
            </p:cNvSpPr>
            <p:nvPr/>
          </p:nvSpPr>
          <p:spPr bwMode="auto">
            <a:xfrm>
              <a:off x="3108" y="840"/>
              <a:ext cx="43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9345" name="Line 17"/>
            <p:cNvSpPr>
              <a:spLocks noChangeShapeType="1"/>
            </p:cNvSpPr>
            <p:nvPr/>
          </p:nvSpPr>
          <p:spPr bwMode="auto">
            <a:xfrm>
              <a:off x="2868" y="696"/>
              <a:ext cx="0" cy="2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9346" name="Line 18"/>
            <p:cNvSpPr>
              <a:spLocks noChangeShapeType="1"/>
            </p:cNvSpPr>
            <p:nvPr/>
          </p:nvSpPr>
          <p:spPr bwMode="auto">
            <a:xfrm flipV="1">
              <a:off x="3000" y="210"/>
              <a:ext cx="336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9347" name="Line 19"/>
            <p:cNvSpPr>
              <a:spLocks noChangeShapeType="1"/>
            </p:cNvSpPr>
            <p:nvPr/>
          </p:nvSpPr>
          <p:spPr bwMode="auto">
            <a:xfrm>
              <a:off x="2100" y="222"/>
              <a:ext cx="0" cy="64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9348" name="Line 20"/>
            <p:cNvSpPr>
              <a:spLocks noChangeShapeType="1"/>
            </p:cNvSpPr>
            <p:nvPr/>
          </p:nvSpPr>
          <p:spPr bwMode="auto">
            <a:xfrm>
              <a:off x="3540" y="216"/>
              <a:ext cx="0" cy="62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9349" name="Line 21"/>
            <p:cNvSpPr>
              <a:spLocks noChangeShapeType="1"/>
            </p:cNvSpPr>
            <p:nvPr/>
          </p:nvSpPr>
          <p:spPr bwMode="auto">
            <a:xfrm>
              <a:off x="1068" y="558"/>
              <a:ext cx="0" cy="130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9350" name="Oval 22"/>
            <p:cNvSpPr>
              <a:spLocks noChangeArrowheads="1"/>
            </p:cNvSpPr>
            <p:nvPr/>
          </p:nvSpPr>
          <p:spPr bwMode="auto">
            <a:xfrm>
              <a:off x="900" y="1080"/>
              <a:ext cx="340" cy="340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9351" name="Line 23"/>
            <p:cNvSpPr>
              <a:spLocks noChangeShapeType="1"/>
            </p:cNvSpPr>
            <p:nvPr/>
          </p:nvSpPr>
          <p:spPr bwMode="auto">
            <a:xfrm>
              <a:off x="1740" y="552"/>
              <a:ext cx="0" cy="4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9352" name="Rectangle 24"/>
            <p:cNvSpPr>
              <a:spLocks noChangeArrowheads="1"/>
            </p:cNvSpPr>
            <p:nvPr/>
          </p:nvSpPr>
          <p:spPr bwMode="auto">
            <a:xfrm>
              <a:off x="1674" y="1044"/>
              <a:ext cx="125" cy="340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9353" name="Line 25"/>
            <p:cNvSpPr>
              <a:spLocks noChangeShapeType="1"/>
            </p:cNvSpPr>
            <p:nvPr/>
          </p:nvSpPr>
          <p:spPr bwMode="auto">
            <a:xfrm>
              <a:off x="1740" y="1380"/>
              <a:ext cx="0" cy="46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9354" name="Line 26"/>
            <p:cNvSpPr>
              <a:spLocks noChangeShapeType="1"/>
            </p:cNvSpPr>
            <p:nvPr/>
          </p:nvSpPr>
          <p:spPr bwMode="auto">
            <a:xfrm>
              <a:off x="4716" y="1590"/>
              <a:ext cx="0" cy="27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9355" name="Line 27"/>
            <p:cNvSpPr>
              <a:spLocks noChangeShapeType="1"/>
            </p:cNvSpPr>
            <p:nvPr/>
          </p:nvSpPr>
          <p:spPr bwMode="auto">
            <a:xfrm flipV="1">
              <a:off x="1062" y="1848"/>
              <a:ext cx="3654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9356" name="Line 28"/>
            <p:cNvSpPr>
              <a:spLocks noChangeShapeType="1"/>
            </p:cNvSpPr>
            <p:nvPr/>
          </p:nvSpPr>
          <p:spPr bwMode="auto">
            <a:xfrm>
              <a:off x="3900" y="552"/>
              <a:ext cx="0" cy="45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9357" name="Line 29"/>
            <p:cNvSpPr>
              <a:spLocks noChangeShapeType="1"/>
            </p:cNvSpPr>
            <p:nvPr/>
          </p:nvSpPr>
          <p:spPr bwMode="auto">
            <a:xfrm>
              <a:off x="3900" y="1356"/>
              <a:ext cx="0" cy="4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9358" name="AutoShape 30"/>
            <p:cNvSpPr>
              <a:spLocks noChangeArrowheads="1"/>
            </p:cNvSpPr>
            <p:nvPr/>
          </p:nvSpPr>
          <p:spPr bwMode="auto">
            <a:xfrm>
              <a:off x="4572" y="1200"/>
              <a:ext cx="288" cy="480"/>
            </a:xfrm>
            <a:prstGeom prst="diamond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9359" name="Line 31"/>
            <p:cNvSpPr>
              <a:spLocks noChangeShapeType="1"/>
            </p:cNvSpPr>
            <p:nvPr/>
          </p:nvSpPr>
          <p:spPr bwMode="auto">
            <a:xfrm>
              <a:off x="4716" y="1026"/>
              <a:ext cx="0" cy="18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9360" name="Line 32"/>
            <p:cNvSpPr>
              <a:spLocks noChangeShapeType="1"/>
            </p:cNvSpPr>
            <p:nvPr/>
          </p:nvSpPr>
          <p:spPr bwMode="auto">
            <a:xfrm>
              <a:off x="4716" y="552"/>
              <a:ext cx="0" cy="17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9361" name="Line 33"/>
            <p:cNvSpPr>
              <a:spLocks noChangeShapeType="1"/>
            </p:cNvSpPr>
            <p:nvPr/>
          </p:nvSpPr>
          <p:spPr bwMode="auto">
            <a:xfrm flipV="1">
              <a:off x="834" y="1086"/>
              <a:ext cx="0" cy="2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9362" name="Line 34"/>
            <p:cNvSpPr>
              <a:spLocks noChangeShapeType="1"/>
            </p:cNvSpPr>
            <p:nvPr/>
          </p:nvSpPr>
          <p:spPr bwMode="auto">
            <a:xfrm flipH="1">
              <a:off x="4716" y="1200"/>
              <a:ext cx="0" cy="46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9363" name="Line 35"/>
            <p:cNvSpPr>
              <a:spLocks noChangeShapeType="1"/>
            </p:cNvSpPr>
            <p:nvPr/>
          </p:nvSpPr>
          <p:spPr bwMode="auto">
            <a:xfrm>
              <a:off x="900" y="1254"/>
              <a:ext cx="34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9364" name="Text Box 36"/>
            <p:cNvSpPr txBox="1">
              <a:spLocks noChangeArrowheads="1"/>
            </p:cNvSpPr>
            <p:nvPr/>
          </p:nvSpPr>
          <p:spPr bwMode="auto">
            <a:xfrm>
              <a:off x="588" y="1032"/>
              <a:ext cx="336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sz="2800" i="1"/>
                <a:t>i</a:t>
              </a:r>
              <a:r>
                <a:rPr lang="en-US" altLang="zh-CN" sz="2800" baseline="-25000"/>
                <a:t>s</a:t>
              </a:r>
              <a:endParaRPr lang="en-US" altLang="zh-CN" sz="2800" i="1"/>
            </a:p>
          </p:txBody>
        </p:sp>
        <p:sp>
          <p:nvSpPr>
            <p:cNvPr id="99365" name="Text Box 37"/>
            <p:cNvSpPr txBox="1">
              <a:spLocks noChangeArrowheads="1"/>
            </p:cNvSpPr>
            <p:nvPr/>
          </p:nvSpPr>
          <p:spPr bwMode="auto">
            <a:xfrm>
              <a:off x="1404" y="1032"/>
              <a:ext cx="336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sz="3200" i="1"/>
                <a:t>u</a:t>
              </a:r>
              <a:r>
                <a:rPr lang="en-US" altLang="zh-CN" sz="1600"/>
                <a:t>1</a:t>
              </a:r>
              <a:endParaRPr lang="en-US" altLang="zh-CN" b="0" i="1"/>
            </a:p>
          </p:txBody>
        </p:sp>
        <p:sp>
          <p:nvSpPr>
            <p:cNvPr id="99366" name="Line 38"/>
            <p:cNvSpPr>
              <a:spLocks noChangeShapeType="1"/>
            </p:cNvSpPr>
            <p:nvPr/>
          </p:nvSpPr>
          <p:spPr bwMode="auto">
            <a:xfrm flipH="1">
              <a:off x="2682" y="1038"/>
              <a:ext cx="360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9367" name="Text Box 39"/>
            <p:cNvSpPr txBox="1">
              <a:spLocks noChangeArrowheads="1"/>
            </p:cNvSpPr>
            <p:nvPr/>
          </p:nvSpPr>
          <p:spPr bwMode="auto">
            <a:xfrm>
              <a:off x="2689" y="985"/>
              <a:ext cx="48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sz="2800"/>
                <a:t>2</a:t>
              </a:r>
              <a:r>
                <a:rPr lang="en-US" altLang="zh-CN" sz="2800" i="1"/>
                <a:t>u</a:t>
              </a:r>
              <a:r>
                <a:rPr lang="en-US" altLang="zh-CN" sz="2800" baseline="-25000"/>
                <a:t>1</a:t>
              </a:r>
              <a:endParaRPr lang="en-US" altLang="zh-CN" sz="2800" b="0"/>
            </a:p>
          </p:txBody>
        </p:sp>
        <p:sp>
          <p:nvSpPr>
            <p:cNvPr id="99368" name="Text Box 40"/>
            <p:cNvSpPr txBox="1">
              <a:spLocks noChangeArrowheads="1"/>
            </p:cNvSpPr>
            <p:nvPr/>
          </p:nvSpPr>
          <p:spPr bwMode="auto">
            <a:xfrm>
              <a:off x="3030" y="262"/>
              <a:ext cx="33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sz="2800" i="1"/>
                <a:t>u</a:t>
              </a:r>
              <a:r>
                <a:rPr lang="en-US" altLang="zh-CN" sz="2800" baseline="-25000"/>
                <a:t>s</a:t>
              </a:r>
              <a:endParaRPr lang="en-US" altLang="zh-CN" sz="2800" b="0" i="1"/>
            </a:p>
          </p:txBody>
        </p:sp>
        <p:sp>
          <p:nvSpPr>
            <p:cNvPr id="99369" name="Text Box 41"/>
            <p:cNvSpPr txBox="1">
              <a:spLocks noChangeArrowheads="1"/>
            </p:cNvSpPr>
            <p:nvPr/>
          </p:nvSpPr>
          <p:spPr bwMode="auto">
            <a:xfrm>
              <a:off x="4764" y="690"/>
              <a:ext cx="38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sz="2800" i="1"/>
                <a:t>R</a:t>
              </a:r>
              <a:r>
                <a:rPr lang="en-US" altLang="zh-CN" sz="2800" baseline="-25000"/>
                <a:t>4</a:t>
              </a:r>
              <a:endParaRPr lang="en-US" altLang="zh-CN" sz="2800" b="0"/>
            </a:p>
          </p:txBody>
        </p:sp>
        <p:sp>
          <p:nvSpPr>
            <p:cNvPr id="99370" name="Oval 42"/>
            <p:cNvSpPr>
              <a:spLocks noChangeArrowheads="1"/>
            </p:cNvSpPr>
            <p:nvPr/>
          </p:nvSpPr>
          <p:spPr bwMode="auto">
            <a:xfrm>
              <a:off x="3870" y="1829"/>
              <a:ext cx="47" cy="47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9371" name="Oval 43"/>
            <p:cNvSpPr>
              <a:spLocks noChangeArrowheads="1"/>
            </p:cNvSpPr>
            <p:nvPr/>
          </p:nvSpPr>
          <p:spPr bwMode="auto">
            <a:xfrm>
              <a:off x="1718" y="1831"/>
              <a:ext cx="47" cy="47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9372" name="Oval 44"/>
            <p:cNvSpPr>
              <a:spLocks noChangeArrowheads="1"/>
            </p:cNvSpPr>
            <p:nvPr/>
          </p:nvSpPr>
          <p:spPr bwMode="auto">
            <a:xfrm>
              <a:off x="3873" y="521"/>
              <a:ext cx="47" cy="47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9373" name="Oval 45"/>
            <p:cNvSpPr>
              <a:spLocks noChangeArrowheads="1"/>
            </p:cNvSpPr>
            <p:nvPr/>
          </p:nvSpPr>
          <p:spPr bwMode="auto">
            <a:xfrm>
              <a:off x="3517" y="523"/>
              <a:ext cx="47" cy="47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9374" name="Oval 46"/>
            <p:cNvSpPr>
              <a:spLocks noChangeArrowheads="1"/>
            </p:cNvSpPr>
            <p:nvPr/>
          </p:nvSpPr>
          <p:spPr bwMode="auto">
            <a:xfrm>
              <a:off x="2079" y="520"/>
              <a:ext cx="47" cy="47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9375" name="Oval 47"/>
            <p:cNvSpPr>
              <a:spLocks noChangeArrowheads="1"/>
            </p:cNvSpPr>
            <p:nvPr/>
          </p:nvSpPr>
          <p:spPr bwMode="auto">
            <a:xfrm>
              <a:off x="1713" y="527"/>
              <a:ext cx="47" cy="47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9376" name="Line 48"/>
            <p:cNvSpPr>
              <a:spLocks noChangeShapeType="1"/>
            </p:cNvSpPr>
            <p:nvPr/>
          </p:nvSpPr>
          <p:spPr bwMode="auto">
            <a:xfrm>
              <a:off x="3544" y="547"/>
              <a:ext cx="117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9377" name="Text Box 49"/>
            <p:cNvSpPr txBox="1">
              <a:spLocks noChangeArrowheads="1"/>
            </p:cNvSpPr>
            <p:nvPr/>
          </p:nvSpPr>
          <p:spPr bwMode="auto">
            <a:xfrm>
              <a:off x="3498" y="1008"/>
              <a:ext cx="38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sz="2800" i="1"/>
                <a:t>R</a:t>
              </a:r>
              <a:r>
                <a:rPr lang="en-US" altLang="zh-CN" sz="2800" baseline="-25000"/>
                <a:t>3</a:t>
              </a:r>
              <a:endParaRPr lang="en-US" altLang="zh-CN" sz="2800" b="0"/>
            </a:p>
          </p:txBody>
        </p:sp>
        <p:sp>
          <p:nvSpPr>
            <p:cNvPr id="99378" name="Text Box 50"/>
            <p:cNvSpPr txBox="1">
              <a:spLocks noChangeArrowheads="1"/>
            </p:cNvSpPr>
            <p:nvPr/>
          </p:nvSpPr>
          <p:spPr bwMode="auto">
            <a:xfrm>
              <a:off x="2316" y="216"/>
              <a:ext cx="38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sz="2800" i="1"/>
                <a:t>R</a:t>
              </a:r>
              <a:r>
                <a:rPr lang="en-US" altLang="zh-CN" sz="2800" baseline="-25000"/>
                <a:t>2</a:t>
              </a:r>
              <a:endParaRPr lang="en-US" altLang="zh-CN" sz="2800" b="0"/>
            </a:p>
          </p:txBody>
        </p:sp>
        <p:sp>
          <p:nvSpPr>
            <p:cNvPr id="99379" name="Text Box 51"/>
            <p:cNvSpPr txBox="1">
              <a:spLocks noChangeArrowheads="1"/>
            </p:cNvSpPr>
            <p:nvPr/>
          </p:nvSpPr>
          <p:spPr bwMode="auto">
            <a:xfrm>
              <a:off x="1812" y="1062"/>
              <a:ext cx="38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sz="2800" i="1"/>
                <a:t>R</a:t>
              </a:r>
              <a:r>
                <a:rPr lang="en-US" altLang="zh-CN" sz="2800" baseline="-25000"/>
                <a:t>1</a:t>
              </a:r>
              <a:endParaRPr lang="en-US" altLang="zh-CN" sz="2800" b="0"/>
            </a:p>
          </p:txBody>
        </p:sp>
        <p:sp>
          <p:nvSpPr>
            <p:cNvPr id="99380" name="Text Box 52"/>
            <p:cNvSpPr txBox="1">
              <a:spLocks noChangeArrowheads="1"/>
            </p:cNvSpPr>
            <p:nvPr/>
          </p:nvSpPr>
          <p:spPr bwMode="auto">
            <a:xfrm>
              <a:off x="1521" y="756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+</a:t>
              </a:r>
            </a:p>
          </p:txBody>
        </p:sp>
        <p:sp>
          <p:nvSpPr>
            <p:cNvPr id="99381" name="Text Box 53"/>
            <p:cNvSpPr txBox="1">
              <a:spLocks noChangeArrowheads="1"/>
            </p:cNvSpPr>
            <p:nvPr/>
          </p:nvSpPr>
          <p:spPr bwMode="auto">
            <a:xfrm>
              <a:off x="1505" y="1414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>
                  <a:latin typeface="宋体" panose="02010600030101010101" pitchFamily="2" charset="-122"/>
                </a:rPr>
                <a:t>-</a:t>
              </a:r>
              <a:endParaRPr lang="en-US" altLang="zh-CN"/>
            </a:p>
          </p:txBody>
        </p:sp>
        <p:sp>
          <p:nvSpPr>
            <p:cNvPr id="99382" name="Text Box 54"/>
            <p:cNvSpPr txBox="1">
              <a:spLocks noChangeArrowheads="1"/>
            </p:cNvSpPr>
            <p:nvPr/>
          </p:nvSpPr>
          <p:spPr bwMode="auto">
            <a:xfrm>
              <a:off x="2769" y="156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+</a:t>
              </a:r>
            </a:p>
          </p:txBody>
        </p:sp>
        <p:sp>
          <p:nvSpPr>
            <p:cNvPr id="99383" name="Text Box 55"/>
            <p:cNvSpPr txBox="1">
              <a:spLocks noChangeArrowheads="1"/>
            </p:cNvSpPr>
            <p:nvPr/>
          </p:nvSpPr>
          <p:spPr bwMode="auto">
            <a:xfrm>
              <a:off x="3293" y="166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>
                  <a:latin typeface="宋体" panose="02010600030101010101" pitchFamily="2" charset="-122"/>
                </a:rPr>
                <a:t>-</a:t>
              </a:r>
              <a:endParaRPr lang="en-US" altLang="zh-CN"/>
            </a:p>
          </p:txBody>
        </p:sp>
        <p:sp>
          <p:nvSpPr>
            <p:cNvPr id="99384" name="Rectangle 56"/>
            <p:cNvSpPr>
              <a:spLocks noChangeArrowheads="1"/>
            </p:cNvSpPr>
            <p:nvPr/>
          </p:nvSpPr>
          <p:spPr bwMode="auto">
            <a:xfrm rot="5400000">
              <a:off x="2448" y="42"/>
              <a:ext cx="125" cy="340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9385" name="Rectangle 57"/>
            <p:cNvSpPr>
              <a:spLocks noChangeArrowheads="1"/>
            </p:cNvSpPr>
            <p:nvPr/>
          </p:nvSpPr>
          <p:spPr bwMode="auto">
            <a:xfrm>
              <a:off x="3834" y="1002"/>
              <a:ext cx="125" cy="340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9386" name="Line 58"/>
            <p:cNvSpPr>
              <a:spLocks noChangeShapeType="1"/>
            </p:cNvSpPr>
            <p:nvPr/>
          </p:nvSpPr>
          <p:spPr bwMode="auto">
            <a:xfrm>
              <a:off x="3996" y="672"/>
              <a:ext cx="0" cy="27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9387" name="Text Box 59"/>
            <p:cNvSpPr txBox="1">
              <a:spLocks noChangeArrowheads="1"/>
            </p:cNvSpPr>
            <p:nvPr/>
          </p:nvSpPr>
          <p:spPr bwMode="auto">
            <a:xfrm>
              <a:off x="4731" y="1014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+</a:t>
              </a:r>
            </a:p>
          </p:txBody>
        </p:sp>
        <p:sp>
          <p:nvSpPr>
            <p:cNvPr id="99388" name="Text Box 60"/>
            <p:cNvSpPr txBox="1">
              <a:spLocks noChangeArrowheads="1"/>
            </p:cNvSpPr>
            <p:nvPr/>
          </p:nvSpPr>
          <p:spPr bwMode="auto">
            <a:xfrm>
              <a:off x="4727" y="1594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>
                  <a:latin typeface="宋体" panose="02010600030101010101" pitchFamily="2" charset="-122"/>
                </a:rPr>
                <a:t>-</a:t>
              </a:r>
              <a:endParaRPr lang="en-US" altLang="zh-CN"/>
            </a:p>
          </p:txBody>
        </p:sp>
        <p:sp>
          <p:nvSpPr>
            <p:cNvPr id="99389" name="Rectangle 61"/>
            <p:cNvSpPr>
              <a:spLocks noChangeArrowheads="1"/>
            </p:cNvSpPr>
            <p:nvPr/>
          </p:nvSpPr>
          <p:spPr bwMode="auto">
            <a:xfrm>
              <a:off x="4656" y="708"/>
              <a:ext cx="125" cy="340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99390" name="Group 62"/>
            <p:cNvGrpSpPr>
              <a:grpSpLocks/>
            </p:cNvGrpSpPr>
            <p:nvPr/>
          </p:nvGrpSpPr>
          <p:grpSpPr bwMode="auto">
            <a:xfrm>
              <a:off x="2664" y="1824"/>
              <a:ext cx="238" cy="273"/>
              <a:chOff x="2772" y="1836"/>
              <a:chExt cx="238" cy="273"/>
            </a:xfrm>
          </p:grpSpPr>
          <p:grpSp>
            <p:nvGrpSpPr>
              <p:cNvPr id="99391" name="Group 63"/>
              <p:cNvGrpSpPr>
                <a:grpSpLocks/>
              </p:cNvGrpSpPr>
              <p:nvPr/>
            </p:nvGrpSpPr>
            <p:grpSpPr bwMode="auto">
              <a:xfrm>
                <a:off x="2772" y="1855"/>
                <a:ext cx="238" cy="254"/>
                <a:chOff x="3618" y="2167"/>
                <a:chExt cx="238" cy="254"/>
              </a:xfrm>
            </p:grpSpPr>
            <p:sp>
              <p:nvSpPr>
                <p:cNvPr id="99392" name="Line 64"/>
                <p:cNvSpPr>
                  <a:spLocks noChangeShapeType="1"/>
                </p:cNvSpPr>
                <p:nvPr/>
              </p:nvSpPr>
              <p:spPr bwMode="auto">
                <a:xfrm>
                  <a:off x="3736" y="2167"/>
                  <a:ext cx="0" cy="155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>
                  <a:spAutoFit/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9393" name="Line 65"/>
                <p:cNvSpPr>
                  <a:spLocks noChangeShapeType="1"/>
                </p:cNvSpPr>
                <p:nvPr/>
              </p:nvSpPr>
              <p:spPr bwMode="auto">
                <a:xfrm flipV="1">
                  <a:off x="3618" y="2316"/>
                  <a:ext cx="238" cy="6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>
                  <a:spAutoFit/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9394" name="Line 66"/>
                <p:cNvSpPr>
                  <a:spLocks noChangeShapeType="1"/>
                </p:cNvSpPr>
                <p:nvPr/>
              </p:nvSpPr>
              <p:spPr bwMode="auto">
                <a:xfrm>
                  <a:off x="3676" y="2378"/>
                  <a:ext cx="122" cy="0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9395" name="Line 67"/>
                <p:cNvSpPr>
                  <a:spLocks noChangeShapeType="1"/>
                </p:cNvSpPr>
                <p:nvPr/>
              </p:nvSpPr>
              <p:spPr bwMode="auto">
                <a:xfrm>
                  <a:off x="3703" y="2421"/>
                  <a:ext cx="66" cy="0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zh-CN" altLang="en-US"/>
                </a:p>
              </p:txBody>
            </p:sp>
          </p:grpSp>
          <p:sp>
            <p:nvSpPr>
              <p:cNvPr id="99396" name="Oval 68"/>
              <p:cNvSpPr>
                <a:spLocks noChangeArrowheads="1"/>
              </p:cNvSpPr>
              <p:nvPr/>
            </p:nvSpPr>
            <p:spPr bwMode="auto">
              <a:xfrm>
                <a:off x="2868" y="1836"/>
                <a:ext cx="45" cy="45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99397" name="Text Box 69"/>
            <p:cNvSpPr txBox="1">
              <a:spLocks noChangeArrowheads="1"/>
            </p:cNvSpPr>
            <p:nvPr/>
          </p:nvSpPr>
          <p:spPr bwMode="auto">
            <a:xfrm>
              <a:off x="1500" y="144"/>
              <a:ext cx="440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/>
              <a:r>
                <a:rPr lang="en-US" altLang="zh-CN" sz="3200" i="1">
                  <a:solidFill>
                    <a:srgbClr val="FF0000"/>
                  </a:solidFill>
                  <a:sym typeface="Symbol" panose="05050102010706020507" pitchFamily="18" charset="2"/>
                </a:rPr>
                <a:t>u</a:t>
              </a:r>
              <a:r>
                <a:rPr lang="en-US" altLang="zh-CN" baseline="-25000">
                  <a:solidFill>
                    <a:srgbClr val="FF0000"/>
                  </a:solidFill>
                  <a:sym typeface="Symbol" panose="05050102010706020507" pitchFamily="18" charset="2"/>
                </a:rPr>
                <a:t>n1</a:t>
              </a:r>
              <a:endParaRPr lang="en-US" altLang="zh-CN" sz="3200"/>
            </a:p>
          </p:txBody>
        </p:sp>
        <p:sp>
          <p:nvSpPr>
            <p:cNvPr id="99398" name="Text Box 70"/>
            <p:cNvSpPr txBox="1">
              <a:spLocks noChangeArrowheads="1"/>
            </p:cNvSpPr>
            <p:nvPr/>
          </p:nvSpPr>
          <p:spPr bwMode="auto">
            <a:xfrm>
              <a:off x="3690" y="120"/>
              <a:ext cx="440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/>
              <a:r>
                <a:rPr lang="en-US" altLang="zh-CN" sz="3200" i="1">
                  <a:solidFill>
                    <a:srgbClr val="FF0000"/>
                  </a:solidFill>
                  <a:sym typeface="Symbol" panose="05050102010706020507" pitchFamily="18" charset="2"/>
                </a:rPr>
                <a:t>u</a:t>
              </a:r>
              <a:r>
                <a:rPr lang="en-US" altLang="zh-CN" baseline="-25000">
                  <a:solidFill>
                    <a:srgbClr val="FF0000"/>
                  </a:solidFill>
                  <a:sym typeface="Symbol" panose="05050102010706020507" pitchFamily="18" charset="2"/>
                </a:rPr>
                <a:t>n2</a:t>
              </a:r>
              <a:endParaRPr lang="en-US" altLang="zh-CN" sz="3200"/>
            </a:p>
          </p:txBody>
        </p:sp>
      </p:grpSp>
      <p:sp>
        <p:nvSpPr>
          <p:cNvPr id="99399" name="AutoShape 71"/>
          <p:cNvSpPr>
            <a:spLocks/>
          </p:cNvSpPr>
          <p:nvPr/>
        </p:nvSpPr>
        <p:spPr bwMode="auto">
          <a:xfrm>
            <a:off x="1371600" y="3467100"/>
            <a:ext cx="209550" cy="2571750"/>
          </a:xfrm>
          <a:prstGeom prst="leftBrace">
            <a:avLst>
              <a:gd name="adj1" fmla="val 102273"/>
              <a:gd name="adj2" fmla="val 50000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99401" name="Text Box 73"/>
          <p:cNvSpPr txBox="1">
            <a:spLocks noChangeArrowheads="1"/>
          </p:cNvSpPr>
          <p:nvPr/>
        </p:nvSpPr>
        <p:spPr bwMode="auto">
          <a:xfrm>
            <a:off x="7216775" y="1928813"/>
            <a:ext cx="9239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r>
              <a:rPr lang="en-US" altLang="zh-CN" sz="2800" i="1"/>
              <a:t>2i</a:t>
            </a:r>
            <a:r>
              <a:rPr lang="en-US" altLang="zh-CN" sz="2800" i="1" baseline="-25000"/>
              <a:t>R</a:t>
            </a:r>
            <a:r>
              <a:rPr lang="en-US" altLang="zh-CN" sz="2800" baseline="-25000"/>
              <a:t>3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93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93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99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93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93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93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93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93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93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93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93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93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93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93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93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32" grpId="0" animBg="1"/>
      <p:bldP spid="99333" grpId="0" autoUpdateAnimBg="0"/>
      <p:bldP spid="99334" grpId="0" autoUpdateAnimBg="0"/>
      <p:bldP spid="99399" grpId="0" animBg="1"/>
      <p:bldP spid="9940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2" name="Text Box 4"/>
          <p:cNvSpPr txBox="1">
            <a:spLocks noChangeArrowheads="1"/>
          </p:cNvSpPr>
          <p:nvPr/>
        </p:nvSpPr>
        <p:spPr bwMode="auto">
          <a:xfrm>
            <a:off x="574675" y="369888"/>
            <a:ext cx="8135938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ea typeface="楷体_GB2312" pitchFamily="49" charset="-122"/>
              </a:rPr>
              <a:t>例：如图所示，网络中</a:t>
            </a:r>
            <a:r>
              <a:rPr lang="en-US" altLang="zh-CN" i="1">
                <a:ea typeface="楷体_GB2312" pitchFamily="49" charset="-122"/>
              </a:rPr>
              <a:t>R</a:t>
            </a:r>
            <a:r>
              <a:rPr lang="en-US" altLang="zh-CN" baseline="-25000">
                <a:ea typeface="楷体_GB2312" pitchFamily="49" charset="-122"/>
              </a:rPr>
              <a:t>x</a:t>
            </a:r>
            <a:r>
              <a:rPr lang="zh-CN" altLang="en-US">
                <a:ea typeface="楷体_GB2312" pitchFamily="49" charset="-122"/>
              </a:rPr>
              <a:t>为多少欧姆时，</a:t>
            </a:r>
            <a:r>
              <a:rPr lang="en-US" altLang="zh-CN">
                <a:ea typeface="楷体_GB2312" pitchFamily="49" charset="-122"/>
              </a:rPr>
              <a:t>25V</a:t>
            </a:r>
            <a:r>
              <a:rPr lang="zh-CN" altLang="en-US">
                <a:ea typeface="楷体_GB2312" pitchFamily="49" charset="-122"/>
              </a:rPr>
              <a:t>电压源中电流为零。</a:t>
            </a:r>
          </a:p>
        </p:txBody>
      </p:sp>
      <p:grpSp>
        <p:nvGrpSpPr>
          <p:cNvPr id="2" name="Group 33"/>
          <p:cNvGrpSpPr>
            <a:grpSpLocks/>
          </p:cNvGrpSpPr>
          <p:nvPr/>
        </p:nvGrpSpPr>
        <p:grpSpPr bwMode="auto">
          <a:xfrm>
            <a:off x="430213" y="1219200"/>
            <a:ext cx="3995737" cy="1584325"/>
            <a:chOff x="1565" y="663"/>
            <a:chExt cx="2517" cy="998"/>
          </a:xfrm>
        </p:grpSpPr>
        <p:sp>
          <p:nvSpPr>
            <p:cNvPr id="132102" name="Line 27"/>
            <p:cNvSpPr>
              <a:spLocks noChangeShapeType="1"/>
            </p:cNvSpPr>
            <p:nvPr/>
          </p:nvSpPr>
          <p:spPr bwMode="auto">
            <a:xfrm>
              <a:off x="2925" y="935"/>
              <a:ext cx="0" cy="72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32103" name="Line 26"/>
            <p:cNvSpPr>
              <a:spLocks noChangeShapeType="1"/>
            </p:cNvSpPr>
            <p:nvPr/>
          </p:nvSpPr>
          <p:spPr bwMode="auto">
            <a:xfrm>
              <a:off x="2290" y="935"/>
              <a:ext cx="0" cy="72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32104" name="Line 5"/>
            <p:cNvSpPr>
              <a:spLocks noChangeShapeType="1"/>
            </p:cNvSpPr>
            <p:nvPr/>
          </p:nvSpPr>
          <p:spPr bwMode="auto">
            <a:xfrm>
              <a:off x="1701" y="935"/>
              <a:ext cx="181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32105" name="Rectangle 6"/>
            <p:cNvSpPr>
              <a:spLocks noChangeArrowheads="1"/>
            </p:cNvSpPr>
            <p:nvPr/>
          </p:nvSpPr>
          <p:spPr bwMode="auto">
            <a:xfrm>
              <a:off x="2472" y="890"/>
              <a:ext cx="272" cy="91"/>
            </a:xfrm>
            <a:prstGeom prst="rect">
              <a:avLst/>
            </a:prstGeom>
            <a:solidFill>
              <a:srgbClr val="00FFFF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endParaRPr kumimoji="0" lang="zh-CN" altLang="zh-CN">
                <a:solidFill>
                  <a:srgbClr val="FF3300"/>
                </a:solidFill>
                <a:ea typeface="楷体_GB2312" pitchFamily="49" charset="-122"/>
              </a:endParaRPr>
            </a:p>
          </p:txBody>
        </p:sp>
        <p:sp>
          <p:nvSpPr>
            <p:cNvPr id="132106" name="Rectangle 7"/>
            <p:cNvSpPr>
              <a:spLocks noChangeArrowheads="1"/>
            </p:cNvSpPr>
            <p:nvPr/>
          </p:nvSpPr>
          <p:spPr bwMode="auto">
            <a:xfrm>
              <a:off x="1882" y="890"/>
              <a:ext cx="272" cy="91"/>
            </a:xfrm>
            <a:prstGeom prst="rect">
              <a:avLst/>
            </a:prstGeom>
            <a:solidFill>
              <a:srgbClr val="00FFFF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endParaRPr kumimoji="0" lang="zh-CN" altLang="zh-CN">
                <a:solidFill>
                  <a:srgbClr val="FF3300"/>
                </a:solidFill>
                <a:ea typeface="楷体_GB2312" pitchFamily="49" charset="-122"/>
              </a:endParaRPr>
            </a:p>
          </p:txBody>
        </p:sp>
        <p:sp>
          <p:nvSpPr>
            <p:cNvPr id="132107" name="Rectangle 8"/>
            <p:cNvSpPr>
              <a:spLocks noChangeArrowheads="1"/>
            </p:cNvSpPr>
            <p:nvPr/>
          </p:nvSpPr>
          <p:spPr bwMode="auto">
            <a:xfrm>
              <a:off x="3107" y="890"/>
              <a:ext cx="272" cy="91"/>
            </a:xfrm>
            <a:prstGeom prst="rect">
              <a:avLst/>
            </a:prstGeom>
            <a:solidFill>
              <a:srgbClr val="00FFFF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endParaRPr kumimoji="0" lang="zh-CN" altLang="zh-CN">
                <a:solidFill>
                  <a:srgbClr val="FF3300"/>
                </a:solidFill>
                <a:ea typeface="楷体_GB2312" pitchFamily="49" charset="-122"/>
              </a:endParaRPr>
            </a:p>
          </p:txBody>
        </p:sp>
        <p:sp>
          <p:nvSpPr>
            <p:cNvPr id="132108" name="Rectangle 9"/>
            <p:cNvSpPr>
              <a:spLocks noChangeArrowheads="1"/>
            </p:cNvSpPr>
            <p:nvPr/>
          </p:nvSpPr>
          <p:spPr bwMode="auto">
            <a:xfrm rot="5400000">
              <a:off x="2155" y="1252"/>
              <a:ext cx="272" cy="91"/>
            </a:xfrm>
            <a:prstGeom prst="rect">
              <a:avLst/>
            </a:prstGeom>
            <a:solidFill>
              <a:srgbClr val="00FFFF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vert="eaVert" wrap="none" anchor="ctr"/>
            <a:lstStyle>
              <a:lvl1pPr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endParaRPr kumimoji="0" lang="zh-CN" altLang="zh-CN">
                <a:solidFill>
                  <a:srgbClr val="FF3300"/>
                </a:solidFill>
                <a:ea typeface="楷体_GB2312" pitchFamily="49" charset="-122"/>
              </a:endParaRPr>
            </a:p>
          </p:txBody>
        </p:sp>
        <p:sp>
          <p:nvSpPr>
            <p:cNvPr id="132109" name="Rectangle 10"/>
            <p:cNvSpPr>
              <a:spLocks noChangeArrowheads="1"/>
            </p:cNvSpPr>
            <p:nvPr/>
          </p:nvSpPr>
          <p:spPr bwMode="auto">
            <a:xfrm rot="5400000">
              <a:off x="2790" y="1252"/>
              <a:ext cx="272" cy="91"/>
            </a:xfrm>
            <a:prstGeom prst="rect">
              <a:avLst/>
            </a:prstGeom>
            <a:solidFill>
              <a:srgbClr val="00FFFF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vert="eaVert" wrap="none" anchor="ctr"/>
            <a:lstStyle>
              <a:lvl1pPr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endParaRPr kumimoji="0" lang="zh-CN" altLang="zh-CN">
                <a:solidFill>
                  <a:srgbClr val="FF3300"/>
                </a:solidFill>
                <a:ea typeface="楷体_GB2312" pitchFamily="49" charset="-122"/>
              </a:endParaRPr>
            </a:p>
          </p:txBody>
        </p:sp>
        <p:grpSp>
          <p:nvGrpSpPr>
            <p:cNvPr id="132110" name="Group 11"/>
            <p:cNvGrpSpPr>
              <a:grpSpLocks/>
            </p:cNvGrpSpPr>
            <p:nvPr/>
          </p:nvGrpSpPr>
          <p:grpSpPr bwMode="auto">
            <a:xfrm>
              <a:off x="1565" y="963"/>
              <a:ext cx="442" cy="539"/>
              <a:chOff x="2366" y="3048"/>
              <a:chExt cx="442" cy="539"/>
            </a:xfrm>
          </p:grpSpPr>
          <p:sp>
            <p:nvSpPr>
              <p:cNvPr id="132111" name="Oval 12"/>
              <p:cNvSpPr>
                <a:spLocks noChangeArrowheads="1"/>
              </p:cNvSpPr>
              <p:nvPr/>
            </p:nvSpPr>
            <p:spPr bwMode="auto">
              <a:xfrm>
                <a:off x="2366" y="3243"/>
                <a:ext cx="272" cy="272"/>
              </a:xfrm>
              <a:prstGeom prst="ellipse">
                <a:avLst/>
              </a:prstGeom>
              <a:solidFill>
                <a:srgbClr val="00FFFF"/>
              </a:solidFill>
              <a:ln w="19050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/>
                <a:endParaRPr lang="zh-CN" altLang="zh-CN">
                  <a:ea typeface="楷体_GB2312" pitchFamily="49" charset="-122"/>
                </a:endParaRPr>
              </a:p>
            </p:txBody>
          </p:sp>
          <p:sp>
            <p:nvSpPr>
              <p:cNvPr id="132112" name="Text Box 13"/>
              <p:cNvSpPr txBox="1">
                <a:spLocks noChangeArrowheads="1"/>
              </p:cNvSpPr>
              <p:nvPr/>
            </p:nvSpPr>
            <p:spPr bwMode="auto">
              <a:xfrm>
                <a:off x="2582" y="3048"/>
                <a:ext cx="225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US" altLang="zh-CN">
                    <a:solidFill>
                      <a:schemeClr val="tx2"/>
                    </a:solidFill>
                    <a:ea typeface="楷体_GB2312" pitchFamily="49" charset="-122"/>
                    <a:sym typeface="Symbol" panose="05050102010706020507" pitchFamily="18" charset="2"/>
                  </a:rPr>
                  <a:t>+</a:t>
                </a:r>
              </a:p>
            </p:txBody>
          </p:sp>
          <p:sp>
            <p:nvSpPr>
              <p:cNvPr id="132113" name="Text Box 14"/>
              <p:cNvSpPr txBox="1">
                <a:spLocks noChangeArrowheads="1"/>
              </p:cNvSpPr>
              <p:nvPr/>
            </p:nvSpPr>
            <p:spPr bwMode="auto">
              <a:xfrm>
                <a:off x="2596" y="3299"/>
                <a:ext cx="21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US" altLang="zh-CN">
                    <a:solidFill>
                      <a:schemeClr val="tx2"/>
                    </a:solidFill>
                    <a:ea typeface="楷体_GB2312" pitchFamily="49" charset="-122"/>
                    <a:sym typeface="Symbol" panose="05050102010706020507" pitchFamily="18" charset="2"/>
                  </a:rPr>
                  <a:t>_</a:t>
                </a:r>
              </a:p>
            </p:txBody>
          </p:sp>
        </p:grpSp>
        <p:grpSp>
          <p:nvGrpSpPr>
            <p:cNvPr id="132114" name="Group 15"/>
            <p:cNvGrpSpPr>
              <a:grpSpLocks/>
            </p:cNvGrpSpPr>
            <p:nvPr/>
          </p:nvGrpSpPr>
          <p:grpSpPr bwMode="auto">
            <a:xfrm>
              <a:off x="3379" y="963"/>
              <a:ext cx="442" cy="539"/>
              <a:chOff x="2366" y="3048"/>
              <a:chExt cx="442" cy="539"/>
            </a:xfrm>
          </p:grpSpPr>
          <p:sp>
            <p:nvSpPr>
              <p:cNvPr id="132115" name="Oval 16"/>
              <p:cNvSpPr>
                <a:spLocks noChangeArrowheads="1"/>
              </p:cNvSpPr>
              <p:nvPr/>
            </p:nvSpPr>
            <p:spPr bwMode="auto">
              <a:xfrm>
                <a:off x="2366" y="3243"/>
                <a:ext cx="272" cy="272"/>
              </a:xfrm>
              <a:prstGeom prst="ellipse">
                <a:avLst/>
              </a:prstGeom>
              <a:solidFill>
                <a:srgbClr val="00FFFF"/>
              </a:solidFill>
              <a:ln w="19050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/>
                <a:endParaRPr lang="zh-CN" altLang="zh-CN">
                  <a:ea typeface="楷体_GB2312" pitchFamily="49" charset="-122"/>
                </a:endParaRPr>
              </a:p>
            </p:txBody>
          </p:sp>
          <p:sp>
            <p:nvSpPr>
              <p:cNvPr id="132116" name="Text Box 17"/>
              <p:cNvSpPr txBox="1">
                <a:spLocks noChangeArrowheads="1"/>
              </p:cNvSpPr>
              <p:nvPr/>
            </p:nvSpPr>
            <p:spPr bwMode="auto">
              <a:xfrm>
                <a:off x="2582" y="3048"/>
                <a:ext cx="225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US" altLang="zh-CN">
                    <a:solidFill>
                      <a:schemeClr val="tx2"/>
                    </a:solidFill>
                    <a:ea typeface="楷体_GB2312" pitchFamily="49" charset="-122"/>
                    <a:sym typeface="Symbol" panose="05050102010706020507" pitchFamily="18" charset="2"/>
                  </a:rPr>
                  <a:t>+</a:t>
                </a:r>
              </a:p>
            </p:txBody>
          </p:sp>
          <p:sp>
            <p:nvSpPr>
              <p:cNvPr id="132117" name="Text Box 18"/>
              <p:cNvSpPr txBox="1">
                <a:spLocks noChangeArrowheads="1"/>
              </p:cNvSpPr>
              <p:nvPr/>
            </p:nvSpPr>
            <p:spPr bwMode="auto">
              <a:xfrm>
                <a:off x="2596" y="3299"/>
                <a:ext cx="21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US" altLang="zh-CN">
                    <a:solidFill>
                      <a:schemeClr val="tx2"/>
                    </a:solidFill>
                    <a:ea typeface="楷体_GB2312" pitchFamily="49" charset="-122"/>
                    <a:sym typeface="Symbol" panose="05050102010706020507" pitchFamily="18" charset="2"/>
                  </a:rPr>
                  <a:t>_</a:t>
                </a:r>
              </a:p>
            </p:txBody>
          </p:sp>
        </p:grpSp>
        <p:sp>
          <p:nvSpPr>
            <p:cNvPr id="132118" name="Text Box 19"/>
            <p:cNvSpPr txBox="1">
              <a:spLocks noChangeArrowheads="1"/>
            </p:cNvSpPr>
            <p:nvPr/>
          </p:nvSpPr>
          <p:spPr bwMode="auto">
            <a:xfrm>
              <a:off x="2948" y="1181"/>
              <a:ext cx="357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1800">
                  <a:ea typeface="楷体_GB2312" pitchFamily="49" charset="-122"/>
                </a:rPr>
                <a:t>Rx</a:t>
              </a:r>
            </a:p>
          </p:txBody>
        </p:sp>
        <p:sp>
          <p:nvSpPr>
            <p:cNvPr id="132119" name="Text Box 20"/>
            <p:cNvSpPr txBox="1">
              <a:spLocks noChangeArrowheads="1"/>
            </p:cNvSpPr>
            <p:nvPr/>
          </p:nvSpPr>
          <p:spPr bwMode="auto">
            <a:xfrm>
              <a:off x="2426" y="663"/>
              <a:ext cx="45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1800">
                  <a:ea typeface="楷体_GB2312" pitchFamily="49" charset="-122"/>
                </a:rPr>
                <a:t>20</a:t>
              </a:r>
              <a:r>
                <a:rPr lang="en-US" altLang="zh-CN" sz="1800">
                  <a:ea typeface="楷体_GB2312" pitchFamily="49" charset="-122"/>
                  <a:sym typeface="Symbol" panose="05050102010706020507" pitchFamily="18" charset="2"/>
                </a:rPr>
                <a:t></a:t>
              </a:r>
              <a:endParaRPr lang="en-US" altLang="zh-CN" sz="1800">
                <a:ea typeface="楷体_GB2312" pitchFamily="49" charset="-122"/>
              </a:endParaRPr>
            </a:p>
          </p:txBody>
        </p:sp>
        <p:sp>
          <p:nvSpPr>
            <p:cNvPr id="132120" name="Text Box 21"/>
            <p:cNvSpPr txBox="1">
              <a:spLocks noChangeArrowheads="1"/>
            </p:cNvSpPr>
            <p:nvPr/>
          </p:nvSpPr>
          <p:spPr bwMode="auto">
            <a:xfrm>
              <a:off x="1837" y="663"/>
              <a:ext cx="45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1800">
                  <a:ea typeface="楷体_GB2312" pitchFamily="49" charset="-122"/>
                </a:rPr>
                <a:t>50</a:t>
              </a:r>
              <a:r>
                <a:rPr lang="en-US" altLang="zh-CN" sz="1800">
                  <a:ea typeface="楷体_GB2312" pitchFamily="49" charset="-122"/>
                  <a:sym typeface="Symbol" panose="05050102010706020507" pitchFamily="18" charset="2"/>
                </a:rPr>
                <a:t></a:t>
              </a:r>
              <a:endParaRPr lang="en-US" altLang="zh-CN" sz="1800">
                <a:ea typeface="楷体_GB2312" pitchFamily="49" charset="-122"/>
              </a:endParaRPr>
            </a:p>
          </p:txBody>
        </p:sp>
        <p:sp>
          <p:nvSpPr>
            <p:cNvPr id="132121" name="Text Box 22"/>
            <p:cNvSpPr txBox="1">
              <a:spLocks noChangeArrowheads="1"/>
            </p:cNvSpPr>
            <p:nvPr/>
          </p:nvSpPr>
          <p:spPr bwMode="auto">
            <a:xfrm>
              <a:off x="2313" y="1158"/>
              <a:ext cx="45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1800">
                  <a:ea typeface="楷体_GB2312" pitchFamily="49" charset="-122"/>
                </a:rPr>
                <a:t>50</a:t>
              </a:r>
              <a:r>
                <a:rPr lang="en-US" altLang="zh-CN" sz="1800">
                  <a:ea typeface="楷体_GB2312" pitchFamily="49" charset="-122"/>
                  <a:sym typeface="Symbol" panose="05050102010706020507" pitchFamily="18" charset="2"/>
                </a:rPr>
                <a:t></a:t>
              </a:r>
              <a:endParaRPr lang="en-US" altLang="zh-CN" sz="1800">
                <a:ea typeface="楷体_GB2312" pitchFamily="49" charset="-122"/>
              </a:endParaRPr>
            </a:p>
          </p:txBody>
        </p:sp>
        <p:sp>
          <p:nvSpPr>
            <p:cNvPr id="132122" name="Text Box 23"/>
            <p:cNvSpPr txBox="1">
              <a:spLocks noChangeArrowheads="1"/>
            </p:cNvSpPr>
            <p:nvPr/>
          </p:nvSpPr>
          <p:spPr bwMode="auto">
            <a:xfrm>
              <a:off x="3061" y="663"/>
              <a:ext cx="45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1800">
                  <a:ea typeface="楷体_GB2312" pitchFamily="49" charset="-122"/>
                </a:rPr>
                <a:t>40</a:t>
              </a:r>
              <a:r>
                <a:rPr lang="en-US" altLang="zh-CN" sz="1800">
                  <a:ea typeface="楷体_GB2312" pitchFamily="49" charset="-122"/>
                  <a:sym typeface="Symbol" panose="05050102010706020507" pitchFamily="18" charset="2"/>
                </a:rPr>
                <a:t></a:t>
              </a:r>
              <a:endParaRPr lang="en-US" altLang="zh-CN" sz="1800">
                <a:ea typeface="楷体_GB2312" pitchFamily="49" charset="-122"/>
              </a:endParaRPr>
            </a:p>
          </p:txBody>
        </p:sp>
        <p:sp>
          <p:nvSpPr>
            <p:cNvPr id="132123" name="Line 24"/>
            <p:cNvSpPr>
              <a:spLocks noChangeShapeType="1"/>
            </p:cNvSpPr>
            <p:nvPr/>
          </p:nvSpPr>
          <p:spPr bwMode="auto">
            <a:xfrm>
              <a:off x="1701" y="1661"/>
              <a:ext cx="181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32124" name="Line 25"/>
            <p:cNvSpPr>
              <a:spLocks noChangeShapeType="1"/>
            </p:cNvSpPr>
            <p:nvPr/>
          </p:nvSpPr>
          <p:spPr bwMode="auto">
            <a:xfrm>
              <a:off x="1701" y="935"/>
              <a:ext cx="0" cy="72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32125" name="Line 28"/>
            <p:cNvSpPr>
              <a:spLocks noChangeShapeType="1"/>
            </p:cNvSpPr>
            <p:nvPr/>
          </p:nvSpPr>
          <p:spPr bwMode="auto">
            <a:xfrm>
              <a:off x="3515" y="935"/>
              <a:ext cx="0" cy="72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32126" name="Text Box 29"/>
            <p:cNvSpPr txBox="1">
              <a:spLocks noChangeArrowheads="1"/>
            </p:cNvSpPr>
            <p:nvPr/>
          </p:nvSpPr>
          <p:spPr bwMode="auto">
            <a:xfrm>
              <a:off x="1814" y="1181"/>
              <a:ext cx="45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1800">
                  <a:ea typeface="楷体_GB2312" pitchFamily="49" charset="-122"/>
                </a:rPr>
                <a:t>100V</a:t>
              </a:r>
            </a:p>
          </p:txBody>
        </p:sp>
        <p:sp>
          <p:nvSpPr>
            <p:cNvPr id="132127" name="Text Box 30"/>
            <p:cNvSpPr txBox="1">
              <a:spLocks noChangeArrowheads="1"/>
            </p:cNvSpPr>
            <p:nvPr/>
          </p:nvSpPr>
          <p:spPr bwMode="auto">
            <a:xfrm>
              <a:off x="3628" y="1181"/>
              <a:ext cx="45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1800">
                  <a:ea typeface="楷体_GB2312" pitchFamily="49" charset="-122"/>
                </a:rPr>
                <a:t>25V</a:t>
              </a:r>
            </a:p>
          </p:txBody>
        </p:sp>
      </p:grpSp>
      <p:grpSp>
        <p:nvGrpSpPr>
          <p:cNvPr id="5" name="Group 127"/>
          <p:cNvGrpSpPr>
            <a:grpSpLocks/>
          </p:cNvGrpSpPr>
          <p:nvPr/>
        </p:nvGrpSpPr>
        <p:grpSpPr bwMode="auto">
          <a:xfrm>
            <a:off x="2446338" y="1212850"/>
            <a:ext cx="539750" cy="1920875"/>
            <a:chOff x="1541" y="659"/>
            <a:chExt cx="340" cy="1210"/>
          </a:xfrm>
        </p:grpSpPr>
        <p:grpSp>
          <p:nvGrpSpPr>
            <p:cNvPr id="132129" name="Group 34"/>
            <p:cNvGrpSpPr>
              <a:grpSpLocks/>
            </p:cNvGrpSpPr>
            <p:nvPr/>
          </p:nvGrpSpPr>
          <p:grpSpPr bwMode="auto">
            <a:xfrm>
              <a:off x="1631" y="935"/>
              <a:ext cx="250" cy="231"/>
              <a:chOff x="2925" y="935"/>
              <a:chExt cx="250" cy="231"/>
            </a:xfrm>
          </p:grpSpPr>
          <p:sp>
            <p:nvSpPr>
              <p:cNvPr id="132130" name="Line 31"/>
              <p:cNvSpPr>
                <a:spLocks noChangeShapeType="1"/>
              </p:cNvSpPr>
              <p:nvPr/>
            </p:nvSpPr>
            <p:spPr bwMode="auto">
              <a:xfrm rot="5400000">
                <a:off x="2879" y="1049"/>
                <a:ext cx="91" cy="0"/>
              </a:xfrm>
              <a:prstGeom prst="line">
                <a:avLst/>
              </a:prstGeom>
              <a:noFill/>
              <a:ln w="19050">
                <a:solidFill>
                  <a:srgbClr val="FF33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2131" name="Text Box 32"/>
              <p:cNvSpPr txBox="1">
                <a:spLocks noChangeArrowheads="1"/>
              </p:cNvSpPr>
              <p:nvPr/>
            </p:nvSpPr>
            <p:spPr bwMode="auto">
              <a:xfrm>
                <a:off x="2925" y="935"/>
                <a:ext cx="25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1800">
                    <a:solidFill>
                      <a:srgbClr val="FF3300"/>
                    </a:solidFill>
                    <a:ea typeface="楷体_GB2312" pitchFamily="49" charset="-122"/>
                  </a:rPr>
                  <a:t>I</a:t>
                </a:r>
              </a:p>
            </p:txBody>
          </p:sp>
        </p:grpSp>
        <p:sp>
          <p:nvSpPr>
            <p:cNvPr id="132132" name="Text Box 35"/>
            <p:cNvSpPr txBox="1">
              <a:spLocks noChangeArrowheads="1"/>
            </p:cNvSpPr>
            <p:nvPr/>
          </p:nvSpPr>
          <p:spPr bwMode="auto">
            <a:xfrm>
              <a:off x="1541" y="659"/>
              <a:ext cx="20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1800" i="1">
                  <a:solidFill>
                    <a:srgbClr val="FF3300"/>
                  </a:solidFill>
                  <a:ea typeface="楷体_GB2312" pitchFamily="49" charset="-122"/>
                </a:rPr>
                <a:t>a</a:t>
              </a:r>
            </a:p>
          </p:txBody>
        </p:sp>
        <p:sp>
          <p:nvSpPr>
            <p:cNvPr id="132133" name="Text Box 36"/>
            <p:cNvSpPr txBox="1">
              <a:spLocks noChangeArrowheads="1"/>
            </p:cNvSpPr>
            <p:nvPr/>
          </p:nvSpPr>
          <p:spPr bwMode="auto">
            <a:xfrm>
              <a:off x="1542" y="1638"/>
              <a:ext cx="20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1800" i="1">
                  <a:solidFill>
                    <a:srgbClr val="FF3300"/>
                  </a:solidFill>
                  <a:ea typeface="楷体_GB2312" pitchFamily="49" charset="-122"/>
                </a:rPr>
                <a:t>b</a:t>
              </a:r>
            </a:p>
          </p:txBody>
        </p:sp>
      </p:grpSp>
      <p:sp>
        <p:nvSpPr>
          <p:cNvPr id="104486" name="Oval 38"/>
          <p:cNvSpPr>
            <a:spLocks noChangeArrowheads="1"/>
          </p:cNvSpPr>
          <p:nvPr/>
        </p:nvSpPr>
        <p:spPr bwMode="auto">
          <a:xfrm>
            <a:off x="2446338" y="1216025"/>
            <a:ext cx="1692275" cy="1947863"/>
          </a:xfrm>
          <a:prstGeom prst="ellipse">
            <a:avLst/>
          </a:prstGeom>
          <a:noFill/>
          <a:ln w="9525">
            <a:solidFill>
              <a:srgbClr val="FF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000" tIns="46800" rIns="90000" bIns="46800" anchor="ctr"/>
          <a:lstStyle>
            <a:lvl1pPr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zh-CN">
              <a:ea typeface="楷体_GB2312" pitchFamily="49" charset="-122"/>
            </a:endParaRPr>
          </a:p>
        </p:txBody>
      </p:sp>
      <p:grpSp>
        <p:nvGrpSpPr>
          <p:cNvPr id="7" name="Group 74"/>
          <p:cNvGrpSpPr>
            <a:grpSpLocks/>
          </p:cNvGrpSpPr>
          <p:nvPr/>
        </p:nvGrpSpPr>
        <p:grpSpPr bwMode="auto">
          <a:xfrm>
            <a:off x="5219700" y="1219200"/>
            <a:ext cx="2159000" cy="1584325"/>
            <a:chOff x="3289" y="663"/>
            <a:chExt cx="1360" cy="998"/>
          </a:xfrm>
        </p:grpSpPr>
        <p:sp>
          <p:nvSpPr>
            <p:cNvPr id="132136" name="Line 67"/>
            <p:cNvSpPr>
              <a:spLocks noChangeShapeType="1"/>
            </p:cNvSpPr>
            <p:nvPr/>
          </p:nvSpPr>
          <p:spPr bwMode="auto">
            <a:xfrm>
              <a:off x="3424" y="935"/>
              <a:ext cx="122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32137" name="Line 42"/>
            <p:cNvSpPr>
              <a:spLocks noChangeShapeType="1"/>
            </p:cNvSpPr>
            <p:nvPr/>
          </p:nvSpPr>
          <p:spPr bwMode="auto">
            <a:xfrm>
              <a:off x="4014" y="935"/>
              <a:ext cx="0" cy="72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32138" name="Rectangle 44"/>
            <p:cNvSpPr>
              <a:spLocks noChangeArrowheads="1"/>
            </p:cNvSpPr>
            <p:nvPr/>
          </p:nvSpPr>
          <p:spPr bwMode="auto">
            <a:xfrm>
              <a:off x="4196" y="890"/>
              <a:ext cx="272" cy="91"/>
            </a:xfrm>
            <a:prstGeom prst="rect">
              <a:avLst/>
            </a:prstGeom>
            <a:solidFill>
              <a:srgbClr val="00FFFF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endParaRPr kumimoji="0" lang="zh-CN" altLang="zh-CN">
                <a:solidFill>
                  <a:srgbClr val="FF3300"/>
                </a:solidFill>
                <a:ea typeface="楷体_GB2312" pitchFamily="49" charset="-122"/>
              </a:endParaRPr>
            </a:p>
          </p:txBody>
        </p:sp>
        <p:sp>
          <p:nvSpPr>
            <p:cNvPr id="132139" name="Rectangle 45"/>
            <p:cNvSpPr>
              <a:spLocks noChangeArrowheads="1"/>
            </p:cNvSpPr>
            <p:nvPr/>
          </p:nvSpPr>
          <p:spPr bwMode="auto">
            <a:xfrm>
              <a:off x="3606" y="890"/>
              <a:ext cx="272" cy="91"/>
            </a:xfrm>
            <a:prstGeom prst="rect">
              <a:avLst/>
            </a:prstGeom>
            <a:solidFill>
              <a:srgbClr val="00FFFF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endParaRPr kumimoji="0" lang="zh-CN" altLang="zh-CN">
                <a:solidFill>
                  <a:srgbClr val="FF3300"/>
                </a:solidFill>
                <a:ea typeface="楷体_GB2312" pitchFamily="49" charset="-122"/>
              </a:endParaRPr>
            </a:p>
          </p:txBody>
        </p:sp>
        <p:sp>
          <p:nvSpPr>
            <p:cNvPr id="132140" name="Rectangle 47"/>
            <p:cNvSpPr>
              <a:spLocks noChangeArrowheads="1"/>
            </p:cNvSpPr>
            <p:nvPr/>
          </p:nvSpPr>
          <p:spPr bwMode="auto">
            <a:xfrm rot="5400000">
              <a:off x="3879" y="1252"/>
              <a:ext cx="272" cy="91"/>
            </a:xfrm>
            <a:prstGeom prst="rect">
              <a:avLst/>
            </a:prstGeom>
            <a:solidFill>
              <a:srgbClr val="00FFFF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vert="eaVert" wrap="none" anchor="ctr"/>
            <a:lstStyle>
              <a:lvl1pPr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endParaRPr kumimoji="0" lang="zh-CN" altLang="zh-CN">
                <a:solidFill>
                  <a:srgbClr val="FF3300"/>
                </a:solidFill>
                <a:ea typeface="楷体_GB2312" pitchFamily="49" charset="-122"/>
              </a:endParaRPr>
            </a:p>
          </p:txBody>
        </p:sp>
        <p:grpSp>
          <p:nvGrpSpPr>
            <p:cNvPr id="132141" name="Group 49"/>
            <p:cNvGrpSpPr>
              <a:grpSpLocks/>
            </p:cNvGrpSpPr>
            <p:nvPr/>
          </p:nvGrpSpPr>
          <p:grpSpPr bwMode="auto">
            <a:xfrm>
              <a:off x="3289" y="963"/>
              <a:ext cx="442" cy="539"/>
              <a:chOff x="2366" y="3048"/>
              <a:chExt cx="442" cy="539"/>
            </a:xfrm>
          </p:grpSpPr>
          <p:sp>
            <p:nvSpPr>
              <p:cNvPr id="132142" name="Oval 50"/>
              <p:cNvSpPr>
                <a:spLocks noChangeArrowheads="1"/>
              </p:cNvSpPr>
              <p:nvPr/>
            </p:nvSpPr>
            <p:spPr bwMode="auto">
              <a:xfrm>
                <a:off x="2366" y="3243"/>
                <a:ext cx="272" cy="272"/>
              </a:xfrm>
              <a:prstGeom prst="ellipse">
                <a:avLst/>
              </a:prstGeom>
              <a:solidFill>
                <a:srgbClr val="00FFFF"/>
              </a:solidFill>
              <a:ln w="19050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/>
                <a:endParaRPr lang="zh-CN" altLang="zh-CN">
                  <a:ea typeface="楷体_GB2312" pitchFamily="49" charset="-122"/>
                </a:endParaRPr>
              </a:p>
            </p:txBody>
          </p:sp>
          <p:sp>
            <p:nvSpPr>
              <p:cNvPr id="132143" name="Text Box 51"/>
              <p:cNvSpPr txBox="1">
                <a:spLocks noChangeArrowheads="1"/>
              </p:cNvSpPr>
              <p:nvPr/>
            </p:nvSpPr>
            <p:spPr bwMode="auto">
              <a:xfrm>
                <a:off x="2582" y="3048"/>
                <a:ext cx="225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US" altLang="zh-CN">
                    <a:solidFill>
                      <a:schemeClr val="tx2"/>
                    </a:solidFill>
                    <a:ea typeface="楷体_GB2312" pitchFamily="49" charset="-122"/>
                    <a:sym typeface="Symbol" panose="05050102010706020507" pitchFamily="18" charset="2"/>
                  </a:rPr>
                  <a:t>+</a:t>
                </a:r>
              </a:p>
            </p:txBody>
          </p:sp>
          <p:sp>
            <p:nvSpPr>
              <p:cNvPr id="132144" name="Text Box 52"/>
              <p:cNvSpPr txBox="1">
                <a:spLocks noChangeArrowheads="1"/>
              </p:cNvSpPr>
              <p:nvPr/>
            </p:nvSpPr>
            <p:spPr bwMode="auto">
              <a:xfrm>
                <a:off x="2596" y="3299"/>
                <a:ext cx="21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US" altLang="zh-CN">
                    <a:solidFill>
                      <a:schemeClr val="tx2"/>
                    </a:solidFill>
                    <a:ea typeface="楷体_GB2312" pitchFamily="49" charset="-122"/>
                    <a:sym typeface="Symbol" panose="05050102010706020507" pitchFamily="18" charset="2"/>
                  </a:rPr>
                  <a:t>_</a:t>
                </a:r>
              </a:p>
            </p:txBody>
          </p:sp>
        </p:grpSp>
        <p:sp>
          <p:nvSpPr>
            <p:cNvPr id="132145" name="Text Box 58"/>
            <p:cNvSpPr txBox="1">
              <a:spLocks noChangeArrowheads="1"/>
            </p:cNvSpPr>
            <p:nvPr/>
          </p:nvSpPr>
          <p:spPr bwMode="auto">
            <a:xfrm>
              <a:off x="4150" y="663"/>
              <a:ext cx="45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1800">
                  <a:ea typeface="楷体_GB2312" pitchFamily="49" charset="-122"/>
                </a:rPr>
                <a:t>20</a:t>
              </a:r>
              <a:r>
                <a:rPr lang="en-US" altLang="zh-CN" sz="1800">
                  <a:ea typeface="楷体_GB2312" pitchFamily="49" charset="-122"/>
                  <a:sym typeface="Symbol" panose="05050102010706020507" pitchFamily="18" charset="2"/>
                </a:rPr>
                <a:t></a:t>
              </a:r>
              <a:endParaRPr lang="en-US" altLang="zh-CN" sz="1800">
                <a:ea typeface="楷体_GB2312" pitchFamily="49" charset="-122"/>
              </a:endParaRPr>
            </a:p>
          </p:txBody>
        </p:sp>
        <p:sp>
          <p:nvSpPr>
            <p:cNvPr id="132146" name="Text Box 59"/>
            <p:cNvSpPr txBox="1">
              <a:spLocks noChangeArrowheads="1"/>
            </p:cNvSpPr>
            <p:nvPr/>
          </p:nvSpPr>
          <p:spPr bwMode="auto">
            <a:xfrm>
              <a:off x="3561" y="663"/>
              <a:ext cx="45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1800">
                  <a:ea typeface="楷体_GB2312" pitchFamily="49" charset="-122"/>
                </a:rPr>
                <a:t>50</a:t>
              </a:r>
              <a:r>
                <a:rPr lang="en-US" altLang="zh-CN" sz="1800">
                  <a:ea typeface="楷体_GB2312" pitchFamily="49" charset="-122"/>
                  <a:sym typeface="Symbol" panose="05050102010706020507" pitchFamily="18" charset="2"/>
                </a:rPr>
                <a:t></a:t>
              </a:r>
              <a:endParaRPr lang="en-US" altLang="zh-CN" sz="1800">
                <a:ea typeface="楷体_GB2312" pitchFamily="49" charset="-122"/>
              </a:endParaRPr>
            </a:p>
          </p:txBody>
        </p:sp>
        <p:sp>
          <p:nvSpPr>
            <p:cNvPr id="132147" name="Text Box 60"/>
            <p:cNvSpPr txBox="1">
              <a:spLocks noChangeArrowheads="1"/>
            </p:cNvSpPr>
            <p:nvPr/>
          </p:nvSpPr>
          <p:spPr bwMode="auto">
            <a:xfrm>
              <a:off x="4037" y="1158"/>
              <a:ext cx="45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1800">
                  <a:ea typeface="楷体_GB2312" pitchFamily="49" charset="-122"/>
                </a:rPr>
                <a:t>50</a:t>
              </a:r>
              <a:r>
                <a:rPr lang="en-US" altLang="zh-CN" sz="1800">
                  <a:ea typeface="楷体_GB2312" pitchFamily="49" charset="-122"/>
                  <a:sym typeface="Symbol" panose="05050102010706020507" pitchFamily="18" charset="2"/>
                </a:rPr>
                <a:t></a:t>
              </a:r>
              <a:endParaRPr lang="en-US" altLang="zh-CN" sz="1800">
                <a:ea typeface="楷体_GB2312" pitchFamily="49" charset="-122"/>
              </a:endParaRPr>
            </a:p>
          </p:txBody>
        </p:sp>
        <p:sp>
          <p:nvSpPr>
            <p:cNvPr id="132148" name="Line 62"/>
            <p:cNvSpPr>
              <a:spLocks noChangeShapeType="1"/>
            </p:cNvSpPr>
            <p:nvPr/>
          </p:nvSpPr>
          <p:spPr bwMode="auto">
            <a:xfrm>
              <a:off x="3425" y="1661"/>
              <a:ext cx="122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32149" name="Line 63"/>
            <p:cNvSpPr>
              <a:spLocks noChangeShapeType="1"/>
            </p:cNvSpPr>
            <p:nvPr/>
          </p:nvSpPr>
          <p:spPr bwMode="auto">
            <a:xfrm>
              <a:off x="3425" y="935"/>
              <a:ext cx="0" cy="72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32150" name="Text Box 65"/>
            <p:cNvSpPr txBox="1">
              <a:spLocks noChangeArrowheads="1"/>
            </p:cNvSpPr>
            <p:nvPr/>
          </p:nvSpPr>
          <p:spPr bwMode="auto">
            <a:xfrm>
              <a:off x="3538" y="1181"/>
              <a:ext cx="45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1800">
                  <a:ea typeface="楷体_GB2312" pitchFamily="49" charset="-122"/>
                </a:rPr>
                <a:t>100V</a:t>
              </a:r>
            </a:p>
          </p:txBody>
        </p:sp>
      </p:grpSp>
      <p:grpSp>
        <p:nvGrpSpPr>
          <p:cNvPr id="9" name="Group 128"/>
          <p:cNvGrpSpPr>
            <a:grpSpLocks/>
          </p:cNvGrpSpPr>
          <p:nvPr/>
        </p:nvGrpSpPr>
        <p:grpSpPr bwMode="auto">
          <a:xfrm>
            <a:off x="7164388" y="1219200"/>
            <a:ext cx="1116012" cy="1914525"/>
            <a:chOff x="4513" y="663"/>
            <a:chExt cx="703" cy="1206"/>
          </a:xfrm>
        </p:grpSpPr>
        <p:grpSp>
          <p:nvGrpSpPr>
            <p:cNvPr id="132152" name="Group 68"/>
            <p:cNvGrpSpPr>
              <a:grpSpLocks/>
            </p:cNvGrpSpPr>
            <p:nvPr/>
          </p:nvGrpSpPr>
          <p:grpSpPr bwMode="auto">
            <a:xfrm>
              <a:off x="4649" y="890"/>
              <a:ext cx="250" cy="231"/>
              <a:chOff x="2925" y="935"/>
              <a:chExt cx="250" cy="231"/>
            </a:xfrm>
          </p:grpSpPr>
          <p:sp>
            <p:nvSpPr>
              <p:cNvPr id="132153" name="Line 69"/>
              <p:cNvSpPr>
                <a:spLocks noChangeShapeType="1"/>
              </p:cNvSpPr>
              <p:nvPr/>
            </p:nvSpPr>
            <p:spPr bwMode="auto">
              <a:xfrm rot="5400000">
                <a:off x="2879" y="1049"/>
                <a:ext cx="91" cy="0"/>
              </a:xfrm>
              <a:prstGeom prst="line">
                <a:avLst/>
              </a:prstGeom>
              <a:noFill/>
              <a:ln w="19050">
                <a:solidFill>
                  <a:srgbClr val="FF33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2154" name="Text Box 70"/>
              <p:cNvSpPr txBox="1">
                <a:spLocks noChangeArrowheads="1"/>
              </p:cNvSpPr>
              <p:nvPr/>
            </p:nvSpPr>
            <p:spPr bwMode="auto">
              <a:xfrm>
                <a:off x="2925" y="935"/>
                <a:ext cx="25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1800">
                    <a:solidFill>
                      <a:srgbClr val="FF3300"/>
                    </a:solidFill>
                    <a:ea typeface="楷体_GB2312" pitchFamily="49" charset="-122"/>
                  </a:rPr>
                  <a:t>I</a:t>
                </a:r>
              </a:p>
            </p:txBody>
          </p:sp>
        </p:grpSp>
        <p:grpSp>
          <p:nvGrpSpPr>
            <p:cNvPr id="132155" name="Group 73"/>
            <p:cNvGrpSpPr>
              <a:grpSpLocks/>
            </p:cNvGrpSpPr>
            <p:nvPr/>
          </p:nvGrpSpPr>
          <p:grpSpPr bwMode="auto">
            <a:xfrm>
              <a:off x="4513" y="663"/>
              <a:ext cx="703" cy="1206"/>
              <a:chOff x="4513" y="663"/>
              <a:chExt cx="703" cy="1206"/>
            </a:xfrm>
          </p:grpSpPr>
          <p:grpSp>
            <p:nvGrpSpPr>
              <p:cNvPr id="132156" name="Group 53"/>
              <p:cNvGrpSpPr>
                <a:grpSpLocks/>
              </p:cNvGrpSpPr>
              <p:nvPr/>
            </p:nvGrpSpPr>
            <p:grpSpPr bwMode="auto">
              <a:xfrm>
                <a:off x="4513" y="963"/>
                <a:ext cx="442" cy="539"/>
                <a:chOff x="2366" y="3048"/>
                <a:chExt cx="442" cy="539"/>
              </a:xfrm>
            </p:grpSpPr>
            <p:sp>
              <p:nvSpPr>
                <p:cNvPr id="132157" name="Oval 54"/>
                <p:cNvSpPr>
                  <a:spLocks noChangeArrowheads="1"/>
                </p:cNvSpPr>
                <p:nvPr/>
              </p:nvSpPr>
              <p:spPr bwMode="auto">
                <a:xfrm>
                  <a:off x="2366" y="3243"/>
                  <a:ext cx="272" cy="272"/>
                </a:xfrm>
                <a:prstGeom prst="ellipse">
                  <a:avLst/>
                </a:prstGeom>
                <a:solidFill>
                  <a:srgbClr val="00FFFF"/>
                </a:solidFill>
                <a:ln w="19050" algn="ctr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>
                    <a:spcBef>
                      <a:spcPct val="0"/>
                    </a:spcBef>
                    <a:defRPr kumimoji="1" sz="24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1pPr>
                  <a:lvl2pPr marL="742950" indent="-285750" algn="l">
                    <a:spcBef>
                      <a:spcPct val="0"/>
                    </a:spcBef>
                    <a:defRPr kumimoji="1" sz="24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2pPr>
                  <a:lvl3pPr marL="1143000" indent="-228600" algn="l">
                    <a:spcBef>
                      <a:spcPct val="0"/>
                    </a:spcBef>
                    <a:defRPr kumimoji="1" sz="24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3pPr>
                  <a:lvl4pPr marL="1600200" indent="-228600" algn="l">
                    <a:spcBef>
                      <a:spcPct val="0"/>
                    </a:spcBef>
                    <a:defRPr kumimoji="1" sz="24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4pPr>
                  <a:lvl5pPr marL="2057400" indent="-228600" algn="l">
                    <a:spcBef>
                      <a:spcPct val="0"/>
                    </a:spcBef>
                    <a:defRPr kumimoji="1" sz="24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9pPr>
                </a:lstStyle>
                <a:p>
                  <a:pPr algn="ctr" eaLnBrk="1" hangingPunct="1"/>
                  <a:endParaRPr lang="zh-CN" altLang="zh-CN">
                    <a:ea typeface="楷体_GB2312" pitchFamily="49" charset="-122"/>
                  </a:endParaRPr>
                </a:p>
              </p:txBody>
            </p:sp>
            <p:sp>
              <p:nvSpPr>
                <p:cNvPr id="132158" name="Text Box 55"/>
                <p:cNvSpPr txBox="1">
                  <a:spLocks noChangeArrowheads="1"/>
                </p:cNvSpPr>
                <p:nvPr/>
              </p:nvSpPr>
              <p:spPr bwMode="auto">
                <a:xfrm>
                  <a:off x="2582" y="3048"/>
                  <a:ext cx="225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>
                  <a:spAutoFit/>
                </a:bodyPr>
                <a:lstStyle>
                  <a:lvl1pPr algn="l">
                    <a:spcBef>
                      <a:spcPct val="0"/>
                    </a:spcBef>
                    <a:defRPr kumimoji="1" sz="24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1pPr>
                  <a:lvl2pPr marL="742950" indent="-285750" algn="l">
                    <a:spcBef>
                      <a:spcPct val="0"/>
                    </a:spcBef>
                    <a:defRPr kumimoji="1" sz="24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2pPr>
                  <a:lvl3pPr marL="1143000" indent="-228600" algn="l">
                    <a:spcBef>
                      <a:spcPct val="0"/>
                    </a:spcBef>
                    <a:defRPr kumimoji="1" sz="24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3pPr>
                  <a:lvl4pPr marL="1600200" indent="-228600" algn="l">
                    <a:spcBef>
                      <a:spcPct val="0"/>
                    </a:spcBef>
                    <a:defRPr kumimoji="1" sz="24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4pPr>
                  <a:lvl5pPr marL="2057400" indent="-228600" algn="l">
                    <a:spcBef>
                      <a:spcPct val="0"/>
                    </a:spcBef>
                    <a:defRPr kumimoji="1" sz="24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US" altLang="zh-CN">
                      <a:solidFill>
                        <a:schemeClr val="tx2"/>
                      </a:solidFill>
                      <a:ea typeface="楷体_GB2312" pitchFamily="49" charset="-122"/>
                      <a:sym typeface="Symbol" panose="05050102010706020507" pitchFamily="18" charset="2"/>
                    </a:rPr>
                    <a:t>+</a:t>
                  </a:r>
                </a:p>
              </p:txBody>
            </p:sp>
            <p:sp>
              <p:nvSpPr>
                <p:cNvPr id="132159" name="Text Box 56"/>
                <p:cNvSpPr txBox="1">
                  <a:spLocks noChangeArrowheads="1"/>
                </p:cNvSpPr>
                <p:nvPr/>
              </p:nvSpPr>
              <p:spPr bwMode="auto">
                <a:xfrm>
                  <a:off x="2596" y="3299"/>
                  <a:ext cx="212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>
                  <a:spAutoFit/>
                </a:bodyPr>
                <a:lstStyle>
                  <a:lvl1pPr algn="l">
                    <a:spcBef>
                      <a:spcPct val="0"/>
                    </a:spcBef>
                    <a:defRPr kumimoji="1" sz="24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1pPr>
                  <a:lvl2pPr marL="742950" indent="-285750" algn="l">
                    <a:spcBef>
                      <a:spcPct val="0"/>
                    </a:spcBef>
                    <a:defRPr kumimoji="1" sz="24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2pPr>
                  <a:lvl3pPr marL="1143000" indent="-228600" algn="l">
                    <a:spcBef>
                      <a:spcPct val="0"/>
                    </a:spcBef>
                    <a:defRPr kumimoji="1" sz="24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3pPr>
                  <a:lvl4pPr marL="1600200" indent="-228600" algn="l">
                    <a:spcBef>
                      <a:spcPct val="0"/>
                    </a:spcBef>
                    <a:defRPr kumimoji="1" sz="24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4pPr>
                  <a:lvl5pPr marL="2057400" indent="-228600" algn="l">
                    <a:spcBef>
                      <a:spcPct val="0"/>
                    </a:spcBef>
                    <a:defRPr kumimoji="1" sz="24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US" altLang="zh-CN">
                      <a:solidFill>
                        <a:schemeClr val="tx2"/>
                      </a:solidFill>
                      <a:ea typeface="楷体_GB2312" pitchFamily="49" charset="-122"/>
                      <a:sym typeface="Symbol" panose="05050102010706020507" pitchFamily="18" charset="2"/>
                    </a:rPr>
                    <a:t>_</a:t>
                  </a:r>
                </a:p>
              </p:txBody>
            </p:sp>
          </p:grpSp>
          <p:sp>
            <p:nvSpPr>
              <p:cNvPr id="132160" name="Text Box 66"/>
              <p:cNvSpPr txBox="1">
                <a:spLocks noChangeArrowheads="1"/>
              </p:cNvSpPr>
              <p:nvPr/>
            </p:nvSpPr>
            <p:spPr bwMode="auto">
              <a:xfrm>
                <a:off x="4762" y="1181"/>
                <a:ext cx="454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1800">
                    <a:ea typeface="楷体_GB2312" pitchFamily="49" charset="-122"/>
                  </a:rPr>
                  <a:t>25V</a:t>
                </a:r>
              </a:p>
            </p:txBody>
          </p:sp>
          <p:sp>
            <p:nvSpPr>
              <p:cNvPr id="132161" name="Line 41"/>
              <p:cNvSpPr>
                <a:spLocks noChangeShapeType="1"/>
              </p:cNvSpPr>
              <p:nvPr/>
            </p:nvSpPr>
            <p:spPr bwMode="auto">
              <a:xfrm>
                <a:off x="4649" y="935"/>
                <a:ext cx="0" cy="72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lIns="90000" tIns="46800" rIns="90000" bIns="46800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132162" name="Text Box 71"/>
              <p:cNvSpPr txBox="1">
                <a:spLocks noChangeArrowheads="1"/>
              </p:cNvSpPr>
              <p:nvPr/>
            </p:nvSpPr>
            <p:spPr bwMode="auto">
              <a:xfrm>
                <a:off x="4558" y="663"/>
                <a:ext cx="203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1800" i="1">
                    <a:solidFill>
                      <a:srgbClr val="FF3300"/>
                    </a:solidFill>
                    <a:ea typeface="楷体_GB2312" pitchFamily="49" charset="-122"/>
                  </a:rPr>
                  <a:t>a</a:t>
                </a:r>
              </a:p>
            </p:txBody>
          </p:sp>
          <p:sp>
            <p:nvSpPr>
              <p:cNvPr id="132163" name="Text Box 72"/>
              <p:cNvSpPr txBox="1">
                <a:spLocks noChangeArrowheads="1"/>
              </p:cNvSpPr>
              <p:nvPr/>
            </p:nvSpPr>
            <p:spPr bwMode="auto">
              <a:xfrm>
                <a:off x="4559" y="1638"/>
                <a:ext cx="203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1800" i="1">
                    <a:solidFill>
                      <a:srgbClr val="FF3300"/>
                    </a:solidFill>
                    <a:ea typeface="楷体_GB2312" pitchFamily="49" charset="-122"/>
                  </a:rPr>
                  <a:t>b</a:t>
                </a:r>
              </a:p>
            </p:txBody>
          </p:sp>
        </p:grpSp>
      </p:grpSp>
      <p:sp>
        <p:nvSpPr>
          <p:cNvPr id="104523" name="Text Box 75"/>
          <p:cNvSpPr txBox="1">
            <a:spLocks noChangeArrowheads="1"/>
          </p:cNvSpPr>
          <p:nvPr/>
        </p:nvSpPr>
        <p:spPr bwMode="auto">
          <a:xfrm>
            <a:off x="1187450" y="3127375"/>
            <a:ext cx="27003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ea typeface="楷体_GB2312" pitchFamily="49" charset="-122"/>
              </a:rPr>
              <a:t>应用替代定理</a:t>
            </a:r>
          </a:p>
        </p:txBody>
      </p:sp>
      <p:sp>
        <p:nvSpPr>
          <p:cNvPr id="104524" name="Text Box 76"/>
          <p:cNvSpPr txBox="1">
            <a:spLocks noChangeArrowheads="1"/>
          </p:cNvSpPr>
          <p:nvPr/>
        </p:nvSpPr>
        <p:spPr bwMode="auto">
          <a:xfrm>
            <a:off x="1187450" y="3656013"/>
            <a:ext cx="34559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ea typeface="楷体_GB2312" pitchFamily="49" charset="-122"/>
              </a:rPr>
              <a:t>采用回路电流法</a:t>
            </a:r>
          </a:p>
        </p:txBody>
      </p:sp>
      <p:sp>
        <p:nvSpPr>
          <p:cNvPr id="104525" name="Text Box 77"/>
          <p:cNvSpPr txBox="1">
            <a:spLocks noChangeArrowheads="1"/>
          </p:cNvSpPr>
          <p:nvPr/>
        </p:nvSpPr>
        <p:spPr bwMode="auto">
          <a:xfrm>
            <a:off x="395288" y="3127375"/>
            <a:ext cx="1219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3333FF"/>
                </a:solidFill>
                <a:ea typeface="楷体_GB2312" pitchFamily="49" charset="-122"/>
              </a:rPr>
              <a:t>解：</a:t>
            </a:r>
          </a:p>
        </p:txBody>
      </p:sp>
      <p:grpSp>
        <p:nvGrpSpPr>
          <p:cNvPr id="13" name="Group 106"/>
          <p:cNvGrpSpPr>
            <a:grpSpLocks/>
          </p:cNvGrpSpPr>
          <p:nvPr/>
        </p:nvGrpSpPr>
        <p:grpSpPr bwMode="auto">
          <a:xfrm>
            <a:off x="5221288" y="3481388"/>
            <a:ext cx="3059112" cy="1914525"/>
            <a:chOff x="3289" y="2088"/>
            <a:chExt cx="1927" cy="1206"/>
          </a:xfrm>
        </p:grpSpPr>
        <p:sp>
          <p:nvSpPr>
            <p:cNvPr id="132168" name="Line 79"/>
            <p:cNvSpPr>
              <a:spLocks noChangeShapeType="1"/>
            </p:cNvSpPr>
            <p:nvPr/>
          </p:nvSpPr>
          <p:spPr bwMode="auto">
            <a:xfrm>
              <a:off x="3424" y="2360"/>
              <a:ext cx="122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32169" name="Rectangle 81"/>
            <p:cNvSpPr>
              <a:spLocks noChangeArrowheads="1"/>
            </p:cNvSpPr>
            <p:nvPr/>
          </p:nvSpPr>
          <p:spPr bwMode="auto">
            <a:xfrm>
              <a:off x="4196" y="2315"/>
              <a:ext cx="272" cy="91"/>
            </a:xfrm>
            <a:prstGeom prst="rect">
              <a:avLst/>
            </a:prstGeom>
            <a:solidFill>
              <a:srgbClr val="00FFFF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endParaRPr kumimoji="0" lang="zh-CN" altLang="zh-CN">
                <a:solidFill>
                  <a:srgbClr val="FF3300"/>
                </a:solidFill>
                <a:ea typeface="楷体_GB2312" pitchFamily="49" charset="-122"/>
              </a:endParaRPr>
            </a:p>
          </p:txBody>
        </p:sp>
        <p:sp>
          <p:nvSpPr>
            <p:cNvPr id="132170" name="Rectangle 82"/>
            <p:cNvSpPr>
              <a:spLocks noChangeArrowheads="1"/>
            </p:cNvSpPr>
            <p:nvPr/>
          </p:nvSpPr>
          <p:spPr bwMode="auto">
            <a:xfrm>
              <a:off x="3606" y="2315"/>
              <a:ext cx="272" cy="91"/>
            </a:xfrm>
            <a:prstGeom prst="rect">
              <a:avLst/>
            </a:prstGeom>
            <a:solidFill>
              <a:srgbClr val="00FFFF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endParaRPr kumimoji="0" lang="zh-CN" altLang="zh-CN">
                <a:solidFill>
                  <a:srgbClr val="FF3300"/>
                </a:solidFill>
                <a:ea typeface="楷体_GB2312" pitchFamily="49" charset="-122"/>
              </a:endParaRPr>
            </a:p>
          </p:txBody>
        </p:sp>
        <p:grpSp>
          <p:nvGrpSpPr>
            <p:cNvPr id="132171" name="Group 84"/>
            <p:cNvGrpSpPr>
              <a:grpSpLocks/>
            </p:cNvGrpSpPr>
            <p:nvPr/>
          </p:nvGrpSpPr>
          <p:grpSpPr bwMode="auto">
            <a:xfrm>
              <a:off x="3289" y="2388"/>
              <a:ext cx="442" cy="539"/>
              <a:chOff x="2366" y="3048"/>
              <a:chExt cx="442" cy="539"/>
            </a:xfrm>
          </p:grpSpPr>
          <p:sp>
            <p:nvSpPr>
              <p:cNvPr id="132172" name="Oval 85"/>
              <p:cNvSpPr>
                <a:spLocks noChangeArrowheads="1"/>
              </p:cNvSpPr>
              <p:nvPr/>
            </p:nvSpPr>
            <p:spPr bwMode="auto">
              <a:xfrm>
                <a:off x="2366" y="3243"/>
                <a:ext cx="272" cy="272"/>
              </a:xfrm>
              <a:prstGeom prst="ellipse">
                <a:avLst/>
              </a:prstGeom>
              <a:solidFill>
                <a:srgbClr val="00FFFF"/>
              </a:solidFill>
              <a:ln w="19050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/>
                <a:endParaRPr lang="zh-CN" altLang="zh-CN">
                  <a:ea typeface="楷体_GB2312" pitchFamily="49" charset="-122"/>
                </a:endParaRPr>
              </a:p>
            </p:txBody>
          </p:sp>
          <p:sp>
            <p:nvSpPr>
              <p:cNvPr id="132173" name="Text Box 86"/>
              <p:cNvSpPr txBox="1">
                <a:spLocks noChangeArrowheads="1"/>
              </p:cNvSpPr>
              <p:nvPr/>
            </p:nvSpPr>
            <p:spPr bwMode="auto">
              <a:xfrm>
                <a:off x="2582" y="3048"/>
                <a:ext cx="225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US" altLang="zh-CN">
                    <a:solidFill>
                      <a:schemeClr val="tx2"/>
                    </a:solidFill>
                    <a:ea typeface="楷体_GB2312" pitchFamily="49" charset="-122"/>
                    <a:sym typeface="Symbol" panose="05050102010706020507" pitchFamily="18" charset="2"/>
                  </a:rPr>
                  <a:t>+</a:t>
                </a:r>
              </a:p>
            </p:txBody>
          </p:sp>
          <p:sp>
            <p:nvSpPr>
              <p:cNvPr id="132174" name="Text Box 87"/>
              <p:cNvSpPr txBox="1">
                <a:spLocks noChangeArrowheads="1"/>
              </p:cNvSpPr>
              <p:nvPr/>
            </p:nvSpPr>
            <p:spPr bwMode="auto">
              <a:xfrm>
                <a:off x="2596" y="3299"/>
                <a:ext cx="21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US" altLang="zh-CN">
                    <a:solidFill>
                      <a:schemeClr val="tx2"/>
                    </a:solidFill>
                    <a:ea typeface="楷体_GB2312" pitchFamily="49" charset="-122"/>
                    <a:sym typeface="Symbol" panose="05050102010706020507" pitchFamily="18" charset="2"/>
                  </a:rPr>
                  <a:t>_</a:t>
                </a:r>
              </a:p>
            </p:txBody>
          </p:sp>
        </p:grpSp>
        <p:sp>
          <p:nvSpPr>
            <p:cNvPr id="132175" name="Text Box 88"/>
            <p:cNvSpPr txBox="1">
              <a:spLocks noChangeArrowheads="1"/>
            </p:cNvSpPr>
            <p:nvPr/>
          </p:nvSpPr>
          <p:spPr bwMode="auto">
            <a:xfrm>
              <a:off x="4150" y="2088"/>
              <a:ext cx="45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1800">
                  <a:ea typeface="楷体_GB2312" pitchFamily="49" charset="-122"/>
                </a:rPr>
                <a:t>20</a:t>
              </a:r>
              <a:r>
                <a:rPr lang="en-US" altLang="zh-CN" sz="1800">
                  <a:ea typeface="楷体_GB2312" pitchFamily="49" charset="-122"/>
                  <a:sym typeface="Symbol" panose="05050102010706020507" pitchFamily="18" charset="2"/>
                </a:rPr>
                <a:t></a:t>
              </a:r>
              <a:endParaRPr lang="en-US" altLang="zh-CN" sz="1800">
                <a:ea typeface="楷体_GB2312" pitchFamily="49" charset="-122"/>
              </a:endParaRPr>
            </a:p>
          </p:txBody>
        </p:sp>
        <p:sp>
          <p:nvSpPr>
            <p:cNvPr id="132176" name="Text Box 89"/>
            <p:cNvSpPr txBox="1">
              <a:spLocks noChangeArrowheads="1"/>
            </p:cNvSpPr>
            <p:nvPr/>
          </p:nvSpPr>
          <p:spPr bwMode="auto">
            <a:xfrm>
              <a:off x="3561" y="2088"/>
              <a:ext cx="45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1800">
                  <a:ea typeface="楷体_GB2312" pitchFamily="49" charset="-122"/>
                </a:rPr>
                <a:t>25</a:t>
              </a:r>
              <a:r>
                <a:rPr lang="en-US" altLang="zh-CN" sz="1800">
                  <a:ea typeface="楷体_GB2312" pitchFamily="49" charset="-122"/>
                  <a:sym typeface="Symbol" panose="05050102010706020507" pitchFamily="18" charset="2"/>
                </a:rPr>
                <a:t></a:t>
              </a:r>
              <a:endParaRPr lang="en-US" altLang="zh-CN" sz="1800">
                <a:ea typeface="楷体_GB2312" pitchFamily="49" charset="-122"/>
              </a:endParaRPr>
            </a:p>
          </p:txBody>
        </p:sp>
        <p:sp>
          <p:nvSpPr>
            <p:cNvPr id="132177" name="Line 91"/>
            <p:cNvSpPr>
              <a:spLocks noChangeShapeType="1"/>
            </p:cNvSpPr>
            <p:nvPr/>
          </p:nvSpPr>
          <p:spPr bwMode="auto">
            <a:xfrm>
              <a:off x="3425" y="3086"/>
              <a:ext cx="122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32178" name="Line 92"/>
            <p:cNvSpPr>
              <a:spLocks noChangeShapeType="1"/>
            </p:cNvSpPr>
            <p:nvPr/>
          </p:nvSpPr>
          <p:spPr bwMode="auto">
            <a:xfrm>
              <a:off x="3425" y="2360"/>
              <a:ext cx="0" cy="72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32179" name="Text Box 93"/>
            <p:cNvSpPr txBox="1">
              <a:spLocks noChangeArrowheads="1"/>
            </p:cNvSpPr>
            <p:nvPr/>
          </p:nvSpPr>
          <p:spPr bwMode="auto">
            <a:xfrm>
              <a:off x="3538" y="2606"/>
              <a:ext cx="45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1800">
                  <a:ea typeface="楷体_GB2312" pitchFamily="49" charset="-122"/>
                </a:rPr>
                <a:t>50V</a:t>
              </a:r>
            </a:p>
          </p:txBody>
        </p:sp>
        <p:grpSp>
          <p:nvGrpSpPr>
            <p:cNvPr id="132180" name="Group 94"/>
            <p:cNvGrpSpPr>
              <a:grpSpLocks/>
            </p:cNvGrpSpPr>
            <p:nvPr/>
          </p:nvGrpSpPr>
          <p:grpSpPr bwMode="auto">
            <a:xfrm>
              <a:off x="4649" y="2315"/>
              <a:ext cx="250" cy="231"/>
              <a:chOff x="2925" y="935"/>
              <a:chExt cx="250" cy="231"/>
            </a:xfrm>
          </p:grpSpPr>
          <p:sp>
            <p:nvSpPr>
              <p:cNvPr id="132181" name="Line 95"/>
              <p:cNvSpPr>
                <a:spLocks noChangeShapeType="1"/>
              </p:cNvSpPr>
              <p:nvPr/>
            </p:nvSpPr>
            <p:spPr bwMode="auto">
              <a:xfrm rot="5400000">
                <a:off x="2879" y="1049"/>
                <a:ext cx="91" cy="0"/>
              </a:xfrm>
              <a:prstGeom prst="line">
                <a:avLst/>
              </a:prstGeom>
              <a:noFill/>
              <a:ln w="19050">
                <a:solidFill>
                  <a:srgbClr val="FF33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2182" name="Text Box 96"/>
              <p:cNvSpPr txBox="1">
                <a:spLocks noChangeArrowheads="1"/>
              </p:cNvSpPr>
              <p:nvPr/>
            </p:nvSpPr>
            <p:spPr bwMode="auto">
              <a:xfrm>
                <a:off x="2925" y="935"/>
                <a:ext cx="25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1800">
                    <a:solidFill>
                      <a:srgbClr val="FF3300"/>
                    </a:solidFill>
                    <a:ea typeface="楷体_GB2312" pitchFamily="49" charset="-122"/>
                  </a:rPr>
                  <a:t>I</a:t>
                </a:r>
              </a:p>
            </p:txBody>
          </p:sp>
        </p:grpSp>
        <p:grpSp>
          <p:nvGrpSpPr>
            <p:cNvPr id="132183" name="Group 98"/>
            <p:cNvGrpSpPr>
              <a:grpSpLocks/>
            </p:cNvGrpSpPr>
            <p:nvPr/>
          </p:nvGrpSpPr>
          <p:grpSpPr bwMode="auto">
            <a:xfrm>
              <a:off x="4513" y="2388"/>
              <a:ext cx="442" cy="539"/>
              <a:chOff x="2366" y="3048"/>
              <a:chExt cx="442" cy="539"/>
            </a:xfrm>
          </p:grpSpPr>
          <p:sp>
            <p:nvSpPr>
              <p:cNvPr id="132184" name="Oval 99"/>
              <p:cNvSpPr>
                <a:spLocks noChangeArrowheads="1"/>
              </p:cNvSpPr>
              <p:nvPr/>
            </p:nvSpPr>
            <p:spPr bwMode="auto">
              <a:xfrm>
                <a:off x="2366" y="3243"/>
                <a:ext cx="272" cy="272"/>
              </a:xfrm>
              <a:prstGeom prst="ellipse">
                <a:avLst/>
              </a:prstGeom>
              <a:solidFill>
                <a:srgbClr val="00FFFF"/>
              </a:solidFill>
              <a:ln w="19050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/>
                <a:endParaRPr lang="zh-CN" altLang="zh-CN">
                  <a:ea typeface="楷体_GB2312" pitchFamily="49" charset="-122"/>
                </a:endParaRPr>
              </a:p>
            </p:txBody>
          </p:sp>
          <p:sp>
            <p:nvSpPr>
              <p:cNvPr id="132185" name="Text Box 100"/>
              <p:cNvSpPr txBox="1">
                <a:spLocks noChangeArrowheads="1"/>
              </p:cNvSpPr>
              <p:nvPr/>
            </p:nvSpPr>
            <p:spPr bwMode="auto">
              <a:xfrm>
                <a:off x="2582" y="3048"/>
                <a:ext cx="225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US" altLang="zh-CN">
                    <a:solidFill>
                      <a:schemeClr val="tx2"/>
                    </a:solidFill>
                    <a:ea typeface="楷体_GB2312" pitchFamily="49" charset="-122"/>
                    <a:sym typeface="Symbol" panose="05050102010706020507" pitchFamily="18" charset="2"/>
                  </a:rPr>
                  <a:t>+</a:t>
                </a:r>
              </a:p>
            </p:txBody>
          </p:sp>
          <p:sp>
            <p:nvSpPr>
              <p:cNvPr id="132186" name="Text Box 101"/>
              <p:cNvSpPr txBox="1">
                <a:spLocks noChangeArrowheads="1"/>
              </p:cNvSpPr>
              <p:nvPr/>
            </p:nvSpPr>
            <p:spPr bwMode="auto">
              <a:xfrm>
                <a:off x="2596" y="3299"/>
                <a:ext cx="21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algn="l">
                  <a:spcBef>
                    <a:spcPct val="0"/>
                  </a:spcBef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US" altLang="zh-CN">
                    <a:solidFill>
                      <a:schemeClr val="tx2"/>
                    </a:solidFill>
                    <a:ea typeface="楷体_GB2312" pitchFamily="49" charset="-122"/>
                    <a:sym typeface="Symbol" panose="05050102010706020507" pitchFamily="18" charset="2"/>
                  </a:rPr>
                  <a:t>_</a:t>
                </a:r>
              </a:p>
            </p:txBody>
          </p:sp>
        </p:grpSp>
        <p:sp>
          <p:nvSpPr>
            <p:cNvPr id="132187" name="Text Box 102"/>
            <p:cNvSpPr txBox="1">
              <a:spLocks noChangeArrowheads="1"/>
            </p:cNvSpPr>
            <p:nvPr/>
          </p:nvSpPr>
          <p:spPr bwMode="auto">
            <a:xfrm>
              <a:off x="4762" y="2606"/>
              <a:ext cx="45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1800">
                  <a:ea typeface="楷体_GB2312" pitchFamily="49" charset="-122"/>
                </a:rPr>
                <a:t>25V</a:t>
              </a:r>
            </a:p>
          </p:txBody>
        </p:sp>
        <p:sp>
          <p:nvSpPr>
            <p:cNvPr id="132188" name="Line 103"/>
            <p:cNvSpPr>
              <a:spLocks noChangeShapeType="1"/>
            </p:cNvSpPr>
            <p:nvPr/>
          </p:nvSpPr>
          <p:spPr bwMode="auto">
            <a:xfrm>
              <a:off x="4649" y="2360"/>
              <a:ext cx="0" cy="72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32189" name="Text Box 104"/>
            <p:cNvSpPr txBox="1">
              <a:spLocks noChangeArrowheads="1"/>
            </p:cNvSpPr>
            <p:nvPr/>
          </p:nvSpPr>
          <p:spPr bwMode="auto">
            <a:xfrm>
              <a:off x="4558" y="2088"/>
              <a:ext cx="20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1800" i="1">
                  <a:solidFill>
                    <a:srgbClr val="FF3300"/>
                  </a:solidFill>
                  <a:ea typeface="楷体_GB2312" pitchFamily="49" charset="-122"/>
                </a:rPr>
                <a:t>a</a:t>
              </a:r>
            </a:p>
          </p:txBody>
        </p:sp>
        <p:sp>
          <p:nvSpPr>
            <p:cNvPr id="132190" name="Text Box 105"/>
            <p:cNvSpPr txBox="1">
              <a:spLocks noChangeArrowheads="1"/>
            </p:cNvSpPr>
            <p:nvPr/>
          </p:nvSpPr>
          <p:spPr bwMode="auto">
            <a:xfrm>
              <a:off x="4559" y="3063"/>
              <a:ext cx="20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1800" i="1">
                  <a:solidFill>
                    <a:srgbClr val="FF3300"/>
                  </a:solidFill>
                  <a:ea typeface="楷体_GB2312" pitchFamily="49" charset="-122"/>
                </a:rPr>
                <a:t>b</a:t>
              </a:r>
            </a:p>
          </p:txBody>
        </p:sp>
      </p:grpSp>
      <p:sp>
        <p:nvSpPr>
          <p:cNvPr id="104556" name="Text Box 108"/>
          <p:cNvSpPr txBox="1">
            <a:spLocks noChangeArrowheads="1"/>
          </p:cNvSpPr>
          <p:nvPr/>
        </p:nvSpPr>
        <p:spPr bwMode="auto">
          <a:xfrm>
            <a:off x="3240088" y="5538788"/>
            <a:ext cx="34194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ea typeface="楷体_GB2312" pitchFamily="49" charset="-122"/>
              </a:rPr>
              <a:t>电流</a:t>
            </a:r>
            <a:r>
              <a:rPr lang="en-US" altLang="zh-CN" i="1">
                <a:ea typeface="楷体_GB2312" pitchFamily="49" charset="-122"/>
              </a:rPr>
              <a:t>I</a:t>
            </a:r>
            <a:r>
              <a:rPr lang="zh-CN" altLang="en-US">
                <a:ea typeface="楷体_GB2312" pitchFamily="49" charset="-122"/>
              </a:rPr>
              <a:t>＝</a:t>
            </a:r>
            <a:r>
              <a:rPr lang="en-US" altLang="zh-CN">
                <a:ea typeface="楷体_GB2312" pitchFamily="49" charset="-122"/>
              </a:rPr>
              <a:t>25/45</a:t>
            </a:r>
            <a:r>
              <a:rPr lang="zh-CN" altLang="en-US">
                <a:ea typeface="楷体_GB2312" pitchFamily="49" charset="-122"/>
              </a:rPr>
              <a:t>＝</a:t>
            </a:r>
            <a:r>
              <a:rPr lang="en-US" altLang="zh-CN">
                <a:ea typeface="楷体_GB2312" pitchFamily="49" charset="-122"/>
              </a:rPr>
              <a:t>5/9(A)</a:t>
            </a:r>
          </a:p>
        </p:txBody>
      </p:sp>
      <p:sp>
        <p:nvSpPr>
          <p:cNvPr id="104558" name="AutoShape 110"/>
          <p:cNvSpPr>
            <a:spLocks noChangeArrowheads="1"/>
          </p:cNvSpPr>
          <p:nvPr/>
        </p:nvSpPr>
        <p:spPr bwMode="auto">
          <a:xfrm>
            <a:off x="928688" y="6151563"/>
            <a:ext cx="727075" cy="222250"/>
          </a:xfrm>
          <a:prstGeom prst="rightArrow">
            <a:avLst>
              <a:gd name="adj1" fmla="val 50000"/>
              <a:gd name="adj2" fmla="val 81786"/>
            </a:avLst>
          </a:prstGeom>
          <a:solidFill>
            <a:srgbClr val="00FF00"/>
          </a:solidFill>
          <a:ln w="12700" cap="sq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  <a:buClr>
                <a:schemeClr val="accent2"/>
              </a:buClr>
              <a:buSzPct val="75000"/>
              <a:buFont typeface="Monotype Sorts"/>
              <a:buNone/>
            </a:pPr>
            <a:endParaRPr kumimoji="0" lang="zh-CN" altLang="zh-CN">
              <a:solidFill>
                <a:srgbClr val="FF3300"/>
              </a:solidFill>
              <a:ea typeface="楷体_GB2312" pitchFamily="49" charset="-122"/>
            </a:endParaRPr>
          </a:p>
        </p:txBody>
      </p:sp>
      <p:sp>
        <p:nvSpPr>
          <p:cNvPr id="104559" name="Text Box 111"/>
          <p:cNvSpPr txBox="1">
            <a:spLocks noChangeArrowheads="1"/>
          </p:cNvSpPr>
          <p:nvPr/>
        </p:nvSpPr>
        <p:spPr bwMode="auto">
          <a:xfrm>
            <a:off x="2016125" y="6054725"/>
            <a:ext cx="46085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i="1">
                <a:ea typeface="楷体_GB2312" pitchFamily="49" charset="-122"/>
              </a:rPr>
              <a:t>R</a:t>
            </a:r>
            <a:r>
              <a:rPr lang="en-US" altLang="zh-CN" baseline="-25000">
                <a:ea typeface="楷体_GB2312" pitchFamily="49" charset="-122"/>
              </a:rPr>
              <a:t>x</a:t>
            </a:r>
            <a:r>
              <a:rPr lang="zh-CN" altLang="en-US">
                <a:ea typeface="楷体_GB2312" pitchFamily="49" charset="-122"/>
              </a:rPr>
              <a:t>＝</a:t>
            </a:r>
            <a:r>
              <a:rPr lang="en-US" altLang="zh-CN" i="1">
                <a:ea typeface="楷体_GB2312" pitchFamily="49" charset="-122"/>
              </a:rPr>
              <a:t>U</a:t>
            </a:r>
            <a:r>
              <a:rPr lang="en-US" altLang="zh-CN" baseline="-25000">
                <a:ea typeface="楷体_GB2312" pitchFamily="49" charset="-122"/>
              </a:rPr>
              <a:t>ab</a:t>
            </a:r>
            <a:r>
              <a:rPr lang="en-US" altLang="zh-CN">
                <a:ea typeface="楷体_GB2312" pitchFamily="49" charset="-122"/>
              </a:rPr>
              <a:t>/</a:t>
            </a:r>
            <a:r>
              <a:rPr lang="en-US" altLang="zh-CN" i="1">
                <a:ea typeface="楷体_GB2312" pitchFamily="49" charset="-122"/>
              </a:rPr>
              <a:t>I</a:t>
            </a:r>
            <a:r>
              <a:rPr lang="zh-CN" altLang="en-US">
                <a:ea typeface="楷体_GB2312" pitchFamily="49" charset="-122"/>
              </a:rPr>
              <a:t>＝</a:t>
            </a:r>
            <a:r>
              <a:rPr lang="en-US" altLang="zh-CN">
                <a:ea typeface="楷体_GB2312" pitchFamily="49" charset="-122"/>
              </a:rPr>
              <a:t>25/(5/9)</a:t>
            </a:r>
            <a:r>
              <a:rPr lang="zh-CN" altLang="en-US">
                <a:ea typeface="楷体_GB2312" pitchFamily="49" charset="-122"/>
              </a:rPr>
              <a:t>＝</a:t>
            </a:r>
            <a:r>
              <a:rPr lang="en-US" altLang="zh-CN">
                <a:ea typeface="楷体_GB2312" pitchFamily="49" charset="-122"/>
              </a:rPr>
              <a:t>45(</a:t>
            </a:r>
            <a:r>
              <a:rPr lang="en-US" altLang="zh-CN">
                <a:ea typeface="楷体_GB2312" pitchFamily="49" charset="-122"/>
                <a:sym typeface="Symbol" panose="05050102010706020507" pitchFamily="18" charset="2"/>
              </a:rPr>
              <a:t></a:t>
            </a:r>
            <a:r>
              <a:rPr lang="en-US" altLang="zh-CN">
                <a:ea typeface="楷体_GB2312" pitchFamily="49" charset="-122"/>
              </a:rPr>
              <a:t>)</a:t>
            </a:r>
          </a:p>
        </p:txBody>
      </p:sp>
      <p:grpSp>
        <p:nvGrpSpPr>
          <p:cNvPr id="17" name="Group 112"/>
          <p:cNvGrpSpPr>
            <a:grpSpLocks/>
          </p:cNvGrpSpPr>
          <p:nvPr/>
        </p:nvGrpSpPr>
        <p:grpSpPr bwMode="auto">
          <a:xfrm>
            <a:off x="5688013" y="1795463"/>
            <a:ext cx="612775" cy="900112"/>
            <a:chOff x="2952" y="2232"/>
            <a:chExt cx="384" cy="996"/>
          </a:xfrm>
        </p:grpSpPr>
        <p:sp>
          <p:nvSpPr>
            <p:cNvPr id="132195" name="Oval 113"/>
            <p:cNvSpPr>
              <a:spLocks noChangeArrowheads="1"/>
            </p:cNvSpPr>
            <p:nvPr/>
          </p:nvSpPr>
          <p:spPr bwMode="auto">
            <a:xfrm>
              <a:off x="2952" y="2232"/>
              <a:ext cx="384" cy="996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endParaRPr kumimoji="0" lang="zh-CN" altLang="zh-CN">
                <a:solidFill>
                  <a:srgbClr val="FF3300"/>
                </a:solidFill>
                <a:ea typeface="楷体_GB2312" pitchFamily="49" charset="-122"/>
              </a:endParaRPr>
            </a:p>
          </p:txBody>
        </p:sp>
        <p:sp>
          <p:nvSpPr>
            <p:cNvPr id="132196" name="Text Box 114"/>
            <p:cNvSpPr txBox="1">
              <a:spLocks noChangeArrowheads="1"/>
            </p:cNvSpPr>
            <p:nvPr/>
          </p:nvSpPr>
          <p:spPr bwMode="auto">
            <a:xfrm>
              <a:off x="3025" y="2569"/>
              <a:ext cx="264" cy="5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>
                  <a:solidFill>
                    <a:srgbClr val="FF0000"/>
                  </a:solidFill>
                  <a:ea typeface="楷体_GB2312" pitchFamily="49" charset="-122"/>
                </a:rPr>
                <a:t>I</a:t>
              </a:r>
              <a:r>
                <a:rPr lang="en-US" altLang="zh-CN" baseline="-25000">
                  <a:solidFill>
                    <a:srgbClr val="FF0000"/>
                  </a:solidFill>
                  <a:ea typeface="楷体_GB2312" pitchFamily="49" charset="-122"/>
                </a:rPr>
                <a:t>1</a:t>
              </a:r>
            </a:p>
          </p:txBody>
        </p:sp>
        <p:sp>
          <p:nvSpPr>
            <p:cNvPr id="132197" name="Line 115"/>
            <p:cNvSpPr>
              <a:spLocks noChangeShapeType="1"/>
            </p:cNvSpPr>
            <p:nvPr/>
          </p:nvSpPr>
          <p:spPr bwMode="auto">
            <a:xfrm flipH="1" flipV="1">
              <a:off x="2952" y="2700"/>
              <a:ext cx="0" cy="54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stealth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18" name="Group 116"/>
          <p:cNvGrpSpPr>
            <a:grpSpLocks/>
          </p:cNvGrpSpPr>
          <p:nvPr/>
        </p:nvGrpSpPr>
        <p:grpSpPr bwMode="auto">
          <a:xfrm>
            <a:off x="6624638" y="1819275"/>
            <a:ext cx="514350" cy="876300"/>
            <a:chOff x="2952" y="2232"/>
            <a:chExt cx="384" cy="996"/>
          </a:xfrm>
        </p:grpSpPr>
        <p:sp>
          <p:nvSpPr>
            <p:cNvPr id="132199" name="Oval 117"/>
            <p:cNvSpPr>
              <a:spLocks noChangeArrowheads="1"/>
            </p:cNvSpPr>
            <p:nvPr/>
          </p:nvSpPr>
          <p:spPr bwMode="auto">
            <a:xfrm>
              <a:off x="2952" y="2232"/>
              <a:ext cx="384" cy="996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endParaRPr kumimoji="0" lang="zh-CN" altLang="zh-CN">
                <a:solidFill>
                  <a:srgbClr val="FF3300"/>
                </a:solidFill>
                <a:ea typeface="楷体_GB2312" pitchFamily="49" charset="-122"/>
              </a:endParaRPr>
            </a:p>
          </p:txBody>
        </p:sp>
        <p:sp>
          <p:nvSpPr>
            <p:cNvPr id="132200" name="Text Box 118"/>
            <p:cNvSpPr txBox="1">
              <a:spLocks noChangeArrowheads="1"/>
            </p:cNvSpPr>
            <p:nvPr/>
          </p:nvSpPr>
          <p:spPr bwMode="auto">
            <a:xfrm>
              <a:off x="3025" y="2568"/>
              <a:ext cx="264" cy="5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spcBef>
                  <a:spcPct val="0"/>
                </a:spcBef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>
                  <a:solidFill>
                    <a:srgbClr val="FF0000"/>
                  </a:solidFill>
                  <a:ea typeface="楷体_GB2312" pitchFamily="49" charset="-122"/>
                </a:rPr>
                <a:t>I</a:t>
              </a:r>
            </a:p>
          </p:txBody>
        </p:sp>
        <p:sp>
          <p:nvSpPr>
            <p:cNvPr id="132201" name="Line 119"/>
            <p:cNvSpPr>
              <a:spLocks noChangeShapeType="1"/>
            </p:cNvSpPr>
            <p:nvPr/>
          </p:nvSpPr>
          <p:spPr bwMode="auto">
            <a:xfrm flipH="1" flipV="1">
              <a:off x="2952" y="2700"/>
              <a:ext cx="0" cy="54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stealth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104568" name="Text Box 120"/>
          <p:cNvSpPr txBox="1">
            <a:spLocks noChangeArrowheads="1"/>
          </p:cNvSpPr>
          <p:nvPr/>
        </p:nvSpPr>
        <p:spPr bwMode="auto">
          <a:xfrm>
            <a:off x="1023938" y="4124325"/>
            <a:ext cx="3486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>
                <a:ea typeface="楷体_GB2312" pitchFamily="49" charset="-122"/>
              </a:rPr>
              <a:t>(50+ 50)</a:t>
            </a:r>
            <a:r>
              <a:rPr lang="en-US" altLang="zh-CN" i="1">
                <a:ea typeface="楷体_GB2312" pitchFamily="49" charset="-122"/>
              </a:rPr>
              <a:t>I</a:t>
            </a:r>
            <a:r>
              <a:rPr lang="en-US" altLang="zh-CN" baseline="-25000">
                <a:ea typeface="楷体_GB2312" pitchFamily="49" charset="-122"/>
              </a:rPr>
              <a:t>1</a:t>
            </a:r>
            <a:r>
              <a:rPr lang="en-US" altLang="zh-CN">
                <a:ea typeface="楷体_GB2312" pitchFamily="49" charset="-122"/>
              </a:rPr>
              <a:t>-50</a:t>
            </a:r>
            <a:r>
              <a:rPr lang="en-US" altLang="zh-CN" i="1">
                <a:ea typeface="楷体_GB2312" pitchFamily="49" charset="-122"/>
              </a:rPr>
              <a:t>I</a:t>
            </a:r>
            <a:r>
              <a:rPr lang="en-US" altLang="zh-CN">
                <a:ea typeface="楷体_GB2312" pitchFamily="49" charset="-122"/>
              </a:rPr>
              <a:t>=100</a:t>
            </a:r>
          </a:p>
        </p:txBody>
      </p:sp>
      <p:sp>
        <p:nvSpPr>
          <p:cNvPr id="104569" name="Text Box 121"/>
          <p:cNvSpPr txBox="1">
            <a:spLocks noChangeArrowheads="1"/>
          </p:cNvSpPr>
          <p:nvPr/>
        </p:nvSpPr>
        <p:spPr bwMode="auto">
          <a:xfrm>
            <a:off x="1062038" y="4619625"/>
            <a:ext cx="3429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>
                <a:ea typeface="楷体_GB2312" pitchFamily="49" charset="-122"/>
              </a:rPr>
              <a:t>-50</a:t>
            </a:r>
            <a:r>
              <a:rPr lang="en-US" altLang="zh-CN" i="1">
                <a:ea typeface="楷体_GB2312" pitchFamily="49" charset="-122"/>
              </a:rPr>
              <a:t>I</a:t>
            </a:r>
            <a:r>
              <a:rPr lang="en-US" altLang="zh-CN" baseline="-25000">
                <a:ea typeface="楷体_GB2312" pitchFamily="49" charset="-122"/>
              </a:rPr>
              <a:t>1</a:t>
            </a:r>
            <a:r>
              <a:rPr lang="en-US" altLang="zh-CN">
                <a:ea typeface="楷体_GB2312" pitchFamily="49" charset="-122"/>
              </a:rPr>
              <a:t>+ (20+50)</a:t>
            </a:r>
            <a:r>
              <a:rPr lang="en-US" altLang="zh-CN" i="1">
                <a:ea typeface="楷体_GB2312" pitchFamily="49" charset="-122"/>
              </a:rPr>
              <a:t>I</a:t>
            </a:r>
            <a:r>
              <a:rPr lang="en-US" altLang="zh-CN">
                <a:ea typeface="楷体_GB2312" pitchFamily="49" charset="-122"/>
              </a:rPr>
              <a:t> =</a:t>
            </a:r>
            <a:r>
              <a:rPr lang="zh-CN" altLang="en-US">
                <a:ea typeface="楷体_GB2312" pitchFamily="49" charset="-122"/>
              </a:rPr>
              <a:t>－</a:t>
            </a:r>
            <a:r>
              <a:rPr lang="en-US" altLang="zh-CN">
                <a:ea typeface="楷体_GB2312" pitchFamily="49" charset="-122"/>
              </a:rPr>
              <a:t>25</a:t>
            </a:r>
          </a:p>
        </p:txBody>
      </p:sp>
      <p:sp>
        <p:nvSpPr>
          <p:cNvPr id="104570" name="AutoShape 122"/>
          <p:cNvSpPr>
            <a:spLocks/>
          </p:cNvSpPr>
          <p:nvPr/>
        </p:nvSpPr>
        <p:spPr bwMode="auto">
          <a:xfrm>
            <a:off x="863600" y="4248150"/>
            <a:ext cx="227013" cy="762000"/>
          </a:xfrm>
          <a:prstGeom prst="leftBrace">
            <a:avLst>
              <a:gd name="adj1" fmla="val 27972"/>
              <a:gd name="adj2" fmla="val 50000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  <a:buClr>
                <a:schemeClr val="accent2"/>
              </a:buClr>
              <a:buSzPct val="75000"/>
              <a:buFont typeface="Monotype Sorts"/>
              <a:buNone/>
            </a:pPr>
            <a:endParaRPr kumimoji="0" lang="zh-CN" altLang="zh-CN">
              <a:solidFill>
                <a:srgbClr val="FF3300"/>
              </a:solidFill>
              <a:ea typeface="楷体_GB2312" pitchFamily="49" charset="-122"/>
            </a:endParaRPr>
          </a:p>
        </p:txBody>
      </p:sp>
      <p:sp>
        <p:nvSpPr>
          <p:cNvPr id="104571" name="Text Box 123"/>
          <p:cNvSpPr txBox="1">
            <a:spLocks noChangeArrowheads="1"/>
          </p:cNvSpPr>
          <p:nvPr/>
        </p:nvSpPr>
        <p:spPr bwMode="auto">
          <a:xfrm>
            <a:off x="900113" y="5143500"/>
            <a:ext cx="26289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ea typeface="楷体_GB2312" pitchFamily="49" charset="-122"/>
              </a:rPr>
              <a:t>电流</a:t>
            </a:r>
            <a:r>
              <a:rPr lang="en-US" altLang="zh-CN">
                <a:ea typeface="楷体_GB2312" pitchFamily="49" charset="-122"/>
              </a:rPr>
              <a:t>I</a:t>
            </a:r>
            <a:r>
              <a:rPr lang="zh-CN" altLang="en-US">
                <a:ea typeface="楷体_GB2312" pitchFamily="49" charset="-122"/>
              </a:rPr>
              <a:t>＝</a:t>
            </a:r>
            <a:r>
              <a:rPr lang="en-US" altLang="zh-CN">
                <a:ea typeface="楷体_GB2312" pitchFamily="49" charset="-122"/>
              </a:rPr>
              <a:t>5/9(A)</a:t>
            </a:r>
          </a:p>
        </p:txBody>
      </p:sp>
      <p:sp>
        <p:nvSpPr>
          <p:cNvPr id="104572" name="Text Box 124"/>
          <p:cNvSpPr txBox="1">
            <a:spLocks noChangeArrowheads="1"/>
          </p:cNvSpPr>
          <p:nvPr/>
        </p:nvSpPr>
        <p:spPr bwMode="auto">
          <a:xfrm>
            <a:off x="792163" y="5549900"/>
            <a:ext cx="23717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3333FF"/>
                </a:solidFill>
                <a:ea typeface="楷体_GB2312" pitchFamily="49" charset="-122"/>
              </a:rPr>
              <a:t>或：等效变换</a:t>
            </a:r>
          </a:p>
        </p:txBody>
      </p:sp>
      <p:sp>
        <p:nvSpPr>
          <p:cNvPr id="104573" name="AutoShape 125"/>
          <p:cNvSpPr>
            <a:spLocks noChangeArrowheads="1"/>
          </p:cNvSpPr>
          <p:nvPr/>
        </p:nvSpPr>
        <p:spPr bwMode="auto">
          <a:xfrm>
            <a:off x="4500563" y="2119313"/>
            <a:ext cx="503237" cy="179387"/>
          </a:xfrm>
          <a:prstGeom prst="rightArrow">
            <a:avLst>
              <a:gd name="adj1" fmla="val 50000"/>
              <a:gd name="adj2" fmla="val 70133"/>
            </a:avLst>
          </a:prstGeom>
          <a:solidFill>
            <a:srgbClr val="00FF00"/>
          </a:solidFill>
          <a:ln w="12700" cap="sq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  <a:buClr>
                <a:schemeClr val="accent2"/>
              </a:buClr>
              <a:buSzPct val="75000"/>
              <a:buFont typeface="Monotype Sorts"/>
              <a:buNone/>
            </a:pPr>
            <a:endParaRPr kumimoji="0" lang="zh-CN" altLang="zh-CN">
              <a:solidFill>
                <a:srgbClr val="FF3300"/>
              </a:solidFill>
              <a:ea typeface="楷体_GB2312" pitchFamily="49" charset="-122"/>
            </a:endParaRPr>
          </a:p>
        </p:txBody>
      </p:sp>
      <p:sp>
        <p:nvSpPr>
          <p:cNvPr id="104574" name="AutoShape 126"/>
          <p:cNvSpPr>
            <a:spLocks noChangeArrowheads="1"/>
          </p:cNvSpPr>
          <p:nvPr/>
        </p:nvSpPr>
        <p:spPr bwMode="auto">
          <a:xfrm rot="5400000">
            <a:off x="6115844" y="3131344"/>
            <a:ext cx="511175" cy="287337"/>
          </a:xfrm>
          <a:prstGeom prst="rightArrow">
            <a:avLst>
              <a:gd name="adj1" fmla="val 50000"/>
              <a:gd name="adj2" fmla="val 44475"/>
            </a:avLst>
          </a:prstGeom>
          <a:solidFill>
            <a:srgbClr val="00FF00"/>
          </a:solidFill>
          <a:ln w="12700" cap="sq">
            <a:solidFill>
              <a:schemeClr val="tx1"/>
            </a:solidFill>
            <a:miter lim="800000"/>
            <a:headEnd/>
            <a:tailEnd/>
          </a:ln>
        </p:spPr>
        <p:txBody>
          <a:bodyPr rot="10800000" vert="eaVert" wrap="none" anchor="ctr"/>
          <a:lstStyle>
            <a:lvl1pPr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  <a:buClr>
                <a:schemeClr val="accent2"/>
              </a:buClr>
              <a:buSzPct val="75000"/>
              <a:buFont typeface="Monotype Sorts"/>
              <a:buNone/>
            </a:pPr>
            <a:endParaRPr kumimoji="0" lang="zh-CN" altLang="zh-CN">
              <a:solidFill>
                <a:srgbClr val="FF3300"/>
              </a:solidFill>
              <a:ea typeface="楷体_GB2312" pitchFamily="49" charset="-122"/>
            </a:endParaRPr>
          </a:p>
        </p:txBody>
      </p:sp>
      <p:sp>
        <p:nvSpPr>
          <p:cNvPr id="104577" name="Oval 129"/>
          <p:cNvSpPr>
            <a:spLocks noChangeArrowheads="1"/>
          </p:cNvSpPr>
          <p:nvPr/>
        </p:nvSpPr>
        <p:spPr bwMode="auto">
          <a:xfrm>
            <a:off x="7164388" y="1435100"/>
            <a:ext cx="1116012" cy="1516063"/>
          </a:xfrm>
          <a:prstGeom prst="ellipse">
            <a:avLst/>
          </a:prstGeom>
          <a:noFill/>
          <a:ln w="9525">
            <a:solidFill>
              <a:srgbClr val="FF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000" tIns="46800" rIns="90000" bIns="46800" anchor="ctr"/>
          <a:lstStyle>
            <a:lvl1pPr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zh-CN">
              <a:ea typeface="楷体_GB2312" pitchFamily="49" charset="-122"/>
            </a:endParaRPr>
          </a:p>
        </p:txBody>
      </p:sp>
      <p:sp>
        <p:nvSpPr>
          <p:cNvPr id="132210" name="Text Box 114"/>
          <p:cNvSpPr txBox="1">
            <a:spLocks noChangeArrowheads="1"/>
          </p:cNvSpPr>
          <p:nvPr/>
        </p:nvSpPr>
        <p:spPr bwMode="auto">
          <a:xfrm>
            <a:off x="196850" y="174625"/>
            <a:ext cx="911225" cy="579438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FFFF00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 eaLnBrk="1" hangingPunct="1"/>
            <a:r>
              <a:rPr lang="zh-CN" altLang="en-US" sz="3200">
                <a:solidFill>
                  <a:srgbClr val="3333FF"/>
                </a:solidFill>
              </a:rPr>
              <a:t>例</a:t>
            </a:r>
            <a:r>
              <a:rPr lang="en-US" altLang="zh-CN" sz="3200">
                <a:solidFill>
                  <a:srgbClr val="3333FF"/>
                </a:solidFill>
              </a:rPr>
              <a:t>6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4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04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45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45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04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045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045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045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045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104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045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045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0" dur="500"/>
                                        <p:tgtEl>
                                          <p:spTgt spid="104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1045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1045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1" dur="500"/>
                                        <p:tgtEl>
                                          <p:spTgt spid="104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2" grpId="0" autoUpdateAnimBg="0"/>
      <p:bldP spid="104486" grpId="0" animBg="1"/>
      <p:bldP spid="104523" grpId="0" autoUpdateAnimBg="0"/>
      <p:bldP spid="104524" grpId="0" autoUpdateAnimBg="0"/>
      <p:bldP spid="104525" grpId="0"/>
      <p:bldP spid="104556" grpId="0" autoUpdateAnimBg="0"/>
      <p:bldP spid="104558" grpId="0" animBg="1"/>
      <p:bldP spid="104559" grpId="0" autoUpdateAnimBg="0"/>
      <p:bldP spid="104568" grpId="0" autoUpdateAnimBg="0"/>
      <p:bldP spid="104569" grpId="0" autoUpdateAnimBg="0"/>
      <p:bldP spid="104570" grpId="0" animBg="1"/>
      <p:bldP spid="104571" grpId="0" autoUpdateAnimBg="0"/>
      <p:bldP spid="104572" grpId="0"/>
      <p:bldP spid="104573" grpId="0" animBg="1"/>
      <p:bldP spid="104574" grpId="0" animBg="1"/>
      <p:bldP spid="10457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797050" y="422275"/>
            <a:ext cx="5222875" cy="877888"/>
          </a:xfrm>
          <a:solidFill>
            <a:srgbClr val="003366"/>
          </a:solidFill>
        </p:spPr>
        <p:txBody>
          <a:bodyPr anchor="ctr"/>
          <a:lstStyle/>
          <a:p>
            <a:r>
              <a:rPr lang="zh-CN" altLang="en-US" sz="4400" b="1">
                <a:solidFill>
                  <a:schemeClr val="bg1"/>
                </a:solidFill>
              </a:rPr>
              <a:t>电阻电路复习课</a:t>
            </a:r>
            <a:endParaRPr lang="zh-CN" altLang="en-US" sz="4400">
              <a:solidFill>
                <a:schemeClr val="bg1"/>
              </a:solidFill>
            </a:endParaRPr>
          </a:p>
        </p:txBody>
      </p:sp>
      <p:sp>
        <p:nvSpPr>
          <p:cNvPr id="9235" name="Text Box 19"/>
          <p:cNvSpPr txBox="1">
            <a:spLocks noChangeArrowheads="1"/>
          </p:cNvSpPr>
          <p:nvPr/>
        </p:nvSpPr>
        <p:spPr bwMode="auto">
          <a:xfrm>
            <a:off x="163513" y="1666875"/>
            <a:ext cx="451326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l" eaLnBrk="1" hangingPunct="1"/>
            <a:r>
              <a:rPr lang="zh-CN" altLang="en-US" sz="2800">
                <a:solidFill>
                  <a:schemeClr val="tx2"/>
                </a:solidFill>
              </a:rPr>
              <a:t>一个方向</a:t>
            </a:r>
            <a:r>
              <a:rPr lang="zh-CN" altLang="en-US" sz="2800"/>
              <a:t>：参考方向；</a:t>
            </a:r>
          </a:p>
        </p:txBody>
      </p:sp>
      <p:sp>
        <p:nvSpPr>
          <p:cNvPr id="9236" name="Text Box 20"/>
          <p:cNvSpPr txBox="1">
            <a:spLocks noChangeArrowheads="1"/>
          </p:cNvSpPr>
          <p:nvPr/>
        </p:nvSpPr>
        <p:spPr bwMode="auto">
          <a:xfrm>
            <a:off x="144463" y="2346325"/>
            <a:ext cx="8397875" cy="604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just">
              <a:lnSpc>
                <a:spcPct val="120000"/>
              </a:lnSpc>
              <a:spcBef>
                <a:spcPct val="0"/>
              </a:spcBef>
            </a:pPr>
            <a:r>
              <a:rPr lang="zh-CN" altLang="en-US" sz="2800">
                <a:solidFill>
                  <a:schemeClr val="tx2"/>
                </a:solidFill>
              </a:rPr>
              <a:t>二个变换</a:t>
            </a:r>
            <a:r>
              <a:rPr lang="zh-CN" altLang="en-US" sz="2800"/>
              <a:t>：电阻的</a:t>
            </a:r>
            <a:r>
              <a:rPr lang="en-US" altLang="zh-CN" sz="2800"/>
              <a:t>Y–</a:t>
            </a:r>
            <a:r>
              <a:rPr lang="en-US" altLang="zh-CN" sz="2800">
                <a:sym typeface="Symbol" panose="05050102010706020507" pitchFamily="18" charset="2"/>
              </a:rPr>
              <a:t></a:t>
            </a:r>
            <a:r>
              <a:rPr lang="zh-CN" altLang="en-US" sz="2800"/>
              <a:t>变换、电源的等效变换；</a:t>
            </a:r>
          </a:p>
        </p:txBody>
      </p:sp>
      <p:sp>
        <p:nvSpPr>
          <p:cNvPr id="9237" name="Text Box 21"/>
          <p:cNvSpPr txBox="1">
            <a:spLocks noChangeArrowheads="1"/>
          </p:cNvSpPr>
          <p:nvPr/>
        </p:nvSpPr>
        <p:spPr bwMode="auto">
          <a:xfrm>
            <a:off x="182563" y="3117850"/>
            <a:ext cx="5991225" cy="604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zh-CN" altLang="en-US" sz="2800">
                <a:solidFill>
                  <a:schemeClr val="tx2"/>
                </a:solidFill>
              </a:rPr>
              <a:t>三个定律</a:t>
            </a:r>
            <a:r>
              <a:rPr lang="zh-CN" altLang="en-US" sz="2800"/>
              <a:t>：欧姆定律、</a:t>
            </a:r>
            <a:r>
              <a:rPr lang="en-US" altLang="zh-CN" sz="2800"/>
              <a:t>KCL</a:t>
            </a:r>
            <a:r>
              <a:rPr lang="zh-CN" altLang="en-US" sz="2800"/>
              <a:t>、</a:t>
            </a:r>
            <a:r>
              <a:rPr lang="en-US" altLang="zh-CN" sz="2800"/>
              <a:t>KVL</a:t>
            </a:r>
            <a:r>
              <a:rPr lang="zh-CN" altLang="en-US" sz="2800"/>
              <a:t>；</a:t>
            </a:r>
          </a:p>
        </p:txBody>
      </p:sp>
      <p:sp>
        <p:nvSpPr>
          <p:cNvPr id="9239" name="Text Box 23"/>
          <p:cNvSpPr txBox="1">
            <a:spLocks noChangeArrowheads="1"/>
          </p:cNvSpPr>
          <p:nvPr/>
        </p:nvSpPr>
        <p:spPr bwMode="auto">
          <a:xfrm>
            <a:off x="179388" y="3863975"/>
            <a:ext cx="73596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/>
            <a:r>
              <a:rPr lang="zh-CN" altLang="en-US" sz="2800">
                <a:solidFill>
                  <a:schemeClr val="tx2"/>
                </a:solidFill>
              </a:rPr>
              <a:t>四个元件：</a:t>
            </a:r>
            <a:r>
              <a:rPr lang="zh-CN" altLang="en-US" sz="2800"/>
              <a:t>电阻、电压源、电流源、受控源；</a:t>
            </a:r>
          </a:p>
        </p:txBody>
      </p:sp>
      <p:sp>
        <p:nvSpPr>
          <p:cNvPr id="9241" name="Text Box 25"/>
          <p:cNvSpPr txBox="1">
            <a:spLocks noChangeArrowheads="1"/>
          </p:cNvSpPr>
          <p:nvPr/>
        </p:nvSpPr>
        <p:spPr bwMode="auto">
          <a:xfrm>
            <a:off x="128588" y="5475288"/>
            <a:ext cx="8901112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zh-CN" altLang="en-US" sz="2800">
                <a:solidFill>
                  <a:schemeClr val="tx2"/>
                </a:solidFill>
              </a:rPr>
              <a:t>其        它</a:t>
            </a:r>
            <a:r>
              <a:rPr lang="zh-CN" altLang="en-US" sz="2800"/>
              <a:t>：电阻的串并联、分压、分流、功率的计算。</a:t>
            </a:r>
          </a:p>
        </p:txBody>
      </p:sp>
      <p:sp>
        <p:nvSpPr>
          <p:cNvPr id="9243" name="Text Box 27"/>
          <p:cNvSpPr txBox="1">
            <a:spLocks noChangeArrowheads="1"/>
          </p:cNvSpPr>
          <p:nvPr/>
        </p:nvSpPr>
        <p:spPr bwMode="auto">
          <a:xfrm>
            <a:off x="171450" y="4614863"/>
            <a:ext cx="8901113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l">
              <a:lnSpc>
                <a:spcPct val="120000"/>
              </a:lnSpc>
              <a:spcBef>
                <a:spcPct val="0"/>
              </a:spcBef>
            </a:pPr>
            <a:r>
              <a:rPr lang="zh-CN" altLang="en-US" sz="2800">
                <a:solidFill>
                  <a:schemeClr val="tx2"/>
                </a:solidFill>
              </a:rPr>
              <a:t>五个方法</a:t>
            </a:r>
            <a:r>
              <a:rPr lang="zh-CN" altLang="en-US" sz="2800"/>
              <a:t>：支路法、回路法、节点法、叠加法和戴维南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2" dur="500"/>
                                        <p:tgtEl>
                                          <p:spTgt spid="9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7" dur="500"/>
                                        <p:tgtEl>
                                          <p:spTgt spid="9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2" dur="500"/>
                                        <p:tgtEl>
                                          <p:spTgt spid="9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7" dur="500"/>
                                        <p:tgtEl>
                                          <p:spTgt spid="9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2" dur="500"/>
                                        <p:tgtEl>
                                          <p:spTgt spid="9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7" dur="500"/>
                                        <p:tgtEl>
                                          <p:spTgt spid="9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animBg="1" autoUpdateAnimBg="0"/>
      <p:bldP spid="9235" grpId="0" autoUpdateAnimBg="0"/>
      <p:bldP spid="9236" grpId="0" autoUpdateAnimBg="0"/>
      <p:bldP spid="9237" grpId="0" autoUpdateAnimBg="0"/>
      <p:bldP spid="9239" grpId="0" autoUpdateAnimBg="0"/>
      <p:bldP spid="9241" grpId="0" autoUpdateAnimBg="0"/>
      <p:bldP spid="9243" grpId="0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Text Box 2"/>
          <p:cNvSpPr txBox="1">
            <a:spLocks noChangeArrowheads="1"/>
          </p:cNvSpPr>
          <p:nvPr/>
        </p:nvSpPr>
        <p:spPr bwMode="auto">
          <a:xfrm>
            <a:off x="500063" y="998538"/>
            <a:ext cx="426243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 eaLnBrk="1" hangingPunct="1"/>
            <a:r>
              <a:rPr lang="zh-CN" altLang="en-US" sz="2800"/>
              <a:t>用戴维南定理求 </a:t>
            </a:r>
            <a:r>
              <a:rPr lang="en-US" altLang="zh-CN" sz="2800" i="1"/>
              <a:t>I</a:t>
            </a:r>
            <a:r>
              <a:rPr lang="zh-CN" altLang="en-US" sz="2800"/>
              <a:t>。</a:t>
            </a:r>
            <a:endParaRPr lang="zh-CN" altLang="en-US" b="0"/>
          </a:p>
        </p:txBody>
      </p:sp>
      <p:grpSp>
        <p:nvGrpSpPr>
          <p:cNvPr id="128003" name="Group 3"/>
          <p:cNvGrpSpPr>
            <a:grpSpLocks/>
          </p:cNvGrpSpPr>
          <p:nvPr/>
        </p:nvGrpSpPr>
        <p:grpSpPr bwMode="auto">
          <a:xfrm>
            <a:off x="1433513" y="2036763"/>
            <a:ext cx="5741987" cy="2914650"/>
            <a:chOff x="963" y="359"/>
            <a:chExt cx="3617" cy="1836"/>
          </a:xfrm>
        </p:grpSpPr>
        <p:sp>
          <p:nvSpPr>
            <p:cNvPr id="128004" name="Line 4"/>
            <p:cNvSpPr>
              <a:spLocks noChangeShapeType="1"/>
            </p:cNvSpPr>
            <p:nvPr/>
          </p:nvSpPr>
          <p:spPr bwMode="auto">
            <a:xfrm>
              <a:off x="1025" y="503"/>
              <a:ext cx="2419" cy="138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8005" name="Text Box 5"/>
            <p:cNvSpPr txBox="1">
              <a:spLocks noChangeArrowheads="1"/>
            </p:cNvSpPr>
            <p:nvPr/>
          </p:nvSpPr>
          <p:spPr bwMode="auto">
            <a:xfrm>
              <a:off x="1106" y="1478"/>
              <a:ext cx="19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i="1"/>
                <a:t>I</a:t>
              </a:r>
              <a:endParaRPr lang="en-US" altLang="zh-CN" b="0" i="1"/>
            </a:p>
          </p:txBody>
        </p:sp>
        <p:sp>
          <p:nvSpPr>
            <p:cNvPr id="128006" name="Line 6"/>
            <p:cNvSpPr>
              <a:spLocks noChangeShapeType="1"/>
            </p:cNvSpPr>
            <p:nvPr/>
          </p:nvSpPr>
          <p:spPr bwMode="auto">
            <a:xfrm flipV="1">
              <a:off x="1023" y="503"/>
              <a:ext cx="858" cy="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8007" name="Line 7"/>
            <p:cNvSpPr>
              <a:spLocks noChangeShapeType="1"/>
            </p:cNvSpPr>
            <p:nvPr/>
          </p:nvSpPr>
          <p:spPr bwMode="auto">
            <a:xfrm>
              <a:off x="3045" y="503"/>
              <a:ext cx="91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8008" name="Line 8"/>
            <p:cNvSpPr>
              <a:spLocks noChangeShapeType="1"/>
            </p:cNvSpPr>
            <p:nvPr/>
          </p:nvSpPr>
          <p:spPr bwMode="auto">
            <a:xfrm>
              <a:off x="1025" y="497"/>
              <a:ext cx="0" cy="13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8009" name="Line 9"/>
            <p:cNvSpPr>
              <a:spLocks noChangeShapeType="1"/>
            </p:cNvSpPr>
            <p:nvPr/>
          </p:nvSpPr>
          <p:spPr bwMode="auto">
            <a:xfrm flipV="1">
              <a:off x="1019" y="1887"/>
              <a:ext cx="600" cy="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8010" name="Line 10"/>
            <p:cNvSpPr>
              <a:spLocks noChangeShapeType="1"/>
            </p:cNvSpPr>
            <p:nvPr/>
          </p:nvSpPr>
          <p:spPr bwMode="auto">
            <a:xfrm>
              <a:off x="1961" y="1889"/>
              <a:ext cx="1999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8011" name="Rectangle 11"/>
            <p:cNvSpPr>
              <a:spLocks noChangeArrowheads="1"/>
            </p:cNvSpPr>
            <p:nvPr/>
          </p:nvSpPr>
          <p:spPr bwMode="auto">
            <a:xfrm>
              <a:off x="963" y="1031"/>
              <a:ext cx="125" cy="351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8012" name="Line 12"/>
            <p:cNvSpPr>
              <a:spLocks noChangeShapeType="1"/>
            </p:cNvSpPr>
            <p:nvPr/>
          </p:nvSpPr>
          <p:spPr bwMode="auto">
            <a:xfrm>
              <a:off x="3896" y="1493"/>
              <a:ext cx="129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8013" name="Line 13"/>
            <p:cNvSpPr>
              <a:spLocks noChangeShapeType="1"/>
            </p:cNvSpPr>
            <p:nvPr/>
          </p:nvSpPr>
          <p:spPr bwMode="auto">
            <a:xfrm>
              <a:off x="3960" y="497"/>
              <a:ext cx="0" cy="2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8014" name="Line 14"/>
            <p:cNvSpPr>
              <a:spLocks noChangeShapeType="1"/>
            </p:cNvSpPr>
            <p:nvPr/>
          </p:nvSpPr>
          <p:spPr bwMode="auto">
            <a:xfrm>
              <a:off x="3960" y="1133"/>
              <a:ext cx="0" cy="27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8015" name="Line 15"/>
            <p:cNvSpPr>
              <a:spLocks noChangeShapeType="1"/>
            </p:cNvSpPr>
            <p:nvPr/>
          </p:nvSpPr>
          <p:spPr bwMode="auto">
            <a:xfrm>
              <a:off x="3960" y="1493"/>
              <a:ext cx="0" cy="40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8016" name="Line 16"/>
            <p:cNvSpPr>
              <a:spLocks noChangeShapeType="1"/>
            </p:cNvSpPr>
            <p:nvPr/>
          </p:nvSpPr>
          <p:spPr bwMode="auto">
            <a:xfrm>
              <a:off x="3807" y="1409"/>
              <a:ext cx="29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8017" name="AutoShape 17"/>
            <p:cNvSpPr>
              <a:spLocks noChangeArrowheads="1"/>
            </p:cNvSpPr>
            <p:nvPr/>
          </p:nvSpPr>
          <p:spPr bwMode="auto">
            <a:xfrm>
              <a:off x="1871" y="359"/>
              <a:ext cx="489" cy="282"/>
            </a:xfrm>
            <a:prstGeom prst="diamond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8018" name="Line 18"/>
            <p:cNvSpPr>
              <a:spLocks noChangeShapeType="1"/>
            </p:cNvSpPr>
            <p:nvPr/>
          </p:nvSpPr>
          <p:spPr bwMode="auto">
            <a:xfrm flipH="1">
              <a:off x="2444" y="497"/>
              <a:ext cx="1097" cy="81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8019" name="Oval 19"/>
            <p:cNvSpPr>
              <a:spLocks noChangeArrowheads="1"/>
            </p:cNvSpPr>
            <p:nvPr/>
          </p:nvSpPr>
          <p:spPr bwMode="auto">
            <a:xfrm>
              <a:off x="1638" y="779"/>
              <a:ext cx="336" cy="336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8020" name="Line 20"/>
            <p:cNvSpPr>
              <a:spLocks noChangeShapeType="1"/>
            </p:cNvSpPr>
            <p:nvPr/>
          </p:nvSpPr>
          <p:spPr bwMode="auto">
            <a:xfrm rot="1039763" flipH="1">
              <a:off x="1754" y="784"/>
              <a:ext cx="100" cy="32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8021" name="Text Box 21"/>
            <p:cNvSpPr txBox="1">
              <a:spLocks noChangeArrowheads="1"/>
            </p:cNvSpPr>
            <p:nvPr/>
          </p:nvSpPr>
          <p:spPr bwMode="auto">
            <a:xfrm>
              <a:off x="1090" y="1073"/>
              <a:ext cx="44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/>
                <a:t>8</a:t>
              </a:r>
              <a:r>
                <a:rPr lang="en-US" altLang="zh-CN">
                  <a:sym typeface="Symbol" panose="05050102010706020507" pitchFamily="18" charset="2"/>
                </a:rPr>
                <a:t></a:t>
              </a:r>
              <a:endParaRPr lang="en-US" altLang="zh-CN" b="0"/>
            </a:p>
          </p:txBody>
        </p:sp>
        <p:sp>
          <p:nvSpPr>
            <p:cNvPr id="128022" name="Text Box 22"/>
            <p:cNvSpPr txBox="1">
              <a:spLocks noChangeArrowheads="1"/>
            </p:cNvSpPr>
            <p:nvPr/>
          </p:nvSpPr>
          <p:spPr bwMode="auto">
            <a:xfrm>
              <a:off x="1600" y="1907"/>
              <a:ext cx="4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/>
                <a:t>2</a:t>
              </a:r>
              <a:r>
                <a:rPr lang="en-US" altLang="zh-CN">
                  <a:sym typeface="Symbol" panose="05050102010706020507" pitchFamily="18" charset="2"/>
                </a:rPr>
                <a:t></a:t>
              </a:r>
              <a:endParaRPr lang="en-US" altLang="zh-CN" b="0"/>
            </a:p>
          </p:txBody>
        </p:sp>
        <p:sp>
          <p:nvSpPr>
            <p:cNvPr id="128023" name="Text Box 23"/>
            <p:cNvSpPr txBox="1">
              <a:spLocks noChangeArrowheads="1"/>
            </p:cNvSpPr>
            <p:nvPr/>
          </p:nvSpPr>
          <p:spPr bwMode="auto">
            <a:xfrm>
              <a:off x="2702" y="518"/>
              <a:ext cx="44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>
                  <a:sym typeface="Symbol" panose="05050102010706020507" pitchFamily="18" charset="2"/>
                </a:rPr>
                <a:t>4</a:t>
              </a:r>
              <a:endParaRPr lang="en-US" altLang="zh-CN" b="0"/>
            </a:p>
          </p:txBody>
        </p:sp>
        <p:sp>
          <p:nvSpPr>
            <p:cNvPr id="128024" name="Text Box 24"/>
            <p:cNvSpPr txBox="1">
              <a:spLocks noChangeArrowheads="1"/>
            </p:cNvSpPr>
            <p:nvPr/>
          </p:nvSpPr>
          <p:spPr bwMode="auto">
            <a:xfrm>
              <a:off x="2995" y="899"/>
              <a:ext cx="42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/>
                <a:t>6</a:t>
              </a:r>
              <a:r>
                <a:rPr lang="en-US" altLang="zh-CN">
                  <a:sym typeface="Symbol" panose="05050102010706020507" pitchFamily="18" charset="2"/>
                </a:rPr>
                <a:t></a:t>
              </a:r>
              <a:endParaRPr lang="en-US" altLang="zh-CN" b="0"/>
            </a:p>
          </p:txBody>
        </p:sp>
        <p:sp>
          <p:nvSpPr>
            <p:cNvPr id="128025" name="Text Box 25"/>
            <p:cNvSpPr txBox="1">
              <a:spLocks noChangeArrowheads="1"/>
            </p:cNvSpPr>
            <p:nvPr/>
          </p:nvSpPr>
          <p:spPr bwMode="auto">
            <a:xfrm>
              <a:off x="2968" y="1295"/>
              <a:ext cx="45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/>
                <a:t>6</a:t>
              </a:r>
              <a:r>
                <a:rPr lang="en-US" altLang="zh-CN">
                  <a:sym typeface="Symbol" panose="05050102010706020507" pitchFamily="18" charset="2"/>
                </a:rPr>
                <a:t></a:t>
              </a:r>
              <a:endParaRPr lang="en-US" altLang="zh-CN" b="0"/>
            </a:p>
          </p:txBody>
        </p:sp>
        <p:sp>
          <p:nvSpPr>
            <p:cNvPr id="128026" name="Text Box 26"/>
            <p:cNvSpPr txBox="1">
              <a:spLocks noChangeArrowheads="1"/>
            </p:cNvSpPr>
            <p:nvPr/>
          </p:nvSpPr>
          <p:spPr bwMode="auto">
            <a:xfrm>
              <a:off x="4048" y="785"/>
              <a:ext cx="47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/>
                <a:t>6</a:t>
              </a:r>
              <a:r>
                <a:rPr lang="en-US" altLang="zh-CN">
                  <a:sym typeface="Symbol" panose="05050102010706020507" pitchFamily="18" charset="2"/>
                </a:rPr>
                <a:t></a:t>
              </a:r>
              <a:endParaRPr lang="en-US" altLang="zh-CN" b="0"/>
            </a:p>
          </p:txBody>
        </p:sp>
        <p:sp>
          <p:nvSpPr>
            <p:cNvPr id="128027" name="Text Box 27"/>
            <p:cNvSpPr txBox="1">
              <a:spLocks noChangeArrowheads="1"/>
            </p:cNvSpPr>
            <p:nvPr/>
          </p:nvSpPr>
          <p:spPr bwMode="auto">
            <a:xfrm>
              <a:off x="1950" y="593"/>
              <a:ext cx="45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/>
                <a:t>5</a:t>
              </a:r>
              <a:r>
                <a:rPr lang="en-US" altLang="zh-CN" i="1"/>
                <a:t>U</a:t>
              </a:r>
              <a:r>
                <a:rPr lang="en-US" altLang="zh-CN" baseline="-25000">
                  <a:latin typeface="宋体" panose="02010600030101010101" pitchFamily="2" charset="-122"/>
                </a:rPr>
                <a:t>1</a:t>
              </a:r>
              <a:endParaRPr lang="en-US" altLang="zh-CN" b="0"/>
            </a:p>
          </p:txBody>
        </p:sp>
        <p:sp>
          <p:nvSpPr>
            <p:cNvPr id="128028" name="Text Box 28"/>
            <p:cNvSpPr txBox="1">
              <a:spLocks noChangeArrowheads="1"/>
            </p:cNvSpPr>
            <p:nvPr/>
          </p:nvSpPr>
          <p:spPr bwMode="auto">
            <a:xfrm>
              <a:off x="1839" y="1160"/>
              <a:ext cx="35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/>
                <a:t>1A</a:t>
              </a:r>
              <a:endParaRPr lang="en-US" altLang="zh-CN" b="0"/>
            </a:p>
          </p:txBody>
        </p:sp>
        <p:sp>
          <p:nvSpPr>
            <p:cNvPr id="128029" name="Text Box 29"/>
            <p:cNvSpPr txBox="1">
              <a:spLocks noChangeArrowheads="1"/>
            </p:cNvSpPr>
            <p:nvPr/>
          </p:nvSpPr>
          <p:spPr bwMode="auto">
            <a:xfrm>
              <a:off x="4057" y="1302"/>
              <a:ext cx="52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/>
                <a:t>12V</a:t>
              </a:r>
              <a:endParaRPr lang="en-US" altLang="zh-CN" b="0"/>
            </a:p>
          </p:txBody>
        </p:sp>
        <p:sp>
          <p:nvSpPr>
            <p:cNvPr id="128030" name="Oval 30"/>
            <p:cNvSpPr>
              <a:spLocks noChangeArrowheads="1"/>
            </p:cNvSpPr>
            <p:nvPr/>
          </p:nvSpPr>
          <p:spPr bwMode="auto">
            <a:xfrm>
              <a:off x="1005" y="483"/>
              <a:ext cx="48" cy="47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8031" name="Oval 31"/>
            <p:cNvSpPr>
              <a:spLocks noChangeArrowheads="1"/>
            </p:cNvSpPr>
            <p:nvPr/>
          </p:nvSpPr>
          <p:spPr bwMode="auto">
            <a:xfrm>
              <a:off x="3425" y="1863"/>
              <a:ext cx="48" cy="47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8032" name="Oval 32"/>
            <p:cNvSpPr>
              <a:spLocks noChangeArrowheads="1"/>
            </p:cNvSpPr>
            <p:nvPr/>
          </p:nvSpPr>
          <p:spPr bwMode="auto">
            <a:xfrm>
              <a:off x="3511" y="480"/>
              <a:ext cx="48" cy="47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8033" name="Oval 33"/>
            <p:cNvSpPr>
              <a:spLocks noChangeArrowheads="1"/>
            </p:cNvSpPr>
            <p:nvPr/>
          </p:nvSpPr>
          <p:spPr bwMode="auto">
            <a:xfrm>
              <a:off x="2428" y="1293"/>
              <a:ext cx="48" cy="47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8034" name="Line 34"/>
            <p:cNvSpPr>
              <a:spLocks noChangeShapeType="1"/>
            </p:cNvSpPr>
            <p:nvPr/>
          </p:nvSpPr>
          <p:spPr bwMode="auto">
            <a:xfrm>
              <a:off x="1883" y="505"/>
              <a:ext cx="46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28035" name="Line 35"/>
            <p:cNvSpPr>
              <a:spLocks noChangeShapeType="1"/>
            </p:cNvSpPr>
            <p:nvPr/>
          </p:nvSpPr>
          <p:spPr bwMode="auto">
            <a:xfrm>
              <a:off x="1540" y="1058"/>
              <a:ext cx="322" cy="1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8036" name="Line 36"/>
            <p:cNvSpPr>
              <a:spLocks noChangeShapeType="1"/>
            </p:cNvSpPr>
            <p:nvPr/>
          </p:nvSpPr>
          <p:spPr bwMode="auto">
            <a:xfrm>
              <a:off x="1082" y="1811"/>
              <a:ext cx="29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8037" name="Rectangle 37"/>
            <p:cNvSpPr>
              <a:spLocks noChangeArrowheads="1"/>
            </p:cNvSpPr>
            <p:nvPr/>
          </p:nvSpPr>
          <p:spPr bwMode="auto">
            <a:xfrm rot="5400000">
              <a:off x="1729" y="1715"/>
              <a:ext cx="125" cy="351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8038" name="Rectangle 38"/>
            <p:cNvSpPr>
              <a:spLocks noChangeArrowheads="1"/>
            </p:cNvSpPr>
            <p:nvPr/>
          </p:nvSpPr>
          <p:spPr bwMode="auto">
            <a:xfrm rot="5400000">
              <a:off x="2821" y="323"/>
              <a:ext cx="125" cy="351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8039" name="Line 39"/>
            <p:cNvSpPr>
              <a:spLocks noChangeShapeType="1"/>
            </p:cNvSpPr>
            <p:nvPr/>
          </p:nvSpPr>
          <p:spPr bwMode="auto">
            <a:xfrm>
              <a:off x="2352" y="498"/>
              <a:ext cx="348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28040" name="Rectangle 40"/>
            <p:cNvSpPr>
              <a:spLocks noChangeArrowheads="1"/>
            </p:cNvSpPr>
            <p:nvPr/>
          </p:nvSpPr>
          <p:spPr bwMode="auto">
            <a:xfrm>
              <a:off x="3895" y="785"/>
              <a:ext cx="125" cy="351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8041" name="Rectangle 41"/>
            <p:cNvSpPr>
              <a:spLocks noChangeArrowheads="1"/>
            </p:cNvSpPr>
            <p:nvPr/>
          </p:nvSpPr>
          <p:spPr bwMode="auto">
            <a:xfrm rot="-3558161">
              <a:off x="2817" y="1385"/>
              <a:ext cx="125" cy="351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8042" name="Rectangle 42"/>
            <p:cNvSpPr>
              <a:spLocks noChangeArrowheads="1"/>
            </p:cNvSpPr>
            <p:nvPr/>
          </p:nvSpPr>
          <p:spPr bwMode="auto">
            <a:xfrm rot="3147054">
              <a:off x="2895" y="761"/>
              <a:ext cx="125" cy="351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8043" name="Text Box 43"/>
            <p:cNvSpPr txBox="1">
              <a:spLocks noChangeArrowheads="1"/>
            </p:cNvSpPr>
            <p:nvPr/>
          </p:nvSpPr>
          <p:spPr bwMode="auto">
            <a:xfrm>
              <a:off x="1661" y="438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+</a:t>
              </a:r>
            </a:p>
          </p:txBody>
        </p:sp>
        <p:sp>
          <p:nvSpPr>
            <p:cNvPr id="128044" name="Text Box 44"/>
            <p:cNvSpPr txBox="1">
              <a:spLocks noChangeArrowheads="1"/>
            </p:cNvSpPr>
            <p:nvPr/>
          </p:nvSpPr>
          <p:spPr bwMode="auto">
            <a:xfrm>
              <a:off x="2354" y="414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–</a:t>
              </a:r>
            </a:p>
          </p:txBody>
        </p:sp>
        <p:sp>
          <p:nvSpPr>
            <p:cNvPr id="128045" name="Text Box 45"/>
            <p:cNvSpPr txBox="1">
              <a:spLocks noChangeArrowheads="1"/>
            </p:cNvSpPr>
            <p:nvPr/>
          </p:nvSpPr>
          <p:spPr bwMode="auto">
            <a:xfrm>
              <a:off x="1656" y="1523"/>
              <a:ext cx="34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i="1"/>
                <a:t>U</a:t>
              </a:r>
              <a:r>
                <a:rPr lang="en-US" altLang="zh-CN" baseline="-25000">
                  <a:latin typeface="宋体" panose="02010600030101010101" pitchFamily="2" charset="-122"/>
                </a:rPr>
                <a:t>1</a:t>
              </a:r>
              <a:endParaRPr lang="en-US" altLang="zh-CN" b="0"/>
            </a:p>
          </p:txBody>
        </p:sp>
        <p:sp>
          <p:nvSpPr>
            <p:cNvPr id="128046" name="Text Box 46"/>
            <p:cNvSpPr txBox="1">
              <a:spLocks noChangeArrowheads="1"/>
            </p:cNvSpPr>
            <p:nvPr/>
          </p:nvSpPr>
          <p:spPr bwMode="auto">
            <a:xfrm>
              <a:off x="2045" y="1578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+</a:t>
              </a:r>
            </a:p>
          </p:txBody>
        </p:sp>
        <p:sp>
          <p:nvSpPr>
            <p:cNvPr id="128047" name="Text Box 47"/>
            <p:cNvSpPr txBox="1">
              <a:spLocks noChangeArrowheads="1"/>
            </p:cNvSpPr>
            <p:nvPr/>
          </p:nvSpPr>
          <p:spPr bwMode="auto">
            <a:xfrm>
              <a:off x="1370" y="1584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–</a:t>
              </a:r>
            </a:p>
          </p:txBody>
        </p:sp>
      </p:grpSp>
      <p:sp>
        <p:nvSpPr>
          <p:cNvPr id="128048" name="Text Box 48"/>
          <p:cNvSpPr txBox="1">
            <a:spLocks noChangeArrowheads="1"/>
          </p:cNvSpPr>
          <p:nvPr/>
        </p:nvSpPr>
        <p:spPr bwMode="auto">
          <a:xfrm>
            <a:off x="414338" y="377825"/>
            <a:ext cx="911225" cy="579438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FFFF00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 eaLnBrk="1" hangingPunct="1"/>
            <a:r>
              <a:rPr lang="zh-CN" altLang="en-US" sz="3200">
                <a:solidFill>
                  <a:srgbClr val="3333FF"/>
                </a:solidFill>
              </a:rPr>
              <a:t>例</a:t>
            </a:r>
            <a:r>
              <a:rPr lang="en-US" altLang="zh-CN" sz="3200">
                <a:solidFill>
                  <a:srgbClr val="3333FF"/>
                </a:solidFill>
              </a:rPr>
              <a:t>7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80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80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80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80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80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80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80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80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8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002" grpId="0" autoUpdateAnimBg="0"/>
      <p:bldP spid="128048" grpId="0" animBg="1" autoUpdateAnimBg="0"/>
      <p:bldP spid="128048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Text Box 2"/>
          <p:cNvSpPr txBox="1">
            <a:spLocks noChangeArrowheads="1"/>
          </p:cNvSpPr>
          <p:nvPr/>
        </p:nvSpPr>
        <p:spPr bwMode="auto">
          <a:xfrm>
            <a:off x="157163" y="65088"/>
            <a:ext cx="42624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 eaLnBrk="1" hangingPunct="1"/>
            <a:r>
              <a:rPr lang="zh-CN" altLang="en-US">
                <a:solidFill>
                  <a:srgbClr val="FF0000"/>
                </a:solidFill>
              </a:rPr>
              <a:t>解：</a:t>
            </a:r>
          </a:p>
        </p:txBody>
      </p:sp>
      <p:grpSp>
        <p:nvGrpSpPr>
          <p:cNvPr id="103429" name="Group 5"/>
          <p:cNvGrpSpPr>
            <a:grpSpLocks/>
          </p:cNvGrpSpPr>
          <p:nvPr/>
        </p:nvGrpSpPr>
        <p:grpSpPr bwMode="auto">
          <a:xfrm>
            <a:off x="1528763" y="569913"/>
            <a:ext cx="5741987" cy="2914650"/>
            <a:chOff x="963" y="359"/>
            <a:chExt cx="3617" cy="1836"/>
          </a:xfrm>
        </p:grpSpPr>
        <p:sp>
          <p:nvSpPr>
            <p:cNvPr id="103430" name="Line 6"/>
            <p:cNvSpPr>
              <a:spLocks noChangeShapeType="1"/>
            </p:cNvSpPr>
            <p:nvPr/>
          </p:nvSpPr>
          <p:spPr bwMode="auto">
            <a:xfrm>
              <a:off x="1025" y="503"/>
              <a:ext cx="2419" cy="138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3431" name="Text Box 7"/>
            <p:cNvSpPr txBox="1">
              <a:spLocks noChangeArrowheads="1"/>
            </p:cNvSpPr>
            <p:nvPr/>
          </p:nvSpPr>
          <p:spPr bwMode="auto">
            <a:xfrm>
              <a:off x="1106" y="1478"/>
              <a:ext cx="19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i="1"/>
                <a:t>I</a:t>
              </a:r>
              <a:endParaRPr lang="en-US" altLang="zh-CN" b="0" i="1"/>
            </a:p>
          </p:txBody>
        </p:sp>
        <p:sp>
          <p:nvSpPr>
            <p:cNvPr id="103432" name="Line 8"/>
            <p:cNvSpPr>
              <a:spLocks noChangeShapeType="1"/>
            </p:cNvSpPr>
            <p:nvPr/>
          </p:nvSpPr>
          <p:spPr bwMode="auto">
            <a:xfrm flipV="1">
              <a:off x="1023" y="503"/>
              <a:ext cx="858" cy="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3433" name="Line 9"/>
            <p:cNvSpPr>
              <a:spLocks noChangeShapeType="1"/>
            </p:cNvSpPr>
            <p:nvPr/>
          </p:nvSpPr>
          <p:spPr bwMode="auto">
            <a:xfrm>
              <a:off x="3045" y="503"/>
              <a:ext cx="91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3434" name="Line 10"/>
            <p:cNvSpPr>
              <a:spLocks noChangeShapeType="1"/>
            </p:cNvSpPr>
            <p:nvPr/>
          </p:nvSpPr>
          <p:spPr bwMode="auto">
            <a:xfrm>
              <a:off x="1025" y="497"/>
              <a:ext cx="0" cy="13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3435" name="Line 11"/>
            <p:cNvSpPr>
              <a:spLocks noChangeShapeType="1"/>
            </p:cNvSpPr>
            <p:nvPr/>
          </p:nvSpPr>
          <p:spPr bwMode="auto">
            <a:xfrm flipV="1">
              <a:off x="1019" y="1887"/>
              <a:ext cx="600" cy="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3436" name="Line 12"/>
            <p:cNvSpPr>
              <a:spLocks noChangeShapeType="1"/>
            </p:cNvSpPr>
            <p:nvPr/>
          </p:nvSpPr>
          <p:spPr bwMode="auto">
            <a:xfrm>
              <a:off x="1961" y="1889"/>
              <a:ext cx="1999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3437" name="Rectangle 13"/>
            <p:cNvSpPr>
              <a:spLocks noChangeArrowheads="1"/>
            </p:cNvSpPr>
            <p:nvPr/>
          </p:nvSpPr>
          <p:spPr bwMode="auto">
            <a:xfrm>
              <a:off x="963" y="1031"/>
              <a:ext cx="125" cy="351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3438" name="Line 14"/>
            <p:cNvSpPr>
              <a:spLocks noChangeShapeType="1"/>
            </p:cNvSpPr>
            <p:nvPr/>
          </p:nvSpPr>
          <p:spPr bwMode="auto">
            <a:xfrm>
              <a:off x="3896" y="1493"/>
              <a:ext cx="129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3439" name="Line 15"/>
            <p:cNvSpPr>
              <a:spLocks noChangeShapeType="1"/>
            </p:cNvSpPr>
            <p:nvPr/>
          </p:nvSpPr>
          <p:spPr bwMode="auto">
            <a:xfrm>
              <a:off x="3960" y="497"/>
              <a:ext cx="0" cy="2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3440" name="Line 16"/>
            <p:cNvSpPr>
              <a:spLocks noChangeShapeType="1"/>
            </p:cNvSpPr>
            <p:nvPr/>
          </p:nvSpPr>
          <p:spPr bwMode="auto">
            <a:xfrm>
              <a:off x="3960" y="1133"/>
              <a:ext cx="0" cy="27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3441" name="Line 17"/>
            <p:cNvSpPr>
              <a:spLocks noChangeShapeType="1"/>
            </p:cNvSpPr>
            <p:nvPr/>
          </p:nvSpPr>
          <p:spPr bwMode="auto">
            <a:xfrm>
              <a:off x="3960" y="1493"/>
              <a:ext cx="0" cy="40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3442" name="Line 18"/>
            <p:cNvSpPr>
              <a:spLocks noChangeShapeType="1"/>
            </p:cNvSpPr>
            <p:nvPr/>
          </p:nvSpPr>
          <p:spPr bwMode="auto">
            <a:xfrm>
              <a:off x="3807" y="1409"/>
              <a:ext cx="29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3443" name="AutoShape 19"/>
            <p:cNvSpPr>
              <a:spLocks noChangeArrowheads="1"/>
            </p:cNvSpPr>
            <p:nvPr/>
          </p:nvSpPr>
          <p:spPr bwMode="auto">
            <a:xfrm>
              <a:off x="1871" y="359"/>
              <a:ext cx="489" cy="282"/>
            </a:xfrm>
            <a:prstGeom prst="diamond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3444" name="Line 20"/>
            <p:cNvSpPr>
              <a:spLocks noChangeShapeType="1"/>
            </p:cNvSpPr>
            <p:nvPr/>
          </p:nvSpPr>
          <p:spPr bwMode="auto">
            <a:xfrm flipH="1">
              <a:off x="2444" y="497"/>
              <a:ext cx="1097" cy="81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3445" name="Oval 21"/>
            <p:cNvSpPr>
              <a:spLocks noChangeArrowheads="1"/>
            </p:cNvSpPr>
            <p:nvPr/>
          </p:nvSpPr>
          <p:spPr bwMode="auto">
            <a:xfrm>
              <a:off x="1638" y="779"/>
              <a:ext cx="336" cy="336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3446" name="Line 22"/>
            <p:cNvSpPr>
              <a:spLocks noChangeShapeType="1"/>
            </p:cNvSpPr>
            <p:nvPr/>
          </p:nvSpPr>
          <p:spPr bwMode="auto">
            <a:xfrm rot="1039763" flipH="1">
              <a:off x="1754" y="784"/>
              <a:ext cx="100" cy="32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3447" name="Text Box 23"/>
            <p:cNvSpPr txBox="1">
              <a:spLocks noChangeArrowheads="1"/>
            </p:cNvSpPr>
            <p:nvPr/>
          </p:nvSpPr>
          <p:spPr bwMode="auto">
            <a:xfrm>
              <a:off x="1090" y="1073"/>
              <a:ext cx="44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/>
                <a:t>8</a:t>
              </a:r>
              <a:r>
                <a:rPr lang="en-US" altLang="zh-CN">
                  <a:sym typeface="Symbol" panose="05050102010706020507" pitchFamily="18" charset="2"/>
                </a:rPr>
                <a:t></a:t>
              </a:r>
              <a:endParaRPr lang="en-US" altLang="zh-CN" b="0"/>
            </a:p>
          </p:txBody>
        </p:sp>
        <p:sp>
          <p:nvSpPr>
            <p:cNvPr id="103448" name="Text Box 24"/>
            <p:cNvSpPr txBox="1">
              <a:spLocks noChangeArrowheads="1"/>
            </p:cNvSpPr>
            <p:nvPr/>
          </p:nvSpPr>
          <p:spPr bwMode="auto">
            <a:xfrm>
              <a:off x="1600" y="1907"/>
              <a:ext cx="4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/>
                <a:t>2</a:t>
              </a:r>
              <a:r>
                <a:rPr lang="en-US" altLang="zh-CN">
                  <a:sym typeface="Symbol" panose="05050102010706020507" pitchFamily="18" charset="2"/>
                </a:rPr>
                <a:t></a:t>
              </a:r>
              <a:endParaRPr lang="en-US" altLang="zh-CN" b="0"/>
            </a:p>
          </p:txBody>
        </p:sp>
        <p:sp>
          <p:nvSpPr>
            <p:cNvPr id="103449" name="Text Box 25"/>
            <p:cNvSpPr txBox="1">
              <a:spLocks noChangeArrowheads="1"/>
            </p:cNvSpPr>
            <p:nvPr/>
          </p:nvSpPr>
          <p:spPr bwMode="auto">
            <a:xfrm>
              <a:off x="2702" y="518"/>
              <a:ext cx="44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>
                  <a:sym typeface="Symbol" panose="05050102010706020507" pitchFamily="18" charset="2"/>
                </a:rPr>
                <a:t>4</a:t>
              </a:r>
              <a:endParaRPr lang="en-US" altLang="zh-CN" b="0"/>
            </a:p>
          </p:txBody>
        </p:sp>
        <p:sp>
          <p:nvSpPr>
            <p:cNvPr id="103450" name="Text Box 26"/>
            <p:cNvSpPr txBox="1">
              <a:spLocks noChangeArrowheads="1"/>
            </p:cNvSpPr>
            <p:nvPr/>
          </p:nvSpPr>
          <p:spPr bwMode="auto">
            <a:xfrm>
              <a:off x="2995" y="899"/>
              <a:ext cx="42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/>
                <a:t>6</a:t>
              </a:r>
              <a:r>
                <a:rPr lang="en-US" altLang="zh-CN">
                  <a:sym typeface="Symbol" panose="05050102010706020507" pitchFamily="18" charset="2"/>
                </a:rPr>
                <a:t></a:t>
              </a:r>
              <a:endParaRPr lang="en-US" altLang="zh-CN" b="0"/>
            </a:p>
          </p:txBody>
        </p:sp>
        <p:sp>
          <p:nvSpPr>
            <p:cNvPr id="103451" name="Text Box 27"/>
            <p:cNvSpPr txBox="1">
              <a:spLocks noChangeArrowheads="1"/>
            </p:cNvSpPr>
            <p:nvPr/>
          </p:nvSpPr>
          <p:spPr bwMode="auto">
            <a:xfrm>
              <a:off x="2968" y="1295"/>
              <a:ext cx="45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/>
                <a:t>6</a:t>
              </a:r>
              <a:r>
                <a:rPr lang="en-US" altLang="zh-CN">
                  <a:sym typeface="Symbol" panose="05050102010706020507" pitchFamily="18" charset="2"/>
                </a:rPr>
                <a:t></a:t>
              </a:r>
              <a:endParaRPr lang="en-US" altLang="zh-CN" b="0"/>
            </a:p>
          </p:txBody>
        </p:sp>
        <p:sp>
          <p:nvSpPr>
            <p:cNvPr id="103452" name="Text Box 28"/>
            <p:cNvSpPr txBox="1">
              <a:spLocks noChangeArrowheads="1"/>
            </p:cNvSpPr>
            <p:nvPr/>
          </p:nvSpPr>
          <p:spPr bwMode="auto">
            <a:xfrm>
              <a:off x="4048" y="785"/>
              <a:ext cx="47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/>
                <a:t>6</a:t>
              </a:r>
              <a:r>
                <a:rPr lang="en-US" altLang="zh-CN">
                  <a:sym typeface="Symbol" panose="05050102010706020507" pitchFamily="18" charset="2"/>
                </a:rPr>
                <a:t></a:t>
              </a:r>
              <a:endParaRPr lang="en-US" altLang="zh-CN" b="0"/>
            </a:p>
          </p:txBody>
        </p:sp>
        <p:sp>
          <p:nvSpPr>
            <p:cNvPr id="103453" name="Text Box 29"/>
            <p:cNvSpPr txBox="1">
              <a:spLocks noChangeArrowheads="1"/>
            </p:cNvSpPr>
            <p:nvPr/>
          </p:nvSpPr>
          <p:spPr bwMode="auto">
            <a:xfrm>
              <a:off x="1950" y="593"/>
              <a:ext cx="45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/>
                <a:t>5</a:t>
              </a:r>
              <a:r>
                <a:rPr lang="en-US" altLang="zh-CN" i="1"/>
                <a:t>U</a:t>
              </a:r>
              <a:r>
                <a:rPr lang="en-US" altLang="zh-CN" baseline="-25000">
                  <a:latin typeface="宋体" panose="02010600030101010101" pitchFamily="2" charset="-122"/>
                </a:rPr>
                <a:t>1</a:t>
              </a:r>
              <a:endParaRPr lang="en-US" altLang="zh-CN" b="0"/>
            </a:p>
          </p:txBody>
        </p:sp>
        <p:sp>
          <p:nvSpPr>
            <p:cNvPr id="103454" name="Text Box 30"/>
            <p:cNvSpPr txBox="1">
              <a:spLocks noChangeArrowheads="1"/>
            </p:cNvSpPr>
            <p:nvPr/>
          </p:nvSpPr>
          <p:spPr bwMode="auto">
            <a:xfrm>
              <a:off x="1839" y="1160"/>
              <a:ext cx="35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/>
                <a:t>1A</a:t>
              </a:r>
              <a:endParaRPr lang="en-US" altLang="zh-CN" b="0"/>
            </a:p>
          </p:txBody>
        </p:sp>
        <p:sp>
          <p:nvSpPr>
            <p:cNvPr id="103455" name="Text Box 31"/>
            <p:cNvSpPr txBox="1">
              <a:spLocks noChangeArrowheads="1"/>
            </p:cNvSpPr>
            <p:nvPr/>
          </p:nvSpPr>
          <p:spPr bwMode="auto">
            <a:xfrm>
              <a:off x="4057" y="1302"/>
              <a:ext cx="52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/>
                <a:t>12V</a:t>
              </a:r>
              <a:endParaRPr lang="en-US" altLang="zh-CN" b="0"/>
            </a:p>
          </p:txBody>
        </p:sp>
        <p:sp>
          <p:nvSpPr>
            <p:cNvPr id="103456" name="Oval 32"/>
            <p:cNvSpPr>
              <a:spLocks noChangeArrowheads="1"/>
            </p:cNvSpPr>
            <p:nvPr/>
          </p:nvSpPr>
          <p:spPr bwMode="auto">
            <a:xfrm>
              <a:off x="1005" y="483"/>
              <a:ext cx="48" cy="47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3457" name="Oval 33"/>
            <p:cNvSpPr>
              <a:spLocks noChangeArrowheads="1"/>
            </p:cNvSpPr>
            <p:nvPr/>
          </p:nvSpPr>
          <p:spPr bwMode="auto">
            <a:xfrm>
              <a:off x="3425" y="1863"/>
              <a:ext cx="48" cy="47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3458" name="Oval 34"/>
            <p:cNvSpPr>
              <a:spLocks noChangeArrowheads="1"/>
            </p:cNvSpPr>
            <p:nvPr/>
          </p:nvSpPr>
          <p:spPr bwMode="auto">
            <a:xfrm>
              <a:off x="3511" y="480"/>
              <a:ext cx="48" cy="47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3459" name="Oval 35"/>
            <p:cNvSpPr>
              <a:spLocks noChangeArrowheads="1"/>
            </p:cNvSpPr>
            <p:nvPr/>
          </p:nvSpPr>
          <p:spPr bwMode="auto">
            <a:xfrm>
              <a:off x="2428" y="1293"/>
              <a:ext cx="48" cy="47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3460" name="Line 36"/>
            <p:cNvSpPr>
              <a:spLocks noChangeShapeType="1"/>
            </p:cNvSpPr>
            <p:nvPr/>
          </p:nvSpPr>
          <p:spPr bwMode="auto">
            <a:xfrm>
              <a:off x="1883" y="505"/>
              <a:ext cx="46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03461" name="Line 37"/>
            <p:cNvSpPr>
              <a:spLocks noChangeShapeType="1"/>
            </p:cNvSpPr>
            <p:nvPr/>
          </p:nvSpPr>
          <p:spPr bwMode="auto">
            <a:xfrm>
              <a:off x="1540" y="1058"/>
              <a:ext cx="322" cy="1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3462" name="Line 38"/>
            <p:cNvSpPr>
              <a:spLocks noChangeShapeType="1"/>
            </p:cNvSpPr>
            <p:nvPr/>
          </p:nvSpPr>
          <p:spPr bwMode="auto">
            <a:xfrm>
              <a:off x="1082" y="1811"/>
              <a:ext cx="29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3463" name="Rectangle 39"/>
            <p:cNvSpPr>
              <a:spLocks noChangeArrowheads="1"/>
            </p:cNvSpPr>
            <p:nvPr/>
          </p:nvSpPr>
          <p:spPr bwMode="auto">
            <a:xfrm rot="5400000">
              <a:off x="1729" y="1715"/>
              <a:ext cx="125" cy="351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3464" name="Rectangle 40"/>
            <p:cNvSpPr>
              <a:spLocks noChangeArrowheads="1"/>
            </p:cNvSpPr>
            <p:nvPr/>
          </p:nvSpPr>
          <p:spPr bwMode="auto">
            <a:xfrm rot="5400000">
              <a:off x="2821" y="323"/>
              <a:ext cx="125" cy="351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3465" name="Line 41"/>
            <p:cNvSpPr>
              <a:spLocks noChangeShapeType="1"/>
            </p:cNvSpPr>
            <p:nvPr/>
          </p:nvSpPr>
          <p:spPr bwMode="auto">
            <a:xfrm>
              <a:off x="2352" y="498"/>
              <a:ext cx="348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03466" name="Rectangle 42"/>
            <p:cNvSpPr>
              <a:spLocks noChangeArrowheads="1"/>
            </p:cNvSpPr>
            <p:nvPr/>
          </p:nvSpPr>
          <p:spPr bwMode="auto">
            <a:xfrm>
              <a:off x="3895" y="785"/>
              <a:ext cx="125" cy="351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3467" name="Rectangle 43"/>
            <p:cNvSpPr>
              <a:spLocks noChangeArrowheads="1"/>
            </p:cNvSpPr>
            <p:nvPr/>
          </p:nvSpPr>
          <p:spPr bwMode="auto">
            <a:xfrm rot="-3558161">
              <a:off x="2817" y="1385"/>
              <a:ext cx="125" cy="351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3468" name="Rectangle 44"/>
            <p:cNvSpPr>
              <a:spLocks noChangeArrowheads="1"/>
            </p:cNvSpPr>
            <p:nvPr/>
          </p:nvSpPr>
          <p:spPr bwMode="auto">
            <a:xfrm rot="3147054">
              <a:off x="2895" y="761"/>
              <a:ext cx="125" cy="351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3469" name="Text Box 45"/>
            <p:cNvSpPr txBox="1">
              <a:spLocks noChangeArrowheads="1"/>
            </p:cNvSpPr>
            <p:nvPr/>
          </p:nvSpPr>
          <p:spPr bwMode="auto">
            <a:xfrm>
              <a:off x="1661" y="438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+</a:t>
              </a:r>
            </a:p>
          </p:txBody>
        </p:sp>
        <p:sp>
          <p:nvSpPr>
            <p:cNvPr id="103470" name="Text Box 46"/>
            <p:cNvSpPr txBox="1">
              <a:spLocks noChangeArrowheads="1"/>
            </p:cNvSpPr>
            <p:nvPr/>
          </p:nvSpPr>
          <p:spPr bwMode="auto">
            <a:xfrm>
              <a:off x="2354" y="414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–</a:t>
              </a:r>
            </a:p>
          </p:txBody>
        </p:sp>
        <p:sp>
          <p:nvSpPr>
            <p:cNvPr id="103471" name="Text Box 47"/>
            <p:cNvSpPr txBox="1">
              <a:spLocks noChangeArrowheads="1"/>
            </p:cNvSpPr>
            <p:nvPr/>
          </p:nvSpPr>
          <p:spPr bwMode="auto">
            <a:xfrm>
              <a:off x="1656" y="1523"/>
              <a:ext cx="34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i="1"/>
                <a:t>U</a:t>
              </a:r>
              <a:r>
                <a:rPr lang="en-US" altLang="zh-CN" baseline="-25000">
                  <a:latin typeface="宋体" panose="02010600030101010101" pitchFamily="2" charset="-122"/>
                </a:rPr>
                <a:t>1</a:t>
              </a:r>
              <a:endParaRPr lang="en-US" altLang="zh-CN" b="0"/>
            </a:p>
          </p:txBody>
        </p:sp>
        <p:sp>
          <p:nvSpPr>
            <p:cNvPr id="103472" name="Text Box 48"/>
            <p:cNvSpPr txBox="1">
              <a:spLocks noChangeArrowheads="1"/>
            </p:cNvSpPr>
            <p:nvPr/>
          </p:nvSpPr>
          <p:spPr bwMode="auto">
            <a:xfrm>
              <a:off x="2045" y="1578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+</a:t>
              </a:r>
            </a:p>
          </p:txBody>
        </p:sp>
        <p:sp>
          <p:nvSpPr>
            <p:cNvPr id="103473" name="Text Box 49"/>
            <p:cNvSpPr txBox="1">
              <a:spLocks noChangeArrowheads="1"/>
            </p:cNvSpPr>
            <p:nvPr/>
          </p:nvSpPr>
          <p:spPr bwMode="auto">
            <a:xfrm>
              <a:off x="1370" y="1584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–</a:t>
              </a:r>
            </a:p>
          </p:txBody>
        </p:sp>
      </p:grpSp>
      <p:grpSp>
        <p:nvGrpSpPr>
          <p:cNvPr id="103474" name="Group 50"/>
          <p:cNvGrpSpPr>
            <a:grpSpLocks/>
          </p:cNvGrpSpPr>
          <p:nvPr/>
        </p:nvGrpSpPr>
        <p:grpSpPr bwMode="auto">
          <a:xfrm>
            <a:off x="1179513" y="3422650"/>
            <a:ext cx="6110287" cy="2957513"/>
            <a:chOff x="743" y="2156"/>
            <a:chExt cx="3849" cy="1863"/>
          </a:xfrm>
        </p:grpSpPr>
        <p:sp>
          <p:nvSpPr>
            <p:cNvPr id="103475" name="Text Box 51"/>
            <p:cNvSpPr txBox="1">
              <a:spLocks noChangeArrowheads="1"/>
            </p:cNvSpPr>
            <p:nvPr/>
          </p:nvSpPr>
          <p:spPr bwMode="auto">
            <a:xfrm>
              <a:off x="743" y="2156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a</a:t>
              </a:r>
              <a:endParaRPr lang="en-US" altLang="zh-CN" b="0"/>
            </a:p>
          </p:txBody>
        </p:sp>
        <p:sp>
          <p:nvSpPr>
            <p:cNvPr id="103476" name="Text Box 52"/>
            <p:cNvSpPr txBox="1">
              <a:spLocks noChangeArrowheads="1"/>
            </p:cNvSpPr>
            <p:nvPr/>
          </p:nvSpPr>
          <p:spPr bwMode="auto">
            <a:xfrm>
              <a:off x="754" y="3532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b</a:t>
              </a:r>
            </a:p>
          </p:txBody>
        </p:sp>
        <p:sp>
          <p:nvSpPr>
            <p:cNvPr id="103477" name="Line 53"/>
            <p:cNvSpPr>
              <a:spLocks noChangeShapeType="1"/>
            </p:cNvSpPr>
            <p:nvPr/>
          </p:nvSpPr>
          <p:spPr bwMode="auto">
            <a:xfrm>
              <a:off x="1037" y="2327"/>
              <a:ext cx="2419" cy="138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3478" name="Line 54"/>
            <p:cNvSpPr>
              <a:spLocks noChangeShapeType="1"/>
            </p:cNvSpPr>
            <p:nvPr/>
          </p:nvSpPr>
          <p:spPr bwMode="auto">
            <a:xfrm flipV="1">
              <a:off x="1035" y="2327"/>
              <a:ext cx="858" cy="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3479" name="Line 55"/>
            <p:cNvSpPr>
              <a:spLocks noChangeShapeType="1"/>
            </p:cNvSpPr>
            <p:nvPr/>
          </p:nvSpPr>
          <p:spPr bwMode="auto">
            <a:xfrm>
              <a:off x="3057" y="2327"/>
              <a:ext cx="91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3480" name="Line 56"/>
            <p:cNvSpPr>
              <a:spLocks noChangeShapeType="1"/>
            </p:cNvSpPr>
            <p:nvPr/>
          </p:nvSpPr>
          <p:spPr bwMode="auto">
            <a:xfrm flipV="1">
              <a:off x="1031" y="3711"/>
              <a:ext cx="600" cy="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3481" name="Line 57"/>
            <p:cNvSpPr>
              <a:spLocks noChangeShapeType="1"/>
            </p:cNvSpPr>
            <p:nvPr/>
          </p:nvSpPr>
          <p:spPr bwMode="auto">
            <a:xfrm>
              <a:off x="1973" y="3713"/>
              <a:ext cx="1999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3482" name="Line 58"/>
            <p:cNvSpPr>
              <a:spLocks noChangeShapeType="1"/>
            </p:cNvSpPr>
            <p:nvPr/>
          </p:nvSpPr>
          <p:spPr bwMode="auto">
            <a:xfrm>
              <a:off x="3908" y="3317"/>
              <a:ext cx="129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3483" name="Line 59"/>
            <p:cNvSpPr>
              <a:spLocks noChangeShapeType="1"/>
            </p:cNvSpPr>
            <p:nvPr/>
          </p:nvSpPr>
          <p:spPr bwMode="auto">
            <a:xfrm>
              <a:off x="3972" y="2321"/>
              <a:ext cx="0" cy="2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3484" name="Line 60"/>
            <p:cNvSpPr>
              <a:spLocks noChangeShapeType="1"/>
            </p:cNvSpPr>
            <p:nvPr/>
          </p:nvSpPr>
          <p:spPr bwMode="auto">
            <a:xfrm>
              <a:off x="3972" y="2957"/>
              <a:ext cx="0" cy="27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3485" name="Line 61"/>
            <p:cNvSpPr>
              <a:spLocks noChangeShapeType="1"/>
            </p:cNvSpPr>
            <p:nvPr/>
          </p:nvSpPr>
          <p:spPr bwMode="auto">
            <a:xfrm>
              <a:off x="3972" y="3317"/>
              <a:ext cx="0" cy="40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3486" name="Line 62"/>
            <p:cNvSpPr>
              <a:spLocks noChangeShapeType="1"/>
            </p:cNvSpPr>
            <p:nvPr/>
          </p:nvSpPr>
          <p:spPr bwMode="auto">
            <a:xfrm>
              <a:off x="3819" y="3233"/>
              <a:ext cx="29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3487" name="AutoShape 63"/>
            <p:cNvSpPr>
              <a:spLocks noChangeArrowheads="1"/>
            </p:cNvSpPr>
            <p:nvPr/>
          </p:nvSpPr>
          <p:spPr bwMode="auto">
            <a:xfrm>
              <a:off x="1883" y="2183"/>
              <a:ext cx="489" cy="282"/>
            </a:xfrm>
            <a:prstGeom prst="diamond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3488" name="Line 64"/>
            <p:cNvSpPr>
              <a:spLocks noChangeShapeType="1"/>
            </p:cNvSpPr>
            <p:nvPr/>
          </p:nvSpPr>
          <p:spPr bwMode="auto">
            <a:xfrm flipH="1">
              <a:off x="2456" y="2321"/>
              <a:ext cx="1097" cy="81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3489" name="Oval 65"/>
            <p:cNvSpPr>
              <a:spLocks noChangeArrowheads="1"/>
            </p:cNvSpPr>
            <p:nvPr/>
          </p:nvSpPr>
          <p:spPr bwMode="auto">
            <a:xfrm>
              <a:off x="1650" y="2603"/>
              <a:ext cx="336" cy="336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3490" name="Line 66"/>
            <p:cNvSpPr>
              <a:spLocks noChangeShapeType="1"/>
            </p:cNvSpPr>
            <p:nvPr/>
          </p:nvSpPr>
          <p:spPr bwMode="auto">
            <a:xfrm rot="1039763" flipH="1">
              <a:off x="1766" y="2608"/>
              <a:ext cx="100" cy="32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3491" name="Text Box 67"/>
            <p:cNvSpPr txBox="1">
              <a:spLocks noChangeArrowheads="1"/>
            </p:cNvSpPr>
            <p:nvPr/>
          </p:nvSpPr>
          <p:spPr bwMode="auto">
            <a:xfrm>
              <a:off x="1612" y="3731"/>
              <a:ext cx="4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/>
                <a:t>2</a:t>
              </a:r>
              <a:r>
                <a:rPr lang="en-US" altLang="zh-CN">
                  <a:sym typeface="Symbol" panose="05050102010706020507" pitchFamily="18" charset="2"/>
                </a:rPr>
                <a:t></a:t>
              </a:r>
              <a:endParaRPr lang="en-US" altLang="zh-CN" b="0"/>
            </a:p>
          </p:txBody>
        </p:sp>
        <p:sp>
          <p:nvSpPr>
            <p:cNvPr id="103492" name="Text Box 68"/>
            <p:cNvSpPr txBox="1">
              <a:spLocks noChangeArrowheads="1"/>
            </p:cNvSpPr>
            <p:nvPr/>
          </p:nvSpPr>
          <p:spPr bwMode="auto">
            <a:xfrm>
              <a:off x="2714" y="2342"/>
              <a:ext cx="44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>
                  <a:sym typeface="Symbol" panose="05050102010706020507" pitchFamily="18" charset="2"/>
                </a:rPr>
                <a:t>4</a:t>
              </a:r>
              <a:endParaRPr lang="en-US" altLang="zh-CN" b="0"/>
            </a:p>
          </p:txBody>
        </p:sp>
        <p:sp>
          <p:nvSpPr>
            <p:cNvPr id="103493" name="Text Box 69"/>
            <p:cNvSpPr txBox="1">
              <a:spLocks noChangeArrowheads="1"/>
            </p:cNvSpPr>
            <p:nvPr/>
          </p:nvSpPr>
          <p:spPr bwMode="auto">
            <a:xfrm>
              <a:off x="3007" y="2723"/>
              <a:ext cx="42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/>
                <a:t>6</a:t>
              </a:r>
              <a:r>
                <a:rPr lang="en-US" altLang="zh-CN">
                  <a:sym typeface="Symbol" panose="05050102010706020507" pitchFamily="18" charset="2"/>
                </a:rPr>
                <a:t></a:t>
              </a:r>
              <a:endParaRPr lang="en-US" altLang="zh-CN" b="0"/>
            </a:p>
          </p:txBody>
        </p:sp>
        <p:sp>
          <p:nvSpPr>
            <p:cNvPr id="103494" name="Text Box 70"/>
            <p:cNvSpPr txBox="1">
              <a:spLocks noChangeArrowheads="1"/>
            </p:cNvSpPr>
            <p:nvPr/>
          </p:nvSpPr>
          <p:spPr bwMode="auto">
            <a:xfrm>
              <a:off x="2980" y="3119"/>
              <a:ext cx="45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/>
                <a:t>6</a:t>
              </a:r>
              <a:r>
                <a:rPr lang="en-US" altLang="zh-CN">
                  <a:sym typeface="Symbol" panose="05050102010706020507" pitchFamily="18" charset="2"/>
                </a:rPr>
                <a:t></a:t>
              </a:r>
              <a:endParaRPr lang="en-US" altLang="zh-CN" b="0"/>
            </a:p>
          </p:txBody>
        </p:sp>
        <p:sp>
          <p:nvSpPr>
            <p:cNvPr id="103495" name="Text Box 71"/>
            <p:cNvSpPr txBox="1">
              <a:spLocks noChangeArrowheads="1"/>
            </p:cNvSpPr>
            <p:nvPr/>
          </p:nvSpPr>
          <p:spPr bwMode="auto">
            <a:xfrm>
              <a:off x="4060" y="2609"/>
              <a:ext cx="47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/>
                <a:t>6</a:t>
              </a:r>
              <a:r>
                <a:rPr lang="en-US" altLang="zh-CN">
                  <a:sym typeface="Symbol" panose="05050102010706020507" pitchFamily="18" charset="2"/>
                </a:rPr>
                <a:t></a:t>
              </a:r>
              <a:endParaRPr lang="en-US" altLang="zh-CN" b="0"/>
            </a:p>
          </p:txBody>
        </p:sp>
        <p:sp>
          <p:nvSpPr>
            <p:cNvPr id="103496" name="Text Box 72"/>
            <p:cNvSpPr txBox="1">
              <a:spLocks noChangeArrowheads="1"/>
            </p:cNvSpPr>
            <p:nvPr/>
          </p:nvSpPr>
          <p:spPr bwMode="auto">
            <a:xfrm>
              <a:off x="1962" y="2417"/>
              <a:ext cx="45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/>
                <a:t>5</a:t>
              </a:r>
              <a:r>
                <a:rPr lang="en-US" altLang="zh-CN" i="1"/>
                <a:t>U</a:t>
              </a:r>
              <a:r>
                <a:rPr lang="en-US" altLang="zh-CN" baseline="-25000">
                  <a:latin typeface="宋体" panose="02010600030101010101" pitchFamily="2" charset="-122"/>
                </a:rPr>
                <a:t>1</a:t>
              </a:r>
              <a:endParaRPr lang="en-US" altLang="zh-CN" b="0"/>
            </a:p>
          </p:txBody>
        </p:sp>
        <p:sp>
          <p:nvSpPr>
            <p:cNvPr id="103497" name="Text Box 73"/>
            <p:cNvSpPr txBox="1">
              <a:spLocks noChangeArrowheads="1"/>
            </p:cNvSpPr>
            <p:nvPr/>
          </p:nvSpPr>
          <p:spPr bwMode="auto">
            <a:xfrm>
              <a:off x="1851" y="2984"/>
              <a:ext cx="35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/>
                <a:t>1A</a:t>
              </a:r>
              <a:endParaRPr lang="en-US" altLang="zh-CN" b="0"/>
            </a:p>
          </p:txBody>
        </p:sp>
        <p:sp>
          <p:nvSpPr>
            <p:cNvPr id="103498" name="Text Box 74"/>
            <p:cNvSpPr txBox="1">
              <a:spLocks noChangeArrowheads="1"/>
            </p:cNvSpPr>
            <p:nvPr/>
          </p:nvSpPr>
          <p:spPr bwMode="auto">
            <a:xfrm>
              <a:off x="4069" y="3126"/>
              <a:ext cx="52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/>
                <a:t>12V</a:t>
              </a:r>
              <a:endParaRPr lang="en-US" altLang="zh-CN" b="0"/>
            </a:p>
          </p:txBody>
        </p:sp>
        <p:sp>
          <p:nvSpPr>
            <p:cNvPr id="103499" name="Oval 75"/>
            <p:cNvSpPr>
              <a:spLocks noChangeArrowheads="1"/>
            </p:cNvSpPr>
            <p:nvPr/>
          </p:nvSpPr>
          <p:spPr bwMode="auto">
            <a:xfrm>
              <a:off x="3437" y="3687"/>
              <a:ext cx="48" cy="47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3500" name="Oval 76"/>
            <p:cNvSpPr>
              <a:spLocks noChangeArrowheads="1"/>
            </p:cNvSpPr>
            <p:nvPr/>
          </p:nvSpPr>
          <p:spPr bwMode="auto">
            <a:xfrm>
              <a:off x="3523" y="2304"/>
              <a:ext cx="48" cy="47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3501" name="Oval 77"/>
            <p:cNvSpPr>
              <a:spLocks noChangeArrowheads="1"/>
            </p:cNvSpPr>
            <p:nvPr/>
          </p:nvSpPr>
          <p:spPr bwMode="auto">
            <a:xfrm>
              <a:off x="2440" y="3117"/>
              <a:ext cx="48" cy="47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3502" name="Line 78"/>
            <p:cNvSpPr>
              <a:spLocks noChangeShapeType="1"/>
            </p:cNvSpPr>
            <p:nvPr/>
          </p:nvSpPr>
          <p:spPr bwMode="auto">
            <a:xfrm>
              <a:off x="1895" y="2329"/>
              <a:ext cx="46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03503" name="Line 79"/>
            <p:cNvSpPr>
              <a:spLocks noChangeShapeType="1"/>
            </p:cNvSpPr>
            <p:nvPr/>
          </p:nvSpPr>
          <p:spPr bwMode="auto">
            <a:xfrm>
              <a:off x="1552" y="2882"/>
              <a:ext cx="322" cy="1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3504" name="Rectangle 80"/>
            <p:cNvSpPr>
              <a:spLocks noChangeArrowheads="1"/>
            </p:cNvSpPr>
            <p:nvPr/>
          </p:nvSpPr>
          <p:spPr bwMode="auto">
            <a:xfrm rot="5400000">
              <a:off x="1741" y="3539"/>
              <a:ext cx="125" cy="351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3505" name="Rectangle 81"/>
            <p:cNvSpPr>
              <a:spLocks noChangeArrowheads="1"/>
            </p:cNvSpPr>
            <p:nvPr/>
          </p:nvSpPr>
          <p:spPr bwMode="auto">
            <a:xfrm rot="5400000">
              <a:off x="2833" y="2147"/>
              <a:ext cx="125" cy="351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3506" name="Line 82"/>
            <p:cNvSpPr>
              <a:spLocks noChangeShapeType="1"/>
            </p:cNvSpPr>
            <p:nvPr/>
          </p:nvSpPr>
          <p:spPr bwMode="auto">
            <a:xfrm>
              <a:off x="2364" y="2322"/>
              <a:ext cx="348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03507" name="Rectangle 83"/>
            <p:cNvSpPr>
              <a:spLocks noChangeArrowheads="1"/>
            </p:cNvSpPr>
            <p:nvPr/>
          </p:nvSpPr>
          <p:spPr bwMode="auto">
            <a:xfrm>
              <a:off x="3907" y="2609"/>
              <a:ext cx="125" cy="351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3508" name="Rectangle 84"/>
            <p:cNvSpPr>
              <a:spLocks noChangeArrowheads="1"/>
            </p:cNvSpPr>
            <p:nvPr/>
          </p:nvSpPr>
          <p:spPr bwMode="auto">
            <a:xfrm rot="-3558161">
              <a:off x="2829" y="3209"/>
              <a:ext cx="125" cy="351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3509" name="Rectangle 85"/>
            <p:cNvSpPr>
              <a:spLocks noChangeArrowheads="1"/>
            </p:cNvSpPr>
            <p:nvPr/>
          </p:nvSpPr>
          <p:spPr bwMode="auto">
            <a:xfrm rot="3147054">
              <a:off x="2907" y="2585"/>
              <a:ext cx="125" cy="351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3510" name="Text Box 86"/>
            <p:cNvSpPr txBox="1">
              <a:spLocks noChangeArrowheads="1"/>
            </p:cNvSpPr>
            <p:nvPr/>
          </p:nvSpPr>
          <p:spPr bwMode="auto">
            <a:xfrm>
              <a:off x="1673" y="2262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+</a:t>
              </a:r>
            </a:p>
          </p:txBody>
        </p:sp>
        <p:sp>
          <p:nvSpPr>
            <p:cNvPr id="103511" name="Text Box 87"/>
            <p:cNvSpPr txBox="1">
              <a:spLocks noChangeArrowheads="1"/>
            </p:cNvSpPr>
            <p:nvPr/>
          </p:nvSpPr>
          <p:spPr bwMode="auto">
            <a:xfrm>
              <a:off x="2366" y="2238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–</a:t>
              </a:r>
            </a:p>
          </p:txBody>
        </p:sp>
        <p:sp>
          <p:nvSpPr>
            <p:cNvPr id="103512" name="Text Box 88"/>
            <p:cNvSpPr txBox="1">
              <a:spLocks noChangeArrowheads="1"/>
            </p:cNvSpPr>
            <p:nvPr/>
          </p:nvSpPr>
          <p:spPr bwMode="auto">
            <a:xfrm>
              <a:off x="1668" y="3347"/>
              <a:ext cx="34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i="1"/>
                <a:t>U</a:t>
              </a:r>
              <a:r>
                <a:rPr lang="en-US" altLang="zh-CN" baseline="-25000">
                  <a:latin typeface="宋体" panose="02010600030101010101" pitchFamily="2" charset="-122"/>
                </a:rPr>
                <a:t>1</a:t>
              </a:r>
              <a:endParaRPr lang="en-US" altLang="zh-CN" b="0"/>
            </a:p>
          </p:txBody>
        </p:sp>
        <p:sp>
          <p:nvSpPr>
            <p:cNvPr id="103513" name="Text Box 89"/>
            <p:cNvSpPr txBox="1">
              <a:spLocks noChangeArrowheads="1"/>
            </p:cNvSpPr>
            <p:nvPr/>
          </p:nvSpPr>
          <p:spPr bwMode="auto">
            <a:xfrm>
              <a:off x="2057" y="3402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+</a:t>
              </a:r>
            </a:p>
          </p:txBody>
        </p:sp>
        <p:sp>
          <p:nvSpPr>
            <p:cNvPr id="103514" name="Text Box 90"/>
            <p:cNvSpPr txBox="1">
              <a:spLocks noChangeArrowheads="1"/>
            </p:cNvSpPr>
            <p:nvPr/>
          </p:nvSpPr>
          <p:spPr bwMode="auto">
            <a:xfrm>
              <a:off x="1382" y="3408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–</a:t>
              </a:r>
            </a:p>
          </p:txBody>
        </p:sp>
        <p:sp>
          <p:nvSpPr>
            <p:cNvPr id="103515" name="Oval 91"/>
            <p:cNvSpPr>
              <a:spLocks noChangeArrowheads="1"/>
            </p:cNvSpPr>
            <p:nvPr/>
          </p:nvSpPr>
          <p:spPr bwMode="auto">
            <a:xfrm>
              <a:off x="960" y="3678"/>
              <a:ext cx="68" cy="68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03516" name="Oval 92"/>
            <p:cNvSpPr>
              <a:spLocks noChangeArrowheads="1"/>
            </p:cNvSpPr>
            <p:nvPr/>
          </p:nvSpPr>
          <p:spPr bwMode="auto">
            <a:xfrm>
              <a:off x="960" y="2292"/>
              <a:ext cx="68" cy="68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</p:grp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34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4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4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34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34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34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03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6" grpId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Text Box 2"/>
          <p:cNvSpPr txBox="1">
            <a:spLocks noChangeArrowheads="1"/>
          </p:cNvSpPr>
          <p:nvPr/>
        </p:nvSpPr>
        <p:spPr bwMode="auto">
          <a:xfrm>
            <a:off x="712788" y="5907088"/>
            <a:ext cx="1874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l" eaLnBrk="1" hangingPunct="1"/>
            <a:r>
              <a:rPr lang="en-US" altLang="zh-CN" i="1"/>
              <a:t>U</a:t>
            </a:r>
            <a:r>
              <a:rPr lang="en-US" altLang="zh-CN" baseline="-25000"/>
              <a:t>oc</a:t>
            </a:r>
            <a:r>
              <a:rPr lang="en-US" altLang="zh-CN" i="1"/>
              <a:t>' </a:t>
            </a:r>
            <a:r>
              <a:rPr lang="en-US" altLang="zh-CN"/>
              <a:t>=</a:t>
            </a:r>
            <a:r>
              <a:rPr lang="en-US" altLang="zh-CN" i="1"/>
              <a:t>U</a:t>
            </a:r>
            <a:r>
              <a:rPr lang="en-US" altLang="zh-CN" baseline="-25000"/>
              <a:t>1</a:t>
            </a:r>
            <a:r>
              <a:rPr lang="en-US" altLang="zh-CN"/>
              <a:t>=8V,</a:t>
            </a:r>
            <a:endParaRPr lang="en-US" altLang="zh-CN" i="1"/>
          </a:p>
        </p:txBody>
      </p:sp>
      <p:sp>
        <p:nvSpPr>
          <p:cNvPr id="104451" name="Text Box 3"/>
          <p:cNvSpPr txBox="1">
            <a:spLocks noChangeArrowheads="1"/>
          </p:cNvSpPr>
          <p:nvPr/>
        </p:nvSpPr>
        <p:spPr bwMode="auto">
          <a:xfrm>
            <a:off x="2546350" y="5910263"/>
            <a:ext cx="33988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l" eaLnBrk="1" hangingPunct="1"/>
            <a:r>
              <a:rPr lang="en-US" altLang="zh-CN" i="1"/>
              <a:t>U</a:t>
            </a:r>
            <a:r>
              <a:rPr lang="en-US" altLang="zh-CN" baseline="-25000"/>
              <a:t>oc</a:t>
            </a:r>
            <a:r>
              <a:rPr lang="en-US" altLang="zh-CN" i="1"/>
              <a:t>''</a:t>
            </a:r>
            <a:r>
              <a:rPr lang="en-US" altLang="zh-CN"/>
              <a:t>=</a:t>
            </a:r>
            <a:r>
              <a:rPr lang="en-US" altLang="zh-CN" i="1"/>
              <a:t>U</a:t>
            </a:r>
            <a:r>
              <a:rPr lang="en-US" altLang="zh-CN" baseline="-25000"/>
              <a:t>2</a:t>
            </a:r>
            <a:r>
              <a:rPr lang="en-US" altLang="zh-CN"/>
              <a:t>+</a:t>
            </a:r>
            <a:r>
              <a:rPr lang="en-US" altLang="zh-CN" i="1"/>
              <a:t>U</a:t>
            </a:r>
            <a:r>
              <a:rPr lang="en-US" altLang="zh-CN" baseline="-25000"/>
              <a:t>3</a:t>
            </a:r>
            <a:r>
              <a:rPr lang="en-US" altLang="zh-CN"/>
              <a:t>= </a:t>
            </a:r>
            <a:r>
              <a:rPr lang="en-US" altLang="zh-CN">
                <a:latin typeface="宋体" panose="02010600030101010101" pitchFamily="2" charset="-122"/>
              </a:rPr>
              <a:t>-</a:t>
            </a:r>
            <a:r>
              <a:rPr lang="en-US" altLang="zh-CN"/>
              <a:t>4</a:t>
            </a:r>
            <a:r>
              <a:rPr lang="en-US" altLang="zh-CN">
                <a:latin typeface="宋体" panose="02010600030101010101" pitchFamily="2" charset="-122"/>
              </a:rPr>
              <a:t>-</a:t>
            </a:r>
            <a:r>
              <a:rPr lang="en-US" altLang="zh-CN"/>
              <a:t>2=</a:t>
            </a:r>
            <a:r>
              <a:rPr lang="en-US" altLang="zh-CN">
                <a:latin typeface="宋体" panose="02010600030101010101" pitchFamily="2" charset="-122"/>
              </a:rPr>
              <a:t>-</a:t>
            </a:r>
            <a:r>
              <a:rPr lang="en-US" altLang="zh-CN"/>
              <a:t>6V,</a:t>
            </a:r>
            <a:endParaRPr lang="en-US" altLang="zh-CN" i="1"/>
          </a:p>
        </p:txBody>
      </p:sp>
      <p:sp>
        <p:nvSpPr>
          <p:cNvPr id="104452" name="Text Box 4"/>
          <p:cNvSpPr txBox="1">
            <a:spLocks noChangeArrowheads="1"/>
          </p:cNvSpPr>
          <p:nvPr/>
        </p:nvSpPr>
        <p:spPr bwMode="auto">
          <a:xfrm>
            <a:off x="6016625" y="5908675"/>
            <a:ext cx="17764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r>
              <a:rPr lang="en-US" altLang="zh-CN" i="1">
                <a:solidFill>
                  <a:srgbClr val="FF3300"/>
                </a:solidFill>
              </a:rPr>
              <a:t>U</a:t>
            </a:r>
            <a:r>
              <a:rPr lang="en-US" altLang="zh-CN" baseline="-25000">
                <a:solidFill>
                  <a:srgbClr val="FF3300"/>
                </a:solidFill>
              </a:rPr>
              <a:t>oc</a:t>
            </a:r>
            <a:r>
              <a:rPr lang="en-US" altLang="zh-CN">
                <a:solidFill>
                  <a:srgbClr val="FF3300"/>
                </a:solidFill>
              </a:rPr>
              <a:t>=8</a:t>
            </a:r>
            <a:r>
              <a:rPr lang="en-US" altLang="zh-CN">
                <a:solidFill>
                  <a:srgbClr val="FF3300"/>
                </a:solidFill>
                <a:latin typeface="宋体" panose="02010600030101010101" pitchFamily="2" charset="-122"/>
              </a:rPr>
              <a:t>-</a:t>
            </a:r>
            <a:r>
              <a:rPr lang="en-US" altLang="zh-CN">
                <a:solidFill>
                  <a:srgbClr val="FF3300"/>
                </a:solidFill>
              </a:rPr>
              <a:t>6=2V</a:t>
            </a:r>
            <a:endParaRPr lang="en-US" altLang="zh-CN" i="1"/>
          </a:p>
        </p:txBody>
      </p:sp>
      <p:grpSp>
        <p:nvGrpSpPr>
          <p:cNvPr id="104453" name="Group 5"/>
          <p:cNvGrpSpPr>
            <a:grpSpLocks/>
          </p:cNvGrpSpPr>
          <p:nvPr/>
        </p:nvGrpSpPr>
        <p:grpSpPr bwMode="auto">
          <a:xfrm>
            <a:off x="2741613" y="0"/>
            <a:ext cx="6110287" cy="2641600"/>
            <a:chOff x="899" y="0"/>
            <a:chExt cx="3849" cy="1664"/>
          </a:xfrm>
        </p:grpSpPr>
        <p:sp>
          <p:nvSpPr>
            <p:cNvPr id="104454" name="Text Box 6"/>
            <p:cNvSpPr txBox="1">
              <a:spLocks noChangeArrowheads="1"/>
            </p:cNvSpPr>
            <p:nvPr/>
          </p:nvSpPr>
          <p:spPr bwMode="auto">
            <a:xfrm>
              <a:off x="899" y="0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a</a:t>
              </a:r>
            </a:p>
          </p:txBody>
        </p:sp>
        <p:sp>
          <p:nvSpPr>
            <p:cNvPr id="104455" name="Text Box 7"/>
            <p:cNvSpPr txBox="1">
              <a:spLocks noChangeArrowheads="1"/>
            </p:cNvSpPr>
            <p:nvPr/>
          </p:nvSpPr>
          <p:spPr bwMode="auto">
            <a:xfrm>
              <a:off x="910" y="1376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b</a:t>
              </a:r>
            </a:p>
          </p:txBody>
        </p:sp>
        <p:sp>
          <p:nvSpPr>
            <p:cNvPr id="104456" name="Line 8"/>
            <p:cNvSpPr>
              <a:spLocks noChangeShapeType="1"/>
            </p:cNvSpPr>
            <p:nvPr/>
          </p:nvSpPr>
          <p:spPr bwMode="auto">
            <a:xfrm>
              <a:off x="1193" y="177"/>
              <a:ext cx="2419" cy="138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4457" name="Line 9"/>
            <p:cNvSpPr>
              <a:spLocks noChangeShapeType="1"/>
            </p:cNvSpPr>
            <p:nvPr/>
          </p:nvSpPr>
          <p:spPr bwMode="auto">
            <a:xfrm flipV="1">
              <a:off x="1191" y="171"/>
              <a:ext cx="1686" cy="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4458" name="Line 10"/>
            <p:cNvSpPr>
              <a:spLocks noChangeShapeType="1"/>
            </p:cNvSpPr>
            <p:nvPr/>
          </p:nvSpPr>
          <p:spPr bwMode="auto">
            <a:xfrm>
              <a:off x="3213" y="171"/>
              <a:ext cx="91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4459" name="Line 11"/>
            <p:cNvSpPr>
              <a:spLocks noChangeShapeType="1"/>
            </p:cNvSpPr>
            <p:nvPr/>
          </p:nvSpPr>
          <p:spPr bwMode="auto">
            <a:xfrm flipV="1">
              <a:off x="1187" y="1555"/>
              <a:ext cx="600" cy="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4460" name="Line 12"/>
            <p:cNvSpPr>
              <a:spLocks noChangeShapeType="1"/>
            </p:cNvSpPr>
            <p:nvPr/>
          </p:nvSpPr>
          <p:spPr bwMode="auto">
            <a:xfrm>
              <a:off x="2129" y="1557"/>
              <a:ext cx="1999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4461" name="Line 13"/>
            <p:cNvSpPr>
              <a:spLocks noChangeShapeType="1"/>
            </p:cNvSpPr>
            <p:nvPr/>
          </p:nvSpPr>
          <p:spPr bwMode="auto">
            <a:xfrm>
              <a:off x="4064" y="1161"/>
              <a:ext cx="129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4462" name="Line 14"/>
            <p:cNvSpPr>
              <a:spLocks noChangeShapeType="1"/>
            </p:cNvSpPr>
            <p:nvPr/>
          </p:nvSpPr>
          <p:spPr bwMode="auto">
            <a:xfrm>
              <a:off x="4128" y="165"/>
              <a:ext cx="0" cy="2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4463" name="Line 15"/>
            <p:cNvSpPr>
              <a:spLocks noChangeShapeType="1"/>
            </p:cNvSpPr>
            <p:nvPr/>
          </p:nvSpPr>
          <p:spPr bwMode="auto">
            <a:xfrm>
              <a:off x="4128" y="801"/>
              <a:ext cx="0" cy="27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4464" name="Line 16"/>
            <p:cNvSpPr>
              <a:spLocks noChangeShapeType="1"/>
            </p:cNvSpPr>
            <p:nvPr/>
          </p:nvSpPr>
          <p:spPr bwMode="auto">
            <a:xfrm>
              <a:off x="4128" y="1161"/>
              <a:ext cx="0" cy="40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4465" name="Line 17"/>
            <p:cNvSpPr>
              <a:spLocks noChangeShapeType="1"/>
            </p:cNvSpPr>
            <p:nvPr/>
          </p:nvSpPr>
          <p:spPr bwMode="auto">
            <a:xfrm>
              <a:off x="3975" y="1077"/>
              <a:ext cx="29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4466" name="Line 18"/>
            <p:cNvSpPr>
              <a:spLocks noChangeShapeType="1"/>
            </p:cNvSpPr>
            <p:nvPr/>
          </p:nvSpPr>
          <p:spPr bwMode="auto">
            <a:xfrm flipH="1">
              <a:off x="2612" y="165"/>
              <a:ext cx="1097" cy="81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4467" name="Oval 19"/>
            <p:cNvSpPr>
              <a:spLocks noChangeArrowheads="1"/>
            </p:cNvSpPr>
            <p:nvPr/>
          </p:nvSpPr>
          <p:spPr bwMode="auto">
            <a:xfrm>
              <a:off x="1806" y="447"/>
              <a:ext cx="336" cy="336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4468" name="Line 20"/>
            <p:cNvSpPr>
              <a:spLocks noChangeShapeType="1"/>
            </p:cNvSpPr>
            <p:nvPr/>
          </p:nvSpPr>
          <p:spPr bwMode="auto">
            <a:xfrm rot="1039763" flipH="1">
              <a:off x="1922" y="452"/>
              <a:ext cx="100" cy="32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4469" name="Text Box 21"/>
            <p:cNvSpPr txBox="1">
              <a:spLocks noChangeArrowheads="1"/>
            </p:cNvSpPr>
            <p:nvPr/>
          </p:nvSpPr>
          <p:spPr bwMode="auto">
            <a:xfrm>
              <a:off x="1762" y="1203"/>
              <a:ext cx="4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/>
                <a:t>2</a:t>
              </a:r>
              <a:r>
                <a:rPr lang="en-US" altLang="zh-CN">
                  <a:sym typeface="Symbol" panose="05050102010706020507" pitchFamily="18" charset="2"/>
                </a:rPr>
                <a:t></a:t>
              </a:r>
              <a:endParaRPr lang="en-US" altLang="zh-CN"/>
            </a:p>
          </p:txBody>
        </p:sp>
        <p:sp>
          <p:nvSpPr>
            <p:cNvPr id="104470" name="Text Box 22"/>
            <p:cNvSpPr txBox="1">
              <a:spLocks noChangeArrowheads="1"/>
            </p:cNvSpPr>
            <p:nvPr/>
          </p:nvSpPr>
          <p:spPr bwMode="auto">
            <a:xfrm>
              <a:off x="2870" y="186"/>
              <a:ext cx="44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>
                  <a:sym typeface="Symbol" panose="05050102010706020507" pitchFamily="18" charset="2"/>
                </a:rPr>
                <a:t>4</a:t>
              </a:r>
              <a:endParaRPr lang="en-US" altLang="zh-CN"/>
            </a:p>
          </p:txBody>
        </p:sp>
        <p:sp>
          <p:nvSpPr>
            <p:cNvPr id="104471" name="Text Box 23"/>
            <p:cNvSpPr txBox="1">
              <a:spLocks noChangeArrowheads="1"/>
            </p:cNvSpPr>
            <p:nvPr/>
          </p:nvSpPr>
          <p:spPr bwMode="auto">
            <a:xfrm>
              <a:off x="3163" y="567"/>
              <a:ext cx="42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/>
                <a:t>6</a:t>
              </a:r>
              <a:r>
                <a:rPr lang="en-US" altLang="zh-CN">
                  <a:sym typeface="Symbol" panose="05050102010706020507" pitchFamily="18" charset="2"/>
                </a:rPr>
                <a:t></a:t>
              </a:r>
              <a:endParaRPr lang="en-US" altLang="zh-CN"/>
            </a:p>
          </p:txBody>
        </p:sp>
        <p:sp>
          <p:nvSpPr>
            <p:cNvPr id="104472" name="Text Box 24"/>
            <p:cNvSpPr txBox="1">
              <a:spLocks noChangeArrowheads="1"/>
            </p:cNvSpPr>
            <p:nvPr/>
          </p:nvSpPr>
          <p:spPr bwMode="auto">
            <a:xfrm>
              <a:off x="3136" y="963"/>
              <a:ext cx="45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/>
                <a:t>6</a:t>
              </a:r>
              <a:r>
                <a:rPr lang="en-US" altLang="zh-CN">
                  <a:sym typeface="Symbol" panose="05050102010706020507" pitchFamily="18" charset="2"/>
                </a:rPr>
                <a:t></a:t>
              </a:r>
              <a:endParaRPr lang="en-US" altLang="zh-CN"/>
            </a:p>
          </p:txBody>
        </p:sp>
        <p:sp>
          <p:nvSpPr>
            <p:cNvPr id="104473" name="Text Box 25"/>
            <p:cNvSpPr txBox="1">
              <a:spLocks noChangeArrowheads="1"/>
            </p:cNvSpPr>
            <p:nvPr/>
          </p:nvSpPr>
          <p:spPr bwMode="auto">
            <a:xfrm>
              <a:off x="4216" y="453"/>
              <a:ext cx="47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/>
                <a:t>6</a:t>
              </a:r>
              <a:r>
                <a:rPr lang="en-US" altLang="zh-CN">
                  <a:sym typeface="Symbol" panose="05050102010706020507" pitchFamily="18" charset="2"/>
                </a:rPr>
                <a:t></a:t>
              </a:r>
              <a:endParaRPr lang="en-US" altLang="zh-CN"/>
            </a:p>
          </p:txBody>
        </p:sp>
        <p:sp>
          <p:nvSpPr>
            <p:cNvPr id="104474" name="Text Box 26"/>
            <p:cNvSpPr txBox="1">
              <a:spLocks noChangeArrowheads="1"/>
            </p:cNvSpPr>
            <p:nvPr/>
          </p:nvSpPr>
          <p:spPr bwMode="auto">
            <a:xfrm>
              <a:off x="2007" y="828"/>
              <a:ext cx="35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/>
                <a:t>1A</a:t>
              </a:r>
            </a:p>
          </p:txBody>
        </p:sp>
        <p:sp>
          <p:nvSpPr>
            <p:cNvPr id="104475" name="Text Box 27"/>
            <p:cNvSpPr txBox="1">
              <a:spLocks noChangeArrowheads="1"/>
            </p:cNvSpPr>
            <p:nvPr/>
          </p:nvSpPr>
          <p:spPr bwMode="auto">
            <a:xfrm>
              <a:off x="4225" y="970"/>
              <a:ext cx="52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/>
                <a:t>12V</a:t>
              </a:r>
            </a:p>
          </p:txBody>
        </p:sp>
        <p:sp>
          <p:nvSpPr>
            <p:cNvPr id="104476" name="Oval 28"/>
            <p:cNvSpPr>
              <a:spLocks noChangeArrowheads="1"/>
            </p:cNvSpPr>
            <p:nvPr/>
          </p:nvSpPr>
          <p:spPr bwMode="auto">
            <a:xfrm>
              <a:off x="3593" y="1531"/>
              <a:ext cx="48" cy="47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4477" name="Oval 29"/>
            <p:cNvSpPr>
              <a:spLocks noChangeArrowheads="1"/>
            </p:cNvSpPr>
            <p:nvPr/>
          </p:nvSpPr>
          <p:spPr bwMode="auto">
            <a:xfrm>
              <a:off x="3679" y="148"/>
              <a:ext cx="48" cy="47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4478" name="Oval 30"/>
            <p:cNvSpPr>
              <a:spLocks noChangeArrowheads="1"/>
            </p:cNvSpPr>
            <p:nvPr/>
          </p:nvSpPr>
          <p:spPr bwMode="auto">
            <a:xfrm>
              <a:off x="2596" y="961"/>
              <a:ext cx="48" cy="47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4479" name="Line 31"/>
            <p:cNvSpPr>
              <a:spLocks noChangeShapeType="1"/>
            </p:cNvSpPr>
            <p:nvPr/>
          </p:nvSpPr>
          <p:spPr bwMode="auto">
            <a:xfrm>
              <a:off x="1708" y="726"/>
              <a:ext cx="322" cy="1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4480" name="Rectangle 32"/>
            <p:cNvSpPr>
              <a:spLocks noChangeArrowheads="1"/>
            </p:cNvSpPr>
            <p:nvPr/>
          </p:nvSpPr>
          <p:spPr bwMode="auto">
            <a:xfrm rot="5400000">
              <a:off x="1897" y="1383"/>
              <a:ext cx="125" cy="351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4481" name="Rectangle 33"/>
            <p:cNvSpPr>
              <a:spLocks noChangeArrowheads="1"/>
            </p:cNvSpPr>
            <p:nvPr/>
          </p:nvSpPr>
          <p:spPr bwMode="auto">
            <a:xfrm rot="5400000">
              <a:off x="2989" y="-9"/>
              <a:ext cx="125" cy="351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4482" name="Rectangle 34"/>
            <p:cNvSpPr>
              <a:spLocks noChangeArrowheads="1"/>
            </p:cNvSpPr>
            <p:nvPr/>
          </p:nvSpPr>
          <p:spPr bwMode="auto">
            <a:xfrm>
              <a:off x="4063" y="453"/>
              <a:ext cx="125" cy="351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4483" name="Rectangle 35"/>
            <p:cNvSpPr>
              <a:spLocks noChangeArrowheads="1"/>
            </p:cNvSpPr>
            <p:nvPr/>
          </p:nvSpPr>
          <p:spPr bwMode="auto">
            <a:xfrm rot="-3558161">
              <a:off x="2985" y="1053"/>
              <a:ext cx="125" cy="351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4484" name="Rectangle 36"/>
            <p:cNvSpPr>
              <a:spLocks noChangeArrowheads="1"/>
            </p:cNvSpPr>
            <p:nvPr/>
          </p:nvSpPr>
          <p:spPr bwMode="auto">
            <a:xfrm rot="3147054">
              <a:off x="3063" y="429"/>
              <a:ext cx="125" cy="351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4485" name="Oval 37"/>
            <p:cNvSpPr>
              <a:spLocks noChangeArrowheads="1"/>
            </p:cNvSpPr>
            <p:nvPr/>
          </p:nvSpPr>
          <p:spPr bwMode="auto">
            <a:xfrm>
              <a:off x="1116" y="1522"/>
              <a:ext cx="68" cy="68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04486" name="Oval 38"/>
            <p:cNvSpPr>
              <a:spLocks noChangeArrowheads="1"/>
            </p:cNvSpPr>
            <p:nvPr/>
          </p:nvSpPr>
          <p:spPr bwMode="auto">
            <a:xfrm>
              <a:off x="1116" y="136"/>
              <a:ext cx="68" cy="68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04487" name="Text Box 39"/>
            <p:cNvSpPr txBox="1">
              <a:spLocks noChangeArrowheads="1"/>
            </p:cNvSpPr>
            <p:nvPr/>
          </p:nvSpPr>
          <p:spPr bwMode="auto">
            <a:xfrm>
              <a:off x="1040" y="216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>
                  <a:solidFill>
                    <a:srgbClr val="FF3300"/>
                  </a:solidFill>
                </a:rPr>
                <a:t>+</a:t>
              </a:r>
            </a:p>
          </p:txBody>
        </p:sp>
        <p:sp>
          <p:nvSpPr>
            <p:cNvPr id="104488" name="Text Box 40"/>
            <p:cNvSpPr txBox="1">
              <a:spLocks noChangeArrowheads="1"/>
            </p:cNvSpPr>
            <p:nvPr/>
          </p:nvSpPr>
          <p:spPr bwMode="auto">
            <a:xfrm>
              <a:off x="1070" y="1164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>
                  <a:solidFill>
                    <a:srgbClr val="FF3300"/>
                  </a:solidFill>
                </a:rPr>
                <a:t>–</a:t>
              </a:r>
            </a:p>
          </p:txBody>
        </p:sp>
        <p:sp>
          <p:nvSpPr>
            <p:cNvPr id="104489" name="Text Box 41"/>
            <p:cNvSpPr txBox="1">
              <a:spLocks noChangeArrowheads="1"/>
            </p:cNvSpPr>
            <p:nvPr/>
          </p:nvSpPr>
          <p:spPr bwMode="auto">
            <a:xfrm>
              <a:off x="975" y="744"/>
              <a:ext cx="45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/>
              <a:r>
                <a:rPr lang="en-US" altLang="zh-CN" i="1">
                  <a:solidFill>
                    <a:srgbClr val="FF3300"/>
                  </a:solidFill>
                </a:rPr>
                <a:t>U</a:t>
              </a:r>
              <a:r>
                <a:rPr lang="en-US" altLang="zh-CN" baseline="-25000">
                  <a:solidFill>
                    <a:srgbClr val="FF3300"/>
                  </a:solidFill>
                </a:rPr>
                <a:t>oc</a:t>
              </a:r>
              <a:endParaRPr lang="en-US" altLang="zh-CN">
                <a:solidFill>
                  <a:srgbClr val="FF3300"/>
                </a:solidFill>
              </a:endParaRPr>
            </a:p>
          </p:txBody>
        </p:sp>
      </p:grpSp>
      <p:grpSp>
        <p:nvGrpSpPr>
          <p:cNvPr id="104490" name="Group 42"/>
          <p:cNvGrpSpPr>
            <a:grpSpLocks/>
          </p:cNvGrpSpPr>
          <p:nvPr/>
        </p:nvGrpSpPr>
        <p:grpSpPr bwMode="auto">
          <a:xfrm>
            <a:off x="663575" y="2867025"/>
            <a:ext cx="3895725" cy="3005138"/>
            <a:chOff x="286" y="1686"/>
            <a:chExt cx="2454" cy="1893"/>
          </a:xfrm>
        </p:grpSpPr>
        <p:sp>
          <p:nvSpPr>
            <p:cNvPr id="104491" name="Line 43"/>
            <p:cNvSpPr>
              <a:spLocks noChangeShapeType="1"/>
            </p:cNvSpPr>
            <p:nvPr/>
          </p:nvSpPr>
          <p:spPr bwMode="auto">
            <a:xfrm>
              <a:off x="1636" y="1863"/>
              <a:ext cx="1" cy="140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04492" name="Line 44"/>
            <p:cNvSpPr>
              <a:spLocks noChangeShapeType="1"/>
            </p:cNvSpPr>
            <p:nvPr/>
          </p:nvSpPr>
          <p:spPr bwMode="auto">
            <a:xfrm>
              <a:off x="552" y="1857"/>
              <a:ext cx="1684" cy="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04493" name="Line 45"/>
            <p:cNvSpPr>
              <a:spLocks noChangeShapeType="1"/>
            </p:cNvSpPr>
            <p:nvPr/>
          </p:nvSpPr>
          <p:spPr bwMode="auto">
            <a:xfrm>
              <a:off x="582" y="3268"/>
              <a:ext cx="1665" cy="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04494" name="Rectangle 46"/>
            <p:cNvSpPr>
              <a:spLocks noChangeArrowheads="1"/>
            </p:cNvSpPr>
            <p:nvPr/>
          </p:nvSpPr>
          <p:spPr bwMode="auto">
            <a:xfrm>
              <a:off x="942" y="3207"/>
              <a:ext cx="340" cy="125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4495" name="Text Box 47"/>
            <p:cNvSpPr txBox="1">
              <a:spLocks noChangeArrowheads="1"/>
            </p:cNvSpPr>
            <p:nvPr/>
          </p:nvSpPr>
          <p:spPr bwMode="auto">
            <a:xfrm>
              <a:off x="924" y="3291"/>
              <a:ext cx="52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/>
                <a:t>2</a:t>
              </a:r>
              <a:r>
                <a:rPr lang="en-US" altLang="zh-CN">
                  <a:sym typeface="Symbol" panose="05050102010706020507" pitchFamily="18" charset="2"/>
                </a:rPr>
                <a:t></a:t>
              </a:r>
              <a:endParaRPr lang="en-US" altLang="zh-CN"/>
            </a:p>
          </p:txBody>
        </p:sp>
        <p:sp>
          <p:nvSpPr>
            <p:cNvPr id="104496" name="Text Box 48"/>
            <p:cNvSpPr txBox="1">
              <a:spLocks noChangeArrowheads="1"/>
            </p:cNvSpPr>
            <p:nvPr/>
          </p:nvSpPr>
          <p:spPr bwMode="auto">
            <a:xfrm>
              <a:off x="957" y="1896"/>
              <a:ext cx="56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>
                  <a:sym typeface="Symbol" panose="05050102010706020507" pitchFamily="18" charset="2"/>
                </a:rPr>
                <a:t>4</a:t>
              </a:r>
              <a:endParaRPr lang="en-US" altLang="zh-CN"/>
            </a:p>
          </p:txBody>
        </p:sp>
        <p:sp>
          <p:nvSpPr>
            <p:cNvPr id="104497" name="Text Box 49"/>
            <p:cNvSpPr txBox="1">
              <a:spLocks noChangeArrowheads="1"/>
            </p:cNvSpPr>
            <p:nvPr/>
          </p:nvSpPr>
          <p:spPr bwMode="auto">
            <a:xfrm>
              <a:off x="1188" y="2148"/>
              <a:ext cx="61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/>
                <a:t>6</a:t>
              </a:r>
              <a:r>
                <a:rPr lang="en-US" altLang="zh-CN">
                  <a:sym typeface="Symbol" panose="05050102010706020507" pitchFamily="18" charset="2"/>
                </a:rPr>
                <a:t></a:t>
              </a:r>
              <a:endParaRPr lang="en-US" altLang="zh-CN"/>
            </a:p>
          </p:txBody>
        </p:sp>
        <p:sp>
          <p:nvSpPr>
            <p:cNvPr id="104498" name="Text Box 50"/>
            <p:cNvSpPr txBox="1">
              <a:spLocks noChangeArrowheads="1"/>
            </p:cNvSpPr>
            <p:nvPr/>
          </p:nvSpPr>
          <p:spPr bwMode="auto">
            <a:xfrm>
              <a:off x="1188" y="2712"/>
              <a:ext cx="41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/>
                <a:t>6</a:t>
              </a:r>
              <a:r>
                <a:rPr lang="en-US" altLang="zh-CN">
                  <a:sym typeface="Symbol" panose="05050102010706020507" pitchFamily="18" charset="2"/>
                </a:rPr>
                <a:t></a:t>
              </a:r>
              <a:endParaRPr lang="en-US" altLang="zh-CN"/>
            </a:p>
          </p:txBody>
        </p:sp>
        <p:sp>
          <p:nvSpPr>
            <p:cNvPr id="104499" name="Line 51"/>
            <p:cNvSpPr>
              <a:spLocks noChangeShapeType="1"/>
            </p:cNvSpPr>
            <p:nvPr/>
          </p:nvSpPr>
          <p:spPr bwMode="auto">
            <a:xfrm>
              <a:off x="2142" y="2877"/>
              <a:ext cx="188" cy="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4500" name="Line 52"/>
            <p:cNvSpPr>
              <a:spLocks noChangeShapeType="1"/>
            </p:cNvSpPr>
            <p:nvPr/>
          </p:nvSpPr>
          <p:spPr bwMode="auto">
            <a:xfrm>
              <a:off x="2238" y="1857"/>
              <a:ext cx="1" cy="26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4501" name="Line 53"/>
            <p:cNvSpPr>
              <a:spLocks noChangeShapeType="1"/>
            </p:cNvSpPr>
            <p:nvPr/>
          </p:nvSpPr>
          <p:spPr bwMode="auto">
            <a:xfrm>
              <a:off x="2232" y="2445"/>
              <a:ext cx="1" cy="33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4502" name="Line 54"/>
            <p:cNvSpPr>
              <a:spLocks noChangeShapeType="1"/>
            </p:cNvSpPr>
            <p:nvPr/>
          </p:nvSpPr>
          <p:spPr bwMode="auto">
            <a:xfrm>
              <a:off x="2238" y="2877"/>
              <a:ext cx="1" cy="40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4503" name="Line 55"/>
            <p:cNvSpPr>
              <a:spLocks noChangeShapeType="1"/>
            </p:cNvSpPr>
            <p:nvPr/>
          </p:nvSpPr>
          <p:spPr bwMode="auto">
            <a:xfrm>
              <a:off x="2046" y="2781"/>
              <a:ext cx="375" cy="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4504" name="Text Box 56"/>
            <p:cNvSpPr txBox="1">
              <a:spLocks noChangeArrowheads="1"/>
            </p:cNvSpPr>
            <p:nvPr/>
          </p:nvSpPr>
          <p:spPr bwMode="auto">
            <a:xfrm>
              <a:off x="2271" y="2121"/>
              <a:ext cx="46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/>
                <a:t>6</a:t>
              </a:r>
              <a:r>
                <a:rPr lang="en-US" altLang="zh-CN">
                  <a:sym typeface="Symbol" panose="05050102010706020507" pitchFamily="18" charset="2"/>
                </a:rPr>
                <a:t></a:t>
              </a:r>
              <a:endParaRPr lang="en-US" altLang="zh-CN"/>
            </a:p>
          </p:txBody>
        </p:sp>
        <p:sp>
          <p:nvSpPr>
            <p:cNvPr id="104505" name="Text Box 57"/>
            <p:cNvSpPr txBox="1">
              <a:spLocks noChangeArrowheads="1"/>
            </p:cNvSpPr>
            <p:nvPr/>
          </p:nvSpPr>
          <p:spPr bwMode="auto">
            <a:xfrm>
              <a:off x="2217" y="2851"/>
              <a:ext cx="5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/>
                <a:t>12V</a:t>
              </a:r>
            </a:p>
          </p:txBody>
        </p:sp>
        <p:sp>
          <p:nvSpPr>
            <p:cNvPr id="104506" name="Oval 58"/>
            <p:cNvSpPr>
              <a:spLocks noChangeArrowheads="1"/>
            </p:cNvSpPr>
            <p:nvPr/>
          </p:nvSpPr>
          <p:spPr bwMode="auto">
            <a:xfrm>
              <a:off x="485" y="1831"/>
              <a:ext cx="68" cy="68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4507" name="Text Box 59"/>
            <p:cNvSpPr txBox="1">
              <a:spLocks noChangeArrowheads="1"/>
            </p:cNvSpPr>
            <p:nvPr/>
          </p:nvSpPr>
          <p:spPr bwMode="auto">
            <a:xfrm>
              <a:off x="316" y="3100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b</a:t>
              </a:r>
            </a:p>
          </p:txBody>
        </p:sp>
        <p:sp>
          <p:nvSpPr>
            <p:cNvPr id="104508" name="Text Box 60"/>
            <p:cNvSpPr txBox="1">
              <a:spLocks noChangeArrowheads="1"/>
            </p:cNvSpPr>
            <p:nvPr/>
          </p:nvSpPr>
          <p:spPr bwMode="auto">
            <a:xfrm>
              <a:off x="286" y="1686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a</a:t>
              </a:r>
            </a:p>
          </p:txBody>
        </p:sp>
        <p:sp>
          <p:nvSpPr>
            <p:cNvPr id="104509" name="Text Box 61"/>
            <p:cNvSpPr txBox="1">
              <a:spLocks noChangeArrowheads="1"/>
            </p:cNvSpPr>
            <p:nvPr/>
          </p:nvSpPr>
          <p:spPr bwMode="auto">
            <a:xfrm>
              <a:off x="428" y="1956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>
                  <a:solidFill>
                    <a:srgbClr val="FF3300"/>
                  </a:solidFill>
                </a:rPr>
                <a:t>+</a:t>
              </a:r>
            </a:p>
          </p:txBody>
        </p:sp>
        <p:sp>
          <p:nvSpPr>
            <p:cNvPr id="104510" name="Oval 62"/>
            <p:cNvSpPr>
              <a:spLocks noChangeArrowheads="1"/>
            </p:cNvSpPr>
            <p:nvPr/>
          </p:nvSpPr>
          <p:spPr bwMode="auto">
            <a:xfrm>
              <a:off x="509" y="3235"/>
              <a:ext cx="68" cy="68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4511" name="Text Box 63"/>
            <p:cNvSpPr txBox="1">
              <a:spLocks noChangeArrowheads="1"/>
            </p:cNvSpPr>
            <p:nvPr/>
          </p:nvSpPr>
          <p:spPr bwMode="auto">
            <a:xfrm>
              <a:off x="308" y="2436"/>
              <a:ext cx="53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/>
              <a:r>
                <a:rPr lang="en-US" altLang="zh-CN" i="1">
                  <a:solidFill>
                    <a:srgbClr val="FF3300"/>
                  </a:solidFill>
                </a:rPr>
                <a:t>U</a:t>
              </a:r>
              <a:r>
                <a:rPr lang="en-US" altLang="zh-CN" baseline="-25000">
                  <a:solidFill>
                    <a:srgbClr val="FF3300"/>
                  </a:solidFill>
                </a:rPr>
                <a:t>oc</a:t>
              </a:r>
              <a:r>
                <a:rPr lang="en-US" altLang="zh-CN" i="1">
                  <a:solidFill>
                    <a:srgbClr val="FF3300"/>
                  </a:solidFill>
                </a:rPr>
                <a:t>'</a:t>
              </a:r>
              <a:endParaRPr lang="en-US" altLang="zh-CN"/>
            </a:p>
          </p:txBody>
        </p:sp>
        <p:sp>
          <p:nvSpPr>
            <p:cNvPr id="104512" name="Text Box 64"/>
            <p:cNvSpPr txBox="1">
              <a:spLocks noChangeArrowheads="1"/>
            </p:cNvSpPr>
            <p:nvPr/>
          </p:nvSpPr>
          <p:spPr bwMode="auto">
            <a:xfrm>
              <a:off x="440" y="2904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>
                  <a:solidFill>
                    <a:srgbClr val="FF3300"/>
                  </a:solidFill>
                </a:rPr>
                <a:t>–</a:t>
              </a:r>
            </a:p>
          </p:txBody>
        </p:sp>
        <p:sp>
          <p:nvSpPr>
            <p:cNvPr id="104513" name="Rectangle 65"/>
            <p:cNvSpPr>
              <a:spLocks noChangeArrowheads="1"/>
            </p:cNvSpPr>
            <p:nvPr/>
          </p:nvSpPr>
          <p:spPr bwMode="auto">
            <a:xfrm rot="5400000">
              <a:off x="1470" y="2769"/>
              <a:ext cx="340" cy="125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4514" name="Rectangle 66"/>
            <p:cNvSpPr>
              <a:spLocks noChangeArrowheads="1"/>
            </p:cNvSpPr>
            <p:nvPr/>
          </p:nvSpPr>
          <p:spPr bwMode="auto">
            <a:xfrm rot="5400000">
              <a:off x="1464" y="2217"/>
              <a:ext cx="340" cy="125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4515" name="Rectangle 67"/>
            <p:cNvSpPr>
              <a:spLocks noChangeArrowheads="1"/>
            </p:cNvSpPr>
            <p:nvPr/>
          </p:nvSpPr>
          <p:spPr bwMode="auto">
            <a:xfrm rot="5400000">
              <a:off x="2064" y="2229"/>
              <a:ext cx="340" cy="125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4516" name="Rectangle 68"/>
            <p:cNvSpPr>
              <a:spLocks noChangeArrowheads="1"/>
            </p:cNvSpPr>
            <p:nvPr/>
          </p:nvSpPr>
          <p:spPr bwMode="auto">
            <a:xfrm>
              <a:off x="972" y="1803"/>
              <a:ext cx="340" cy="125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4517" name="Text Box 69"/>
            <p:cNvSpPr txBox="1">
              <a:spLocks noChangeArrowheads="1"/>
            </p:cNvSpPr>
            <p:nvPr/>
          </p:nvSpPr>
          <p:spPr bwMode="auto">
            <a:xfrm>
              <a:off x="1712" y="1908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>
                  <a:solidFill>
                    <a:schemeClr val="accent2"/>
                  </a:solidFill>
                </a:rPr>
                <a:t>+</a:t>
              </a:r>
            </a:p>
          </p:txBody>
        </p:sp>
        <p:sp>
          <p:nvSpPr>
            <p:cNvPr id="104518" name="Text Box 70"/>
            <p:cNvSpPr txBox="1">
              <a:spLocks noChangeArrowheads="1"/>
            </p:cNvSpPr>
            <p:nvPr/>
          </p:nvSpPr>
          <p:spPr bwMode="auto">
            <a:xfrm>
              <a:off x="1676" y="2424"/>
              <a:ext cx="39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/>
              <a:r>
                <a:rPr lang="en-US" altLang="zh-CN" i="1">
                  <a:solidFill>
                    <a:schemeClr val="accent2"/>
                  </a:solidFill>
                </a:rPr>
                <a:t>U</a:t>
              </a:r>
              <a:r>
                <a:rPr lang="en-US" altLang="zh-CN" baseline="-25000">
                  <a:solidFill>
                    <a:schemeClr val="accent2"/>
                  </a:solidFill>
                </a:rPr>
                <a:t>1</a:t>
              </a:r>
              <a:endParaRPr lang="en-US" altLang="zh-CN">
                <a:solidFill>
                  <a:schemeClr val="accent2"/>
                </a:solidFill>
              </a:endParaRPr>
            </a:p>
          </p:txBody>
        </p:sp>
        <p:sp>
          <p:nvSpPr>
            <p:cNvPr id="104519" name="Text Box 71"/>
            <p:cNvSpPr txBox="1">
              <a:spLocks noChangeArrowheads="1"/>
            </p:cNvSpPr>
            <p:nvPr/>
          </p:nvSpPr>
          <p:spPr bwMode="auto">
            <a:xfrm>
              <a:off x="1712" y="2916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>
                  <a:solidFill>
                    <a:schemeClr val="accent2"/>
                  </a:solidFill>
                </a:rPr>
                <a:t>–</a:t>
              </a:r>
            </a:p>
          </p:txBody>
        </p:sp>
      </p:grpSp>
      <p:grpSp>
        <p:nvGrpSpPr>
          <p:cNvPr id="104520" name="Group 72"/>
          <p:cNvGrpSpPr>
            <a:grpSpLocks/>
          </p:cNvGrpSpPr>
          <p:nvPr/>
        </p:nvGrpSpPr>
        <p:grpSpPr bwMode="auto">
          <a:xfrm>
            <a:off x="4708525" y="2552700"/>
            <a:ext cx="4090988" cy="3281363"/>
            <a:chOff x="2966" y="1608"/>
            <a:chExt cx="2577" cy="2067"/>
          </a:xfrm>
        </p:grpSpPr>
        <p:sp>
          <p:nvSpPr>
            <p:cNvPr id="104521" name="Oval 73"/>
            <p:cNvSpPr>
              <a:spLocks noChangeArrowheads="1"/>
            </p:cNvSpPr>
            <p:nvPr/>
          </p:nvSpPr>
          <p:spPr bwMode="auto">
            <a:xfrm>
              <a:off x="3338" y="2172"/>
              <a:ext cx="317" cy="317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04522" name="Line 74"/>
            <p:cNvSpPr>
              <a:spLocks noChangeShapeType="1"/>
            </p:cNvSpPr>
            <p:nvPr/>
          </p:nvSpPr>
          <p:spPr bwMode="auto">
            <a:xfrm>
              <a:off x="3631" y="2457"/>
              <a:ext cx="1" cy="19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04523" name="Text Box 75"/>
            <p:cNvSpPr txBox="1">
              <a:spLocks noChangeArrowheads="1"/>
            </p:cNvSpPr>
            <p:nvPr/>
          </p:nvSpPr>
          <p:spPr bwMode="auto">
            <a:xfrm>
              <a:off x="3616" y="2386"/>
              <a:ext cx="35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1A</a:t>
              </a:r>
            </a:p>
          </p:txBody>
        </p:sp>
        <p:sp>
          <p:nvSpPr>
            <p:cNvPr id="104524" name="Line 76"/>
            <p:cNvSpPr>
              <a:spLocks noChangeShapeType="1"/>
            </p:cNvSpPr>
            <p:nvPr/>
          </p:nvSpPr>
          <p:spPr bwMode="auto">
            <a:xfrm flipV="1">
              <a:off x="3331" y="2333"/>
              <a:ext cx="330" cy="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04525" name="Line 77"/>
            <p:cNvSpPr>
              <a:spLocks noChangeShapeType="1"/>
            </p:cNvSpPr>
            <p:nvPr/>
          </p:nvSpPr>
          <p:spPr bwMode="auto">
            <a:xfrm>
              <a:off x="4324" y="1959"/>
              <a:ext cx="1" cy="140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04526" name="Line 78"/>
            <p:cNvSpPr>
              <a:spLocks noChangeShapeType="1"/>
            </p:cNvSpPr>
            <p:nvPr/>
          </p:nvSpPr>
          <p:spPr bwMode="auto">
            <a:xfrm>
              <a:off x="3240" y="1953"/>
              <a:ext cx="1684" cy="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04527" name="Line 79"/>
            <p:cNvSpPr>
              <a:spLocks noChangeShapeType="1"/>
            </p:cNvSpPr>
            <p:nvPr/>
          </p:nvSpPr>
          <p:spPr bwMode="auto">
            <a:xfrm>
              <a:off x="3264" y="3364"/>
              <a:ext cx="1665" cy="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04528" name="Rectangle 80"/>
            <p:cNvSpPr>
              <a:spLocks noChangeArrowheads="1"/>
            </p:cNvSpPr>
            <p:nvPr/>
          </p:nvSpPr>
          <p:spPr bwMode="auto">
            <a:xfrm>
              <a:off x="3630" y="3303"/>
              <a:ext cx="340" cy="125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4529" name="Text Box 81"/>
            <p:cNvSpPr txBox="1">
              <a:spLocks noChangeArrowheads="1"/>
            </p:cNvSpPr>
            <p:nvPr/>
          </p:nvSpPr>
          <p:spPr bwMode="auto">
            <a:xfrm>
              <a:off x="3612" y="3387"/>
              <a:ext cx="52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/>
                <a:t>2</a:t>
              </a:r>
              <a:r>
                <a:rPr lang="en-US" altLang="zh-CN">
                  <a:sym typeface="Symbol" panose="05050102010706020507" pitchFamily="18" charset="2"/>
                </a:rPr>
                <a:t></a:t>
              </a:r>
              <a:endParaRPr lang="en-US" altLang="zh-CN"/>
            </a:p>
          </p:txBody>
        </p:sp>
        <p:sp>
          <p:nvSpPr>
            <p:cNvPr id="104530" name="Text Box 82"/>
            <p:cNvSpPr txBox="1">
              <a:spLocks noChangeArrowheads="1"/>
            </p:cNvSpPr>
            <p:nvPr/>
          </p:nvSpPr>
          <p:spPr bwMode="auto">
            <a:xfrm>
              <a:off x="3645" y="1992"/>
              <a:ext cx="56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>
                  <a:sym typeface="Symbol" panose="05050102010706020507" pitchFamily="18" charset="2"/>
                </a:rPr>
                <a:t>4</a:t>
              </a:r>
              <a:endParaRPr lang="en-US" altLang="zh-CN"/>
            </a:p>
          </p:txBody>
        </p:sp>
        <p:sp>
          <p:nvSpPr>
            <p:cNvPr id="104531" name="Text Box 83"/>
            <p:cNvSpPr txBox="1">
              <a:spLocks noChangeArrowheads="1"/>
            </p:cNvSpPr>
            <p:nvPr/>
          </p:nvSpPr>
          <p:spPr bwMode="auto">
            <a:xfrm>
              <a:off x="3876" y="2244"/>
              <a:ext cx="61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/>
                <a:t>6</a:t>
              </a:r>
              <a:r>
                <a:rPr lang="en-US" altLang="zh-CN">
                  <a:sym typeface="Symbol" panose="05050102010706020507" pitchFamily="18" charset="2"/>
                </a:rPr>
                <a:t></a:t>
              </a:r>
              <a:endParaRPr lang="en-US" altLang="zh-CN"/>
            </a:p>
          </p:txBody>
        </p:sp>
        <p:sp>
          <p:nvSpPr>
            <p:cNvPr id="104532" name="Text Box 84"/>
            <p:cNvSpPr txBox="1">
              <a:spLocks noChangeArrowheads="1"/>
            </p:cNvSpPr>
            <p:nvPr/>
          </p:nvSpPr>
          <p:spPr bwMode="auto">
            <a:xfrm>
              <a:off x="3876" y="2808"/>
              <a:ext cx="41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/>
                <a:t>6</a:t>
              </a:r>
              <a:r>
                <a:rPr lang="en-US" altLang="zh-CN">
                  <a:sym typeface="Symbol" panose="05050102010706020507" pitchFamily="18" charset="2"/>
                </a:rPr>
                <a:t></a:t>
              </a:r>
              <a:endParaRPr lang="en-US" altLang="zh-CN"/>
            </a:p>
          </p:txBody>
        </p:sp>
        <p:sp>
          <p:nvSpPr>
            <p:cNvPr id="104533" name="Line 85"/>
            <p:cNvSpPr>
              <a:spLocks noChangeShapeType="1"/>
            </p:cNvSpPr>
            <p:nvPr/>
          </p:nvSpPr>
          <p:spPr bwMode="auto">
            <a:xfrm>
              <a:off x="4926" y="1953"/>
              <a:ext cx="1" cy="26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4534" name="Line 86"/>
            <p:cNvSpPr>
              <a:spLocks noChangeShapeType="1"/>
            </p:cNvSpPr>
            <p:nvPr/>
          </p:nvSpPr>
          <p:spPr bwMode="auto">
            <a:xfrm>
              <a:off x="4920" y="2541"/>
              <a:ext cx="1" cy="82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4535" name="Text Box 87"/>
            <p:cNvSpPr txBox="1">
              <a:spLocks noChangeArrowheads="1"/>
            </p:cNvSpPr>
            <p:nvPr/>
          </p:nvSpPr>
          <p:spPr bwMode="auto">
            <a:xfrm>
              <a:off x="4959" y="2217"/>
              <a:ext cx="46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/>
                <a:t>6</a:t>
              </a:r>
              <a:r>
                <a:rPr lang="en-US" altLang="zh-CN">
                  <a:sym typeface="Symbol" panose="05050102010706020507" pitchFamily="18" charset="2"/>
                </a:rPr>
                <a:t></a:t>
              </a:r>
              <a:endParaRPr lang="en-US" altLang="zh-CN"/>
            </a:p>
          </p:txBody>
        </p:sp>
        <p:sp>
          <p:nvSpPr>
            <p:cNvPr id="104536" name="Oval 88"/>
            <p:cNvSpPr>
              <a:spLocks noChangeArrowheads="1"/>
            </p:cNvSpPr>
            <p:nvPr/>
          </p:nvSpPr>
          <p:spPr bwMode="auto">
            <a:xfrm>
              <a:off x="3173" y="1927"/>
              <a:ext cx="68" cy="68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4537" name="Text Box 89"/>
            <p:cNvSpPr txBox="1">
              <a:spLocks noChangeArrowheads="1"/>
            </p:cNvSpPr>
            <p:nvPr/>
          </p:nvSpPr>
          <p:spPr bwMode="auto">
            <a:xfrm>
              <a:off x="3004" y="3196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b</a:t>
              </a:r>
            </a:p>
          </p:txBody>
        </p:sp>
        <p:sp>
          <p:nvSpPr>
            <p:cNvPr id="104538" name="Text Box 90"/>
            <p:cNvSpPr txBox="1">
              <a:spLocks noChangeArrowheads="1"/>
            </p:cNvSpPr>
            <p:nvPr/>
          </p:nvSpPr>
          <p:spPr bwMode="auto">
            <a:xfrm>
              <a:off x="2974" y="1782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a</a:t>
              </a:r>
            </a:p>
          </p:txBody>
        </p:sp>
        <p:sp>
          <p:nvSpPr>
            <p:cNvPr id="104539" name="Text Box 91"/>
            <p:cNvSpPr txBox="1">
              <a:spLocks noChangeArrowheads="1"/>
            </p:cNvSpPr>
            <p:nvPr/>
          </p:nvSpPr>
          <p:spPr bwMode="auto">
            <a:xfrm>
              <a:off x="3092" y="2052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>
                  <a:solidFill>
                    <a:srgbClr val="FF3300"/>
                  </a:solidFill>
                </a:rPr>
                <a:t>+</a:t>
              </a:r>
            </a:p>
          </p:txBody>
        </p:sp>
        <p:sp>
          <p:nvSpPr>
            <p:cNvPr id="104540" name="Oval 92"/>
            <p:cNvSpPr>
              <a:spLocks noChangeArrowheads="1"/>
            </p:cNvSpPr>
            <p:nvPr/>
          </p:nvSpPr>
          <p:spPr bwMode="auto">
            <a:xfrm>
              <a:off x="3197" y="3331"/>
              <a:ext cx="68" cy="68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4541" name="Text Box 93"/>
            <p:cNvSpPr txBox="1">
              <a:spLocks noChangeArrowheads="1"/>
            </p:cNvSpPr>
            <p:nvPr/>
          </p:nvSpPr>
          <p:spPr bwMode="auto">
            <a:xfrm>
              <a:off x="2966" y="2532"/>
              <a:ext cx="53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/>
              <a:r>
                <a:rPr lang="en-US" altLang="zh-CN" i="1">
                  <a:solidFill>
                    <a:srgbClr val="FF3300"/>
                  </a:solidFill>
                </a:rPr>
                <a:t>U</a:t>
              </a:r>
              <a:r>
                <a:rPr lang="en-US" altLang="zh-CN" baseline="-25000">
                  <a:solidFill>
                    <a:srgbClr val="FF3300"/>
                  </a:solidFill>
                </a:rPr>
                <a:t>oc</a:t>
              </a:r>
              <a:r>
                <a:rPr lang="en-US" altLang="zh-CN" i="1">
                  <a:solidFill>
                    <a:srgbClr val="FF3300"/>
                  </a:solidFill>
                </a:rPr>
                <a:t>''</a:t>
              </a:r>
              <a:endParaRPr lang="en-US" altLang="zh-CN"/>
            </a:p>
          </p:txBody>
        </p:sp>
        <p:sp>
          <p:nvSpPr>
            <p:cNvPr id="104542" name="Text Box 94"/>
            <p:cNvSpPr txBox="1">
              <a:spLocks noChangeArrowheads="1"/>
            </p:cNvSpPr>
            <p:nvPr/>
          </p:nvSpPr>
          <p:spPr bwMode="auto">
            <a:xfrm>
              <a:off x="3116" y="3000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>
                  <a:solidFill>
                    <a:srgbClr val="FF3300"/>
                  </a:solidFill>
                </a:rPr>
                <a:t>–</a:t>
              </a:r>
            </a:p>
          </p:txBody>
        </p:sp>
        <p:sp>
          <p:nvSpPr>
            <p:cNvPr id="104543" name="Rectangle 95"/>
            <p:cNvSpPr>
              <a:spLocks noChangeArrowheads="1"/>
            </p:cNvSpPr>
            <p:nvPr/>
          </p:nvSpPr>
          <p:spPr bwMode="auto">
            <a:xfrm rot="5400000">
              <a:off x="4158" y="2865"/>
              <a:ext cx="340" cy="125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4544" name="Rectangle 96"/>
            <p:cNvSpPr>
              <a:spLocks noChangeArrowheads="1"/>
            </p:cNvSpPr>
            <p:nvPr/>
          </p:nvSpPr>
          <p:spPr bwMode="auto">
            <a:xfrm rot="5400000">
              <a:off x="4152" y="2313"/>
              <a:ext cx="340" cy="125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4545" name="Rectangle 97"/>
            <p:cNvSpPr>
              <a:spLocks noChangeArrowheads="1"/>
            </p:cNvSpPr>
            <p:nvPr/>
          </p:nvSpPr>
          <p:spPr bwMode="auto">
            <a:xfrm rot="5400000">
              <a:off x="4752" y="2325"/>
              <a:ext cx="340" cy="125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4546" name="Rectangle 98"/>
            <p:cNvSpPr>
              <a:spLocks noChangeArrowheads="1"/>
            </p:cNvSpPr>
            <p:nvPr/>
          </p:nvSpPr>
          <p:spPr bwMode="auto">
            <a:xfrm>
              <a:off x="3660" y="1899"/>
              <a:ext cx="340" cy="125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4547" name="Text Box 99"/>
            <p:cNvSpPr txBox="1">
              <a:spLocks noChangeArrowheads="1"/>
            </p:cNvSpPr>
            <p:nvPr/>
          </p:nvSpPr>
          <p:spPr bwMode="auto">
            <a:xfrm>
              <a:off x="3416" y="1680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>
                  <a:solidFill>
                    <a:schemeClr val="accent2"/>
                  </a:solidFill>
                </a:rPr>
                <a:t>+</a:t>
              </a:r>
            </a:p>
          </p:txBody>
        </p:sp>
        <p:sp>
          <p:nvSpPr>
            <p:cNvPr id="104548" name="Text Box 100"/>
            <p:cNvSpPr txBox="1">
              <a:spLocks noChangeArrowheads="1"/>
            </p:cNvSpPr>
            <p:nvPr/>
          </p:nvSpPr>
          <p:spPr bwMode="auto">
            <a:xfrm>
              <a:off x="3620" y="1608"/>
              <a:ext cx="39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/>
              <a:r>
                <a:rPr lang="en-US" altLang="zh-CN" i="1">
                  <a:solidFill>
                    <a:schemeClr val="accent2"/>
                  </a:solidFill>
                </a:rPr>
                <a:t>U</a:t>
              </a:r>
              <a:r>
                <a:rPr lang="en-US" altLang="zh-CN" baseline="-25000">
                  <a:solidFill>
                    <a:schemeClr val="accent2"/>
                  </a:solidFill>
                </a:rPr>
                <a:t>2</a:t>
              </a:r>
              <a:endParaRPr lang="en-US" altLang="zh-CN">
                <a:solidFill>
                  <a:schemeClr val="accent2"/>
                </a:solidFill>
              </a:endParaRPr>
            </a:p>
          </p:txBody>
        </p:sp>
        <p:sp>
          <p:nvSpPr>
            <p:cNvPr id="104549" name="Text Box 101"/>
            <p:cNvSpPr txBox="1">
              <a:spLocks noChangeArrowheads="1"/>
            </p:cNvSpPr>
            <p:nvPr/>
          </p:nvSpPr>
          <p:spPr bwMode="auto">
            <a:xfrm>
              <a:off x="4028" y="1668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>
                  <a:solidFill>
                    <a:schemeClr val="accent2"/>
                  </a:solidFill>
                </a:rPr>
                <a:t>–</a:t>
              </a:r>
            </a:p>
          </p:txBody>
        </p:sp>
        <p:sp>
          <p:nvSpPr>
            <p:cNvPr id="104550" name="Line 102"/>
            <p:cNvSpPr>
              <a:spLocks noChangeShapeType="1"/>
            </p:cNvSpPr>
            <p:nvPr/>
          </p:nvSpPr>
          <p:spPr bwMode="auto">
            <a:xfrm>
              <a:off x="3498" y="1956"/>
              <a:ext cx="0" cy="22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04551" name="Line 103"/>
            <p:cNvSpPr>
              <a:spLocks noChangeShapeType="1"/>
            </p:cNvSpPr>
            <p:nvPr/>
          </p:nvSpPr>
          <p:spPr bwMode="auto">
            <a:xfrm flipH="1">
              <a:off x="3492" y="2652"/>
              <a:ext cx="84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04552" name="Line 104"/>
            <p:cNvSpPr>
              <a:spLocks noChangeShapeType="1"/>
            </p:cNvSpPr>
            <p:nvPr/>
          </p:nvSpPr>
          <p:spPr bwMode="auto">
            <a:xfrm flipH="1">
              <a:off x="3498" y="2502"/>
              <a:ext cx="0" cy="15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04553" name="Text Box 105"/>
            <p:cNvSpPr txBox="1">
              <a:spLocks noChangeArrowheads="1"/>
            </p:cNvSpPr>
            <p:nvPr/>
          </p:nvSpPr>
          <p:spPr bwMode="auto">
            <a:xfrm>
              <a:off x="5228" y="1836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>
                  <a:solidFill>
                    <a:schemeClr val="accent2"/>
                  </a:solidFill>
                </a:rPr>
                <a:t>+</a:t>
              </a:r>
            </a:p>
          </p:txBody>
        </p:sp>
        <p:sp>
          <p:nvSpPr>
            <p:cNvPr id="104554" name="Text Box 106"/>
            <p:cNvSpPr txBox="1">
              <a:spLocks noChangeArrowheads="1"/>
            </p:cNvSpPr>
            <p:nvPr/>
          </p:nvSpPr>
          <p:spPr bwMode="auto">
            <a:xfrm>
              <a:off x="5222" y="2208"/>
              <a:ext cx="32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/>
              <a:r>
                <a:rPr lang="en-US" altLang="zh-CN" i="1">
                  <a:solidFill>
                    <a:schemeClr val="accent2"/>
                  </a:solidFill>
                </a:rPr>
                <a:t>U</a:t>
              </a:r>
              <a:r>
                <a:rPr lang="en-US" altLang="zh-CN" baseline="-25000">
                  <a:solidFill>
                    <a:schemeClr val="accent2"/>
                  </a:solidFill>
                </a:rPr>
                <a:t>3</a:t>
              </a:r>
              <a:endParaRPr lang="en-US" altLang="zh-CN">
                <a:solidFill>
                  <a:schemeClr val="accent2"/>
                </a:solidFill>
              </a:endParaRPr>
            </a:p>
          </p:txBody>
        </p:sp>
        <p:sp>
          <p:nvSpPr>
            <p:cNvPr id="104555" name="Text Box 107"/>
            <p:cNvSpPr txBox="1">
              <a:spLocks noChangeArrowheads="1"/>
            </p:cNvSpPr>
            <p:nvPr/>
          </p:nvSpPr>
          <p:spPr bwMode="auto">
            <a:xfrm>
              <a:off x="5240" y="2508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>
                  <a:solidFill>
                    <a:schemeClr val="accent2"/>
                  </a:solidFill>
                </a:rPr>
                <a:t>–</a:t>
              </a:r>
            </a:p>
          </p:txBody>
        </p:sp>
      </p:grpSp>
      <p:sp>
        <p:nvSpPr>
          <p:cNvPr id="104556" name="Text Box 108"/>
          <p:cNvSpPr txBox="1">
            <a:spLocks noChangeArrowheads="1"/>
          </p:cNvSpPr>
          <p:nvPr/>
        </p:nvSpPr>
        <p:spPr bwMode="auto">
          <a:xfrm>
            <a:off x="166688" y="257175"/>
            <a:ext cx="25685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r>
              <a:rPr lang="en-US" altLang="zh-CN"/>
              <a:t>(a) </a:t>
            </a:r>
            <a:r>
              <a:rPr lang="zh-CN" altLang="zh-CN"/>
              <a:t>求开路电压</a:t>
            </a:r>
            <a:r>
              <a:rPr lang="en-US" altLang="zh-CN" i="1"/>
              <a:t>U</a:t>
            </a:r>
            <a:r>
              <a:rPr lang="en-US" altLang="zh-CN" baseline="-25000"/>
              <a:t>oc</a:t>
            </a:r>
            <a:endParaRPr lang="en-US" altLang="zh-CN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45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45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45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4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4" dur="500"/>
                                        <p:tgtEl>
                                          <p:spTgt spid="104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44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44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45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45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44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44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44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44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44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44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0" grpId="0" autoUpdateAnimBg="0"/>
      <p:bldP spid="104451" grpId="0" autoUpdateAnimBg="0"/>
      <p:bldP spid="104452" grpId="0" autoUpdateAnimBg="0"/>
      <p:bldP spid="104556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Text Box 2"/>
          <p:cNvSpPr txBox="1">
            <a:spLocks noChangeArrowheads="1"/>
          </p:cNvSpPr>
          <p:nvPr/>
        </p:nvSpPr>
        <p:spPr bwMode="auto">
          <a:xfrm>
            <a:off x="2254250" y="1189038"/>
            <a:ext cx="74453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 eaLnBrk="1" hangingPunct="1"/>
            <a:r>
              <a:rPr lang="en-US" altLang="zh-CN" sz="2800" i="1"/>
              <a:t>R</a:t>
            </a:r>
            <a:r>
              <a:rPr lang="en-US" altLang="zh-CN" sz="2800" baseline="-25000"/>
              <a:t>i</a:t>
            </a:r>
            <a:endParaRPr lang="en-US" altLang="zh-CN" sz="2800" b="0" i="1"/>
          </a:p>
        </p:txBody>
      </p:sp>
      <p:sp>
        <p:nvSpPr>
          <p:cNvPr id="105475" name="AutoShape 3"/>
          <p:cNvSpPr>
            <a:spLocks noChangeArrowheads="1"/>
          </p:cNvSpPr>
          <p:nvPr/>
        </p:nvSpPr>
        <p:spPr bwMode="auto">
          <a:xfrm>
            <a:off x="2760663" y="1398588"/>
            <a:ext cx="441325" cy="255587"/>
          </a:xfrm>
          <a:prstGeom prst="rightArrow">
            <a:avLst>
              <a:gd name="adj1" fmla="val 50000"/>
              <a:gd name="adj2" fmla="val 43168"/>
            </a:avLst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105476" name="Text Box 4"/>
          <p:cNvSpPr txBox="1">
            <a:spLocks noChangeArrowheads="1"/>
          </p:cNvSpPr>
          <p:nvPr/>
        </p:nvSpPr>
        <p:spPr bwMode="auto">
          <a:xfrm>
            <a:off x="333375" y="228600"/>
            <a:ext cx="1866900" cy="1004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l" eaLnBrk="1" hangingPunct="1"/>
            <a:r>
              <a:rPr lang="en-US" altLang="zh-CN"/>
              <a:t>(b) </a:t>
            </a:r>
            <a:r>
              <a:rPr lang="zh-CN" altLang="en-US"/>
              <a:t>求内阻</a:t>
            </a:r>
            <a:r>
              <a:rPr lang="en-US" altLang="zh-CN" i="1"/>
              <a:t>R</a:t>
            </a:r>
            <a:r>
              <a:rPr lang="en-US" altLang="zh-CN" baseline="-25000"/>
              <a:t>i</a:t>
            </a:r>
            <a:endParaRPr lang="en-US" altLang="zh-CN" i="1"/>
          </a:p>
          <a:p>
            <a:pPr algn="l" eaLnBrk="1" hangingPunct="1"/>
            <a:r>
              <a:rPr lang="en-US" altLang="zh-CN"/>
              <a:t>      </a:t>
            </a:r>
            <a:r>
              <a:rPr lang="zh-CN" altLang="en-US"/>
              <a:t>加压求流</a:t>
            </a:r>
          </a:p>
        </p:txBody>
      </p:sp>
      <p:sp>
        <p:nvSpPr>
          <p:cNvPr id="105477" name="Text Box 5"/>
          <p:cNvSpPr txBox="1">
            <a:spLocks noChangeArrowheads="1"/>
          </p:cNvSpPr>
          <p:nvPr/>
        </p:nvSpPr>
        <p:spPr bwMode="auto">
          <a:xfrm>
            <a:off x="5946775" y="3802063"/>
            <a:ext cx="2195513" cy="1004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l" eaLnBrk="1" hangingPunct="1"/>
            <a:r>
              <a:rPr lang="en-US" altLang="zh-CN"/>
              <a:t>5</a:t>
            </a:r>
            <a:r>
              <a:rPr lang="en-US" altLang="zh-CN" i="1"/>
              <a:t>U</a:t>
            </a:r>
            <a:r>
              <a:rPr lang="en-US" altLang="zh-CN" baseline="-25000"/>
              <a:t>1</a:t>
            </a:r>
            <a:r>
              <a:rPr lang="en-US" altLang="zh-CN" i="1"/>
              <a:t>+</a:t>
            </a:r>
            <a:r>
              <a:rPr lang="en-US" altLang="zh-CN"/>
              <a:t>8</a:t>
            </a:r>
            <a:r>
              <a:rPr lang="en-US" altLang="zh-CN" i="1"/>
              <a:t>I</a:t>
            </a:r>
            <a:r>
              <a:rPr lang="en-US" altLang="zh-CN" baseline="-25000"/>
              <a:t>0</a:t>
            </a:r>
            <a:r>
              <a:rPr lang="en-US" altLang="zh-CN"/>
              <a:t>+</a:t>
            </a:r>
            <a:r>
              <a:rPr lang="en-US" altLang="zh-CN" i="1"/>
              <a:t>U</a:t>
            </a:r>
            <a:r>
              <a:rPr lang="en-US" altLang="zh-CN" baseline="-25000"/>
              <a:t>1</a:t>
            </a:r>
            <a:r>
              <a:rPr lang="en-US" altLang="zh-CN"/>
              <a:t>=</a:t>
            </a:r>
            <a:r>
              <a:rPr lang="en-US" altLang="zh-CN" i="1"/>
              <a:t>U</a:t>
            </a:r>
            <a:r>
              <a:rPr lang="en-US" altLang="zh-CN" baseline="-25000"/>
              <a:t>0</a:t>
            </a:r>
            <a:endParaRPr lang="en-US" altLang="zh-CN"/>
          </a:p>
          <a:p>
            <a:pPr algn="l" eaLnBrk="1" hangingPunct="1"/>
            <a:r>
              <a:rPr lang="en-US" altLang="zh-CN" i="1"/>
              <a:t>U</a:t>
            </a:r>
            <a:r>
              <a:rPr lang="en-US" altLang="zh-CN" baseline="-25000"/>
              <a:t>1</a:t>
            </a:r>
            <a:r>
              <a:rPr lang="en-US" altLang="zh-CN"/>
              <a:t>=2</a:t>
            </a:r>
            <a:r>
              <a:rPr lang="en-US" altLang="zh-CN" i="1"/>
              <a:t>I</a:t>
            </a:r>
            <a:r>
              <a:rPr lang="en-US" altLang="zh-CN" baseline="-25000"/>
              <a:t>0</a:t>
            </a:r>
            <a:endParaRPr lang="en-US" altLang="zh-CN" b="0"/>
          </a:p>
        </p:txBody>
      </p:sp>
      <p:sp>
        <p:nvSpPr>
          <p:cNvPr id="105478" name="Text Box 6"/>
          <p:cNvSpPr txBox="1">
            <a:spLocks noChangeArrowheads="1"/>
          </p:cNvSpPr>
          <p:nvPr/>
        </p:nvSpPr>
        <p:spPr bwMode="auto">
          <a:xfrm>
            <a:off x="5976938" y="4949825"/>
            <a:ext cx="19573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/>
            <a:r>
              <a:rPr lang="en-US" altLang="zh-CN" i="1"/>
              <a:t>R</a:t>
            </a:r>
            <a:r>
              <a:rPr lang="en-US" altLang="zh-CN" baseline="-25000"/>
              <a:t>i</a:t>
            </a:r>
            <a:r>
              <a:rPr lang="en-US" altLang="zh-CN"/>
              <a:t>=</a:t>
            </a:r>
            <a:r>
              <a:rPr lang="en-US" altLang="zh-CN" i="1"/>
              <a:t>U</a:t>
            </a:r>
            <a:r>
              <a:rPr lang="en-US" altLang="zh-CN" baseline="-25000"/>
              <a:t>0</a:t>
            </a:r>
            <a:r>
              <a:rPr lang="en-US" altLang="zh-CN"/>
              <a:t>/</a:t>
            </a:r>
            <a:r>
              <a:rPr lang="en-US" altLang="zh-CN" i="1"/>
              <a:t>I</a:t>
            </a:r>
            <a:r>
              <a:rPr lang="en-US" altLang="zh-CN" baseline="-25000"/>
              <a:t>0</a:t>
            </a:r>
            <a:r>
              <a:rPr lang="en-US" altLang="zh-CN"/>
              <a:t>=20</a:t>
            </a:r>
            <a:r>
              <a:rPr lang="en-US" altLang="zh-CN">
                <a:sym typeface="Symbol" panose="05050102010706020507" pitchFamily="18" charset="2"/>
              </a:rPr>
              <a:t></a:t>
            </a:r>
            <a:endParaRPr lang="en-US" altLang="zh-CN" i="1"/>
          </a:p>
        </p:txBody>
      </p:sp>
      <p:grpSp>
        <p:nvGrpSpPr>
          <p:cNvPr id="105479" name="Group 7"/>
          <p:cNvGrpSpPr>
            <a:grpSpLocks/>
          </p:cNvGrpSpPr>
          <p:nvPr/>
        </p:nvGrpSpPr>
        <p:grpSpPr bwMode="auto">
          <a:xfrm>
            <a:off x="2614613" y="107950"/>
            <a:ext cx="6110287" cy="2957513"/>
            <a:chOff x="1911" y="176"/>
            <a:chExt cx="3849" cy="1863"/>
          </a:xfrm>
        </p:grpSpPr>
        <p:sp>
          <p:nvSpPr>
            <p:cNvPr id="105480" name="Text Box 8"/>
            <p:cNvSpPr txBox="1">
              <a:spLocks noChangeArrowheads="1"/>
            </p:cNvSpPr>
            <p:nvPr/>
          </p:nvSpPr>
          <p:spPr bwMode="auto">
            <a:xfrm>
              <a:off x="1911" y="176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a</a:t>
              </a:r>
              <a:endParaRPr lang="en-US" altLang="zh-CN" b="0"/>
            </a:p>
          </p:txBody>
        </p:sp>
        <p:sp>
          <p:nvSpPr>
            <p:cNvPr id="105481" name="Text Box 9"/>
            <p:cNvSpPr txBox="1">
              <a:spLocks noChangeArrowheads="1"/>
            </p:cNvSpPr>
            <p:nvPr/>
          </p:nvSpPr>
          <p:spPr bwMode="auto">
            <a:xfrm>
              <a:off x="1922" y="1552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b</a:t>
              </a:r>
            </a:p>
          </p:txBody>
        </p:sp>
        <p:sp>
          <p:nvSpPr>
            <p:cNvPr id="105482" name="Line 10"/>
            <p:cNvSpPr>
              <a:spLocks noChangeShapeType="1"/>
            </p:cNvSpPr>
            <p:nvPr/>
          </p:nvSpPr>
          <p:spPr bwMode="auto">
            <a:xfrm>
              <a:off x="3621" y="1151"/>
              <a:ext cx="1003" cy="58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5483" name="Line 11"/>
            <p:cNvSpPr>
              <a:spLocks noChangeShapeType="1"/>
            </p:cNvSpPr>
            <p:nvPr/>
          </p:nvSpPr>
          <p:spPr bwMode="auto">
            <a:xfrm flipV="1">
              <a:off x="2203" y="347"/>
              <a:ext cx="858" cy="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5484" name="Line 12"/>
            <p:cNvSpPr>
              <a:spLocks noChangeShapeType="1"/>
            </p:cNvSpPr>
            <p:nvPr/>
          </p:nvSpPr>
          <p:spPr bwMode="auto">
            <a:xfrm>
              <a:off x="4225" y="347"/>
              <a:ext cx="91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5485" name="Line 13"/>
            <p:cNvSpPr>
              <a:spLocks noChangeShapeType="1"/>
            </p:cNvSpPr>
            <p:nvPr/>
          </p:nvSpPr>
          <p:spPr bwMode="auto">
            <a:xfrm flipV="1">
              <a:off x="2199" y="1731"/>
              <a:ext cx="600" cy="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5486" name="Line 14"/>
            <p:cNvSpPr>
              <a:spLocks noChangeShapeType="1"/>
            </p:cNvSpPr>
            <p:nvPr/>
          </p:nvSpPr>
          <p:spPr bwMode="auto">
            <a:xfrm>
              <a:off x="3141" y="1733"/>
              <a:ext cx="1999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5487" name="Line 15"/>
            <p:cNvSpPr>
              <a:spLocks noChangeShapeType="1"/>
            </p:cNvSpPr>
            <p:nvPr/>
          </p:nvSpPr>
          <p:spPr bwMode="auto">
            <a:xfrm>
              <a:off x="5140" y="341"/>
              <a:ext cx="0" cy="2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5488" name="Line 16"/>
            <p:cNvSpPr>
              <a:spLocks noChangeShapeType="1"/>
            </p:cNvSpPr>
            <p:nvPr/>
          </p:nvSpPr>
          <p:spPr bwMode="auto">
            <a:xfrm>
              <a:off x="5140" y="977"/>
              <a:ext cx="0" cy="75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5489" name="AutoShape 17"/>
            <p:cNvSpPr>
              <a:spLocks noChangeArrowheads="1"/>
            </p:cNvSpPr>
            <p:nvPr/>
          </p:nvSpPr>
          <p:spPr bwMode="auto">
            <a:xfrm>
              <a:off x="3051" y="203"/>
              <a:ext cx="489" cy="282"/>
            </a:xfrm>
            <a:prstGeom prst="diamond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5490" name="Line 18"/>
            <p:cNvSpPr>
              <a:spLocks noChangeShapeType="1"/>
            </p:cNvSpPr>
            <p:nvPr/>
          </p:nvSpPr>
          <p:spPr bwMode="auto">
            <a:xfrm flipH="1">
              <a:off x="3624" y="341"/>
              <a:ext cx="1097" cy="81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5491" name="Text Box 19"/>
            <p:cNvSpPr txBox="1">
              <a:spLocks noChangeArrowheads="1"/>
            </p:cNvSpPr>
            <p:nvPr/>
          </p:nvSpPr>
          <p:spPr bwMode="auto">
            <a:xfrm>
              <a:off x="2780" y="1751"/>
              <a:ext cx="4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/>
                <a:t>2</a:t>
              </a:r>
              <a:r>
                <a:rPr lang="en-US" altLang="zh-CN">
                  <a:sym typeface="Symbol" panose="05050102010706020507" pitchFamily="18" charset="2"/>
                </a:rPr>
                <a:t></a:t>
              </a:r>
              <a:endParaRPr lang="en-US" altLang="zh-CN" b="0"/>
            </a:p>
          </p:txBody>
        </p:sp>
        <p:sp>
          <p:nvSpPr>
            <p:cNvPr id="105492" name="Text Box 20"/>
            <p:cNvSpPr txBox="1">
              <a:spLocks noChangeArrowheads="1"/>
            </p:cNvSpPr>
            <p:nvPr/>
          </p:nvSpPr>
          <p:spPr bwMode="auto">
            <a:xfrm>
              <a:off x="3882" y="362"/>
              <a:ext cx="44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>
                  <a:sym typeface="Symbol" panose="05050102010706020507" pitchFamily="18" charset="2"/>
                </a:rPr>
                <a:t>4</a:t>
              </a:r>
              <a:endParaRPr lang="en-US" altLang="zh-CN" b="0"/>
            </a:p>
          </p:txBody>
        </p:sp>
        <p:sp>
          <p:nvSpPr>
            <p:cNvPr id="105493" name="Text Box 21"/>
            <p:cNvSpPr txBox="1">
              <a:spLocks noChangeArrowheads="1"/>
            </p:cNvSpPr>
            <p:nvPr/>
          </p:nvSpPr>
          <p:spPr bwMode="auto">
            <a:xfrm>
              <a:off x="4175" y="743"/>
              <a:ext cx="42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/>
                <a:t>6</a:t>
              </a:r>
              <a:r>
                <a:rPr lang="en-US" altLang="zh-CN">
                  <a:sym typeface="Symbol" panose="05050102010706020507" pitchFamily="18" charset="2"/>
                </a:rPr>
                <a:t></a:t>
              </a:r>
              <a:endParaRPr lang="en-US" altLang="zh-CN" b="0"/>
            </a:p>
          </p:txBody>
        </p:sp>
        <p:sp>
          <p:nvSpPr>
            <p:cNvPr id="105494" name="Text Box 22"/>
            <p:cNvSpPr txBox="1">
              <a:spLocks noChangeArrowheads="1"/>
            </p:cNvSpPr>
            <p:nvPr/>
          </p:nvSpPr>
          <p:spPr bwMode="auto">
            <a:xfrm>
              <a:off x="4148" y="1139"/>
              <a:ext cx="45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/>
                <a:t>6</a:t>
              </a:r>
              <a:r>
                <a:rPr lang="en-US" altLang="zh-CN">
                  <a:sym typeface="Symbol" panose="05050102010706020507" pitchFamily="18" charset="2"/>
                </a:rPr>
                <a:t></a:t>
              </a:r>
              <a:endParaRPr lang="en-US" altLang="zh-CN" b="0"/>
            </a:p>
          </p:txBody>
        </p:sp>
        <p:sp>
          <p:nvSpPr>
            <p:cNvPr id="105495" name="Text Box 23"/>
            <p:cNvSpPr txBox="1">
              <a:spLocks noChangeArrowheads="1"/>
            </p:cNvSpPr>
            <p:nvPr/>
          </p:nvSpPr>
          <p:spPr bwMode="auto">
            <a:xfrm>
              <a:off x="5228" y="629"/>
              <a:ext cx="47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/>
                <a:t>6</a:t>
              </a:r>
              <a:r>
                <a:rPr lang="en-US" altLang="zh-CN">
                  <a:sym typeface="Symbol" panose="05050102010706020507" pitchFamily="18" charset="2"/>
                </a:rPr>
                <a:t></a:t>
              </a:r>
              <a:endParaRPr lang="en-US" altLang="zh-CN" b="0"/>
            </a:p>
          </p:txBody>
        </p:sp>
        <p:sp>
          <p:nvSpPr>
            <p:cNvPr id="105496" name="Text Box 24"/>
            <p:cNvSpPr txBox="1">
              <a:spLocks noChangeArrowheads="1"/>
            </p:cNvSpPr>
            <p:nvPr/>
          </p:nvSpPr>
          <p:spPr bwMode="auto">
            <a:xfrm>
              <a:off x="3130" y="437"/>
              <a:ext cx="45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/>
                <a:t>5</a:t>
              </a:r>
              <a:r>
                <a:rPr lang="en-US" altLang="zh-CN" i="1"/>
                <a:t>U</a:t>
              </a:r>
              <a:r>
                <a:rPr lang="en-US" altLang="zh-CN" baseline="-25000">
                  <a:latin typeface="宋体" panose="02010600030101010101" pitchFamily="2" charset="-122"/>
                </a:rPr>
                <a:t>1</a:t>
              </a:r>
              <a:endParaRPr lang="en-US" altLang="zh-CN" b="0"/>
            </a:p>
          </p:txBody>
        </p:sp>
        <p:sp>
          <p:nvSpPr>
            <p:cNvPr id="105497" name="Text Box 25"/>
            <p:cNvSpPr txBox="1">
              <a:spLocks noChangeArrowheads="1"/>
            </p:cNvSpPr>
            <p:nvPr/>
          </p:nvSpPr>
          <p:spPr bwMode="auto">
            <a:xfrm>
              <a:off x="5237" y="1146"/>
              <a:ext cx="52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endParaRPr lang="zh-CN" altLang="zh-CN" b="0"/>
            </a:p>
          </p:txBody>
        </p:sp>
        <p:sp>
          <p:nvSpPr>
            <p:cNvPr id="105498" name="Oval 26"/>
            <p:cNvSpPr>
              <a:spLocks noChangeArrowheads="1"/>
            </p:cNvSpPr>
            <p:nvPr/>
          </p:nvSpPr>
          <p:spPr bwMode="auto">
            <a:xfrm>
              <a:off x="4605" y="1707"/>
              <a:ext cx="48" cy="47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5499" name="Oval 27"/>
            <p:cNvSpPr>
              <a:spLocks noChangeArrowheads="1"/>
            </p:cNvSpPr>
            <p:nvPr/>
          </p:nvSpPr>
          <p:spPr bwMode="auto">
            <a:xfrm>
              <a:off x="4691" y="324"/>
              <a:ext cx="48" cy="47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5500" name="Oval 28"/>
            <p:cNvSpPr>
              <a:spLocks noChangeArrowheads="1"/>
            </p:cNvSpPr>
            <p:nvPr/>
          </p:nvSpPr>
          <p:spPr bwMode="auto">
            <a:xfrm>
              <a:off x="3608" y="1137"/>
              <a:ext cx="48" cy="47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5501" name="Line 29"/>
            <p:cNvSpPr>
              <a:spLocks noChangeShapeType="1"/>
            </p:cNvSpPr>
            <p:nvPr/>
          </p:nvSpPr>
          <p:spPr bwMode="auto">
            <a:xfrm>
              <a:off x="3063" y="349"/>
              <a:ext cx="46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05502" name="Rectangle 30"/>
            <p:cNvSpPr>
              <a:spLocks noChangeArrowheads="1"/>
            </p:cNvSpPr>
            <p:nvPr/>
          </p:nvSpPr>
          <p:spPr bwMode="auto">
            <a:xfrm rot="5400000">
              <a:off x="2909" y="1559"/>
              <a:ext cx="125" cy="351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5503" name="Rectangle 31"/>
            <p:cNvSpPr>
              <a:spLocks noChangeArrowheads="1"/>
            </p:cNvSpPr>
            <p:nvPr/>
          </p:nvSpPr>
          <p:spPr bwMode="auto">
            <a:xfrm rot="5400000">
              <a:off x="4001" y="167"/>
              <a:ext cx="125" cy="351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5504" name="Line 32"/>
            <p:cNvSpPr>
              <a:spLocks noChangeShapeType="1"/>
            </p:cNvSpPr>
            <p:nvPr/>
          </p:nvSpPr>
          <p:spPr bwMode="auto">
            <a:xfrm>
              <a:off x="3532" y="342"/>
              <a:ext cx="348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05505" name="Rectangle 33"/>
            <p:cNvSpPr>
              <a:spLocks noChangeArrowheads="1"/>
            </p:cNvSpPr>
            <p:nvPr/>
          </p:nvSpPr>
          <p:spPr bwMode="auto">
            <a:xfrm>
              <a:off x="5075" y="629"/>
              <a:ext cx="125" cy="351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5506" name="Rectangle 34"/>
            <p:cNvSpPr>
              <a:spLocks noChangeArrowheads="1"/>
            </p:cNvSpPr>
            <p:nvPr/>
          </p:nvSpPr>
          <p:spPr bwMode="auto">
            <a:xfrm rot="-3558161">
              <a:off x="3997" y="1229"/>
              <a:ext cx="125" cy="351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5507" name="Rectangle 35"/>
            <p:cNvSpPr>
              <a:spLocks noChangeArrowheads="1"/>
            </p:cNvSpPr>
            <p:nvPr/>
          </p:nvSpPr>
          <p:spPr bwMode="auto">
            <a:xfrm rot="3147054">
              <a:off x="4075" y="605"/>
              <a:ext cx="125" cy="351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5508" name="Text Box 36"/>
            <p:cNvSpPr txBox="1">
              <a:spLocks noChangeArrowheads="1"/>
            </p:cNvSpPr>
            <p:nvPr/>
          </p:nvSpPr>
          <p:spPr bwMode="auto">
            <a:xfrm>
              <a:off x="2841" y="282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+</a:t>
              </a:r>
            </a:p>
          </p:txBody>
        </p:sp>
        <p:sp>
          <p:nvSpPr>
            <p:cNvPr id="105509" name="Text Box 37"/>
            <p:cNvSpPr txBox="1">
              <a:spLocks noChangeArrowheads="1"/>
            </p:cNvSpPr>
            <p:nvPr/>
          </p:nvSpPr>
          <p:spPr bwMode="auto">
            <a:xfrm>
              <a:off x="3534" y="258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–</a:t>
              </a:r>
            </a:p>
          </p:txBody>
        </p:sp>
        <p:sp>
          <p:nvSpPr>
            <p:cNvPr id="105510" name="Text Box 38"/>
            <p:cNvSpPr txBox="1">
              <a:spLocks noChangeArrowheads="1"/>
            </p:cNvSpPr>
            <p:nvPr/>
          </p:nvSpPr>
          <p:spPr bwMode="auto">
            <a:xfrm>
              <a:off x="2836" y="1367"/>
              <a:ext cx="34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i="1"/>
                <a:t>U</a:t>
              </a:r>
              <a:r>
                <a:rPr lang="en-US" altLang="zh-CN" baseline="-25000">
                  <a:latin typeface="宋体" panose="02010600030101010101" pitchFamily="2" charset="-122"/>
                </a:rPr>
                <a:t>1</a:t>
              </a:r>
              <a:endParaRPr lang="en-US" altLang="zh-CN" b="0"/>
            </a:p>
          </p:txBody>
        </p:sp>
        <p:sp>
          <p:nvSpPr>
            <p:cNvPr id="105511" name="Text Box 39"/>
            <p:cNvSpPr txBox="1">
              <a:spLocks noChangeArrowheads="1"/>
            </p:cNvSpPr>
            <p:nvPr/>
          </p:nvSpPr>
          <p:spPr bwMode="auto">
            <a:xfrm>
              <a:off x="3225" y="1422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+</a:t>
              </a:r>
            </a:p>
          </p:txBody>
        </p:sp>
        <p:sp>
          <p:nvSpPr>
            <p:cNvPr id="105512" name="Text Box 40"/>
            <p:cNvSpPr txBox="1">
              <a:spLocks noChangeArrowheads="1"/>
            </p:cNvSpPr>
            <p:nvPr/>
          </p:nvSpPr>
          <p:spPr bwMode="auto">
            <a:xfrm>
              <a:off x="2550" y="1428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–</a:t>
              </a:r>
            </a:p>
          </p:txBody>
        </p:sp>
        <p:sp>
          <p:nvSpPr>
            <p:cNvPr id="105513" name="Oval 41"/>
            <p:cNvSpPr>
              <a:spLocks noChangeArrowheads="1"/>
            </p:cNvSpPr>
            <p:nvPr/>
          </p:nvSpPr>
          <p:spPr bwMode="auto">
            <a:xfrm>
              <a:off x="2128" y="1698"/>
              <a:ext cx="68" cy="68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05514" name="Oval 42"/>
            <p:cNvSpPr>
              <a:spLocks noChangeArrowheads="1"/>
            </p:cNvSpPr>
            <p:nvPr/>
          </p:nvSpPr>
          <p:spPr bwMode="auto">
            <a:xfrm>
              <a:off x="2128" y="312"/>
              <a:ext cx="68" cy="68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</p:grpSp>
      <p:grpSp>
        <p:nvGrpSpPr>
          <p:cNvPr id="105515" name="Group 43"/>
          <p:cNvGrpSpPr>
            <a:grpSpLocks/>
          </p:cNvGrpSpPr>
          <p:nvPr/>
        </p:nvGrpSpPr>
        <p:grpSpPr bwMode="auto">
          <a:xfrm>
            <a:off x="855663" y="3151188"/>
            <a:ext cx="4475162" cy="3044825"/>
            <a:chOff x="455" y="1985"/>
            <a:chExt cx="2819" cy="1918"/>
          </a:xfrm>
        </p:grpSpPr>
        <p:sp>
          <p:nvSpPr>
            <p:cNvPr id="105516" name="Text Box 44"/>
            <p:cNvSpPr txBox="1">
              <a:spLocks noChangeArrowheads="1"/>
            </p:cNvSpPr>
            <p:nvPr/>
          </p:nvSpPr>
          <p:spPr bwMode="auto">
            <a:xfrm>
              <a:off x="1698" y="3615"/>
              <a:ext cx="42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/>
                <a:t>2</a:t>
              </a:r>
              <a:r>
                <a:rPr lang="en-US" altLang="zh-CN">
                  <a:sym typeface="Symbol" panose="05050102010706020507" pitchFamily="18" charset="2"/>
                </a:rPr>
                <a:t></a:t>
              </a:r>
              <a:endParaRPr lang="en-US" altLang="zh-CN" b="0"/>
            </a:p>
          </p:txBody>
        </p:sp>
        <p:sp>
          <p:nvSpPr>
            <p:cNvPr id="105517" name="Line 45"/>
            <p:cNvSpPr>
              <a:spLocks noChangeShapeType="1"/>
            </p:cNvSpPr>
            <p:nvPr/>
          </p:nvSpPr>
          <p:spPr bwMode="auto">
            <a:xfrm flipV="1">
              <a:off x="3211" y="2400"/>
              <a:ext cx="0" cy="118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05518" name="Line 46"/>
            <p:cNvSpPr>
              <a:spLocks noChangeShapeType="1"/>
            </p:cNvSpPr>
            <p:nvPr/>
          </p:nvSpPr>
          <p:spPr bwMode="auto">
            <a:xfrm flipV="1">
              <a:off x="1104" y="2401"/>
              <a:ext cx="1368" cy="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5519" name="Line 47"/>
            <p:cNvSpPr>
              <a:spLocks noChangeShapeType="1"/>
            </p:cNvSpPr>
            <p:nvPr/>
          </p:nvSpPr>
          <p:spPr bwMode="auto">
            <a:xfrm>
              <a:off x="1104" y="3573"/>
              <a:ext cx="610" cy="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5520" name="AutoShape 48"/>
            <p:cNvSpPr>
              <a:spLocks noChangeArrowheads="1"/>
            </p:cNvSpPr>
            <p:nvPr/>
          </p:nvSpPr>
          <p:spPr bwMode="auto">
            <a:xfrm>
              <a:off x="1512" y="2244"/>
              <a:ext cx="515" cy="318"/>
            </a:xfrm>
            <a:prstGeom prst="diamond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5521" name="Text Box 49"/>
            <p:cNvSpPr txBox="1">
              <a:spLocks noChangeArrowheads="1"/>
            </p:cNvSpPr>
            <p:nvPr/>
          </p:nvSpPr>
          <p:spPr bwMode="auto">
            <a:xfrm>
              <a:off x="2484" y="2439"/>
              <a:ext cx="44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>
                  <a:sym typeface="Symbol" panose="05050102010706020507" pitchFamily="18" charset="2"/>
                </a:rPr>
                <a:t>4</a:t>
              </a:r>
              <a:endParaRPr lang="en-US" altLang="zh-CN" b="0"/>
            </a:p>
          </p:txBody>
        </p:sp>
        <p:sp>
          <p:nvSpPr>
            <p:cNvPr id="105522" name="Text Box 50"/>
            <p:cNvSpPr txBox="1">
              <a:spLocks noChangeArrowheads="1"/>
            </p:cNvSpPr>
            <p:nvPr/>
          </p:nvSpPr>
          <p:spPr bwMode="auto">
            <a:xfrm>
              <a:off x="2778" y="2849"/>
              <a:ext cx="43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/>
                <a:t>4</a:t>
              </a:r>
              <a:r>
                <a:rPr lang="en-US" altLang="zh-CN">
                  <a:sym typeface="Symbol" panose="05050102010706020507" pitchFamily="18" charset="2"/>
                </a:rPr>
                <a:t></a:t>
              </a:r>
              <a:endParaRPr lang="en-US" altLang="zh-CN" b="0"/>
            </a:p>
          </p:txBody>
        </p:sp>
        <p:sp>
          <p:nvSpPr>
            <p:cNvPr id="105523" name="Oval 51"/>
            <p:cNvSpPr>
              <a:spLocks noChangeArrowheads="1"/>
            </p:cNvSpPr>
            <p:nvPr/>
          </p:nvSpPr>
          <p:spPr bwMode="auto">
            <a:xfrm>
              <a:off x="1100" y="2374"/>
              <a:ext cx="47" cy="47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5524" name="Text Box 52"/>
            <p:cNvSpPr txBox="1">
              <a:spLocks noChangeArrowheads="1"/>
            </p:cNvSpPr>
            <p:nvPr/>
          </p:nvSpPr>
          <p:spPr bwMode="auto">
            <a:xfrm>
              <a:off x="1563" y="2508"/>
              <a:ext cx="62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/>
                <a:t>5</a:t>
              </a:r>
              <a:r>
                <a:rPr lang="en-US" altLang="zh-CN" i="1"/>
                <a:t>U</a:t>
              </a:r>
              <a:r>
                <a:rPr lang="en-US" altLang="zh-CN" baseline="-25000">
                  <a:latin typeface="宋体" panose="02010600030101010101" pitchFamily="2" charset="-122"/>
                </a:rPr>
                <a:t>1</a:t>
              </a:r>
              <a:endParaRPr lang="en-US" altLang="zh-CN" b="0"/>
            </a:p>
          </p:txBody>
        </p:sp>
        <p:sp>
          <p:nvSpPr>
            <p:cNvPr id="105525" name="Line 53"/>
            <p:cNvSpPr>
              <a:spLocks noChangeShapeType="1"/>
            </p:cNvSpPr>
            <p:nvPr/>
          </p:nvSpPr>
          <p:spPr bwMode="auto">
            <a:xfrm>
              <a:off x="2831" y="2402"/>
              <a:ext cx="388" cy="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05526" name="Rectangle 54"/>
            <p:cNvSpPr>
              <a:spLocks noChangeArrowheads="1"/>
            </p:cNvSpPr>
            <p:nvPr/>
          </p:nvSpPr>
          <p:spPr bwMode="auto">
            <a:xfrm>
              <a:off x="2466" y="2334"/>
              <a:ext cx="363" cy="136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5527" name="Oval 55"/>
            <p:cNvSpPr>
              <a:spLocks noChangeArrowheads="1"/>
            </p:cNvSpPr>
            <p:nvPr/>
          </p:nvSpPr>
          <p:spPr bwMode="auto">
            <a:xfrm>
              <a:off x="1098" y="3547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05528" name="Text Box 56"/>
            <p:cNvSpPr txBox="1">
              <a:spLocks noChangeArrowheads="1"/>
            </p:cNvSpPr>
            <p:nvPr/>
          </p:nvSpPr>
          <p:spPr bwMode="auto">
            <a:xfrm>
              <a:off x="1022" y="2093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a</a:t>
              </a:r>
              <a:endParaRPr lang="en-US" altLang="zh-CN" b="0"/>
            </a:p>
          </p:txBody>
        </p:sp>
        <p:sp>
          <p:nvSpPr>
            <p:cNvPr id="105529" name="Text Box 57"/>
            <p:cNvSpPr txBox="1">
              <a:spLocks noChangeArrowheads="1"/>
            </p:cNvSpPr>
            <p:nvPr/>
          </p:nvSpPr>
          <p:spPr bwMode="auto">
            <a:xfrm>
              <a:off x="1009" y="3586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b</a:t>
              </a:r>
            </a:p>
          </p:txBody>
        </p:sp>
        <p:sp>
          <p:nvSpPr>
            <p:cNvPr id="105530" name="Line 58"/>
            <p:cNvSpPr>
              <a:spLocks noChangeShapeType="1"/>
            </p:cNvSpPr>
            <p:nvPr/>
          </p:nvSpPr>
          <p:spPr bwMode="auto">
            <a:xfrm flipV="1">
              <a:off x="2091" y="3580"/>
              <a:ext cx="1126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05531" name="Oval 59"/>
            <p:cNvSpPr>
              <a:spLocks noChangeArrowheads="1"/>
            </p:cNvSpPr>
            <p:nvPr/>
          </p:nvSpPr>
          <p:spPr bwMode="auto">
            <a:xfrm>
              <a:off x="455" y="2825"/>
              <a:ext cx="340" cy="340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05532" name="Line 60"/>
            <p:cNvSpPr>
              <a:spLocks noChangeShapeType="1"/>
            </p:cNvSpPr>
            <p:nvPr/>
          </p:nvSpPr>
          <p:spPr bwMode="auto">
            <a:xfrm flipH="1">
              <a:off x="629" y="2400"/>
              <a:ext cx="51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05533" name="Line 61"/>
            <p:cNvSpPr>
              <a:spLocks noChangeShapeType="1"/>
            </p:cNvSpPr>
            <p:nvPr/>
          </p:nvSpPr>
          <p:spPr bwMode="auto">
            <a:xfrm flipH="1">
              <a:off x="633" y="3574"/>
              <a:ext cx="479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05534" name="Text Box 62"/>
            <p:cNvSpPr txBox="1">
              <a:spLocks noChangeArrowheads="1"/>
            </p:cNvSpPr>
            <p:nvPr/>
          </p:nvSpPr>
          <p:spPr bwMode="auto">
            <a:xfrm>
              <a:off x="758" y="2915"/>
              <a:ext cx="31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 i="1"/>
                <a:t>U</a:t>
              </a:r>
              <a:r>
                <a:rPr lang="en-US" altLang="zh-CN" baseline="-25000"/>
                <a:t>0</a:t>
              </a:r>
              <a:endParaRPr lang="en-US" altLang="zh-CN" i="1"/>
            </a:p>
          </p:txBody>
        </p:sp>
        <p:sp>
          <p:nvSpPr>
            <p:cNvPr id="105535" name="Line 63"/>
            <p:cNvSpPr>
              <a:spLocks noChangeShapeType="1"/>
            </p:cNvSpPr>
            <p:nvPr/>
          </p:nvSpPr>
          <p:spPr bwMode="auto">
            <a:xfrm>
              <a:off x="648" y="2286"/>
              <a:ext cx="26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05536" name="Text Box 64"/>
            <p:cNvSpPr txBox="1">
              <a:spLocks noChangeArrowheads="1"/>
            </p:cNvSpPr>
            <p:nvPr/>
          </p:nvSpPr>
          <p:spPr bwMode="auto">
            <a:xfrm>
              <a:off x="649" y="1985"/>
              <a:ext cx="25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 i="1"/>
                <a:t>I</a:t>
              </a:r>
              <a:r>
                <a:rPr lang="en-US" altLang="zh-CN" baseline="-25000"/>
                <a:t>0</a:t>
              </a:r>
              <a:endParaRPr lang="en-US" altLang="zh-CN" i="1"/>
            </a:p>
          </p:txBody>
        </p:sp>
        <p:sp>
          <p:nvSpPr>
            <p:cNvPr id="105537" name="Line 65"/>
            <p:cNvSpPr>
              <a:spLocks noChangeShapeType="1"/>
            </p:cNvSpPr>
            <p:nvPr/>
          </p:nvSpPr>
          <p:spPr bwMode="auto">
            <a:xfrm>
              <a:off x="629" y="2394"/>
              <a:ext cx="0" cy="119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05538" name="Text Box 66"/>
            <p:cNvSpPr txBox="1">
              <a:spLocks noChangeArrowheads="1"/>
            </p:cNvSpPr>
            <p:nvPr/>
          </p:nvSpPr>
          <p:spPr bwMode="auto">
            <a:xfrm>
              <a:off x="1280" y="2379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+</a:t>
              </a:r>
            </a:p>
          </p:txBody>
        </p:sp>
        <p:sp>
          <p:nvSpPr>
            <p:cNvPr id="105539" name="Text Box 67"/>
            <p:cNvSpPr txBox="1">
              <a:spLocks noChangeArrowheads="1"/>
            </p:cNvSpPr>
            <p:nvPr/>
          </p:nvSpPr>
          <p:spPr bwMode="auto">
            <a:xfrm>
              <a:off x="2042" y="2391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–</a:t>
              </a:r>
            </a:p>
          </p:txBody>
        </p:sp>
        <p:sp>
          <p:nvSpPr>
            <p:cNvPr id="105540" name="Text Box 68"/>
            <p:cNvSpPr txBox="1">
              <a:spLocks noChangeArrowheads="1"/>
            </p:cNvSpPr>
            <p:nvPr/>
          </p:nvSpPr>
          <p:spPr bwMode="auto">
            <a:xfrm>
              <a:off x="1755" y="3204"/>
              <a:ext cx="35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i="1"/>
                <a:t>U</a:t>
              </a:r>
              <a:r>
                <a:rPr lang="en-US" altLang="zh-CN" baseline="-25000">
                  <a:latin typeface="宋体" panose="02010600030101010101" pitchFamily="2" charset="-122"/>
                </a:rPr>
                <a:t>1</a:t>
              </a:r>
              <a:endParaRPr lang="en-US" altLang="zh-CN" b="0"/>
            </a:p>
          </p:txBody>
        </p:sp>
        <p:sp>
          <p:nvSpPr>
            <p:cNvPr id="105541" name="Text Box 69"/>
            <p:cNvSpPr txBox="1">
              <a:spLocks noChangeArrowheads="1"/>
            </p:cNvSpPr>
            <p:nvPr/>
          </p:nvSpPr>
          <p:spPr bwMode="auto">
            <a:xfrm>
              <a:off x="2132" y="3279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+</a:t>
              </a:r>
            </a:p>
          </p:txBody>
        </p:sp>
        <p:sp>
          <p:nvSpPr>
            <p:cNvPr id="105542" name="Text Box 70"/>
            <p:cNvSpPr txBox="1">
              <a:spLocks noChangeArrowheads="1"/>
            </p:cNvSpPr>
            <p:nvPr/>
          </p:nvSpPr>
          <p:spPr bwMode="auto">
            <a:xfrm>
              <a:off x="1418" y="3261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–</a:t>
              </a:r>
            </a:p>
          </p:txBody>
        </p:sp>
        <p:sp>
          <p:nvSpPr>
            <p:cNvPr id="105543" name="Rectangle 71"/>
            <p:cNvSpPr>
              <a:spLocks noChangeArrowheads="1"/>
            </p:cNvSpPr>
            <p:nvPr/>
          </p:nvSpPr>
          <p:spPr bwMode="auto">
            <a:xfrm rot="5400000">
              <a:off x="3024" y="2910"/>
              <a:ext cx="363" cy="136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5544" name="Rectangle 72"/>
            <p:cNvSpPr>
              <a:spLocks noChangeArrowheads="1"/>
            </p:cNvSpPr>
            <p:nvPr/>
          </p:nvSpPr>
          <p:spPr bwMode="auto">
            <a:xfrm>
              <a:off x="1722" y="3510"/>
              <a:ext cx="363" cy="136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5545" name="Text Box 73"/>
            <p:cNvSpPr txBox="1">
              <a:spLocks noChangeArrowheads="1"/>
            </p:cNvSpPr>
            <p:nvPr/>
          </p:nvSpPr>
          <p:spPr bwMode="auto">
            <a:xfrm>
              <a:off x="632" y="2619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+</a:t>
              </a:r>
            </a:p>
          </p:txBody>
        </p:sp>
        <p:sp>
          <p:nvSpPr>
            <p:cNvPr id="105546" name="Text Box 74"/>
            <p:cNvSpPr txBox="1">
              <a:spLocks noChangeArrowheads="1"/>
            </p:cNvSpPr>
            <p:nvPr/>
          </p:nvSpPr>
          <p:spPr bwMode="auto">
            <a:xfrm>
              <a:off x="644" y="3183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–</a:t>
              </a:r>
            </a:p>
          </p:txBody>
        </p:sp>
        <p:sp>
          <p:nvSpPr>
            <p:cNvPr id="105547" name="Line 75"/>
            <p:cNvSpPr>
              <a:spLocks noChangeShapeType="1"/>
            </p:cNvSpPr>
            <p:nvPr/>
          </p:nvSpPr>
          <p:spPr bwMode="auto">
            <a:xfrm>
              <a:off x="1518" y="2406"/>
              <a:ext cx="51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</p:grp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54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54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05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7" dur="500"/>
                                        <p:tgtEl>
                                          <p:spTgt spid="105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55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55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54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54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54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54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474" grpId="0" autoUpdateAnimBg="0"/>
      <p:bldP spid="105475" grpId="0" animBg="1"/>
      <p:bldP spid="105476" grpId="0" autoUpdateAnimBg="0"/>
      <p:bldP spid="105477" grpId="0" autoUpdateAnimBg="0"/>
      <p:bldP spid="105478" grpId="0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Text Box 2"/>
          <p:cNvSpPr txBox="1">
            <a:spLocks noChangeArrowheads="1"/>
          </p:cNvSpPr>
          <p:nvPr/>
        </p:nvSpPr>
        <p:spPr bwMode="auto">
          <a:xfrm>
            <a:off x="609600" y="512763"/>
            <a:ext cx="44148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l" eaLnBrk="1" hangingPunct="1"/>
            <a:r>
              <a:rPr lang="en-US" altLang="zh-CN"/>
              <a:t> (c)  </a:t>
            </a:r>
            <a:r>
              <a:rPr lang="zh-CN" altLang="en-US"/>
              <a:t>戴维南等效电路如图所示：</a:t>
            </a:r>
          </a:p>
        </p:txBody>
      </p:sp>
      <p:sp>
        <p:nvSpPr>
          <p:cNvPr id="106499" name="Text Box 3"/>
          <p:cNvSpPr txBox="1">
            <a:spLocks noChangeArrowheads="1"/>
          </p:cNvSpPr>
          <p:nvPr/>
        </p:nvSpPr>
        <p:spPr bwMode="auto">
          <a:xfrm>
            <a:off x="2087563" y="4589463"/>
            <a:ext cx="4700587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l" eaLnBrk="1" hangingPunct="1"/>
            <a:r>
              <a:rPr lang="en-US" altLang="zh-CN" sz="3200" i="1">
                <a:solidFill>
                  <a:srgbClr val="FF3300"/>
                </a:solidFill>
              </a:rPr>
              <a:t>I=</a:t>
            </a:r>
            <a:r>
              <a:rPr lang="en-US" altLang="zh-CN" sz="3200">
                <a:solidFill>
                  <a:srgbClr val="FF3300"/>
                </a:solidFill>
              </a:rPr>
              <a:t>2/(20+8)=1/14=0.0714 A</a:t>
            </a:r>
            <a:endParaRPr lang="en-US" altLang="zh-CN" sz="3200" i="1"/>
          </a:p>
        </p:txBody>
      </p:sp>
      <p:grpSp>
        <p:nvGrpSpPr>
          <p:cNvPr id="106500" name="Group 4"/>
          <p:cNvGrpSpPr>
            <a:grpSpLocks/>
          </p:cNvGrpSpPr>
          <p:nvPr/>
        </p:nvGrpSpPr>
        <p:grpSpPr bwMode="auto">
          <a:xfrm>
            <a:off x="1819275" y="1004888"/>
            <a:ext cx="4918075" cy="3411537"/>
            <a:chOff x="2118" y="141"/>
            <a:chExt cx="3098" cy="2149"/>
          </a:xfrm>
        </p:grpSpPr>
        <p:sp>
          <p:nvSpPr>
            <p:cNvPr id="106501" name="Line 5"/>
            <p:cNvSpPr>
              <a:spLocks noChangeShapeType="1"/>
            </p:cNvSpPr>
            <p:nvPr/>
          </p:nvSpPr>
          <p:spPr bwMode="auto">
            <a:xfrm>
              <a:off x="2951" y="516"/>
              <a:ext cx="175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06502" name="Oval 6"/>
            <p:cNvSpPr>
              <a:spLocks noChangeArrowheads="1"/>
            </p:cNvSpPr>
            <p:nvPr/>
          </p:nvSpPr>
          <p:spPr bwMode="auto">
            <a:xfrm>
              <a:off x="4530" y="1104"/>
              <a:ext cx="340" cy="340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06503" name="Rectangle 7"/>
            <p:cNvSpPr>
              <a:spLocks noChangeArrowheads="1"/>
            </p:cNvSpPr>
            <p:nvPr/>
          </p:nvSpPr>
          <p:spPr bwMode="auto">
            <a:xfrm>
              <a:off x="3653" y="450"/>
              <a:ext cx="410" cy="132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06504" name="Oval 8"/>
            <p:cNvSpPr>
              <a:spLocks noChangeArrowheads="1"/>
            </p:cNvSpPr>
            <p:nvPr/>
          </p:nvSpPr>
          <p:spPr bwMode="auto">
            <a:xfrm>
              <a:off x="2935" y="1906"/>
              <a:ext cx="73" cy="73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06505" name="Oval 9"/>
            <p:cNvSpPr>
              <a:spLocks noChangeArrowheads="1"/>
            </p:cNvSpPr>
            <p:nvPr/>
          </p:nvSpPr>
          <p:spPr bwMode="auto">
            <a:xfrm>
              <a:off x="2909" y="489"/>
              <a:ext cx="73" cy="73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06506" name="Text Box 10"/>
            <p:cNvSpPr txBox="1">
              <a:spLocks noChangeArrowheads="1"/>
            </p:cNvSpPr>
            <p:nvPr/>
          </p:nvSpPr>
          <p:spPr bwMode="auto">
            <a:xfrm>
              <a:off x="2832" y="158"/>
              <a:ext cx="21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/>
              <a:r>
                <a:rPr lang="en-US" altLang="zh-CN" sz="2800"/>
                <a:t>a</a:t>
              </a:r>
              <a:endParaRPr lang="en-US" altLang="zh-CN"/>
            </a:p>
          </p:txBody>
        </p:sp>
        <p:sp>
          <p:nvSpPr>
            <p:cNvPr id="106507" name="Text Box 11"/>
            <p:cNvSpPr txBox="1">
              <a:spLocks noChangeArrowheads="1"/>
            </p:cNvSpPr>
            <p:nvPr/>
          </p:nvSpPr>
          <p:spPr bwMode="auto">
            <a:xfrm>
              <a:off x="2856" y="1963"/>
              <a:ext cx="2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 sz="2800"/>
                <a:t>b</a:t>
              </a:r>
              <a:endParaRPr lang="en-US" altLang="zh-CN"/>
            </a:p>
          </p:txBody>
        </p:sp>
        <p:sp>
          <p:nvSpPr>
            <p:cNvPr id="106508" name="Text Box 12"/>
            <p:cNvSpPr txBox="1">
              <a:spLocks noChangeArrowheads="1"/>
            </p:cNvSpPr>
            <p:nvPr/>
          </p:nvSpPr>
          <p:spPr bwMode="auto">
            <a:xfrm>
              <a:off x="3629" y="141"/>
              <a:ext cx="45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20</a:t>
              </a:r>
              <a:r>
                <a:rPr lang="en-US" altLang="zh-CN">
                  <a:sym typeface="Symbol" panose="05050102010706020507" pitchFamily="18" charset="2"/>
                </a:rPr>
                <a:t></a:t>
              </a:r>
              <a:endParaRPr lang="en-US" altLang="zh-CN"/>
            </a:p>
          </p:txBody>
        </p:sp>
        <p:sp>
          <p:nvSpPr>
            <p:cNvPr id="106509" name="Text Box 13"/>
            <p:cNvSpPr txBox="1">
              <a:spLocks noChangeArrowheads="1"/>
            </p:cNvSpPr>
            <p:nvPr/>
          </p:nvSpPr>
          <p:spPr bwMode="auto">
            <a:xfrm>
              <a:off x="4865" y="1131"/>
              <a:ext cx="35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2V</a:t>
              </a:r>
            </a:p>
          </p:txBody>
        </p:sp>
        <p:sp>
          <p:nvSpPr>
            <p:cNvPr id="106510" name="Line 14"/>
            <p:cNvSpPr>
              <a:spLocks noChangeShapeType="1"/>
            </p:cNvSpPr>
            <p:nvPr/>
          </p:nvSpPr>
          <p:spPr bwMode="auto">
            <a:xfrm>
              <a:off x="2936" y="1951"/>
              <a:ext cx="1771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06511" name="Line 15"/>
            <p:cNvSpPr>
              <a:spLocks noChangeShapeType="1"/>
            </p:cNvSpPr>
            <p:nvPr/>
          </p:nvSpPr>
          <p:spPr bwMode="auto">
            <a:xfrm>
              <a:off x="2571" y="522"/>
              <a:ext cx="0" cy="143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06512" name="Rectangle 16"/>
            <p:cNvSpPr>
              <a:spLocks noChangeArrowheads="1"/>
            </p:cNvSpPr>
            <p:nvPr/>
          </p:nvSpPr>
          <p:spPr bwMode="auto">
            <a:xfrm>
              <a:off x="2504" y="1047"/>
              <a:ext cx="131" cy="365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06513" name="Text Box 17"/>
            <p:cNvSpPr txBox="1">
              <a:spLocks noChangeArrowheads="1"/>
            </p:cNvSpPr>
            <p:nvPr/>
          </p:nvSpPr>
          <p:spPr bwMode="auto">
            <a:xfrm>
              <a:off x="2118" y="1081"/>
              <a:ext cx="40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/>
              <a:r>
                <a:rPr lang="en-US" altLang="zh-CN"/>
                <a:t>8</a:t>
              </a:r>
              <a:r>
                <a:rPr lang="en-US" altLang="zh-CN">
                  <a:sym typeface="Symbol" panose="05050102010706020507" pitchFamily="18" charset="2"/>
                </a:rPr>
                <a:t></a:t>
              </a:r>
              <a:endParaRPr lang="en-US" altLang="zh-CN"/>
            </a:p>
          </p:txBody>
        </p:sp>
        <p:sp>
          <p:nvSpPr>
            <p:cNvPr id="106514" name="Line 18"/>
            <p:cNvSpPr>
              <a:spLocks noChangeShapeType="1"/>
            </p:cNvSpPr>
            <p:nvPr/>
          </p:nvSpPr>
          <p:spPr bwMode="auto">
            <a:xfrm>
              <a:off x="2468" y="590"/>
              <a:ext cx="0" cy="27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06515" name="Text Box 19"/>
            <p:cNvSpPr txBox="1">
              <a:spLocks noChangeArrowheads="1"/>
            </p:cNvSpPr>
            <p:nvPr/>
          </p:nvSpPr>
          <p:spPr bwMode="auto">
            <a:xfrm>
              <a:off x="2222" y="584"/>
              <a:ext cx="19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 i="1"/>
                <a:t>I</a:t>
              </a:r>
            </a:p>
          </p:txBody>
        </p:sp>
        <p:sp>
          <p:nvSpPr>
            <p:cNvPr id="106516" name="Line 20"/>
            <p:cNvSpPr>
              <a:spLocks noChangeShapeType="1"/>
            </p:cNvSpPr>
            <p:nvPr/>
          </p:nvSpPr>
          <p:spPr bwMode="auto">
            <a:xfrm>
              <a:off x="2570" y="528"/>
              <a:ext cx="34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06517" name="Line 21"/>
            <p:cNvSpPr>
              <a:spLocks noChangeShapeType="1"/>
            </p:cNvSpPr>
            <p:nvPr/>
          </p:nvSpPr>
          <p:spPr bwMode="auto">
            <a:xfrm flipH="1">
              <a:off x="2570" y="1951"/>
              <a:ext cx="369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06518" name="Line 22"/>
            <p:cNvSpPr>
              <a:spLocks noChangeShapeType="1"/>
            </p:cNvSpPr>
            <p:nvPr/>
          </p:nvSpPr>
          <p:spPr bwMode="auto">
            <a:xfrm>
              <a:off x="4704" y="516"/>
              <a:ext cx="0" cy="144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06519" name="Text Box 23"/>
            <p:cNvSpPr txBox="1">
              <a:spLocks noChangeArrowheads="1"/>
            </p:cNvSpPr>
            <p:nvPr/>
          </p:nvSpPr>
          <p:spPr bwMode="auto">
            <a:xfrm>
              <a:off x="4745" y="759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+</a:t>
              </a:r>
            </a:p>
          </p:txBody>
        </p:sp>
        <p:sp>
          <p:nvSpPr>
            <p:cNvPr id="106520" name="Text Box 24"/>
            <p:cNvSpPr txBox="1">
              <a:spLocks noChangeArrowheads="1"/>
            </p:cNvSpPr>
            <p:nvPr/>
          </p:nvSpPr>
          <p:spPr bwMode="auto">
            <a:xfrm>
              <a:off x="4757" y="1461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–</a:t>
              </a:r>
            </a:p>
          </p:txBody>
        </p:sp>
      </p:grp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64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64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65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65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64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64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498" grpId="0" autoUpdateAnimBg="0"/>
      <p:bldP spid="106499" grpId="0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Text Box 2"/>
          <p:cNvSpPr txBox="1">
            <a:spLocks noChangeArrowheads="1"/>
          </p:cNvSpPr>
          <p:nvPr/>
        </p:nvSpPr>
        <p:spPr bwMode="auto">
          <a:xfrm>
            <a:off x="192088" y="1158875"/>
            <a:ext cx="32718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 eaLnBrk="1" hangingPunct="1"/>
            <a:r>
              <a:rPr lang="zh-CN" altLang="en-US"/>
              <a:t>用叠加定理求 </a:t>
            </a:r>
            <a:r>
              <a:rPr lang="en-US" altLang="zh-CN" i="1"/>
              <a:t>I</a:t>
            </a:r>
            <a:r>
              <a:rPr lang="en-US" altLang="zh-CN" baseline="-25000"/>
              <a:t>x</a:t>
            </a:r>
            <a:r>
              <a:rPr lang="en-US" altLang="zh-CN"/>
              <a:t> .</a:t>
            </a:r>
            <a:endParaRPr lang="en-US" altLang="zh-CN" b="0"/>
          </a:p>
        </p:txBody>
      </p:sp>
      <p:grpSp>
        <p:nvGrpSpPr>
          <p:cNvPr id="107525" name="Group 5"/>
          <p:cNvGrpSpPr>
            <a:grpSpLocks/>
          </p:cNvGrpSpPr>
          <p:nvPr/>
        </p:nvGrpSpPr>
        <p:grpSpPr bwMode="auto">
          <a:xfrm>
            <a:off x="3325813" y="323850"/>
            <a:ext cx="4305300" cy="2017713"/>
            <a:chOff x="2095" y="204"/>
            <a:chExt cx="2712" cy="1271"/>
          </a:xfrm>
        </p:grpSpPr>
        <p:sp>
          <p:nvSpPr>
            <p:cNvPr id="107526" name="Text Box 6"/>
            <p:cNvSpPr txBox="1">
              <a:spLocks noChangeArrowheads="1"/>
            </p:cNvSpPr>
            <p:nvPr/>
          </p:nvSpPr>
          <p:spPr bwMode="auto">
            <a:xfrm>
              <a:off x="2370" y="741"/>
              <a:ext cx="48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/>
                <a:t>24V</a:t>
              </a:r>
              <a:endParaRPr lang="en-US" altLang="zh-CN" b="0"/>
            </a:p>
          </p:txBody>
        </p:sp>
        <p:sp>
          <p:nvSpPr>
            <p:cNvPr id="107527" name="Text Box 7"/>
            <p:cNvSpPr txBox="1">
              <a:spLocks noChangeArrowheads="1"/>
            </p:cNvSpPr>
            <p:nvPr/>
          </p:nvSpPr>
          <p:spPr bwMode="auto">
            <a:xfrm>
              <a:off x="3576" y="735"/>
              <a:ext cx="43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/>
                <a:t>6A</a:t>
              </a:r>
              <a:endParaRPr lang="en-US" altLang="zh-CN" b="0"/>
            </a:p>
          </p:txBody>
        </p:sp>
        <p:sp>
          <p:nvSpPr>
            <p:cNvPr id="107528" name="Text Box 8"/>
            <p:cNvSpPr txBox="1">
              <a:spLocks noChangeArrowheads="1"/>
            </p:cNvSpPr>
            <p:nvPr/>
          </p:nvSpPr>
          <p:spPr bwMode="auto">
            <a:xfrm>
              <a:off x="3848" y="269"/>
              <a:ext cx="43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/>
                <a:t>3</a:t>
              </a:r>
              <a:r>
                <a:rPr lang="en-US" altLang="zh-CN">
                  <a:sym typeface="Symbol" panose="05050102010706020507" pitchFamily="18" charset="2"/>
                </a:rPr>
                <a:t></a:t>
              </a:r>
              <a:endParaRPr lang="en-US" altLang="zh-CN" b="0"/>
            </a:p>
          </p:txBody>
        </p:sp>
        <p:sp>
          <p:nvSpPr>
            <p:cNvPr id="107529" name="Text Box 9"/>
            <p:cNvSpPr txBox="1">
              <a:spLocks noChangeArrowheads="1"/>
            </p:cNvSpPr>
            <p:nvPr/>
          </p:nvSpPr>
          <p:spPr bwMode="auto">
            <a:xfrm>
              <a:off x="2616" y="262"/>
              <a:ext cx="40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/>
                <a:t>5</a:t>
              </a:r>
              <a:r>
                <a:rPr lang="en-US" altLang="zh-CN">
                  <a:sym typeface="Symbol" panose="05050102010706020507" pitchFamily="18" charset="2"/>
                </a:rPr>
                <a:t></a:t>
              </a:r>
              <a:endParaRPr lang="en-US" altLang="zh-CN" b="0"/>
            </a:p>
          </p:txBody>
        </p:sp>
        <p:sp>
          <p:nvSpPr>
            <p:cNvPr id="107530" name="Line 10"/>
            <p:cNvSpPr>
              <a:spLocks noChangeShapeType="1"/>
            </p:cNvSpPr>
            <p:nvPr/>
          </p:nvSpPr>
          <p:spPr bwMode="auto">
            <a:xfrm flipH="1">
              <a:off x="2246" y="256"/>
              <a:ext cx="0" cy="121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7531" name="Line 11"/>
            <p:cNvSpPr>
              <a:spLocks noChangeShapeType="1"/>
            </p:cNvSpPr>
            <p:nvPr/>
          </p:nvSpPr>
          <p:spPr bwMode="auto">
            <a:xfrm>
              <a:off x="2246" y="262"/>
              <a:ext cx="243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7532" name="Line 12"/>
            <p:cNvSpPr>
              <a:spLocks noChangeShapeType="1"/>
            </p:cNvSpPr>
            <p:nvPr/>
          </p:nvSpPr>
          <p:spPr bwMode="auto">
            <a:xfrm>
              <a:off x="4680" y="262"/>
              <a:ext cx="0" cy="119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7533" name="Line 13"/>
            <p:cNvSpPr>
              <a:spLocks noChangeShapeType="1"/>
            </p:cNvSpPr>
            <p:nvPr/>
          </p:nvSpPr>
          <p:spPr bwMode="auto">
            <a:xfrm>
              <a:off x="2246" y="1461"/>
              <a:ext cx="243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7534" name="Line 14"/>
            <p:cNvSpPr>
              <a:spLocks noChangeShapeType="1"/>
            </p:cNvSpPr>
            <p:nvPr/>
          </p:nvSpPr>
          <p:spPr bwMode="auto">
            <a:xfrm>
              <a:off x="3413" y="262"/>
              <a:ext cx="0" cy="119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7535" name="Oval 15"/>
            <p:cNvSpPr>
              <a:spLocks noChangeArrowheads="1"/>
            </p:cNvSpPr>
            <p:nvPr/>
          </p:nvSpPr>
          <p:spPr bwMode="auto">
            <a:xfrm>
              <a:off x="2095" y="747"/>
              <a:ext cx="295" cy="295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7536" name="Oval 16"/>
            <p:cNvSpPr>
              <a:spLocks noChangeArrowheads="1"/>
            </p:cNvSpPr>
            <p:nvPr/>
          </p:nvSpPr>
          <p:spPr bwMode="auto">
            <a:xfrm>
              <a:off x="3262" y="741"/>
              <a:ext cx="295" cy="295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7537" name="Line 17"/>
            <p:cNvSpPr>
              <a:spLocks noChangeShapeType="1"/>
            </p:cNvSpPr>
            <p:nvPr/>
          </p:nvSpPr>
          <p:spPr bwMode="auto">
            <a:xfrm>
              <a:off x="2246" y="741"/>
              <a:ext cx="0" cy="32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7538" name="Line 18"/>
            <p:cNvSpPr>
              <a:spLocks noChangeShapeType="1"/>
            </p:cNvSpPr>
            <p:nvPr/>
          </p:nvSpPr>
          <p:spPr bwMode="auto">
            <a:xfrm flipV="1">
              <a:off x="3599" y="728"/>
              <a:ext cx="0" cy="31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7539" name="Rectangle 19"/>
            <p:cNvSpPr>
              <a:spLocks noChangeArrowheads="1"/>
            </p:cNvSpPr>
            <p:nvPr/>
          </p:nvSpPr>
          <p:spPr bwMode="auto">
            <a:xfrm>
              <a:off x="2646" y="204"/>
              <a:ext cx="317" cy="113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7540" name="AutoShape 20"/>
            <p:cNvSpPr>
              <a:spLocks noChangeArrowheads="1"/>
            </p:cNvSpPr>
            <p:nvPr/>
          </p:nvSpPr>
          <p:spPr bwMode="auto">
            <a:xfrm>
              <a:off x="4540" y="622"/>
              <a:ext cx="267" cy="479"/>
            </a:xfrm>
            <a:prstGeom prst="diamond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7541" name="Line 21"/>
            <p:cNvSpPr>
              <a:spLocks noChangeShapeType="1"/>
            </p:cNvSpPr>
            <p:nvPr/>
          </p:nvSpPr>
          <p:spPr bwMode="auto">
            <a:xfrm>
              <a:off x="4680" y="622"/>
              <a:ext cx="0" cy="51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7542" name="Line 22"/>
            <p:cNvSpPr>
              <a:spLocks noChangeShapeType="1"/>
            </p:cNvSpPr>
            <p:nvPr/>
          </p:nvSpPr>
          <p:spPr bwMode="auto">
            <a:xfrm>
              <a:off x="2346" y="346"/>
              <a:ext cx="23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7543" name="Text Box 23"/>
            <p:cNvSpPr txBox="1">
              <a:spLocks noChangeArrowheads="1"/>
            </p:cNvSpPr>
            <p:nvPr/>
          </p:nvSpPr>
          <p:spPr bwMode="auto">
            <a:xfrm>
              <a:off x="2332" y="306"/>
              <a:ext cx="37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i="1"/>
                <a:t>I</a:t>
              </a:r>
              <a:r>
                <a:rPr lang="en-US" altLang="zh-CN" baseline="-25000"/>
                <a:t>x</a:t>
              </a:r>
              <a:endParaRPr lang="en-US" altLang="zh-CN" b="0" i="1"/>
            </a:p>
          </p:txBody>
        </p:sp>
        <p:sp>
          <p:nvSpPr>
            <p:cNvPr id="107544" name="Text Box 24"/>
            <p:cNvSpPr txBox="1">
              <a:spLocks noChangeArrowheads="1"/>
            </p:cNvSpPr>
            <p:nvPr/>
          </p:nvSpPr>
          <p:spPr bwMode="auto">
            <a:xfrm>
              <a:off x="4189" y="726"/>
              <a:ext cx="42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/>
                <a:t>4</a:t>
              </a:r>
              <a:r>
                <a:rPr lang="en-US" altLang="zh-CN" i="1"/>
                <a:t>I</a:t>
              </a:r>
              <a:r>
                <a:rPr lang="en-US" altLang="zh-CN" baseline="-25000"/>
                <a:t>x</a:t>
              </a:r>
              <a:endParaRPr lang="en-US" altLang="zh-CN" b="0"/>
            </a:p>
          </p:txBody>
        </p:sp>
        <p:sp>
          <p:nvSpPr>
            <p:cNvPr id="107545" name="Oval 25"/>
            <p:cNvSpPr>
              <a:spLocks noChangeArrowheads="1"/>
            </p:cNvSpPr>
            <p:nvPr/>
          </p:nvSpPr>
          <p:spPr bwMode="auto">
            <a:xfrm>
              <a:off x="3393" y="1441"/>
              <a:ext cx="33" cy="34"/>
            </a:xfrm>
            <a:prstGeom prst="ellipse">
              <a:avLst/>
            </a:prstGeom>
            <a:solidFill>
              <a:schemeClr val="tx2"/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7546" name="Oval 26"/>
            <p:cNvSpPr>
              <a:spLocks noChangeArrowheads="1"/>
            </p:cNvSpPr>
            <p:nvPr/>
          </p:nvSpPr>
          <p:spPr bwMode="auto">
            <a:xfrm>
              <a:off x="3396" y="248"/>
              <a:ext cx="34" cy="34"/>
            </a:xfrm>
            <a:prstGeom prst="ellipse">
              <a:avLst/>
            </a:prstGeom>
            <a:solidFill>
              <a:schemeClr val="tx2"/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7547" name="Line 27"/>
            <p:cNvSpPr>
              <a:spLocks noChangeShapeType="1"/>
            </p:cNvSpPr>
            <p:nvPr/>
          </p:nvSpPr>
          <p:spPr bwMode="auto">
            <a:xfrm>
              <a:off x="3263" y="892"/>
              <a:ext cx="29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07548" name="Text Box 28"/>
            <p:cNvSpPr txBox="1">
              <a:spLocks noChangeArrowheads="1"/>
            </p:cNvSpPr>
            <p:nvPr/>
          </p:nvSpPr>
          <p:spPr bwMode="auto">
            <a:xfrm>
              <a:off x="4466" y="414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>
                  <a:solidFill>
                    <a:srgbClr val="FF3300"/>
                  </a:solidFill>
                </a:rPr>
                <a:t>+</a:t>
              </a:r>
            </a:p>
          </p:txBody>
        </p:sp>
        <p:sp>
          <p:nvSpPr>
            <p:cNvPr id="107549" name="Text Box 29"/>
            <p:cNvSpPr txBox="1">
              <a:spLocks noChangeArrowheads="1"/>
            </p:cNvSpPr>
            <p:nvPr/>
          </p:nvSpPr>
          <p:spPr bwMode="auto">
            <a:xfrm>
              <a:off x="4484" y="1026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>
                  <a:solidFill>
                    <a:srgbClr val="FF3300"/>
                  </a:solidFill>
                </a:rPr>
                <a:t>–</a:t>
              </a:r>
            </a:p>
          </p:txBody>
        </p:sp>
        <p:sp>
          <p:nvSpPr>
            <p:cNvPr id="107550" name="Text Box 30"/>
            <p:cNvSpPr txBox="1">
              <a:spLocks noChangeArrowheads="1"/>
            </p:cNvSpPr>
            <p:nvPr/>
          </p:nvSpPr>
          <p:spPr bwMode="auto">
            <a:xfrm>
              <a:off x="2234" y="486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>
                  <a:solidFill>
                    <a:srgbClr val="FF3300"/>
                  </a:solidFill>
                </a:rPr>
                <a:t>+</a:t>
              </a:r>
            </a:p>
          </p:txBody>
        </p:sp>
        <p:sp>
          <p:nvSpPr>
            <p:cNvPr id="107551" name="Text Box 31"/>
            <p:cNvSpPr txBox="1">
              <a:spLocks noChangeArrowheads="1"/>
            </p:cNvSpPr>
            <p:nvPr/>
          </p:nvSpPr>
          <p:spPr bwMode="auto">
            <a:xfrm>
              <a:off x="2252" y="966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>
                  <a:solidFill>
                    <a:srgbClr val="FF3300"/>
                  </a:solidFill>
                </a:rPr>
                <a:t>–</a:t>
              </a:r>
            </a:p>
          </p:txBody>
        </p:sp>
        <p:sp>
          <p:nvSpPr>
            <p:cNvPr id="107552" name="Rectangle 32"/>
            <p:cNvSpPr>
              <a:spLocks noChangeArrowheads="1"/>
            </p:cNvSpPr>
            <p:nvPr/>
          </p:nvSpPr>
          <p:spPr bwMode="auto">
            <a:xfrm>
              <a:off x="3876" y="210"/>
              <a:ext cx="317" cy="113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107553" name="Group 33"/>
          <p:cNvGrpSpPr>
            <a:grpSpLocks/>
          </p:cNvGrpSpPr>
          <p:nvPr/>
        </p:nvGrpSpPr>
        <p:grpSpPr bwMode="auto">
          <a:xfrm>
            <a:off x="38100" y="2533650"/>
            <a:ext cx="4305300" cy="2005013"/>
            <a:chOff x="24" y="1596"/>
            <a:chExt cx="2712" cy="1263"/>
          </a:xfrm>
        </p:grpSpPr>
        <p:sp>
          <p:nvSpPr>
            <p:cNvPr id="107554" name="Text Box 34"/>
            <p:cNvSpPr txBox="1">
              <a:spLocks noChangeArrowheads="1"/>
            </p:cNvSpPr>
            <p:nvPr/>
          </p:nvSpPr>
          <p:spPr bwMode="auto">
            <a:xfrm>
              <a:off x="299" y="2133"/>
              <a:ext cx="48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/>
                <a:t>24V</a:t>
              </a:r>
              <a:endParaRPr lang="en-US" altLang="zh-CN" b="0"/>
            </a:p>
          </p:txBody>
        </p:sp>
        <p:sp>
          <p:nvSpPr>
            <p:cNvPr id="107555" name="Text Box 35"/>
            <p:cNvSpPr txBox="1">
              <a:spLocks noChangeArrowheads="1"/>
            </p:cNvSpPr>
            <p:nvPr/>
          </p:nvSpPr>
          <p:spPr bwMode="auto">
            <a:xfrm>
              <a:off x="1777" y="1661"/>
              <a:ext cx="43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/>
                <a:t>3</a:t>
              </a:r>
              <a:r>
                <a:rPr lang="en-US" altLang="zh-CN">
                  <a:sym typeface="Symbol" panose="05050102010706020507" pitchFamily="18" charset="2"/>
                </a:rPr>
                <a:t></a:t>
              </a:r>
              <a:endParaRPr lang="en-US" altLang="zh-CN" b="0"/>
            </a:p>
          </p:txBody>
        </p:sp>
        <p:sp>
          <p:nvSpPr>
            <p:cNvPr id="107556" name="Text Box 36"/>
            <p:cNvSpPr txBox="1">
              <a:spLocks noChangeArrowheads="1"/>
            </p:cNvSpPr>
            <p:nvPr/>
          </p:nvSpPr>
          <p:spPr bwMode="auto">
            <a:xfrm>
              <a:off x="545" y="1654"/>
              <a:ext cx="40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/>
                <a:t>5</a:t>
              </a:r>
              <a:r>
                <a:rPr lang="en-US" altLang="zh-CN">
                  <a:sym typeface="Symbol" panose="05050102010706020507" pitchFamily="18" charset="2"/>
                </a:rPr>
                <a:t></a:t>
              </a:r>
              <a:endParaRPr lang="en-US" altLang="zh-CN" b="0"/>
            </a:p>
          </p:txBody>
        </p:sp>
        <p:sp>
          <p:nvSpPr>
            <p:cNvPr id="107557" name="Line 37"/>
            <p:cNvSpPr>
              <a:spLocks noChangeShapeType="1"/>
            </p:cNvSpPr>
            <p:nvPr/>
          </p:nvSpPr>
          <p:spPr bwMode="auto">
            <a:xfrm flipH="1">
              <a:off x="175" y="1648"/>
              <a:ext cx="0" cy="121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7558" name="Line 38"/>
            <p:cNvSpPr>
              <a:spLocks noChangeShapeType="1"/>
            </p:cNvSpPr>
            <p:nvPr/>
          </p:nvSpPr>
          <p:spPr bwMode="auto">
            <a:xfrm>
              <a:off x="175" y="1654"/>
              <a:ext cx="243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7559" name="Line 39"/>
            <p:cNvSpPr>
              <a:spLocks noChangeShapeType="1"/>
            </p:cNvSpPr>
            <p:nvPr/>
          </p:nvSpPr>
          <p:spPr bwMode="auto">
            <a:xfrm>
              <a:off x="2609" y="1654"/>
              <a:ext cx="0" cy="119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7560" name="Line 40"/>
            <p:cNvSpPr>
              <a:spLocks noChangeShapeType="1"/>
            </p:cNvSpPr>
            <p:nvPr/>
          </p:nvSpPr>
          <p:spPr bwMode="auto">
            <a:xfrm>
              <a:off x="175" y="2853"/>
              <a:ext cx="243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7561" name="Oval 41"/>
            <p:cNvSpPr>
              <a:spLocks noChangeArrowheads="1"/>
            </p:cNvSpPr>
            <p:nvPr/>
          </p:nvSpPr>
          <p:spPr bwMode="auto">
            <a:xfrm>
              <a:off x="24" y="2139"/>
              <a:ext cx="295" cy="295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7562" name="Line 42"/>
            <p:cNvSpPr>
              <a:spLocks noChangeShapeType="1"/>
            </p:cNvSpPr>
            <p:nvPr/>
          </p:nvSpPr>
          <p:spPr bwMode="auto">
            <a:xfrm>
              <a:off x="175" y="2133"/>
              <a:ext cx="0" cy="32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7563" name="Rectangle 43"/>
            <p:cNvSpPr>
              <a:spLocks noChangeArrowheads="1"/>
            </p:cNvSpPr>
            <p:nvPr/>
          </p:nvSpPr>
          <p:spPr bwMode="auto">
            <a:xfrm>
              <a:off x="575" y="1596"/>
              <a:ext cx="317" cy="113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7564" name="AutoShape 44"/>
            <p:cNvSpPr>
              <a:spLocks noChangeArrowheads="1"/>
            </p:cNvSpPr>
            <p:nvPr/>
          </p:nvSpPr>
          <p:spPr bwMode="auto">
            <a:xfrm>
              <a:off x="2469" y="2014"/>
              <a:ext cx="267" cy="479"/>
            </a:xfrm>
            <a:prstGeom prst="diamond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7565" name="Line 45"/>
            <p:cNvSpPr>
              <a:spLocks noChangeShapeType="1"/>
            </p:cNvSpPr>
            <p:nvPr/>
          </p:nvSpPr>
          <p:spPr bwMode="auto">
            <a:xfrm>
              <a:off x="2609" y="2014"/>
              <a:ext cx="0" cy="51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7566" name="Line 46"/>
            <p:cNvSpPr>
              <a:spLocks noChangeShapeType="1"/>
            </p:cNvSpPr>
            <p:nvPr/>
          </p:nvSpPr>
          <p:spPr bwMode="auto">
            <a:xfrm>
              <a:off x="275" y="1738"/>
              <a:ext cx="23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7567" name="Text Box 47"/>
            <p:cNvSpPr txBox="1">
              <a:spLocks noChangeArrowheads="1"/>
            </p:cNvSpPr>
            <p:nvPr/>
          </p:nvSpPr>
          <p:spPr bwMode="auto">
            <a:xfrm>
              <a:off x="261" y="1722"/>
              <a:ext cx="37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i="1"/>
                <a:t>I</a:t>
              </a:r>
              <a:r>
                <a:rPr lang="en-US" altLang="zh-CN" baseline="-25000"/>
                <a:t>x</a:t>
              </a:r>
              <a:r>
                <a:rPr lang="en-US" altLang="zh-CN" i="1"/>
                <a:t>'</a:t>
              </a:r>
              <a:endParaRPr lang="en-US" altLang="zh-CN" b="0" i="1"/>
            </a:p>
          </p:txBody>
        </p:sp>
        <p:sp>
          <p:nvSpPr>
            <p:cNvPr id="107568" name="Text Box 48"/>
            <p:cNvSpPr txBox="1">
              <a:spLocks noChangeArrowheads="1"/>
            </p:cNvSpPr>
            <p:nvPr/>
          </p:nvSpPr>
          <p:spPr bwMode="auto">
            <a:xfrm>
              <a:off x="2070" y="2118"/>
              <a:ext cx="42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/>
                <a:t>4</a:t>
              </a:r>
              <a:r>
                <a:rPr lang="en-US" altLang="zh-CN" i="1"/>
                <a:t>I</a:t>
              </a:r>
              <a:r>
                <a:rPr lang="en-US" altLang="zh-CN" baseline="-25000"/>
                <a:t>x</a:t>
              </a:r>
              <a:r>
                <a:rPr lang="en-US" altLang="zh-CN" i="1"/>
                <a:t>'</a:t>
              </a:r>
              <a:endParaRPr lang="en-US" altLang="zh-CN" b="0"/>
            </a:p>
          </p:txBody>
        </p:sp>
        <p:sp>
          <p:nvSpPr>
            <p:cNvPr id="107569" name="Text Box 49"/>
            <p:cNvSpPr txBox="1">
              <a:spLocks noChangeArrowheads="1"/>
            </p:cNvSpPr>
            <p:nvPr/>
          </p:nvSpPr>
          <p:spPr bwMode="auto">
            <a:xfrm>
              <a:off x="2395" y="1806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>
                  <a:solidFill>
                    <a:srgbClr val="FF3300"/>
                  </a:solidFill>
                </a:rPr>
                <a:t>+</a:t>
              </a:r>
            </a:p>
          </p:txBody>
        </p:sp>
        <p:sp>
          <p:nvSpPr>
            <p:cNvPr id="107570" name="Text Box 50"/>
            <p:cNvSpPr txBox="1">
              <a:spLocks noChangeArrowheads="1"/>
            </p:cNvSpPr>
            <p:nvPr/>
          </p:nvSpPr>
          <p:spPr bwMode="auto">
            <a:xfrm>
              <a:off x="2413" y="2418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>
                  <a:solidFill>
                    <a:srgbClr val="FF3300"/>
                  </a:solidFill>
                </a:rPr>
                <a:t>–</a:t>
              </a:r>
            </a:p>
          </p:txBody>
        </p:sp>
        <p:sp>
          <p:nvSpPr>
            <p:cNvPr id="107571" name="Text Box 51"/>
            <p:cNvSpPr txBox="1">
              <a:spLocks noChangeArrowheads="1"/>
            </p:cNvSpPr>
            <p:nvPr/>
          </p:nvSpPr>
          <p:spPr bwMode="auto">
            <a:xfrm>
              <a:off x="163" y="1878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>
                  <a:solidFill>
                    <a:srgbClr val="FF3300"/>
                  </a:solidFill>
                </a:rPr>
                <a:t>+</a:t>
              </a:r>
            </a:p>
          </p:txBody>
        </p:sp>
        <p:sp>
          <p:nvSpPr>
            <p:cNvPr id="107572" name="Text Box 52"/>
            <p:cNvSpPr txBox="1">
              <a:spLocks noChangeArrowheads="1"/>
            </p:cNvSpPr>
            <p:nvPr/>
          </p:nvSpPr>
          <p:spPr bwMode="auto">
            <a:xfrm>
              <a:off x="181" y="2358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>
                  <a:solidFill>
                    <a:srgbClr val="FF3300"/>
                  </a:solidFill>
                </a:rPr>
                <a:t>–</a:t>
              </a:r>
            </a:p>
          </p:txBody>
        </p:sp>
        <p:sp>
          <p:nvSpPr>
            <p:cNvPr id="107573" name="Rectangle 53"/>
            <p:cNvSpPr>
              <a:spLocks noChangeArrowheads="1"/>
            </p:cNvSpPr>
            <p:nvPr/>
          </p:nvSpPr>
          <p:spPr bwMode="auto">
            <a:xfrm>
              <a:off x="1805" y="1602"/>
              <a:ext cx="317" cy="113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107574" name="Text Box 54"/>
          <p:cNvSpPr txBox="1">
            <a:spLocks noChangeArrowheads="1"/>
          </p:cNvSpPr>
          <p:nvPr/>
        </p:nvSpPr>
        <p:spPr bwMode="auto">
          <a:xfrm>
            <a:off x="238125" y="1981200"/>
            <a:ext cx="8001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r>
              <a:rPr lang="zh-CN" altLang="en-US">
                <a:solidFill>
                  <a:schemeClr val="accent2"/>
                </a:solidFill>
              </a:rPr>
              <a:t>解：</a:t>
            </a:r>
          </a:p>
        </p:txBody>
      </p:sp>
      <p:grpSp>
        <p:nvGrpSpPr>
          <p:cNvPr id="107575" name="Group 55"/>
          <p:cNvGrpSpPr>
            <a:grpSpLocks/>
          </p:cNvGrpSpPr>
          <p:nvPr/>
        </p:nvGrpSpPr>
        <p:grpSpPr bwMode="auto">
          <a:xfrm>
            <a:off x="4964113" y="2571750"/>
            <a:ext cx="4065587" cy="2017713"/>
            <a:chOff x="3127" y="1620"/>
            <a:chExt cx="2561" cy="1271"/>
          </a:xfrm>
        </p:grpSpPr>
        <p:sp>
          <p:nvSpPr>
            <p:cNvPr id="107576" name="Text Box 56"/>
            <p:cNvSpPr txBox="1">
              <a:spLocks noChangeArrowheads="1"/>
            </p:cNvSpPr>
            <p:nvPr/>
          </p:nvSpPr>
          <p:spPr bwMode="auto">
            <a:xfrm>
              <a:off x="4457" y="2151"/>
              <a:ext cx="43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/>
                <a:t>6A</a:t>
              </a:r>
              <a:endParaRPr lang="en-US" altLang="zh-CN" b="0"/>
            </a:p>
          </p:txBody>
        </p:sp>
        <p:sp>
          <p:nvSpPr>
            <p:cNvPr id="107577" name="Text Box 57"/>
            <p:cNvSpPr txBox="1">
              <a:spLocks noChangeArrowheads="1"/>
            </p:cNvSpPr>
            <p:nvPr/>
          </p:nvSpPr>
          <p:spPr bwMode="auto">
            <a:xfrm>
              <a:off x="4729" y="1685"/>
              <a:ext cx="43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/>
                <a:t>3</a:t>
              </a:r>
              <a:r>
                <a:rPr lang="en-US" altLang="zh-CN">
                  <a:sym typeface="Symbol" panose="05050102010706020507" pitchFamily="18" charset="2"/>
                </a:rPr>
                <a:t></a:t>
              </a:r>
              <a:endParaRPr lang="en-US" altLang="zh-CN" b="0"/>
            </a:p>
          </p:txBody>
        </p:sp>
        <p:sp>
          <p:nvSpPr>
            <p:cNvPr id="107578" name="Text Box 58"/>
            <p:cNvSpPr txBox="1">
              <a:spLocks noChangeArrowheads="1"/>
            </p:cNvSpPr>
            <p:nvPr/>
          </p:nvSpPr>
          <p:spPr bwMode="auto">
            <a:xfrm>
              <a:off x="3497" y="1678"/>
              <a:ext cx="40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/>
                <a:t>5</a:t>
              </a:r>
              <a:r>
                <a:rPr lang="en-US" altLang="zh-CN">
                  <a:sym typeface="Symbol" panose="05050102010706020507" pitchFamily="18" charset="2"/>
                </a:rPr>
                <a:t></a:t>
              </a:r>
              <a:endParaRPr lang="en-US" altLang="zh-CN" b="0"/>
            </a:p>
          </p:txBody>
        </p:sp>
        <p:sp>
          <p:nvSpPr>
            <p:cNvPr id="107579" name="Line 59"/>
            <p:cNvSpPr>
              <a:spLocks noChangeShapeType="1"/>
            </p:cNvSpPr>
            <p:nvPr/>
          </p:nvSpPr>
          <p:spPr bwMode="auto">
            <a:xfrm flipH="1">
              <a:off x="3127" y="1672"/>
              <a:ext cx="0" cy="121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7580" name="Line 60"/>
            <p:cNvSpPr>
              <a:spLocks noChangeShapeType="1"/>
            </p:cNvSpPr>
            <p:nvPr/>
          </p:nvSpPr>
          <p:spPr bwMode="auto">
            <a:xfrm>
              <a:off x="3127" y="1678"/>
              <a:ext cx="243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7581" name="Line 61"/>
            <p:cNvSpPr>
              <a:spLocks noChangeShapeType="1"/>
            </p:cNvSpPr>
            <p:nvPr/>
          </p:nvSpPr>
          <p:spPr bwMode="auto">
            <a:xfrm>
              <a:off x="5561" y="1678"/>
              <a:ext cx="0" cy="119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7582" name="Line 62"/>
            <p:cNvSpPr>
              <a:spLocks noChangeShapeType="1"/>
            </p:cNvSpPr>
            <p:nvPr/>
          </p:nvSpPr>
          <p:spPr bwMode="auto">
            <a:xfrm>
              <a:off x="3127" y="2877"/>
              <a:ext cx="243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7583" name="Line 63"/>
            <p:cNvSpPr>
              <a:spLocks noChangeShapeType="1"/>
            </p:cNvSpPr>
            <p:nvPr/>
          </p:nvSpPr>
          <p:spPr bwMode="auto">
            <a:xfrm>
              <a:off x="4294" y="1678"/>
              <a:ext cx="0" cy="119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7584" name="Oval 64"/>
            <p:cNvSpPr>
              <a:spLocks noChangeArrowheads="1"/>
            </p:cNvSpPr>
            <p:nvPr/>
          </p:nvSpPr>
          <p:spPr bwMode="auto">
            <a:xfrm>
              <a:off x="4143" y="2157"/>
              <a:ext cx="295" cy="295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7585" name="Line 65"/>
            <p:cNvSpPr>
              <a:spLocks noChangeShapeType="1"/>
            </p:cNvSpPr>
            <p:nvPr/>
          </p:nvSpPr>
          <p:spPr bwMode="auto">
            <a:xfrm flipV="1">
              <a:off x="4480" y="2144"/>
              <a:ext cx="0" cy="31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7586" name="Rectangle 66"/>
            <p:cNvSpPr>
              <a:spLocks noChangeArrowheads="1"/>
            </p:cNvSpPr>
            <p:nvPr/>
          </p:nvSpPr>
          <p:spPr bwMode="auto">
            <a:xfrm>
              <a:off x="3527" y="1620"/>
              <a:ext cx="317" cy="113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7587" name="AutoShape 67"/>
            <p:cNvSpPr>
              <a:spLocks noChangeArrowheads="1"/>
            </p:cNvSpPr>
            <p:nvPr/>
          </p:nvSpPr>
          <p:spPr bwMode="auto">
            <a:xfrm>
              <a:off x="5421" y="2038"/>
              <a:ext cx="267" cy="479"/>
            </a:xfrm>
            <a:prstGeom prst="diamond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7588" name="Line 68"/>
            <p:cNvSpPr>
              <a:spLocks noChangeShapeType="1"/>
            </p:cNvSpPr>
            <p:nvPr/>
          </p:nvSpPr>
          <p:spPr bwMode="auto">
            <a:xfrm>
              <a:off x="5561" y="2038"/>
              <a:ext cx="0" cy="51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7589" name="Line 69"/>
            <p:cNvSpPr>
              <a:spLocks noChangeShapeType="1"/>
            </p:cNvSpPr>
            <p:nvPr/>
          </p:nvSpPr>
          <p:spPr bwMode="auto">
            <a:xfrm>
              <a:off x="3227" y="1762"/>
              <a:ext cx="23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7590" name="Text Box 70"/>
            <p:cNvSpPr txBox="1">
              <a:spLocks noChangeArrowheads="1"/>
            </p:cNvSpPr>
            <p:nvPr/>
          </p:nvSpPr>
          <p:spPr bwMode="auto">
            <a:xfrm>
              <a:off x="3189" y="1770"/>
              <a:ext cx="37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i="1"/>
                <a:t>I</a:t>
              </a:r>
              <a:r>
                <a:rPr lang="en-US" altLang="zh-CN" baseline="-25000"/>
                <a:t>x</a:t>
              </a:r>
              <a:r>
                <a:rPr lang="en-US" altLang="zh-CN" i="1"/>
                <a:t>''</a:t>
              </a:r>
              <a:endParaRPr lang="en-US" altLang="zh-CN" b="0" i="1"/>
            </a:p>
          </p:txBody>
        </p:sp>
        <p:sp>
          <p:nvSpPr>
            <p:cNvPr id="107591" name="Text Box 71"/>
            <p:cNvSpPr txBox="1">
              <a:spLocks noChangeArrowheads="1"/>
            </p:cNvSpPr>
            <p:nvPr/>
          </p:nvSpPr>
          <p:spPr bwMode="auto">
            <a:xfrm>
              <a:off x="4998" y="2142"/>
              <a:ext cx="64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/>
                <a:t>4</a:t>
              </a:r>
              <a:r>
                <a:rPr lang="en-US" altLang="zh-CN" i="1"/>
                <a:t>I</a:t>
              </a:r>
              <a:r>
                <a:rPr lang="en-US" altLang="zh-CN" baseline="-25000"/>
                <a:t>x</a:t>
              </a:r>
              <a:r>
                <a:rPr lang="en-US" altLang="zh-CN" i="1"/>
                <a:t>''</a:t>
              </a:r>
              <a:endParaRPr lang="en-US" altLang="zh-CN" b="0"/>
            </a:p>
          </p:txBody>
        </p:sp>
        <p:sp>
          <p:nvSpPr>
            <p:cNvPr id="107592" name="Oval 72"/>
            <p:cNvSpPr>
              <a:spLocks noChangeArrowheads="1"/>
            </p:cNvSpPr>
            <p:nvPr/>
          </p:nvSpPr>
          <p:spPr bwMode="auto">
            <a:xfrm>
              <a:off x="4274" y="2857"/>
              <a:ext cx="33" cy="34"/>
            </a:xfrm>
            <a:prstGeom prst="ellipse">
              <a:avLst/>
            </a:prstGeom>
            <a:solidFill>
              <a:schemeClr val="tx2"/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7593" name="Oval 73"/>
            <p:cNvSpPr>
              <a:spLocks noChangeArrowheads="1"/>
            </p:cNvSpPr>
            <p:nvPr/>
          </p:nvSpPr>
          <p:spPr bwMode="auto">
            <a:xfrm>
              <a:off x="4277" y="1664"/>
              <a:ext cx="34" cy="34"/>
            </a:xfrm>
            <a:prstGeom prst="ellipse">
              <a:avLst/>
            </a:prstGeom>
            <a:solidFill>
              <a:schemeClr val="tx2"/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7594" name="Line 74"/>
            <p:cNvSpPr>
              <a:spLocks noChangeShapeType="1"/>
            </p:cNvSpPr>
            <p:nvPr/>
          </p:nvSpPr>
          <p:spPr bwMode="auto">
            <a:xfrm>
              <a:off x="4144" y="2308"/>
              <a:ext cx="29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07595" name="Text Box 75"/>
            <p:cNvSpPr txBox="1">
              <a:spLocks noChangeArrowheads="1"/>
            </p:cNvSpPr>
            <p:nvPr/>
          </p:nvSpPr>
          <p:spPr bwMode="auto">
            <a:xfrm>
              <a:off x="5347" y="1830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>
                  <a:solidFill>
                    <a:srgbClr val="FF3300"/>
                  </a:solidFill>
                </a:rPr>
                <a:t>+</a:t>
              </a:r>
            </a:p>
          </p:txBody>
        </p:sp>
        <p:sp>
          <p:nvSpPr>
            <p:cNvPr id="107596" name="Text Box 76"/>
            <p:cNvSpPr txBox="1">
              <a:spLocks noChangeArrowheads="1"/>
            </p:cNvSpPr>
            <p:nvPr/>
          </p:nvSpPr>
          <p:spPr bwMode="auto">
            <a:xfrm>
              <a:off x="5365" y="2442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>
                  <a:solidFill>
                    <a:srgbClr val="FF3300"/>
                  </a:solidFill>
                </a:rPr>
                <a:t>–</a:t>
              </a:r>
            </a:p>
          </p:txBody>
        </p:sp>
        <p:sp>
          <p:nvSpPr>
            <p:cNvPr id="107597" name="Rectangle 77"/>
            <p:cNvSpPr>
              <a:spLocks noChangeArrowheads="1"/>
            </p:cNvSpPr>
            <p:nvPr/>
          </p:nvSpPr>
          <p:spPr bwMode="auto">
            <a:xfrm>
              <a:off x="4757" y="1626"/>
              <a:ext cx="317" cy="113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107598" name="Text Box 78"/>
          <p:cNvSpPr txBox="1">
            <a:spLocks noChangeArrowheads="1"/>
          </p:cNvSpPr>
          <p:nvPr/>
        </p:nvSpPr>
        <p:spPr bwMode="auto">
          <a:xfrm>
            <a:off x="4411663" y="3241675"/>
            <a:ext cx="47307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r>
              <a:rPr lang="en-US" altLang="zh-CN" sz="4000">
                <a:solidFill>
                  <a:srgbClr val="FF3300"/>
                </a:solidFill>
              </a:rPr>
              <a:t>+</a:t>
            </a:r>
          </a:p>
        </p:txBody>
      </p:sp>
      <p:sp>
        <p:nvSpPr>
          <p:cNvPr id="107599" name="Text Box 79"/>
          <p:cNvSpPr txBox="1">
            <a:spLocks noChangeArrowheads="1"/>
          </p:cNvSpPr>
          <p:nvPr/>
        </p:nvSpPr>
        <p:spPr bwMode="auto">
          <a:xfrm>
            <a:off x="674688" y="4608513"/>
            <a:ext cx="28400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l" eaLnBrk="1" hangingPunct="1"/>
            <a:r>
              <a:rPr lang="en-US" altLang="zh-CN"/>
              <a:t>24V</a:t>
            </a:r>
            <a:r>
              <a:rPr lang="zh-CN" altLang="zh-CN"/>
              <a:t>电压源单独作用</a:t>
            </a:r>
            <a:endParaRPr lang="zh-CN" altLang="en-US"/>
          </a:p>
        </p:txBody>
      </p:sp>
      <p:sp>
        <p:nvSpPr>
          <p:cNvPr id="107600" name="Text Box 80"/>
          <p:cNvSpPr txBox="1">
            <a:spLocks noChangeArrowheads="1"/>
          </p:cNvSpPr>
          <p:nvPr/>
        </p:nvSpPr>
        <p:spPr bwMode="auto">
          <a:xfrm>
            <a:off x="5341938" y="4618038"/>
            <a:ext cx="26812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l" eaLnBrk="1" hangingPunct="1"/>
            <a:r>
              <a:rPr lang="en-US" altLang="zh-CN"/>
              <a:t>6A</a:t>
            </a:r>
            <a:r>
              <a:rPr lang="zh-CN" altLang="zh-CN"/>
              <a:t>电流源单独作用</a:t>
            </a:r>
            <a:endParaRPr lang="zh-CN" altLang="en-US"/>
          </a:p>
        </p:txBody>
      </p:sp>
      <p:sp>
        <p:nvSpPr>
          <p:cNvPr id="107601" name="Text Box 81"/>
          <p:cNvSpPr txBox="1">
            <a:spLocks noChangeArrowheads="1"/>
          </p:cNvSpPr>
          <p:nvPr/>
        </p:nvSpPr>
        <p:spPr bwMode="auto">
          <a:xfrm>
            <a:off x="144463" y="4986338"/>
            <a:ext cx="3841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l" eaLnBrk="1" hangingPunct="1"/>
            <a:r>
              <a:rPr lang="en-US" altLang="zh-CN"/>
              <a:t>5</a:t>
            </a:r>
            <a:r>
              <a:rPr lang="en-US" altLang="zh-CN" i="1"/>
              <a:t>I</a:t>
            </a:r>
            <a:r>
              <a:rPr lang="en-US" altLang="zh-CN" baseline="-25000"/>
              <a:t>X</a:t>
            </a:r>
            <a:r>
              <a:rPr lang="en-US" altLang="zh-CN">
                <a:sym typeface="Symbol" panose="05050102010706020507" pitchFamily="18" charset="2"/>
              </a:rPr>
              <a:t>+3</a:t>
            </a:r>
            <a:r>
              <a:rPr lang="en-US" altLang="zh-CN" i="1">
                <a:sym typeface="Symbol" panose="05050102010706020507" pitchFamily="18" charset="2"/>
              </a:rPr>
              <a:t>I</a:t>
            </a:r>
            <a:r>
              <a:rPr lang="en-US" altLang="zh-CN" baseline="-25000">
                <a:sym typeface="Symbol" panose="05050102010706020507" pitchFamily="18" charset="2"/>
              </a:rPr>
              <a:t>X</a:t>
            </a:r>
            <a:r>
              <a:rPr lang="en-US" altLang="zh-CN">
                <a:sym typeface="Symbol" panose="05050102010706020507" pitchFamily="18" charset="2"/>
              </a:rPr>
              <a:t>+4</a:t>
            </a:r>
            <a:r>
              <a:rPr lang="en-US" altLang="zh-CN" i="1">
                <a:sym typeface="Symbol" panose="05050102010706020507" pitchFamily="18" charset="2"/>
              </a:rPr>
              <a:t>I</a:t>
            </a:r>
            <a:r>
              <a:rPr lang="en-US" altLang="zh-CN" baseline="-25000">
                <a:sym typeface="Symbol" panose="05050102010706020507" pitchFamily="18" charset="2"/>
              </a:rPr>
              <a:t>X</a:t>
            </a:r>
            <a:r>
              <a:rPr lang="en-US" altLang="zh-CN">
                <a:sym typeface="Symbol" panose="05050102010706020507" pitchFamily="18" charset="2"/>
              </a:rPr>
              <a:t>=24  </a:t>
            </a:r>
            <a:r>
              <a:rPr lang="en-US" altLang="zh-CN" i="1">
                <a:sym typeface="Symbol" panose="05050102010706020507" pitchFamily="18" charset="2"/>
              </a:rPr>
              <a:t>I</a:t>
            </a:r>
            <a:r>
              <a:rPr lang="en-US" altLang="zh-CN" baseline="-25000">
                <a:sym typeface="Symbol" panose="05050102010706020507" pitchFamily="18" charset="2"/>
              </a:rPr>
              <a:t>X</a:t>
            </a:r>
            <a:r>
              <a:rPr lang="en-US" altLang="zh-CN">
                <a:sym typeface="Symbol" panose="05050102010706020507" pitchFamily="18" charset="2"/>
              </a:rPr>
              <a:t>=2A</a:t>
            </a:r>
          </a:p>
        </p:txBody>
      </p:sp>
      <p:sp>
        <p:nvSpPr>
          <p:cNvPr id="107602" name="Text Box 82"/>
          <p:cNvSpPr txBox="1">
            <a:spLocks noChangeArrowheads="1"/>
          </p:cNvSpPr>
          <p:nvPr/>
        </p:nvSpPr>
        <p:spPr bwMode="auto">
          <a:xfrm>
            <a:off x="4202113" y="4997450"/>
            <a:ext cx="49418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l" eaLnBrk="1" hangingPunct="1">
              <a:spcBef>
                <a:spcPct val="0"/>
              </a:spcBef>
            </a:pPr>
            <a:r>
              <a:rPr lang="en-US" altLang="zh-CN"/>
              <a:t>5</a:t>
            </a:r>
            <a:r>
              <a:rPr lang="en-US" altLang="zh-CN" i="1"/>
              <a:t>I</a:t>
            </a:r>
            <a:r>
              <a:rPr lang="en-US" altLang="zh-CN" baseline="-25000"/>
              <a:t>X</a:t>
            </a:r>
            <a:r>
              <a:rPr lang="en-US" altLang="zh-CN">
                <a:sym typeface="Symbol" panose="05050102010706020507" pitchFamily="18" charset="2"/>
              </a:rPr>
              <a:t>+3(</a:t>
            </a:r>
            <a:r>
              <a:rPr lang="en-US" altLang="zh-CN" i="1"/>
              <a:t>I</a:t>
            </a:r>
            <a:r>
              <a:rPr lang="en-US" altLang="zh-CN" baseline="-25000"/>
              <a:t>X</a:t>
            </a:r>
            <a:r>
              <a:rPr lang="en-US" altLang="zh-CN">
                <a:sym typeface="Symbol" panose="05050102010706020507" pitchFamily="18" charset="2"/>
              </a:rPr>
              <a:t>+6)+4</a:t>
            </a:r>
            <a:r>
              <a:rPr lang="en-US" altLang="zh-CN" i="1"/>
              <a:t>I</a:t>
            </a:r>
            <a:r>
              <a:rPr lang="en-US" altLang="zh-CN" baseline="-25000"/>
              <a:t>X</a:t>
            </a:r>
            <a:r>
              <a:rPr lang="en-US" altLang="zh-CN">
                <a:sym typeface="Symbol" panose="05050102010706020507" pitchFamily="18" charset="2"/>
              </a:rPr>
              <a:t>=0  </a:t>
            </a:r>
            <a:r>
              <a:rPr lang="en-US" altLang="zh-CN" i="1"/>
              <a:t>I</a:t>
            </a:r>
            <a:r>
              <a:rPr lang="en-US" altLang="zh-CN" baseline="-25000"/>
              <a:t>X</a:t>
            </a:r>
            <a:r>
              <a:rPr lang="en-US" altLang="zh-CN">
                <a:sym typeface="Symbol" panose="05050102010706020507" pitchFamily="18" charset="2"/>
              </a:rPr>
              <a:t>=0.5A</a:t>
            </a:r>
          </a:p>
        </p:txBody>
      </p:sp>
      <p:sp>
        <p:nvSpPr>
          <p:cNvPr id="107603" name="Text Box 83"/>
          <p:cNvSpPr txBox="1">
            <a:spLocks noChangeArrowheads="1"/>
          </p:cNvSpPr>
          <p:nvPr/>
        </p:nvSpPr>
        <p:spPr bwMode="auto">
          <a:xfrm>
            <a:off x="2862263" y="5427663"/>
            <a:ext cx="3190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r>
              <a:rPr lang="en-US" altLang="zh-CN" i="1">
                <a:solidFill>
                  <a:srgbClr val="FF3300"/>
                </a:solidFill>
              </a:rPr>
              <a:t>I</a:t>
            </a:r>
            <a:r>
              <a:rPr lang="en-US" altLang="zh-CN" baseline="-25000">
                <a:solidFill>
                  <a:srgbClr val="FF3300"/>
                </a:solidFill>
              </a:rPr>
              <a:t>X</a:t>
            </a:r>
            <a:r>
              <a:rPr lang="en-US" altLang="zh-CN">
                <a:solidFill>
                  <a:srgbClr val="FF3300"/>
                </a:solidFill>
              </a:rPr>
              <a:t>=</a:t>
            </a:r>
            <a:r>
              <a:rPr lang="en-US" altLang="zh-CN" i="1">
                <a:solidFill>
                  <a:srgbClr val="FF3300"/>
                </a:solidFill>
              </a:rPr>
              <a:t>I</a:t>
            </a:r>
            <a:r>
              <a:rPr lang="en-US" altLang="zh-CN" baseline="-25000">
                <a:solidFill>
                  <a:srgbClr val="FF3300"/>
                </a:solidFill>
              </a:rPr>
              <a:t>X</a:t>
            </a:r>
            <a:r>
              <a:rPr lang="en-US" altLang="zh-CN">
                <a:solidFill>
                  <a:srgbClr val="FF3300"/>
                </a:solidFill>
                <a:sym typeface="Symbol" panose="05050102010706020507" pitchFamily="18" charset="2"/>
              </a:rPr>
              <a:t>+</a:t>
            </a:r>
            <a:r>
              <a:rPr lang="en-US" altLang="zh-CN" i="1">
                <a:solidFill>
                  <a:srgbClr val="FF3300"/>
                </a:solidFill>
              </a:rPr>
              <a:t>I</a:t>
            </a:r>
            <a:r>
              <a:rPr lang="en-US" altLang="zh-CN" baseline="-25000">
                <a:solidFill>
                  <a:srgbClr val="FF3300"/>
                </a:solidFill>
              </a:rPr>
              <a:t>X</a:t>
            </a:r>
            <a:r>
              <a:rPr lang="en-US" altLang="zh-CN">
                <a:solidFill>
                  <a:srgbClr val="FF3300"/>
                </a:solidFill>
                <a:sym typeface="Symbol" panose="05050102010706020507" pitchFamily="18" charset="2"/>
              </a:rPr>
              <a:t>=2</a:t>
            </a:r>
            <a:r>
              <a:rPr lang="en-US" altLang="zh-CN">
                <a:solidFill>
                  <a:srgbClr val="FF33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-</a:t>
            </a:r>
            <a:r>
              <a:rPr lang="en-US" altLang="zh-CN">
                <a:solidFill>
                  <a:srgbClr val="FF3300"/>
                </a:solidFill>
                <a:sym typeface="Symbol" panose="05050102010706020507" pitchFamily="18" charset="2"/>
              </a:rPr>
              <a:t>0.5=1.5A</a:t>
            </a:r>
          </a:p>
        </p:txBody>
      </p:sp>
      <p:sp>
        <p:nvSpPr>
          <p:cNvPr id="107604" name="Text Box 84"/>
          <p:cNvSpPr txBox="1">
            <a:spLocks noChangeArrowheads="1"/>
          </p:cNvSpPr>
          <p:nvPr/>
        </p:nvSpPr>
        <p:spPr bwMode="auto">
          <a:xfrm>
            <a:off x="238125" y="5919788"/>
            <a:ext cx="742791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l" eaLnBrk="1" hangingPunct="1"/>
            <a:r>
              <a:rPr lang="en-US" altLang="zh-CN" sz="2800">
                <a:solidFill>
                  <a:srgbClr val="CC3399"/>
                </a:solidFill>
              </a:rPr>
              <a:t>*  </a:t>
            </a:r>
            <a:r>
              <a:rPr lang="zh-CN" altLang="en-US" sz="2800">
                <a:solidFill>
                  <a:srgbClr val="CC3399"/>
                </a:solidFill>
              </a:rPr>
              <a:t>注意</a:t>
            </a:r>
            <a:r>
              <a:rPr lang="en-US" altLang="zh-CN" sz="2800">
                <a:solidFill>
                  <a:srgbClr val="CC3399"/>
                </a:solidFill>
              </a:rPr>
              <a:t>:</a:t>
            </a:r>
            <a:r>
              <a:rPr lang="zh-CN" altLang="en-US" sz="2800">
                <a:solidFill>
                  <a:srgbClr val="CC3399"/>
                </a:solidFill>
              </a:rPr>
              <a:t>独立源可以进行叠加，受控源不叠加。</a:t>
            </a:r>
            <a:endParaRPr lang="zh-CN" altLang="en-US" b="0"/>
          </a:p>
        </p:txBody>
      </p:sp>
      <p:sp>
        <p:nvSpPr>
          <p:cNvPr id="107605" name="Text Box 85"/>
          <p:cNvSpPr txBox="1">
            <a:spLocks noChangeArrowheads="1"/>
          </p:cNvSpPr>
          <p:nvPr/>
        </p:nvSpPr>
        <p:spPr bwMode="auto">
          <a:xfrm>
            <a:off x="1397000" y="3500438"/>
            <a:ext cx="16160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r>
              <a:rPr lang="en-US" altLang="zh-CN" sz="2000">
                <a:solidFill>
                  <a:schemeClr val="accent2"/>
                </a:solidFill>
              </a:rPr>
              <a:t>(</a:t>
            </a:r>
            <a:r>
              <a:rPr lang="zh-CN" altLang="en-US" sz="2000">
                <a:solidFill>
                  <a:schemeClr val="accent2"/>
                </a:solidFill>
              </a:rPr>
              <a:t>电流源开路</a:t>
            </a:r>
            <a:r>
              <a:rPr lang="en-US" altLang="zh-CN" sz="2000">
                <a:solidFill>
                  <a:schemeClr val="accent2"/>
                </a:solidFill>
              </a:rPr>
              <a:t>)</a:t>
            </a:r>
            <a:endParaRPr lang="en-US" altLang="zh-CN" sz="2000"/>
          </a:p>
        </p:txBody>
      </p:sp>
      <p:sp>
        <p:nvSpPr>
          <p:cNvPr id="107606" name="Text Box 86"/>
          <p:cNvSpPr txBox="1">
            <a:spLocks noChangeArrowheads="1"/>
          </p:cNvSpPr>
          <p:nvPr/>
        </p:nvSpPr>
        <p:spPr bwMode="auto">
          <a:xfrm rot="10800000" flipV="1">
            <a:off x="4811713" y="3563938"/>
            <a:ext cx="18938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/>
            <a:r>
              <a:rPr lang="en-US" altLang="zh-CN" sz="2000">
                <a:solidFill>
                  <a:schemeClr val="accent2"/>
                </a:solidFill>
              </a:rPr>
              <a:t>(</a:t>
            </a:r>
            <a:r>
              <a:rPr lang="zh-CN" altLang="en-US" sz="2000">
                <a:solidFill>
                  <a:schemeClr val="accent2"/>
                </a:solidFill>
              </a:rPr>
              <a:t>电压源短路</a:t>
            </a:r>
            <a:r>
              <a:rPr lang="en-US" altLang="zh-CN" sz="2000">
                <a:solidFill>
                  <a:schemeClr val="accent2"/>
                </a:solidFill>
              </a:rPr>
              <a:t>)</a:t>
            </a:r>
            <a:endParaRPr lang="en-US" altLang="zh-CN" sz="2000"/>
          </a:p>
        </p:txBody>
      </p:sp>
      <p:sp>
        <p:nvSpPr>
          <p:cNvPr id="107607" name="Text Box 87"/>
          <p:cNvSpPr txBox="1">
            <a:spLocks noChangeArrowheads="1"/>
          </p:cNvSpPr>
          <p:nvPr/>
        </p:nvSpPr>
        <p:spPr bwMode="auto">
          <a:xfrm>
            <a:off x="414338" y="377825"/>
            <a:ext cx="911225" cy="579438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FFFF00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 eaLnBrk="1" hangingPunct="1"/>
            <a:r>
              <a:rPr lang="zh-CN" altLang="en-US" sz="3200">
                <a:solidFill>
                  <a:srgbClr val="3333FF"/>
                </a:solidFill>
              </a:rPr>
              <a:t>例</a:t>
            </a:r>
            <a:r>
              <a:rPr lang="en-US" altLang="zh-CN" sz="3200">
                <a:solidFill>
                  <a:srgbClr val="3333FF"/>
                </a:solidFill>
              </a:rPr>
              <a:t>8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76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76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75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75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75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75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75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75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75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75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75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75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75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75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76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76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76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76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07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52" dur="500"/>
                                        <p:tgtEl>
                                          <p:spTgt spid="107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75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075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107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076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076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076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076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076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076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07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07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076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076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076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07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2" grpId="0" autoUpdateAnimBg="0"/>
      <p:bldP spid="107574" grpId="0" autoUpdateAnimBg="0"/>
      <p:bldP spid="107598" grpId="0" autoUpdateAnimBg="0"/>
      <p:bldP spid="107599" grpId="0" autoUpdateAnimBg="0"/>
      <p:bldP spid="107600" grpId="0" autoUpdateAnimBg="0"/>
      <p:bldP spid="107601" grpId="0" autoUpdateAnimBg="0"/>
      <p:bldP spid="107602" grpId="0" autoUpdateAnimBg="0"/>
      <p:bldP spid="107603" grpId="0" autoUpdateAnimBg="0"/>
      <p:bldP spid="107604" grpId="0" autoUpdateAnimBg="0"/>
      <p:bldP spid="107605" grpId="0" autoUpdateAnimBg="0"/>
      <p:bldP spid="107606" grpId="0" autoUpdateAnimBg="0"/>
      <p:bldP spid="107607" grpId="0" animBg="1" autoUpdateAnimBg="0"/>
      <p:bldP spid="107607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3668" name="Object 4"/>
          <p:cNvGraphicFramePr>
            <a:graphicFrameLocks noChangeAspect="1"/>
          </p:cNvGraphicFramePr>
          <p:nvPr/>
        </p:nvGraphicFramePr>
        <p:xfrm>
          <a:off x="777875" y="241300"/>
          <a:ext cx="8340725" cy="784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731" name="公式" r:id="rId4" imgW="4165560" imgH="419040" progId="Equation.3">
                  <p:embed/>
                </p:oleObj>
              </mc:Choice>
              <mc:Fallback>
                <p:oleObj name="公式" r:id="rId4" imgW="4165560" imgH="4190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7875" y="241300"/>
                        <a:ext cx="8340725" cy="784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13670" name="Group 6"/>
          <p:cNvGrpSpPr>
            <a:grpSpLocks/>
          </p:cNvGrpSpPr>
          <p:nvPr/>
        </p:nvGrpSpPr>
        <p:grpSpPr bwMode="auto">
          <a:xfrm>
            <a:off x="5915025" y="4414838"/>
            <a:ext cx="1304925" cy="1847850"/>
            <a:chOff x="4104" y="2781"/>
            <a:chExt cx="822" cy="1164"/>
          </a:xfrm>
        </p:grpSpPr>
        <p:sp>
          <p:nvSpPr>
            <p:cNvPr id="113671" name="Line 7"/>
            <p:cNvSpPr>
              <a:spLocks noChangeShapeType="1"/>
            </p:cNvSpPr>
            <p:nvPr/>
          </p:nvSpPr>
          <p:spPr bwMode="auto">
            <a:xfrm>
              <a:off x="4788" y="2781"/>
              <a:ext cx="0" cy="116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13672" name="Rectangle 8"/>
            <p:cNvSpPr>
              <a:spLocks noChangeArrowheads="1"/>
            </p:cNvSpPr>
            <p:nvPr/>
          </p:nvSpPr>
          <p:spPr bwMode="auto">
            <a:xfrm>
              <a:off x="4728" y="3165"/>
              <a:ext cx="113" cy="317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13673" name="Line 9"/>
            <p:cNvSpPr>
              <a:spLocks noChangeShapeType="1"/>
            </p:cNvSpPr>
            <p:nvPr/>
          </p:nvSpPr>
          <p:spPr bwMode="auto">
            <a:xfrm flipV="1">
              <a:off x="4644" y="3171"/>
              <a:ext cx="282" cy="28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13674" name="Line 10"/>
            <p:cNvSpPr>
              <a:spLocks noChangeShapeType="1"/>
            </p:cNvSpPr>
            <p:nvPr/>
          </p:nvSpPr>
          <p:spPr bwMode="auto">
            <a:xfrm>
              <a:off x="4104" y="2781"/>
              <a:ext cx="68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13675" name="Line 11"/>
            <p:cNvSpPr>
              <a:spLocks noChangeShapeType="1"/>
            </p:cNvSpPr>
            <p:nvPr/>
          </p:nvSpPr>
          <p:spPr bwMode="auto">
            <a:xfrm>
              <a:off x="4104" y="3933"/>
              <a:ext cx="68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13676" name="Text Box 12"/>
            <p:cNvSpPr txBox="1">
              <a:spLocks noChangeArrowheads="1"/>
            </p:cNvSpPr>
            <p:nvPr/>
          </p:nvSpPr>
          <p:spPr bwMode="auto">
            <a:xfrm>
              <a:off x="4376" y="3196"/>
              <a:ext cx="3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 i="1"/>
                <a:t>R</a:t>
              </a:r>
              <a:r>
                <a:rPr lang="en-US" altLang="zh-CN" i="1" baseline="-25000"/>
                <a:t>x</a:t>
              </a:r>
              <a:endParaRPr lang="en-US" altLang="zh-CN" i="1"/>
            </a:p>
          </p:txBody>
        </p:sp>
      </p:grpSp>
      <p:sp>
        <p:nvSpPr>
          <p:cNvPr id="113677" name="Text Box 13"/>
          <p:cNvSpPr txBox="1">
            <a:spLocks noChangeArrowheads="1"/>
          </p:cNvSpPr>
          <p:nvPr/>
        </p:nvSpPr>
        <p:spPr bwMode="auto">
          <a:xfrm>
            <a:off x="1055688" y="3941763"/>
            <a:ext cx="26289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l" eaLnBrk="1" hangingPunct="1"/>
            <a:r>
              <a:rPr lang="zh-CN" altLang="en-US"/>
              <a:t>用戴维南等效电路</a:t>
            </a:r>
            <a:endParaRPr lang="zh-CN" altLang="en-US" sz="2800"/>
          </a:p>
        </p:txBody>
      </p:sp>
      <p:sp>
        <p:nvSpPr>
          <p:cNvPr id="113678" name="Text Box 14"/>
          <p:cNvSpPr txBox="1">
            <a:spLocks noChangeArrowheads="1"/>
          </p:cNvSpPr>
          <p:nvPr/>
        </p:nvSpPr>
        <p:spPr bwMode="auto">
          <a:xfrm>
            <a:off x="381000" y="3933825"/>
            <a:ext cx="8001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r>
              <a:rPr lang="zh-CN" altLang="en-US">
                <a:solidFill>
                  <a:schemeClr val="accent2"/>
                </a:solidFill>
              </a:rPr>
              <a:t>解：</a:t>
            </a:r>
          </a:p>
        </p:txBody>
      </p:sp>
      <p:grpSp>
        <p:nvGrpSpPr>
          <p:cNvPr id="113679" name="Group 15"/>
          <p:cNvGrpSpPr>
            <a:grpSpLocks/>
          </p:cNvGrpSpPr>
          <p:nvPr/>
        </p:nvGrpSpPr>
        <p:grpSpPr bwMode="auto">
          <a:xfrm>
            <a:off x="1495425" y="1055688"/>
            <a:ext cx="5791200" cy="2620962"/>
            <a:chOff x="630" y="643"/>
            <a:chExt cx="3648" cy="1651"/>
          </a:xfrm>
        </p:grpSpPr>
        <p:sp>
          <p:nvSpPr>
            <p:cNvPr id="113680" name="Line 16"/>
            <p:cNvSpPr>
              <a:spLocks noChangeShapeType="1"/>
            </p:cNvSpPr>
            <p:nvPr/>
          </p:nvSpPr>
          <p:spPr bwMode="auto">
            <a:xfrm>
              <a:off x="804" y="1094"/>
              <a:ext cx="0" cy="1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3681" name="Line 17"/>
            <p:cNvSpPr>
              <a:spLocks noChangeShapeType="1"/>
            </p:cNvSpPr>
            <p:nvPr/>
          </p:nvSpPr>
          <p:spPr bwMode="auto">
            <a:xfrm>
              <a:off x="804" y="1094"/>
              <a:ext cx="3330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3682" name="Rectangle 18"/>
            <p:cNvSpPr>
              <a:spLocks noChangeArrowheads="1"/>
            </p:cNvSpPr>
            <p:nvPr/>
          </p:nvSpPr>
          <p:spPr bwMode="auto">
            <a:xfrm>
              <a:off x="1193" y="1039"/>
              <a:ext cx="317" cy="113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3683" name="Line 19"/>
            <p:cNvSpPr>
              <a:spLocks noChangeShapeType="1"/>
            </p:cNvSpPr>
            <p:nvPr/>
          </p:nvSpPr>
          <p:spPr bwMode="auto">
            <a:xfrm>
              <a:off x="1872" y="1094"/>
              <a:ext cx="0" cy="1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3684" name="Rectangle 20"/>
            <p:cNvSpPr>
              <a:spLocks noChangeArrowheads="1"/>
            </p:cNvSpPr>
            <p:nvPr/>
          </p:nvSpPr>
          <p:spPr bwMode="auto">
            <a:xfrm>
              <a:off x="1812" y="1526"/>
              <a:ext cx="113" cy="317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3685" name="Line 21"/>
            <p:cNvSpPr>
              <a:spLocks noChangeShapeType="1"/>
            </p:cNvSpPr>
            <p:nvPr/>
          </p:nvSpPr>
          <p:spPr bwMode="auto">
            <a:xfrm>
              <a:off x="2928" y="1094"/>
              <a:ext cx="0" cy="1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3686" name="Line 22"/>
            <p:cNvSpPr>
              <a:spLocks noChangeShapeType="1"/>
            </p:cNvSpPr>
            <p:nvPr/>
          </p:nvSpPr>
          <p:spPr bwMode="auto">
            <a:xfrm flipH="1">
              <a:off x="4128" y="1104"/>
              <a:ext cx="2" cy="42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3687" name="Line 23"/>
            <p:cNvSpPr>
              <a:spLocks noChangeShapeType="1"/>
            </p:cNvSpPr>
            <p:nvPr/>
          </p:nvSpPr>
          <p:spPr bwMode="auto">
            <a:xfrm flipH="1">
              <a:off x="4120" y="1850"/>
              <a:ext cx="2" cy="42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3688" name="Line 24"/>
            <p:cNvSpPr>
              <a:spLocks noChangeShapeType="1"/>
            </p:cNvSpPr>
            <p:nvPr/>
          </p:nvSpPr>
          <p:spPr bwMode="auto">
            <a:xfrm flipV="1">
              <a:off x="798" y="2288"/>
              <a:ext cx="333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3689" name="Oval 25"/>
            <p:cNvSpPr>
              <a:spLocks noChangeArrowheads="1"/>
            </p:cNvSpPr>
            <p:nvPr/>
          </p:nvSpPr>
          <p:spPr bwMode="auto">
            <a:xfrm>
              <a:off x="630" y="1526"/>
              <a:ext cx="340" cy="340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3690" name="Oval 26"/>
            <p:cNvSpPr>
              <a:spLocks noChangeArrowheads="1"/>
            </p:cNvSpPr>
            <p:nvPr/>
          </p:nvSpPr>
          <p:spPr bwMode="auto">
            <a:xfrm>
              <a:off x="3336" y="928"/>
              <a:ext cx="340" cy="340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3691" name="Line 27"/>
            <p:cNvSpPr>
              <a:spLocks noChangeShapeType="1"/>
            </p:cNvSpPr>
            <p:nvPr/>
          </p:nvSpPr>
          <p:spPr bwMode="auto">
            <a:xfrm>
              <a:off x="804" y="1478"/>
              <a:ext cx="0" cy="43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3692" name="Line 28"/>
            <p:cNvSpPr>
              <a:spLocks noChangeShapeType="1"/>
            </p:cNvSpPr>
            <p:nvPr/>
          </p:nvSpPr>
          <p:spPr bwMode="auto">
            <a:xfrm>
              <a:off x="3330" y="1101"/>
              <a:ext cx="36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3693" name="Text Box 29"/>
            <p:cNvSpPr txBox="1">
              <a:spLocks noChangeArrowheads="1"/>
            </p:cNvSpPr>
            <p:nvPr/>
          </p:nvSpPr>
          <p:spPr bwMode="auto">
            <a:xfrm>
              <a:off x="945" y="1548"/>
              <a:ext cx="43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i="1"/>
                <a:t>U</a:t>
              </a:r>
              <a:r>
                <a:rPr lang="en-US" altLang="zh-CN" baseline="-25000"/>
                <a:t>s1</a:t>
              </a:r>
              <a:endParaRPr lang="en-US" altLang="zh-CN" i="1"/>
            </a:p>
          </p:txBody>
        </p:sp>
        <p:sp>
          <p:nvSpPr>
            <p:cNvPr id="113694" name="Text Box 30"/>
            <p:cNvSpPr txBox="1">
              <a:spLocks noChangeArrowheads="1"/>
            </p:cNvSpPr>
            <p:nvPr/>
          </p:nvSpPr>
          <p:spPr bwMode="auto">
            <a:xfrm>
              <a:off x="1200" y="751"/>
              <a:ext cx="52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i="1"/>
                <a:t>R</a:t>
              </a:r>
              <a:r>
                <a:rPr lang="en-US" altLang="zh-CN" baseline="-25000"/>
                <a:t>3</a:t>
              </a:r>
              <a:endParaRPr lang="en-US" altLang="zh-CN" b="0"/>
            </a:p>
          </p:txBody>
        </p:sp>
        <p:sp>
          <p:nvSpPr>
            <p:cNvPr id="113695" name="AutoShape 31"/>
            <p:cNvSpPr>
              <a:spLocks noChangeArrowheads="1"/>
            </p:cNvSpPr>
            <p:nvPr/>
          </p:nvSpPr>
          <p:spPr bwMode="auto">
            <a:xfrm>
              <a:off x="2112" y="956"/>
              <a:ext cx="450" cy="282"/>
            </a:xfrm>
            <a:prstGeom prst="diamond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3696" name="Line 32"/>
            <p:cNvSpPr>
              <a:spLocks noChangeShapeType="1"/>
            </p:cNvSpPr>
            <p:nvPr/>
          </p:nvSpPr>
          <p:spPr bwMode="auto">
            <a:xfrm>
              <a:off x="2112" y="1100"/>
              <a:ext cx="43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3697" name="Text Box 33"/>
            <p:cNvSpPr txBox="1">
              <a:spLocks noChangeArrowheads="1"/>
            </p:cNvSpPr>
            <p:nvPr/>
          </p:nvSpPr>
          <p:spPr bwMode="auto">
            <a:xfrm>
              <a:off x="2079" y="659"/>
              <a:ext cx="63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i="1">
                  <a:sym typeface="Symbol" panose="05050102010706020507" pitchFamily="18" charset="2"/>
                </a:rPr>
                <a:t> </a:t>
              </a:r>
              <a:r>
                <a:rPr lang="en-US" altLang="zh-CN" i="1"/>
                <a:t>U</a:t>
              </a:r>
              <a:r>
                <a:rPr lang="en-US" altLang="zh-CN" baseline="-25000"/>
                <a:t>1</a:t>
              </a:r>
              <a:endParaRPr lang="en-US" altLang="zh-CN" b="0"/>
            </a:p>
          </p:txBody>
        </p:sp>
        <p:sp>
          <p:nvSpPr>
            <p:cNvPr id="113698" name="Text Box 34"/>
            <p:cNvSpPr txBox="1">
              <a:spLocks noChangeArrowheads="1"/>
            </p:cNvSpPr>
            <p:nvPr/>
          </p:nvSpPr>
          <p:spPr bwMode="auto">
            <a:xfrm>
              <a:off x="1914" y="1556"/>
              <a:ext cx="48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i="1"/>
                <a:t>U</a:t>
              </a:r>
              <a:r>
                <a:rPr lang="en-US" altLang="zh-CN" baseline="-25000"/>
                <a:t>1</a:t>
              </a:r>
              <a:endParaRPr lang="en-US" altLang="zh-CN" b="0"/>
            </a:p>
          </p:txBody>
        </p:sp>
        <p:sp>
          <p:nvSpPr>
            <p:cNvPr id="113699" name="Text Box 35"/>
            <p:cNvSpPr txBox="1">
              <a:spLocks noChangeArrowheads="1"/>
            </p:cNvSpPr>
            <p:nvPr/>
          </p:nvSpPr>
          <p:spPr bwMode="auto">
            <a:xfrm>
              <a:off x="1503" y="1526"/>
              <a:ext cx="38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i="1"/>
                <a:t>R</a:t>
              </a:r>
              <a:r>
                <a:rPr lang="en-US" altLang="zh-CN" baseline="-25000"/>
                <a:t>1</a:t>
              </a:r>
              <a:endParaRPr lang="en-US" altLang="zh-CN" b="0"/>
            </a:p>
          </p:txBody>
        </p:sp>
        <p:sp>
          <p:nvSpPr>
            <p:cNvPr id="113700" name="Text Box 36"/>
            <p:cNvSpPr txBox="1">
              <a:spLocks noChangeArrowheads="1"/>
            </p:cNvSpPr>
            <p:nvPr/>
          </p:nvSpPr>
          <p:spPr bwMode="auto">
            <a:xfrm>
              <a:off x="2548" y="1502"/>
              <a:ext cx="38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i="1"/>
                <a:t>R</a:t>
              </a:r>
              <a:r>
                <a:rPr lang="en-US" altLang="zh-CN" baseline="-25000"/>
                <a:t>2</a:t>
              </a:r>
              <a:endParaRPr lang="en-US" altLang="zh-CN" b="0"/>
            </a:p>
          </p:txBody>
        </p:sp>
        <p:sp>
          <p:nvSpPr>
            <p:cNvPr id="113701" name="Text Box 37"/>
            <p:cNvSpPr txBox="1">
              <a:spLocks noChangeArrowheads="1"/>
            </p:cNvSpPr>
            <p:nvPr/>
          </p:nvSpPr>
          <p:spPr bwMode="auto">
            <a:xfrm>
              <a:off x="3318" y="643"/>
              <a:ext cx="41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i="1"/>
                <a:t>U</a:t>
              </a:r>
              <a:r>
                <a:rPr lang="en-US" altLang="zh-CN" baseline="-25000"/>
                <a:t>s2</a:t>
              </a:r>
              <a:endParaRPr lang="en-US" altLang="zh-CN" b="0" i="1"/>
            </a:p>
          </p:txBody>
        </p:sp>
        <p:sp>
          <p:nvSpPr>
            <p:cNvPr id="113702" name="Text Box 38"/>
            <p:cNvSpPr txBox="1">
              <a:spLocks noChangeArrowheads="1"/>
            </p:cNvSpPr>
            <p:nvPr/>
          </p:nvSpPr>
          <p:spPr bwMode="auto">
            <a:xfrm>
              <a:off x="3702" y="1544"/>
              <a:ext cx="40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i="1"/>
                <a:t>R</a:t>
              </a:r>
              <a:r>
                <a:rPr lang="en-US" altLang="zh-CN" baseline="-25000"/>
                <a:t>x</a:t>
              </a:r>
              <a:endParaRPr lang="en-US" altLang="zh-CN" b="0" i="1"/>
            </a:p>
          </p:txBody>
        </p:sp>
        <p:sp>
          <p:nvSpPr>
            <p:cNvPr id="113703" name="Rectangle 39"/>
            <p:cNvSpPr>
              <a:spLocks noChangeArrowheads="1"/>
            </p:cNvSpPr>
            <p:nvPr/>
          </p:nvSpPr>
          <p:spPr bwMode="auto">
            <a:xfrm>
              <a:off x="2868" y="1520"/>
              <a:ext cx="113" cy="317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3704" name="Rectangle 40"/>
            <p:cNvSpPr>
              <a:spLocks noChangeArrowheads="1"/>
            </p:cNvSpPr>
            <p:nvPr/>
          </p:nvSpPr>
          <p:spPr bwMode="auto">
            <a:xfrm>
              <a:off x="4066" y="1532"/>
              <a:ext cx="113" cy="317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3705" name="Line 41"/>
            <p:cNvSpPr>
              <a:spLocks noChangeShapeType="1"/>
            </p:cNvSpPr>
            <p:nvPr/>
          </p:nvSpPr>
          <p:spPr bwMode="auto">
            <a:xfrm flipV="1">
              <a:off x="4002" y="1512"/>
              <a:ext cx="276" cy="27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13706" name="Text Box 42"/>
            <p:cNvSpPr txBox="1">
              <a:spLocks noChangeArrowheads="1"/>
            </p:cNvSpPr>
            <p:nvPr/>
          </p:nvSpPr>
          <p:spPr bwMode="auto">
            <a:xfrm>
              <a:off x="836" y="1215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+</a:t>
              </a:r>
            </a:p>
          </p:txBody>
        </p:sp>
        <p:sp>
          <p:nvSpPr>
            <p:cNvPr id="113707" name="Text Box 43"/>
            <p:cNvSpPr txBox="1">
              <a:spLocks noChangeArrowheads="1"/>
            </p:cNvSpPr>
            <p:nvPr/>
          </p:nvSpPr>
          <p:spPr bwMode="auto">
            <a:xfrm>
              <a:off x="848" y="1845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–</a:t>
              </a:r>
            </a:p>
          </p:txBody>
        </p:sp>
        <p:sp>
          <p:nvSpPr>
            <p:cNvPr id="113708" name="Text Box 44"/>
            <p:cNvSpPr txBox="1">
              <a:spLocks noChangeArrowheads="1"/>
            </p:cNvSpPr>
            <p:nvPr/>
          </p:nvSpPr>
          <p:spPr bwMode="auto">
            <a:xfrm>
              <a:off x="1892" y="1221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+</a:t>
              </a:r>
            </a:p>
          </p:txBody>
        </p:sp>
        <p:sp>
          <p:nvSpPr>
            <p:cNvPr id="113709" name="Text Box 45"/>
            <p:cNvSpPr txBox="1">
              <a:spLocks noChangeArrowheads="1"/>
            </p:cNvSpPr>
            <p:nvPr/>
          </p:nvSpPr>
          <p:spPr bwMode="auto">
            <a:xfrm>
              <a:off x="1898" y="1875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–</a:t>
              </a:r>
            </a:p>
          </p:txBody>
        </p:sp>
        <p:sp>
          <p:nvSpPr>
            <p:cNvPr id="113710" name="Text Box 46"/>
            <p:cNvSpPr txBox="1">
              <a:spLocks noChangeArrowheads="1"/>
            </p:cNvSpPr>
            <p:nvPr/>
          </p:nvSpPr>
          <p:spPr bwMode="auto">
            <a:xfrm>
              <a:off x="1886" y="837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+</a:t>
              </a:r>
            </a:p>
          </p:txBody>
        </p:sp>
        <p:sp>
          <p:nvSpPr>
            <p:cNvPr id="113711" name="Text Box 47"/>
            <p:cNvSpPr txBox="1">
              <a:spLocks noChangeArrowheads="1"/>
            </p:cNvSpPr>
            <p:nvPr/>
          </p:nvSpPr>
          <p:spPr bwMode="auto">
            <a:xfrm>
              <a:off x="2588" y="831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–</a:t>
              </a:r>
            </a:p>
          </p:txBody>
        </p:sp>
        <p:sp>
          <p:nvSpPr>
            <p:cNvPr id="113712" name="Text Box 48"/>
            <p:cNvSpPr txBox="1">
              <a:spLocks noChangeArrowheads="1"/>
            </p:cNvSpPr>
            <p:nvPr/>
          </p:nvSpPr>
          <p:spPr bwMode="auto">
            <a:xfrm>
              <a:off x="3074" y="837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+</a:t>
              </a:r>
            </a:p>
          </p:txBody>
        </p:sp>
        <p:sp>
          <p:nvSpPr>
            <p:cNvPr id="113713" name="Text Box 49"/>
            <p:cNvSpPr txBox="1">
              <a:spLocks noChangeArrowheads="1"/>
            </p:cNvSpPr>
            <p:nvPr/>
          </p:nvSpPr>
          <p:spPr bwMode="auto">
            <a:xfrm>
              <a:off x="3752" y="819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–</a:t>
              </a:r>
            </a:p>
          </p:txBody>
        </p:sp>
      </p:grpSp>
      <p:grpSp>
        <p:nvGrpSpPr>
          <p:cNvPr id="113714" name="Group 50"/>
          <p:cNvGrpSpPr>
            <a:grpSpLocks/>
          </p:cNvGrpSpPr>
          <p:nvPr/>
        </p:nvGrpSpPr>
        <p:grpSpPr bwMode="auto">
          <a:xfrm>
            <a:off x="3276600" y="3890963"/>
            <a:ext cx="2730500" cy="2403475"/>
            <a:chOff x="2148" y="2451"/>
            <a:chExt cx="1720" cy="1514"/>
          </a:xfrm>
        </p:grpSpPr>
        <p:sp>
          <p:nvSpPr>
            <p:cNvPr id="113715" name="Line 51"/>
            <p:cNvSpPr>
              <a:spLocks noChangeShapeType="1"/>
            </p:cNvSpPr>
            <p:nvPr/>
          </p:nvSpPr>
          <p:spPr bwMode="auto">
            <a:xfrm>
              <a:off x="2316" y="2781"/>
              <a:ext cx="142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13716" name="Rectangle 52"/>
            <p:cNvSpPr>
              <a:spLocks noChangeArrowheads="1"/>
            </p:cNvSpPr>
            <p:nvPr/>
          </p:nvSpPr>
          <p:spPr bwMode="auto">
            <a:xfrm>
              <a:off x="2868" y="2727"/>
              <a:ext cx="317" cy="113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13717" name="Oval 53"/>
            <p:cNvSpPr>
              <a:spLocks noChangeArrowheads="1"/>
            </p:cNvSpPr>
            <p:nvPr/>
          </p:nvSpPr>
          <p:spPr bwMode="auto">
            <a:xfrm>
              <a:off x="2148" y="3153"/>
              <a:ext cx="340" cy="340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13718" name="Line 54"/>
            <p:cNvSpPr>
              <a:spLocks noChangeShapeType="1"/>
            </p:cNvSpPr>
            <p:nvPr/>
          </p:nvSpPr>
          <p:spPr bwMode="auto">
            <a:xfrm>
              <a:off x="2316" y="3933"/>
              <a:ext cx="142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13719" name="Oval 55"/>
            <p:cNvSpPr>
              <a:spLocks noChangeArrowheads="1"/>
            </p:cNvSpPr>
            <p:nvPr/>
          </p:nvSpPr>
          <p:spPr bwMode="auto">
            <a:xfrm>
              <a:off x="3744" y="3897"/>
              <a:ext cx="68" cy="68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13720" name="Line 56"/>
            <p:cNvSpPr>
              <a:spLocks noChangeShapeType="1"/>
            </p:cNvSpPr>
            <p:nvPr/>
          </p:nvSpPr>
          <p:spPr bwMode="auto">
            <a:xfrm>
              <a:off x="2316" y="2781"/>
              <a:ext cx="0" cy="115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13721" name="Text Box 57"/>
            <p:cNvSpPr txBox="1">
              <a:spLocks noChangeArrowheads="1"/>
            </p:cNvSpPr>
            <p:nvPr/>
          </p:nvSpPr>
          <p:spPr bwMode="auto">
            <a:xfrm>
              <a:off x="2908" y="2451"/>
              <a:ext cx="28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/>
              <a:r>
                <a:rPr lang="en-US" altLang="zh-CN" i="1"/>
                <a:t>R</a:t>
              </a:r>
              <a:r>
                <a:rPr lang="en-US" altLang="zh-CN" baseline="-25000"/>
                <a:t>i</a:t>
              </a:r>
              <a:endParaRPr lang="en-US" altLang="zh-CN" i="1"/>
            </a:p>
          </p:txBody>
        </p:sp>
        <p:sp>
          <p:nvSpPr>
            <p:cNvPr id="113722" name="Text Box 58"/>
            <p:cNvSpPr txBox="1">
              <a:spLocks noChangeArrowheads="1"/>
            </p:cNvSpPr>
            <p:nvPr/>
          </p:nvSpPr>
          <p:spPr bwMode="auto">
            <a:xfrm flipH="1">
              <a:off x="2390" y="3183"/>
              <a:ext cx="5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/>
              <a:r>
                <a:rPr lang="en-US" altLang="zh-CN" i="1"/>
                <a:t>U</a:t>
              </a:r>
              <a:r>
                <a:rPr lang="en-US" altLang="zh-CN" baseline="-25000"/>
                <a:t>oc</a:t>
              </a:r>
              <a:endParaRPr lang="en-US" altLang="zh-CN" i="1"/>
            </a:p>
          </p:txBody>
        </p:sp>
        <p:sp>
          <p:nvSpPr>
            <p:cNvPr id="113723" name="Text Box 59"/>
            <p:cNvSpPr txBox="1">
              <a:spLocks noChangeArrowheads="1"/>
            </p:cNvSpPr>
            <p:nvPr/>
          </p:nvSpPr>
          <p:spPr bwMode="auto">
            <a:xfrm>
              <a:off x="3638" y="2758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/>
              <a:r>
                <a:rPr lang="en-US" altLang="zh-CN"/>
                <a:t>a</a:t>
              </a:r>
            </a:p>
          </p:txBody>
        </p:sp>
        <p:sp>
          <p:nvSpPr>
            <p:cNvPr id="113724" name="Text Box 60"/>
            <p:cNvSpPr txBox="1">
              <a:spLocks noChangeArrowheads="1"/>
            </p:cNvSpPr>
            <p:nvPr/>
          </p:nvSpPr>
          <p:spPr bwMode="auto">
            <a:xfrm>
              <a:off x="3645" y="363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b</a:t>
              </a:r>
            </a:p>
          </p:txBody>
        </p:sp>
        <p:sp>
          <p:nvSpPr>
            <p:cNvPr id="113725" name="Oval 61"/>
            <p:cNvSpPr>
              <a:spLocks noChangeArrowheads="1"/>
            </p:cNvSpPr>
            <p:nvPr/>
          </p:nvSpPr>
          <p:spPr bwMode="auto">
            <a:xfrm>
              <a:off x="3744" y="2745"/>
              <a:ext cx="68" cy="68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13726" name="Text Box 62"/>
            <p:cNvSpPr txBox="1">
              <a:spLocks noChangeArrowheads="1"/>
            </p:cNvSpPr>
            <p:nvPr/>
          </p:nvSpPr>
          <p:spPr bwMode="auto">
            <a:xfrm>
              <a:off x="2300" y="2895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+</a:t>
              </a:r>
            </a:p>
          </p:txBody>
        </p:sp>
        <p:sp>
          <p:nvSpPr>
            <p:cNvPr id="113727" name="Text Box 63"/>
            <p:cNvSpPr txBox="1">
              <a:spLocks noChangeArrowheads="1"/>
            </p:cNvSpPr>
            <p:nvPr/>
          </p:nvSpPr>
          <p:spPr bwMode="auto">
            <a:xfrm>
              <a:off x="2336" y="3477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–</a:t>
              </a:r>
            </a:p>
          </p:txBody>
        </p:sp>
      </p:grpSp>
      <p:sp>
        <p:nvSpPr>
          <p:cNvPr id="113728" name="Text Box 64"/>
          <p:cNvSpPr txBox="1">
            <a:spLocks noChangeArrowheads="1"/>
          </p:cNvSpPr>
          <p:nvPr/>
        </p:nvSpPr>
        <p:spPr bwMode="auto">
          <a:xfrm>
            <a:off x="0" y="1422400"/>
            <a:ext cx="911225" cy="579438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FFFF00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 eaLnBrk="1" hangingPunct="1"/>
            <a:r>
              <a:rPr lang="zh-CN" altLang="en-US" sz="3200">
                <a:solidFill>
                  <a:srgbClr val="3333FF"/>
                </a:solidFill>
              </a:rPr>
              <a:t>例</a:t>
            </a:r>
            <a:r>
              <a:rPr lang="en-US" altLang="zh-CN" sz="3200">
                <a:solidFill>
                  <a:srgbClr val="3333FF"/>
                </a:solidFill>
              </a:rPr>
              <a:t>9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37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37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3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36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36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36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36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36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36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113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37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37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36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36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677" grpId="0" autoUpdateAnimBg="0"/>
      <p:bldP spid="113678" grpId="0" autoUpdateAnimBg="0"/>
      <p:bldP spid="113728" grpId="0" animBg="1" autoUpdateAnimBg="0"/>
      <p:bldP spid="113728" grpId="1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5714" name="Object 2"/>
          <p:cNvGraphicFramePr>
            <a:graphicFrameLocks noChangeAspect="1"/>
          </p:cNvGraphicFramePr>
          <p:nvPr/>
        </p:nvGraphicFramePr>
        <p:xfrm>
          <a:off x="801688" y="3352800"/>
          <a:ext cx="2489200" cy="509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768" name="公式" r:id="rId3" imgW="1117440" imgH="228600" progId="Equation.3">
                  <p:embed/>
                </p:oleObj>
              </mc:Choice>
              <mc:Fallback>
                <p:oleObj name="公式" r:id="rId3" imgW="1117440" imgH="2286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1688" y="3352800"/>
                        <a:ext cx="2489200" cy="509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5715" name="Object 3"/>
          <p:cNvGraphicFramePr>
            <a:graphicFrameLocks noChangeAspect="1"/>
          </p:cNvGraphicFramePr>
          <p:nvPr/>
        </p:nvGraphicFramePr>
        <p:xfrm>
          <a:off x="879475" y="3924300"/>
          <a:ext cx="4441825" cy="1382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769" name="公式" r:id="rId5" imgW="1993680" imgH="622080" progId="Equation.3">
                  <p:embed/>
                </p:oleObj>
              </mc:Choice>
              <mc:Fallback>
                <p:oleObj name="公式" r:id="rId5" imgW="1993680" imgH="62208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9475" y="3924300"/>
                        <a:ext cx="4441825" cy="1382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5716" name="AutoShape 4"/>
          <p:cNvSpPr>
            <a:spLocks noChangeArrowheads="1"/>
          </p:cNvSpPr>
          <p:nvPr/>
        </p:nvSpPr>
        <p:spPr bwMode="auto">
          <a:xfrm>
            <a:off x="5611813" y="4427538"/>
            <a:ext cx="590550" cy="371475"/>
          </a:xfrm>
          <a:prstGeom prst="rightArrow">
            <a:avLst>
              <a:gd name="adj1" fmla="val 50000"/>
              <a:gd name="adj2" fmla="val 39744"/>
            </a:avLst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zh-CN" altLang="en-US"/>
          </a:p>
        </p:txBody>
      </p:sp>
      <p:graphicFrame>
        <p:nvGraphicFramePr>
          <p:cNvPr id="115717" name="Object 5"/>
          <p:cNvGraphicFramePr>
            <a:graphicFrameLocks noChangeAspect="1"/>
          </p:cNvGraphicFramePr>
          <p:nvPr/>
        </p:nvGraphicFramePr>
        <p:xfrm>
          <a:off x="6732588" y="4102100"/>
          <a:ext cx="1609725" cy="842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770" name="公式" r:id="rId7" imgW="774360" imgH="406080" progId="Equation.3">
                  <p:embed/>
                </p:oleObj>
              </mc:Choice>
              <mc:Fallback>
                <p:oleObj name="公式" r:id="rId7" imgW="774360" imgH="40608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32588" y="4102100"/>
                        <a:ext cx="1609725" cy="842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5718" name="Object 6"/>
          <p:cNvGraphicFramePr>
            <a:graphicFrameLocks noChangeAspect="1"/>
          </p:cNvGraphicFramePr>
          <p:nvPr/>
        </p:nvGraphicFramePr>
        <p:xfrm>
          <a:off x="784225" y="5632450"/>
          <a:ext cx="6629400" cy="552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771" name="公式" r:id="rId9" imgW="2743200" imgH="228600" progId="Equation.3">
                  <p:embed/>
                </p:oleObj>
              </mc:Choice>
              <mc:Fallback>
                <p:oleObj name="公式" r:id="rId9" imgW="2743200" imgH="2286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225" y="5632450"/>
                        <a:ext cx="6629400" cy="552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5719" name="Text Box 7"/>
          <p:cNvSpPr txBox="1">
            <a:spLocks noChangeArrowheads="1"/>
          </p:cNvSpPr>
          <p:nvPr/>
        </p:nvSpPr>
        <p:spPr bwMode="auto">
          <a:xfrm>
            <a:off x="257175" y="327025"/>
            <a:ext cx="24320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r>
              <a:rPr lang="zh-CN" altLang="en-US"/>
              <a:t>求开路电压</a:t>
            </a:r>
            <a:r>
              <a:rPr lang="en-US" altLang="zh-CN" i="1"/>
              <a:t>U</a:t>
            </a:r>
            <a:r>
              <a:rPr lang="en-US" altLang="zh-CN" baseline="-25000"/>
              <a:t>oc</a:t>
            </a:r>
            <a:r>
              <a:rPr lang="zh-CN" altLang="en-US"/>
              <a:t>：</a:t>
            </a:r>
          </a:p>
        </p:txBody>
      </p:sp>
      <p:grpSp>
        <p:nvGrpSpPr>
          <p:cNvPr id="115720" name="Group 8"/>
          <p:cNvGrpSpPr>
            <a:grpSpLocks/>
          </p:cNvGrpSpPr>
          <p:nvPr/>
        </p:nvGrpSpPr>
        <p:grpSpPr bwMode="auto">
          <a:xfrm>
            <a:off x="1590675" y="484188"/>
            <a:ext cx="6038850" cy="2651125"/>
            <a:chOff x="1002" y="209"/>
            <a:chExt cx="3804" cy="1670"/>
          </a:xfrm>
        </p:grpSpPr>
        <p:sp>
          <p:nvSpPr>
            <p:cNvPr id="115721" name="Line 9"/>
            <p:cNvSpPr>
              <a:spLocks noChangeShapeType="1"/>
            </p:cNvSpPr>
            <p:nvPr/>
          </p:nvSpPr>
          <p:spPr bwMode="auto">
            <a:xfrm>
              <a:off x="1176" y="660"/>
              <a:ext cx="0" cy="1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5722" name="Line 10"/>
            <p:cNvSpPr>
              <a:spLocks noChangeShapeType="1"/>
            </p:cNvSpPr>
            <p:nvPr/>
          </p:nvSpPr>
          <p:spPr bwMode="auto">
            <a:xfrm>
              <a:off x="1176" y="660"/>
              <a:ext cx="3330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5723" name="Rectangle 11"/>
            <p:cNvSpPr>
              <a:spLocks noChangeArrowheads="1"/>
            </p:cNvSpPr>
            <p:nvPr/>
          </p:nvSpPr>
          <p:spPr bwMode="auto">
            <a:xfrm>
              <a:off x="1565" y="605"/>
              <a:ext cx="317" cy="113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5724" name="Line 12"/>
            <p:cNvSpPr>
              <a:spLocks noChangeShapeType="1"/>
            </p:cNvSpPr>
            <p:nvPr/>
          </p:nvSpPr>
          <p:spPr bwMode="auto">
            <a:xfrm>
              <a:off x="2244" y="660"/>
              <a:ext cx="0" cy="1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5725" name="Rectangle 13"/>
            <p:cNvSpPr>
              <a:spLocks noChangeArrowheads="1"/>
            </p:cNvSpPr>
            <p:nvPr/>
          </p:nvSpPr>
          <p:spPr bwMode="auto">
            <a:xfrm>
              <a:off x="2184" y="1092"/>
              <a:ext cx="113" cy="317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5726" name="Line 14"/>
            <p:cNvSpPr>
              <a:spLocks noChangeShapeType="1"/>
            </p:cNvSpPr>
            <p:nvPr/>
          </p:nvSpPr>
          <p:spPr bwMode="auto">
            <a:xfrm>
              <a:off x="3300" y="660"/>
              <a:ext cx="0" cy="1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5727" name="Line 15"/>
            <p:cNvSpPr>
              <a:spLocks noChangeShapeType="1"/>
            </p:cNvSpPr>
            <p:nvPr/>
          </p:nvSpPr>
          <p:spPr bwMode="auto">
            <a:xfrm flipV="1">
              <a:off x="1170" y="1854"/>
              <a:ext cx="333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5728" name="Oval 16"/>
            <p:cNvSpPr>
              <a:spLocks noChangeArrowheads="1"/>
            </p:cNvSpPr>
            <p:nvPr/>
          </p:nvSpPr>
          <p:spPr bwMode="auto">
            <a:xfrm>
              <a:off x="1002" y="1092"/>
              <a:ext cx="340" cy="340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5729" name="Oval 17"/>
            <p:cNvSpPr>
              <a:spLocks noChangeArrowheads="1"/>
            </p:cNvSpPr>
            <p:nvPr/>
          </p:nvSpPr>
          <p:spPr bwMode="auto">
            <a:xfrm>
              <a:off x="3708" y="494"/>
              <a:ext cx="340" cy="340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5730" name="Line 18"/>
            <p:cNvSpPr>
              <a:spLocks noChangeShapeType="1"/>
            </p:cNvSpPr>
            <p:nvPr/>
          </p:nvSpPr>
          <p:spPr bwMode="auto">
            <a:xfrm>
              <a:off x="1176" y="1044"/>
              <a:ext cx="0" cy="43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5731" name="Line 19"/>
            <p:cNvSpPr>
              <a:spLocks noChangeShapeType="1"/>
            </p:cNvSpPr>
            <p:nvPr/>
          </p:nvSpPr>
          <p:spPr bwMode="auto">
            <a:xfrm>
              <a:off x="3702" y="667"/>
              <a:ext cx="36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5732" name="Text Box 20"/>
            <p:cNvSpPr txBox="1">
              <a:spLocks noChangeArrowheads="1"/>
            </p:cNvSpPr>
            <p:nvPr/>
          </p:nvSpPr>
          <p:spPr bwMode="auto">
            <a:xfrm>
              <a:off x="1317" y="1114"/>
              <a:ext cx="43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i="1"/>
                <a:t>U</a:t>
              </a:r>
              <a:r>
                <a:rPr lang="en-US" altLang="zh-CN" baseline="-25000"/>
                <a:t>s1</a:t>
              </a:r>
              <a:endParaRPr lang="en-US" altLang="zh-CN" i="1"/>
            </a:p>
          </p:txBody>
        </p:sp>
        <p:sp>
          <p:nvSpPr>
            <p:cNvPr id="115733" name="Text Box 21"/>
            <p:cNvSpPr txBox="1">
              <a:spLocks noChangeArrowheads="1"/>
            </p:cNvSpPr>
            <p:nvPr/>
          </p:nvSpPr>
          <p:spPr bwMode="auto">
            <a:xfrm>
              <a:off x="1572" y="317"/>
              <a:ext cx="52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i="1"/>
                <a:t>R</a:t>
              </a:r>
              <a:r>
                <a:rPr lang="en-US" altLang="zh-CN" baseline="-25000"/>
                <a:t>3</a:t>
              </a:r>
              <a:endParaRPr lang="en-US" altLang="zh-CN" b="0"/>
            </a:p>
          </p:txBody>
        </p:sp>
        <p:sp>
          <p:nvSpPr>
            <p:cNvPr id="115734" name="AutoShape 22"/>
            <p:cNvSpPr>
              <a:spLocks noChangeArrowheads="1"/>
            </p:cNvSpPr>
            <p:nvPr/>
          </p:nvSpPr>
          <p:spPr bwMode="auto">
            <a:xfrm>
              <a:off x="2484" y="522"/>
              <a:ext cx="450" cy="282"/>
            </a:xfrm>
            <a:prstGeom prst="diamond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5735" name="Line 23"/>
            <p:cNvSpPr>
              <a:spLocks noChangeShapeType="1"/>
            </p:cNvSpPr>
            <p:nvPr/>
          </p:nvSpPr>
          <p:spPr bwMode="auto">
            <a:xfrm>
              <a:off x="2484" y="666"/>
              <a:ext cx="43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5736" name="Text Box 24"/>
            <p:cNvSpPr txBox="1">
              <a:spLocks noChangeArrowheads="1"/>
            </p:cNvSpPr>
            <p:nvPr/>
          </p:nvSpPr>
          <p:spPr bwMode="auto">
            <a:xfrm>
              <a:off x="2451" y="225"/>
              <a:ext cx="63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i="1">
                  <a:sym typeface="Symbol" panose="05050102010706020507" pitchFamily="18" charset="2"/>
                </a:rPr>
                <a:t> </a:t>
              </a:r>
              <a:r>
                <a:rPr lang="en-US" altLang="zh-CN" i="1"/>
                <a:t>U</a:t>
              </a:r>
              <a:r>
                <a:rPr lang="en-US" altLang="zh-CN" baseline="-25000"/>
                <a:t>1</a:t>
              </a:r>
              <a:endParaRPr lang="en-US" altLang="zh-CN" b="0"/>
            </a:p>
          </p:txBody>
        </p:sp>
        <p:sp>
          <p:nvSpPr>
            <p:cNvPr id="115737" name="Text Box 25"/>
            <p:cNvSpPr txBox="1">
              <a:spLocks noChangeArrowheads="1"/>
            </p:cNvSpPr>
            <p:nvPr/>
          </p:nvSpPr>
          <p:spPr bwMode="auto">
            <a:xfrm>
              <a:off x="2286" y="1122"/>
              <a:ext cx="48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i="1"/>
                <a:t>U</a:t>
              </a:r>
              <a:r>
                <a:rPr lang="en-US" altLang="zh-CN" baseline="-25000"/>
                <a:t>1</a:t>
              </a:r>
              <a:endParaRPr lang="en-US" altLang="zh-CN" b="0"/>
            </a:p>
          </p:txBody>
        </p:sp>
        <p:sp>
          <p:nvSpPr>
            <p:cNvPr id="115738" name="Text Box 26"/>
            <p:cNvSpPr txBox="1">
              <a:spLocks noChangeArrowheads="1"/>
            </p:cNvSpPr>
            <p:nvPr/>
          </p:nvSpPr>
          <p:spPr bwMode="auto">
            <a:xfrm>
              <a:off x="1875" y="1092"/>
              <a:ext cx="38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i="1"/>
                <a:t>R</a:t>
              </a:r>
              <a:r>
                <a:rPr lang="en-US" altLang="zh-CN" baseline="-25000"/>
                <a:t>1</a:t>
              </a:r>
              <a:endParaRPr lang="en-US" altLang="zh-CN" b="0"/>
            </a:p>
          </p:txBody>
        </p:sp>
        <p:sp>
          <p:nvSpPr>
            <p:cNvPr id="115739" name="Text Box 27"/>
            <p:cNvSpPr txBox="1">
              <a:spLocks noChangeArrowheads="1"/>
            </p:cNvSpPr>
            <p:nvPr/>
          </p:nvSpPr>
          <p:spPr bwMode="auto">
            <a:xfrm>
              <a:off x="2920" y="1068"/>
              <a:ext cx="38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i="1"/>
                <a:t>R</a:t>
              </a:r>
              <a:r>
                <a:rPr lang="en-US" altLang="zh-CN" baseline="-25000"/>
                <a:t>2</a:t>
              </a:r>
              <a:endParaRPr lang="en-US" altLang="zh-CN" b="0"/>
            </a:p>
          </p:txBody>
        </p:sp>
        <p:sp>
          <p:nvSpPr>
            <p:cNvPr id="115740" name="Text Box 28"/>
            <p:cNvSpPr txBox="1">
              <a:spLocks noChangeArrowheads="1"/>
            </p:cNvSpPr>
            <p:nvPr/>
          </p:nvSpPr>
          <p:spPr bwMode="auto">
            <a:xfrm>
              <a:off x="3690" y="209"/>
              <a:ext cx="41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i="1"/>
                <a:t>U</a:t>
              </a:r>
              <a:r>
                <a:rPr lang="en-US" altLang="zh-CN" baseline="-25000"/>
                <a:t>s2</a:t>
              </a:r>
              <a:endParaRPr lang="en-US" altLang="zh-CN" b="0" i="1"/>
            </a:p>
          </p:txBody>
        </p:sp>
        <p:sp>
          <p:nvSpPr>
            <p:cNvPr id="115741" name="Rectangle 29"/>
            <p:cNvSpPr>
              <a:spLocks noChangeArrowheads="1"/>
            </p:cNvSpPr>
            <p:nvPr/>
          </p:nvSpPr>
          <p:spPr bwMode="auto">
            <a:xfrm>
              <a:off x="3240" y="1086"/>
              <a:ext cx="113" cy="317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5742" name="Text Box 30"/>
            <p:cNvSpPr txBox="1">
              <a:spLocks noChangeArrowheads="1"/>
            </p:cNvSpPr>
            <p:nvPr/>
          </p:nvSpPr>
          <p:spPr bwMode="auto">
            <a:xfrm>
              <a:off x="1208" y="781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+</a:t>
              </a:r>
            </a:p>
          </p:txBody>
        </p:sp>
        <p:sp>
          <p:nvSpPr>
            <p:cNvPr id="115743" name="Text Box 31"/>
            <p:cNvSpPr txBox="1">
              <a:spLocks noChangeArrowheads="1"/>
            </p:cNvSpPr>
            <p:nvPr/>
          </p:nvSpPr>
          <p:spPr bwMode="auto">
            <a:xfrm>
              <a:off x="1220" y="1411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–</a:t>
              </a:r>
            </a:p>
          </p:txBody>
        </p:sp>
        <p:sp>
          <p:nvSpPr>
            <p:cNvPr id="115744" name="Text Box 32"/>
            <p:cNvSpPr txBox="1">
              <a:spLocks noChangeArrowheads="1"/>
            </p:cNvSpPr>
            <p:nvPr/>
          </p:nvSpPr>
          <p:spPr bwMode="auto">
            <a:xfrm>
              <a:off x="2264" y="787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+</a:t>
              </a:r>
            </a:p>
          </p:txBody>
        </p:sp>
        <p:sp>
          <p:nvSpPr>
            <p:cNvPr id="115745" name="Text Box 33"/>
            <p:cNvSpPr txBox="1">
              <a:spLocks noChangeArrowheads="1"/>
            </p:cNvSpPr>
            <p:nvPr/>
          </p:nvSpPr>
          <p:spPr bwMode="auto">
            <a:xfrm>
              <a:off x="2270" y="1441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–</a:t>
              </a:r>
            </a:p>
          </p:txBody>
        </p:sp>
        <p:sp>
          <p:nvSpPr>
            <p:cNvPr id="115746" name="Text Box 34"/>
            <p:cNvSpPr txBox="1">
              <a:spLocks noChangeArrowheads="1"/>
            </p:cNvSpPr>
            <p:nvPr/>
          </p:nvSpPr>
          <p:spPr bwMode="auto">
            <a:xfrm>
              <a:off x="2258" y="403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+</a:t>
              </a:r>
            </a:p>
          </p:txBody>
        </p:sp>
        <p:sp>
          <p:nvSpPr>
            <p:cNvPr id="115747" name="Text Box 35"/>
            <p:cNvSpPr txBox="1">
              <a:spLocks noChangeArrowheads="1"/>
            </p:cNvSpPr>
            <p:nvPr/>
          </p:nvSpPr>
          <p:spPr bwMode="auto">
            <a:xfrm>
              <a:off x="2960" y="397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–</a:t>
              </a:r>
            </a:p>
          </p:txBody>
        </p:sp>
        <p:sp>
          <p:nvSpPr>
            <p:cNvPr id="115748" name="Text Box 36"/>
            <p:cNvSpPr txBox="1">
              <a:spLocks noChangeArrowheads="1"/>
            </p:cNvSpPr>
            <p:nvPr/>
          </p:nvSpPr>
          <p:spPr bwMode="auto">
            <a:xfrm>
              <a:off x="3446" y="403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+</a:t>
              </a:r>
            </a:p>
          </p:txBody>
        </p:sp>
        <p:sp>
          <p:nvSpPr>
            <p:cNvPr id="115749" name="Text Box 37"/>
            <p:cNvSpPr txBox="1">
              <a:spLocks noChangeArrowheads="1"/>
            </p:cNvSpPr>
            <p:nvPr/>
          </p:nvSpPr>
          <p:spPr bwMode="auto">
            <a:xfrm>
              <a:off x="4124" y="385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–</a:t>
              </a:r>
            </a:p>
          </p:txBody>
        </p:sp>
        <p:sp>
          <p:nvSpPr>
            <p:cNvPr id="115750" name="Text Box 38"/>
            <p:cNvSpPr txBox="1">
              <a:spLocks noChangeArrowheads="1"/>
            </p:cNvSpPr>
            <p:nvPr/>
          </p:nvSpPr>
          <p:spPr bwMode="auto">
            <a:xfrm>
              <a:off x="3380" y="787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>
                  <a:solidFill>
                    <a:srgbClr val="FF3300"/>
                  </a:solidFill>
                </a:rPr>
                <a:t>+</a:t>
              </a:r>
            </a:p>
          </p:txBody>
        </p:sp>
        <p:sp>
          <p:nvSpPr>
            <p:cNvPr id="115751" name="Text Box 39"/>
            <p:cNvSpPr txBox="1">
              <a:spLocks noChangeArrowheads="1"/>
            </p:cNvSpPr>
            <p:nvPr/>
          </p:nvSpPr>
          <p:spPr bwMode="auto">
            <a:xfrm>
              <a:off x="3386" y="1441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>
                  <a:solidFill>
                    <a:srgbClr val="FF3300"/>
                  </a:solidFill>
                </a:rPr>
                <a:t>–</a:t>
              </a:r>
            </a:p>
          </p:txBody>
        </p:sp>
        <p:sp>
          <p:nvSpPr>
            <p:cNvPr id="115752" name="Text Box 40"/>
            <p:cNvSpPr txBox="1">
              <a:spLocks noChangeArrowheads="1"/>
            </p:cNvSpPr>
            <p:nvPr/>
          </p:nvSpPr>
          <p:spPr bwMode="auto">
            <a:xfrm>
              <a:off x="3378" y="1098"/>
              <a:ext cx="48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i="1">
                  <a:solidFill>
                    <a:srgbClr val="FF3300"/>
                  </a:solidFill>
                </a:rPr>
                <a:t>U</a:t>
              </a:r>
              <a:r>
                <a:rPr lang="en-US" altLang="zh-CN" baseline="-25000">
                  <a:solidFill>
                    <a:srgbClr val="FF3300"/>
                  </a:solidFill>
                </a:rPr>
                <a:t>2</a:t>
              </a:r>
              <a:endParaRPr lang="en-US" altLang="zh-CN" b="0">
                <a:solidFill>
                  <a:srgbClr val="FF3300"/>
                </a:solidFill>
              </a:endParaRPr>
            </a:p>
          </p:txBody>
        </p:sp>
        <p:sp>
          <p:nvSpPr>
            <p:cNvPr id="115753" name="Text Box 41"/>
            <p:cNvSpPr txBox="1">
              <a:spLocks noChangeArrowheads="1"/>
            </p:cNvSpPr>
            <p:nvPr/>
          </p:nvSpPr>
          <p:spPr bwMode="auto">
            <a:xfrm>
              <a:off x="4326" y="1098"/>
              <a:ext cx="48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i="1"/>
                <a:t>U</a:t>
              </a:r>
              <a:r>
                <a:rPr lang="en-US" altLang="zh-CN" baseline="-25000"/>
                <a:t>oc</a:t>
              </a:r>
              <a:endParaRPr lang="en-US" altLang="zh-CN" b="0"/>
            </a:p>
          </p:txBody>
        </p:sp>
        <p:sp>
          <p:nvSpPr>
            <p:cNvPr id="115754" name="Text Box 42"/>
            <p:cNvSpPr txBox="1">
              <a:spLocks noChangeArrowheads="1"/>
            </p:cNvSpPr>
            <p:nvPr/>
          </p:nvSpPr>
          <p:spPr bwMode="auto">
            <a:xfrm>
              <a:off x="4340" y="727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+</a:t>
              </a:r>
            </a:p>
          </p:txBody>
        </p:sp>
        <p:sp>
          <p:nvSpPr>
            <p:cNvPr id="115755" name="Text Box 43"/>
            <p:cNvSpPr txBox="1">
              <a:spLocks noChangeArrowheads="1"/>
            </p:cNvSpPr>
            <p:nvPr/>
          </p:nvSpPr>
          <p:spPr bwMode="auto">
            <a:xfrm>
              <a:off x="4358" y="1513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–</a:t>
              </a:r>
            </a:p>
          </p:txBody>
        </p:sp>
        <p:sp>
          <p:nvSpPr>
            <p:cNvPr id="115756" name="Oval 44"/>
            <p:cNvSpPr>
              <a:spLocks noChangeArrowheads="1"/>
            </p:cNvSpPr>
            <p:nvPr/>
          </p:nvSpPr>
          <p:spPr bwMode="auto">
            <a:xfrm>
              <a:off x="4500" y="612"/>
              <a:ext cx="91" cy="91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15757" name="Oval 45"/>
            <p:cNvSpPr>
              <a:spLocks noChangeArrowheads="1"/>
            </p:cNvSpPr>
            <p:nvPr/>
          </p:nvSpPr>
          <p:spPr bwMode="auto">
            <a:xfrm>
              <a:off x="4500" y="1788"/>
              <a:ext cx="91" cy="91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</p:grpSp>
      <p:sp>
        <p:nvSpPr>
          <p:cNvPr id="115758" name="AutoShape 46"/>
          <p:cNvSpPr>
            <a:spLocks/>
          </p:cNvSpPr>
          <p:nvPr/>
        </p:nvSpPr>
        <p:spPr bwMode="auto">
          <a:xfrm>
            <a:off x="685800" y="4210050"/>
            <a:ext cx="152400" cy="952500"/>
          </a:xfrm>
          <a:prstGeom prst="leftBrace">
            <a:avLst>
              <a:gd name="adj1" fmla="val 52083"/>
              <a:gd name="adj2" fmla="val 50000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115759" name="AutoShape 47"/>
          <p:cNvSpPr>
            <a:spLocks/>
          </p:cNvSpPr>
          <p:nvPr/>
        </p:nvSpPr>
        <p:spPr bwMode="auto">
          <a:xfrm>
            <a:off x="6496050" y="4057650"/>
            <a:ext cx="152400" cy="952500"/>
          </a:xfrm>
          <a:prstGeom prst="leftBrace">
            <a:avLst>
              <a:gd name="adj1" fmla="val 52083"/>
              <a:gd name="adj2" fmla="val 50000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15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57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57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57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57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6" dur="500"/>
                                        <p:tgtEl>
                                          <p:spTgt spid="115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0" dur="500"/>
                                        <p:tgtEl>
                                          <p:spTgt spid="115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57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57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57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157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716" grpId="0" animBg="1"/>
      <p:bldP spid="115719" grpId="0" autoUpdateAnimBg="0"/>
      <p:bldP spid="115758" grpId="0" animBg="1"/>
      <p:bldP spid="11575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Text Box 2"/>
          <p:cNvSpPr txBox="1">
            <a:spLocks noChangeArrowheads="1"/>
          </p:cNvSpPr>
          <p:nvPr/>
        </p:nvSpPr>
        <p:spPr bwMode="auto">
          <a:xfrm>
            <a:off x="155575" y="188913"/>
            <a:ext cx="324326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r>
              <a:rPr lang="zh-CN" altLang="en-US"/>
              <a:t>加压求流计算内阻</a:t>
            </a:r>
            <a:r>
              <a:rPr lang="en-US" altLang="zh-CN" sz="2800" i="1"/>
              <a:t>R</a:t>
            </a:r>
            <a:r>
              <a:rPr lang="en-US" altLang="zh-CN" baseline="-25000"/>
              <a:t>i</a:t>
            </a:r>
            <a:r>
              <a:rPr lang="zh-CN" altLang="en-US"/>
              <a:t>：</a:t>
            </a:r>
          </a:p>
        </p:txBody>
      </p:sp>
      <p:graphicFrame>
        <p:nvGraphicFramePr>
          <p:cNvPr id="116739" name="Object 3"/>
          <p:cNvGraphicFramePr>
            <a:graphicFrameLocks noChangeAspect="1"/>
          </p:cNvGraphicFramePr>
          <p:nvPr/>
        </p:nvGraphicFramePr>
        <p:xfrm>
          <a:off x="1263650" y="3221038"/>
          <a:ext cx="2562225" cy="1317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783" name="公式" r:id="rId3" imgW="1231560" imgH="634680" progId="Equation.3">
                  <p:embed/>
                </p:oleObj>
              </mc:Choice>
              <mc:Fallback>
                <p:oleObj name="公式" r:id="rId3" imgW="1231560" imgH="63468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63650" y="3221038"/>
                        <a:ext cx="2562225" cy="1317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6740" name="AutoShape 4"/>
          <p:cNvSpPr>
            <a:spLocks noChangeArrowheads="1"/>
          </p:cNvSpPr>
          <p:nvPr/>
        </p:nvSpPr>
        <p:spPr bwMode="auto">
          <a:xfrm>
            <a:off x="3906838" y="3802063"/>
            <a:ext cx="542925" cy="369887"/>
          </a:xfrm>
          <a:prstGeom prst="rightArrow">
            <a:avLst>
              <a:gd name="adj1" fmla="val 50000"/>
              <a:gd name="adj2" fmla="val 36695"/>
            </a:avLst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zh-CN" altLang="en-US"/>
          </a:p>
        </p:txBody>
      </p:sp>
      <p:graphicFrame>
        <p:nvGraphicFramePr>
          <p:cNvPr id="116741" name="Object 5"/>
          <p:cNvGraphicFramePr>
            <a:graphicFrameLocks noChangeAspect="1"/>
          </p:cNvGraphicFramePr>
          <p:nvPr/>
        </p:nvGraphicFramePr>
        <p:xfrm>
          <a:off x="4514850" y="3522663"/>
          <a:ext cx="3162300" cy="1001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784" name="公式" r:id="rId5" imgW="1396800" imgH="444240" progId="Equation.3">
                  <p:embed/>
                </p:oleObj>
              </mc:Choice>
              <mc:Fallback>
                <p:oleObj name="公式" r:id="rId5" imgW="1396800" imgH="44424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522663"/>
                        <a:ext cx="3162300" cy="1001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6742" name="Text Box 6"/>
          <p:cNvSpPr txBox="1">
            <a:spLocks noChangeArrowheads="1"/>
          </p:cNvSpPr>
          <p:nvPr/>
        </p:nvSpPr>
        <p:spPr bwMode="auto">
          <a:xfrm>
            <a:off x="479425" y="4852988"/>
            <a:ext cx="4857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r>
              <a:rPr lang="zh-CN" altLang="en-US"/>
              <a:t>则</a:t>
            </a:r>
          </a:p>
        </p:txBody>
      </p:sp>
      <p:grpSp>
        <p:nvGrpSpPr>
          <p:cNvPr id="116743" name="Group 7"/>
          <p:cNvGrpSpPr>
            <a:grpSpLocks/>
          </p:cNvGrpSpPr>
          <p:nvPr/>
        </p:nvGrpSpPr>
        <p:grpSpPr bwMode="auto">
          <a:xfrm>
            <a:off x="1509713" y="484188"/>
            <a:ext cx="4579937" cy="2595562"/>
            <a:chOff x="1671" y="89"/>
            <a:chExt cx="2885" cy="1635"/>
          </a:xfrm>
        </p:grpSpPr>
        <p:sp>
          <p:nvSpPr>
            <p:cNvPr id="116744" name="Line 8"/>
            <p:cNvSpPr>
              <a:spLocks noChangeShapeType="1"/>
            </p:cNvSpPr>
            <p:nvPr/>
          </p:nvSpPr>
          <p:spPr bwMode="auto">
            <a:xfrm>
              <a:off x="1677" y="506"/>
              <a:ext cx="2811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6745" name="Rectangle 9"/>
            <p:cNvSpPr>
              <a:spLocks noChangeArrowheads="1"/>
            </p:cNvSpPr>
            <p:nvPr/>
          </p:nvSpPr>
          <p:spPr bwMode="auto">
            <a:xfrm>
              <a:off x="1964" y="457"/>
              <a:ext cx="336" cy="113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6746" name="Line 10"/>
            <p:cNvSpPr>
              <a:spLocks noChangeShapeType="1"/>
            </p:cNvSpPr>
            <p:nvPr/>
          </p:nvSpPr>
          <p:spPr bwMode="auto">
            <a:xfrm>
              <a:off x="2637" y="512"/>
              <a:ext cx="0" cy="1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6747" name="Rectangle 11"/>
            <p:cNvSpPr>
              <a:spLocks noChangeArrowheads="1"/>
            </p:cNvSpPr>
            <p:nvPr/>
          </p:nvSpPr>
          <p:spPr bwMode="auto">
            <a:xfrm>
              <a:off x="2577" y="944"/>
              <a:ext cx="113" cy="336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6748" name="Line 12"/>
            <p:cNvSpPr>
              <a:spLocks noChangeShapeType="1"/>
            </p:cNvSpPr>
            <p:nvPr/>
          </p:nvSpPr>
          <p:spPr bwMode="auto">
            <a:xfrm>
              <a:off x="3693" y="512"/>
              <a:ext cx="0" cy="1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6749" name="Rectangle 13"/>
            <p:cNvSpPr>
              <a:spLocks noChangeArrowheads="1"/>
            </p:cNvSpPr>
            <p:nvPr/>
          </p:nvSpPr>
          <p:spPr bwMode="auto">
            <a:xfrm>
              <a:off x="3633" y="926"/>
              <a:ext cx="113" cy="336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6750" name="Line 14"/>
            <p:cNvSpPr>
              <a:spLocks noChangeShapeType="1"/>
            </p:cNvSpPr>
            <p:nvPr/>
          </p:nvSpPr>
          <p:spPr bwMode="auto">
            <a:xfrm>
              <a:off x="1671" y="1700"/>
              <a:ext cx="281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6751" name="Text Box 15"/>
            <p:cNvSpPr txBox="1">
              <a:spLocks noChangeArrowheads="1"/>
            </p:cNvSpPr>
            <p:nvPr/>
          </p:nvSpPr>
          <p:spPr bwMode="auto">
            <a:xfrm>
              <a:off x="1965" y="169"/>
              <a:ext cx="37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i="1"/>
                <a:t>R</a:t>
              </a:r>
              <a:r>
                <a:rPr lang="en-US" altLang="zh-CN" baseline="-25000"/>
                <a:t>3</a:t>
              </a:r>
              <a:endParaRPr lang="en-US" altLang="zh-CN" b="0"/>
            </a:p>
          </p:txBody>
        </p:sp>
        <p:sp>
          <p:nvSpPr>
            <p:cNvPr id="116752" name="AutoShape 16"/>
            <p:cNvSpPr>
              <a:spLocks noChangeArrowheads="1"/>
            </p:cNvSpPr>
            <p:nvPr/>
          </p:nvSpPr>
          <p:spPr bwMode="auto">
            <a:xfrm>
              <a:off x="2877" y="362"/>
              <a:ext cx="480" cy="294"/>
            </a:xfrm>
            <a:prstGeom prst="diamond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6753" name="Line 17"/>
            <p:cNvSpPr>
              <a:spLocks noChangeShapeType="1"/>
            </p:cNvSpPr>
            <p:nvPr/>
          </p:nvSpPr>
          <p:spPr bwMode="auto">
            <a:xfrm>
              <a:off x="2877" y="512"/>
              <a:ext cx="46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6754" name="Text Box 18"/>
            <p:cNvSpPr txBox="1">
              <a:spLocks noChangeArrowheads="1"/>
            </p:cNvSpPr>
            <p:nvPr/>
          </p:nvSpPr>
          <p:spPr bwMode="auto">
            <a:xfrm>
              <a:off x="2880" y="89"/>
              <a:ext cx="58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i="1">
                  <a:sym typeface="Symbol" panose="05050102010706020507" pitchFamily="18" charset="2"/>
                </a:rPr>
                <a:t> </a:t>
              </a:r>
              <a:r>
                <a:rPr lang="en-US" altLang="zh-CN" i="1"/>
                <a:t>U</a:t>
              </a:r>
              <a:r>
                <a:rPr lang="en-US" altLang="zh-CN" baseline="-25000"/>
                <a:t>1</a:t>
              </a:r>
              <a:endParaRPr lang="en-US" altLang="zh-CN" b="0"/>
            </a:p>
          </p:txBody>
        </p:sp>
        <p:sp>
          <p:nvSpPr>
            <p:cNvPr id="116755" name="Text Box 19"/>
            <p:cNvSpPr txBox="1">
              <a:spLocks noChangeArrowheads="1"/>
            </p:cNvSpPr>
            <p:nvPr/>
          </p:nvSpPr>
          <p:spPr bwMode="auto">
            <a:xfrm>
              <a:off x="2703" y="944"/>
              <a:ext cx="36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i="1"/>
                <a:t>U</a:t>
              </a:r>
              <a:r>
                <a:rPr lang="en-US" altLang="zh-CN" baseline="-25000"/>
                <a:t>1</a:t>
              </a:r>
              <a:endParaRPr lang="en-US" altLang="zh-CN" b="0"/>
            </a:p>
          </p:txBody>
        </p:sp>
        <p:sp>
          <p:nvSpPr>
            <p:cNvPr id="116756" name="Text Box 20"/>
            <p:cNvSpPr txBox="1">
              <a:spLocks noChangeArrowheads="1"/>
            </p:cNvSpPr>
            <p:nvPr/>
          </p:nvSpPr>
          <p:spPr bwMode="auto">
            <a:xfrm>
              <a:off x="2268" y="968"/>
              <a:ext cx="38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i="1"/>
                <a:t>R</a:t>
              </a:r>
              <a:r>
                <a:rPr lang="en-US" altLang="zh-CN" baseline="-25000"/>
                <a:t>1</a:t>
              </a:r>
              <a:endParaRPr lang="en-US" altLang="zh-CN" b="0"/>
            </a:p>
          </p:txBody>
        </p:sp>
        <p:sp>
          <p:nvSpPr>
            <p:cNvPr id="116757" name="Text Box 21"/>
            <p:cNvSpPr txBox="1">
              <a:spLocks noChangeArrowheads="1"/>
            </p:cNvSpPr>
            <p:nvPr/>
          </p:nvSpPr>
          <p:spPr bwMode="auto">
            <a:xfrm>
              <a:off x="3313" y="950"/>
              <a:ext cx="34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i="1"/>
                <a:t>R</a:t>
              </a:r>
              <a:r>
                <a:rPr lang="en-US" altLang="zh-CN" baseline="-25000"/>
                <a:t>2</a:t>
              </a:r>
              <a:endParaRPr lang="en-US" altLang="zh-CN" b="0"/>
            </a:p>
          </p:txBody>
        </p:sp>
        <p:sp>
          <p:nvSpPr>
            <p:cNvPr id="116758" name="Line 22"/>
            <p:cNvSpPr>
              <a:spLocks noChangeShapeType="1"/>
            </p:cNvSpPr>
            <p:nvPr/>
          </p:nvSpPr>
          <p:spPr bwMode="auto">
            <a:xfrm>
              <a:off x="1674" y="504"/>
              <a:ext cx="0" cy="120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16759" name="Text Box 23"/>
            <p:cNvSpPr txBox="1">
              <a:spLocks noChangeArrowheads="1"/>
            </p:cNvSpPr>
            <p:nvPr/>
          </p:nvSpPr>
          <p:spPr bwMode="auto">
            <a:xfrm>
              <a:off x="2675" y="636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+</a:t>
              </a:r>
            </a:p>
          </p:txBody>
        </p:sp>
        <p:sp>
          <p:nvSpPr>
            <p:cNvPr id="116760" name="Text Box 24"/>
            <p:cNvSpPr txBox="1">
              <a:spLocks noChangeArrowheads="1"/>
            </p:cNvSpPr>
            <p:nvPr/>
          </p:nvSpPr>
          <p:spPr bwMode="auto">
            <a:xfrm>
              <a:off x="2693" y="1254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–</a:t>
              </a:r>
            </a:p>
          </p:txBody>
        </p:sp>
        <p:sp>
          <p:nvSpPr>
            <p:cNvPr id="116761" name="Text Box 25"/>
            <p:cNvSpPr txBox="1">
              <a:spLocks noChangeArrowheads="1"/>
            </p:cNvSpPr>
            <p:nvPr/>
          </p:nvSpPr>
          <p:spPr bwMode="auto">
            <a:xfrm>
              <a:off x="2645" y="228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+</a:t>
              </a:r>
            </a:p>
          </p:txBody>
        </p:sp>
        <p:sp>
          <p:nvSpPr>
            <p:cNvPr id="116762" name="Text Box 26"/>
            <p:cNvSpPr txBox="1">
              <a:spLocks noChangeArrowheads="1"/>
            </p:cNvSpPr>
            <p:nvPr/>
          </p:nvSpPr>
          <p:spPr bwMode="auto">
            <a:xfrm>
              <a:off x="3359" y="222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–</a:t>
              </a:r>
            </a:p>
          </p:txBody>
        </p:sp>
        <p:sp>
          <p:nvSpPr>
            <p:cNvPr id="116763" name="Oval 27"/>
            <p:cNvSpPr>
              <a:spLocks noChangeArrowheads="1"/>
            </p:cNvSpPr>
            <p:nvPr/>
          </p:nvSpPr>
          <p:spPr bwMode="auto">
            <a:xfrm>
              <a:off x="4488" y="1656"/>
              <a:ext cx="68" cy="68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16764" name="Oval 28"/>
            <p:cNvSpPr>
              <a:spLocks noChangeArrowheads="1"/>
            </p:cNvSpPr>
            <p:nvPr/>
          </p:nvSpPr>
          <p:spPr bwMode="auto">
            <a:xfrm>
              <a:off x="4488" y="474"/>
              <a:ext cx="68" cy="68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</p:grpSp>
      <p:grpSp>
        <p:nvGrpSpPr>
          <p:cNvPr id="116765" name="Group 29"/>
          <p:cNvGrpSpPr>
            <a:grpSpLocks/>
          </p:cNvGrpSpPr>
          <p:nvPr/>
        </p:nvGrpSpPr>
        <p:grpSpPr bwMode="auto">
          <a:xfrm>
            <a:off x="6057900" y="736600"/>
            <a:ext cx="1352550" cy="2311400"/>
            <a:chOff x="4686" y="248"/>
            <a:chExt cx="852" cy="1456"/>
          </a:xfrm>
        </p:grpSpPr>
        <p:sp>
          <p:nvSpPr>
            <p:cNvPr id="116766" name="Text Box 30"/>
            <p:cNvSpPr txBox="1">
              <a:spLocks noChangeArrowheads="1"/>
            </p:cNvSpPr>
            <p:nvPr/>
          </p:nvSpPr>
          <p:spPr bwMode="auto">
            <a:xfrm>
              <a:off x="5188" y="975"/>
              <a:ext cx="35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i="1"/>
                <a:t>U</a:t>
              </a:r>
              <a:r>
                <a:rPr lang="en-US" altLang="zh-CN" baseline="-25000"/>
                <a:t>0</a:t>
              </a:r>
              <a:endParaRPr lang="en-US" altLang="zh-CN" i="1"/>
            </a:p>
          </p:txBody>
        </p:sp>
        <p:sp>
          <p:nvSpPr>
            <p:cNvPr id="116767" name="Oval 31"/>
            <p:cNvSpPr>
              <a:spLocks noChangeArrowheads="1"/>
            </p:cNvSpPr>
            <p:nvPr/>
          </p:nvSpPr>
          <p:spPr bwMode="auto">
            <a:xfrm>
              <a:off x="4867" y="941"/>
              <a:ext cx="340" cy="340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6768" name="Line 32"/>
            <p:cNvSpPr>
              <a:spLocks noChangeShapeType="1"/>
            </p:cNvSpPr>
            <p:nvPr/>
          </p:nvSpPr>
          <p:spPr bwMode="auto">
            <a:xfrm>
              <a:off x="4718" y="501"/>
              <a:ext cx="329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16769" name="Line 33"/>
            <p:cNvSpPr>
              <a:spLocks noChangeShapeType="1"/>
            </p:cNvSpPr>
            <p:nvPr/>
          </p:nvSpPr>
          <p:spPr bwMode="auto">
            <a:xfrm>
              <a:off x="4722" y="1695"/>
              <a:ext cx="31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16770" name="Line 34"/>
            <p:cNvSpPr>
              <a:spLocks noChangeShapeType="1"/>
            </p:cNvSpPr>
            <p:nvPr/>
          </p:nvSpPr>
          <p:spPr bwMode="auto">
            <a:xfrm>
              <a:off x="5038" y="501"/>
              <a:ext cx="0" cy="120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16771" name="Line 35"/>
            <p:cNvSpPr>
              <a:spLocks noChangeShapeType="1"/>
            </p:cNvSpPr>
            <p:nvPr/>
          </p:nvSpPr>
          <p:spPr bwMode="auto">
            <a:xfrm flipH="1">
              <a:off x="4686" y="409"/>
              <a:ext cx="351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16772" name="Text Box 36"/>
            <p:cNvSpPr txBox="1">
              <a:spLocks noChangeArrowheads="1"/>
            </p:cNvSpPr>
            <p:nvPr/>
          </p:nvSpPr>
          <p:spPr bwMode="auto">
            <a:xfrm>
              <a:off x="5019" y="248"/>
              <a:ext cx="25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 i="1"/>
                <a:t>I</a:t>
              </a:r>
              <a:r>
                <a:rPr lang="en-US" altLang="zh-CN" baseline="-25000"/>
                <a:t>0</a:t>
              </a:r>
              <a:endParaRPr lang="en-US" altLang="zh-CN" i="1"/>
            </a:p>
          </p:txBody>
        </p:sp>
        <p:sp>
          <p:nvSpPr>
            <p:cNvPr id="116773" name="Text Box 37"/>
            <p:cNvSpPr txBox="1">
              <a:spLocks noChangeArrowheads="1"/>
            </p:cNvSpPr>
            <p:nvPr/>
          </p:nvSpPr>
          <p:spPr bwMode="auto">
            <a:xfrm>
              <a:off x="5033" y="666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+</a:t>
              </a:r>
            </a:p>
          </p:txBody>
        </p:sp>
        <p:sp>
          <p:nvSpPr>
            <p:cNvPr id="116774" name="Text Box 38"/>
            <p:cNvSpPr txBox="1">
              <a:spLocks noChangeArrowheads="1"/>
            </p:cNvSpPr>
            <p:nvPr/>
          </p:nvSpPr>
          <p:spPr bwMode="auto">
            <a:xfrm>
              <a:off x="5039" y="1284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–</a:t>
              </a:r>
            </a:p>
          </p:txBody>
        </p:sp>
      </p:grpSp>
      <p:sp>
        <p:nvSpPr>
          <p:cNvPr id="116775" name="AutoShape 39"/>
          <p:cNvSpPr>
            <a:spLocks/>
          </p:cNvSpPr>
          <p:nvPr/>
        </p:nvSpPr>
        <p:spPr bwMode="auto">
          <a:xfrm>
            <a:off x="971550" y="3371850"/>
            <a:ext cx="209550" cy="1028700"/>
          </a:xfrm>
          <a:prstGeom prst="leftBrace">
            <a:avLst>
              <a:gd name="adj1" fmla="val 40909"/>
              <a:gd name="adj2" fmla="val 50000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graphicFrame>
        <p:nvGraphicFramePr>
          <p:cNvPr id="116776" name="Object 40"/>
          <p:cNvGraphicFramePr>
            <a:graphicFrameLocks noChangeAspect="1"/>
          </p:cNvGraphicFramePr>
          <p:nvPr/>
        </p:nvGraphicFramePr>
        <p:xfrm>
          <a:off x="920750" y="4686300"/>
          <a:ext cx="5078413" cy="167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785" name="公式" r:id="rId7" imgW="2539800" imgH="838080" progId="Equation.3">
                  <p:embed/>
                </p:oleObj>
              </mc:Choice>
              <mc:Fallback>
                <p:oleObj name="公式" r:id="rId7" imgW="2539800" imgH="838080" progId="Equation.3">
                  <p:embed/>
                  <p:pic>
                    <p:nvPicPr>
                      <p:cNvPr id="0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0750" y="4686300"/>
                        <a:ext cx="5078413" cy="167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116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67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67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67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67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67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67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9" dur="500"/>
                                        <p:tgtEl>
                                          <p:spTgt spid="116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3" dur="500"/>
                                        <p:tgtEl>
                                          <p:spTgt spid="116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67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67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67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167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67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67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38" grpId="0" autoUpdateAnimBg="0"/>
      <p:bldP spid="116740" grpId="0" animBg="1"/>
      <p:bldP spid="116742" grpId="0" autoUpdateAnimBg="0"/>
      <p:bldP spid="11677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762" name="Group 2"/>
          <p:cNvGrpSpPr>
            <a:grpSpLocks/>
          </p:cNvGrpSpPr>
          <p:nvPr/>
        </p:nvGrpSpPr>
        <p:grpSpPr bwMode="auto">
          <a:xfrm>
            <a:off x="4816475" y="968375"/>
            <a:ext cx="1428750" cy="1847850"/>
            <a:chOff x="3346" y="622"/>
            <a:chExt cx="900" cy="1164"/>
          </a:xfrm>
        </p:grpSpPr>
        <p:sp>
          <p:nvSpPr>
            <p:cNvPr id="117763" name="Line 3"/>
            <p:cNvSpPr>
              <a:spLocks noChangeShapeType="1"/>
            </p:cNvSpPr>
            <p:nvPr/>
          </p:nvSpPr>
          <p:spPr bwMode="auto">
            <a:xfrm>
              <a:off x="4066" y="622"/>
              <a:ext cx="0" cy="116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17764" name="Rectangle 4"/>
            <p:cNvSpPr>
              <a:spLocks noChangeArrowheads="1"/>
            </p:cNvSpPr>
            <p:nvPr/>
          </p:nvSpPr>
          <p:spPr bwMode="auto">
            <a:xfrm>
              <a:off x="4006" y="1006"/>
              <a:ext cx="113" cy="340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17765" name="Line 5"/>
            <p:cNvSpPr>
              <a:spLocks noChangeShapeType="1"/>
            </p:cNvSpPr>
            <p:nvPr/>
          </p:nvSpPr>
          <p:spPr bwMode="auto">
            <a:xfrm flipV="1">
              <a:off x="3922" y="970"/>
              <a:ext cx="324" cy="32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17766" name="Line 6"/>
            <p:cNvSpPr>
              <a:spLocks noChangeShapeType="1"/>
            </p:cNvSpPr>
            <p:nvPr/>
          </p:nvSpPr>
          <p:spPr bwMode="auto">
            <a:xfrm>
              <a:off x="3382" y="622"/>
              <a:ext cx="68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17767" name="Line 7"/>
            <p:cNvSpPr>
              <a:spLocks noChangeShapeType="1"/>
            </p:cNvSpPr>
            <p:nvPr/>
          </p:nvSpPr>
          <p:spPr bwMode="auto">
            <a:xfrm>
              <a:off x="3346" y="1774"/>
              <a:ext cx="72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17768" name="Text Box 8"/>
            <p:cNvSpPr txBox="1">
              <a:spLocks noChangeArrowheads="1"/>
            </p:cNvSpPr>
            <p:nvPr/>
          </p:nvSpPr>
          <p:spPr bwMode="auto">
            <a:xfrm>
              <a:off x="3618" y="1031"/>
              <a:ext cx="3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 i="1"/>
                <a:t>R</a:t>
              </a:r>
              <a:r>
                <a:rPr lang="en-US" altLang="zh-CN" i="1" baseline="-25000"/>
                <a:t>x</a:t>
              </a:r>
              <a:endParaRPr lang="en-US" altLang="zh-CN" i="1"/>
            </a:p>
          </p:txBody>
        </p:sp>
      </p:grpSp>
      <p:grpSp>
        <p:nvGrpSpPr>
          <p:cNvPr id="117769" name="Group 9"/>
          <p:cNvGrpSpPr>
            <a:grpSpLocks/>
          </p:cNvGrpSpPr>
          <p:nvPr/>
        </p:nvGrpSpPr>
        <p:grpSpPr bwMode="auto">
          <a:xfrm>
            <a:off x="1222375" y="3521075"/>
            <a:ext cx="6165850" cy="587375"/>
            <a:chOff x="590" y="2218"/>
            <a:chExt cx="3884" cy="370"/>
          </a:xfrm>
        </p:grpSpPr>
        <p:graphicFrame>
          <p:nvGraphicFramePr>
            <p:cNvPr id="117770" name="Object 10"/>
            <p:cNvGraphicFramePr>
              <a:graphicFrameLocks noChangeAspect="1"/>
            </p:cNvGraphicFramePr>
            <p:nvPr/>
          </p:nvGraphicFramePr>
          <p:xfrm>
            <a:off x="590" y="2317"/>
            <a:ext cx="1448" cy="27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7792" name="公式" r:id="rId3" imgW="2298600" imgH="431640" progId="Equation.3">
                    <p:embed/>
                  </p:oleObj>
                </mc:Choice>
                <mc:Fallback>
                  <p:oleObj name="公式" r:id="rId3" imgW="2298600" imgH="431640" progId="Equation.3">
                    <p:embed/>
                    <p:pic>
                      <p:nvPicPr>
                        <p:cNvPr id="0" name="Object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90" y="2317"/>
                          <a:ext cx="1448" cy="27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7771" name="Text Box 11"/>
            <p:cNvSpPr txBox="1">
              <a:spLocks noChangeArrowheads="1"/>
            </p:cNvSpPr>
            <p:nvPr/>
          </p:nvSpPr>
          <p:spPr bwMode="auto">
            <a:xfrm>
              <a:off x="2081" y="2218"/>
              <a:ext cx="2393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l" eaLnBrk="1" hangingPunct="1"/>
              <a:r>
                <a:rPr lang="zh-CN" altLang="en-US" sz="2800"/>
                <a:t>时</a:t>
              </a:r>
              <a:r>
                <a:rPr lang="en-US" altLang="zh-CN" sz="3200" i="1"/>
                <a:t>R</a:t>
              </a:r>
              <a:r>
                <a:rPr lang="en-US" altLang="zh-CN" sz="1800" i="1"/>
                <a:t>x</a:t>
              </a:r>
              <a:r>
                <a:rPr lang="zh-CN" altLang="en-US" sz="2800"/>
                <a:t>上获得最大功率。</a:t>
              </a:r>
            </a:p>
          </p:txBody>
        </p:sp>
      </p:grpSp>
      <p:sp>
        <p:nvSpPr>
          <p:cNvPr id="117772" name="Text Box 12"/>
          <p:cNvSpPr txBox="1">
            <a:spLocks noChangeArrowheads="1"/>
          </p:cNvSpPr>
          <p:nvPr/>
        </p:nvSpPr>
        <p:spPr bwMode="auto">
          <a:xfrm>
            <a:off x="427038" y="4411663"/>
            <a:ext cx="267176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l" eaLnBrk="1" hangingPunct="1"/>
            <a:r>
              <a:rPr lang="zh-CN" altLang="en-US" sz="2800"/>
              <a:t>此时最大功率为</a:t>
            </a:r>
            <a:endParaRPr lang="zh-CN" altLang="en-US" sz="1800" b="0"/>
          </a:p>
        </p:txBody>
      </p:sp>
      <p:graphicFrame>
        <p:nvGraphicFramePr>
          <p:cNvPr id="117773" name="Object 13"/>
          <p:cNvGraphicFramePr>
            <a:graphicFrameLocks noChangeAspect="1"/>
          </p:cNvGraphicFramePr>
          <p:nvPr/>
        </p:nvGraphicFramePr>
        <p:xfrm>
          <a:off x="1181100" y="5030788"/>
          <a:ext cx="4591050" cy="1001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793" name="公式" r:id="rId5" imgW="2095200" imgH="457200" progId="Equation.3">
                  <p:embed/>
                </p:oleObj>
              </mc:Choice>
              <mc:Fallback>
                <p:oleObj name="公式" r:id="rId5" imgW="2095200" imgH="4572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1100" y="5030788"/>
                        <a:ext cx="4591050" cy="1001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17774" name="Group 14"/>
          <p:cNvGrpSpPr>
            <a:grpSpLocks/>
          </p:cNvGrpSpPr>
          <p:nvPr/>
        </p:nvGrpSpPr>
        <p:grpSpPr bwMode="auto">
          <a:xfrm>
            <a:off x="2211388" y="414338"/>
            <a:ext cx="2673350" cy="2438400"/>
            <a:chOff x="1393" y="261"/>
            <a:chExt cx="1684" cy="1536"/>
          </a:xfrm>
        </p:grpSpPr>
        <p:sp>
          <p:nvSpPr>
            <p:cNvPr id="117775" name="Line 15"/>
            <p:cNvSpPr>
              <a:spLocks noChangeShapeType="1"/>
            </p:cNvSpPr>
            <p:nvPr/>
          </p:nvSpPr>
          <p:spPr bwMode="auto">
            <a:xfrm>
              <a:off x="1561" y="609"/>
              <a:ext cx="145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17776" name="Rectangle 16"/>
            <p:cNvSpPr>
              <a:spLocks noChangeArrowheads="1"/>
            </p:cNvSpPr>
            <p:nvPr/>
          </p:nvSpPr>
          <p:spPr bwMode="auto">
            <a:xfrm>
              <a:off x="2113" y="549"/>
              <a:ext cx="340" cy="113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17777" name="Oval 17"/>
            <p:cNvSpPr>
              <a:spLocks noChangeArrowheads="1"/>
            </p:cNvSpPr>
            <p:nvPr/>
          </p:nvSpPr>
          <p:spPr bwMode="auto">
            <a:xfrm>
              <a:off x="1393" y="981"/>
              <a:ext cx="340" cy="340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17778" name="Line 18"/>
            <p:cNvSpPr>
              <a:spLocks noChangeShapeType="1"/>
            </p:cNvSpPr>
            <p:nvPr/>
          </p:nvSpPr>
          <p:spPr bwMode="auto">
            <a:xfrm>
              <a:off x="1555" y="1761"/>
              <a:ext cx="145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17779" name="Oval 19"/>
            <p:cNvSpPr>
              <a:spLocks noChangeArrowheads="1"/>
            </p:cNvSpPr>
            <p:nvPr/>
          </p:nvSpPr>
          <p:spPr bwMode="auto">
            <a:xfrm>
              <a:off x="2965" y="1713"/>
              <a:ext cx="84" cy="84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17780" name="Oval 20"/>
            <p:cNvSpPr>
              <a:spLocks noChangeArrowheads="1"/>
            </p:cNvSpPr>
            <p:nvPr/>
          </p:nvSpPr>
          <p:spPr bwMode="auto">
            <a:xfrm>
              <a:off x="2977" y="561"/>
              <a:ext cx="84" cy="84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17781" name="Line 21"/>
            <p:cNvSpPr>
              <a:spLocks noChangeShapeType="1"/>
            </p:cNvSpPr>
            <p:nvPr/>
          </p:nvSpPr>
          <p:spPr bwMode="auto">
            <a:xfrm>
              <a:off x="1561" y="609"/>
              <a:ext cx="0" cy="115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17782" name="Text Box 22"/>
            <p:cNvSpPr txBox="1">
              <a:spLocks noChangeArrowheads="1"/>
            </p:cNvSpPr>
            <p:nvPr/>
          </p:nvSpPr>
          <p:spPr bwMode="auto">
            <a:xfrm>
              <a:off x="2153" y="261"/>
              <a:ext cx="28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 i="1"/>
                <a:t>R</a:t>
              </a:r>
              <a:r>
                <a:rPr lang="en-US" altLang="zh-CN" baseline="-25000"/>
                <a:t>i</a:t>
              </a:r>
              <a:endParaRPr lang="en-US" altLang="zh-CN" i="1"/>
            </a:p>
          </p:txBody>
        </p:sp>
        <p:sp>
          <p:nvSpPr>
            <p:cNvPr id="117783" name="Text Box 23"/>
            <p:cNvSpPr txBox="1">
              <a:spLocks noChangeArrowheads="1"/>
            </p:cNvSpPr>
            <p:nvPr/>
          </p:nvSpPr>
          <p:spPr bwMode="auto">
            <a:xfrm flipH="1">
              <a:off x="1647" y="975"/>
              <a:ext cx="5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/>
              <a:r>
                <a:rPr lang="en-US" altLang="zh-CN" i="1"/>
                <a:t>U</a:t>
              </a:r>
              <a:r>
                <a:rPr lang="en-US" altLang="zh-CN" baseline="-25000"/>
                <a:t>oc</a:t>
              </a:r>
              <a:endParaRPr lang="en-US" altLang="zh-CN" i="1"/>
            </a:p>
          </p:txBody>
        </p:sp>
        <p:sp>
          <p:nvSpPr>
            <p:cNvPr id="117784" name="Text Box 24"/>
            <p:cNvSpPr txBox="1">
              <a:spLocks noChangeArrowheads="1"/>
            </p:cNvSpPr>
            <p:nvPr/>
          </p:nvSpPr>
          <p:spPr bwMode="auto">
            <a:xfrm>
              <a:off x="2835" y="586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/>
              <a:r>
                <a:rPr lang="en-US" altLang="zh-CN"/>
                <a:t>a</a:t>
              </a:r>
            </a:p>
          </p:txBody>
        </p:sp>
        <p:sp>
          <p:nvSpPr>
            <p:cNvPr id="117785" name="Text Box 25"/>
            <p:cNvSpPr txBox="1">
              <a:spLocks noChangeArrowheads="1"/>
            </p:cNvSpPr>
            <p:nvPr/>
          </p:nvSpPr>
          <p:spPr bwMode="auto">
            <a:xfrm>
              <a:off x="2854" y="1462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b</a:t>
              </a:r>
            </a:p>
          </p:txBody>
        </p:sp>
        <p:sp>
          <p:nvSpPr>
            <p:cNvPr id="117786" name="Text Box 26"/>
            <p:cNvSpPr txBox="1">
              <a:spLocks noChangeArrowheads="1"/>
            </p:cNvSpPr>
            <p:nvPr/>
          </p:nvSpPr>
          <p:spPr bwMode="auto">
            <a:xfrm>
              <a:off x="1592" y="687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+</a:t>
              </a:r>
            </a:p>
          </p:txBody>
        </p:sp>
        <p:sp>
          <p:nvSpPr>
            <p:cNvPr id="117787" name="Text Box 27"/>
            <p:cNvSpPr txBox="1">
              <a:spLocks noChangeArrowheads="1"/>
            </p:cNvSpPr>
            <p:nvPr/>
          </p:nvSpPr>
          <p:spPr bwMode="auto">
            <a:xfrm>
              <a:off x="1616" y="1299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–</a:t>
              </a:r>
            </a:p>
          </p:txBody>
        </p:sp>
      </p:grp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77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77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77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77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77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77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77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77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31" dur="500"/>
                                        <p:tgtEl>
                                          <p:spTgt spid="117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772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ChangeArrowheads="1"/>
          </p:cNvSpPr>
          <p:nvPr/>
        </p:nvSpPr>
        <p:spPr bwMode="auto">
          <a:xfrm>
            <a:off x="525463" y="1173163"/>
            <a:ext cx="8042275" cy="458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>
              <a:spcBef>
                <a:spcPct val="20000"/>
              </a:spcBef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>
              <a:spcBef>
                <a:spcPct val="2000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>
              <a:spcBef>
                <a:spcPct val="20000"/>
              </a:spcBef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>
              <a:spcBef>
                <a:spcPct val="20000"/>
              </a:spcBef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l" eaLnBrk="1" hangingPunct="1">
              <a:lnSpc>
                <a:spcPct val="130000"/>
              </a:lnSpc>
            </a:pPr>
            <a:r>
              <a:rPr lang="en-US" altLang="zh-CN">
                <a:solidFill>
                  <a:schemeClr val="accent2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</a:t>
            </a:r>
            <a:r>
              <a:rPr lang="en-US" altLang="zh-CN">
                <a:solidFill>
                  <a:schemeClr val="accent2"/>
                </a:solidFill>
                <a:latin typeface="宋体" panose="02010600030101010101" pitchFamily="2" charset="-122"/>
              </a:rPr>
              <a:t> </a:t>
            </a:r>
            <a:r>
              <a:rPr lang="zh-CN" altLang="en-US">
                <a:solidFill>
                  <a:schemeClr val="accent2"/>
                </a:solidFill>
                <a:latin typeface="宋体" panose="02010600030101010101" pitchFamily="2" charset="-122"/>
              </a:rPr>
              <a:t>熟练掌握方程的列写方法</a:t>
            </a:r>
            <a:r>
              <a:rPr lang="en-US" altLang="zh-CN">
                <a:solidFill>
                  <a:schemeClr val="accent2"/>
                </a:solidFill>
                <a:latin typeface="宋体" panose="02010600030101010101" pitchFamily="2" charset="-122"/>
              </a:rPr>
              <a:t>(</a:t>
            </a:r>
            <a:r>
              <a:rPr lang="zh-CN" altLang="en-US">
                <a:solidFill>
                  <a:schemeClr val="accent2"/>
                </a:solidFill>
                <a:latin typeface="宋体" panose="02010600030101010101" pitchFamily="2" charset="-122"/>
              </a:rPr>
              <a:t>回路法、节</a:t>
            </a:r>
          </a:p>
          <a:p>
            <a:pPr algn="l" eaLnBrk="1" hangingPunct="1">
              <a:lnSpc>
                <a:spcPct val="130000"/>
              </a:lnSpc>
            </a:pPr>
            <a:r>
              <a:rPr lang="zh-CN" altLang="en-US">
                <a:solidFill>
                  <a:schemeClr val="accent2"/>
                </a:solidFill>
                <a:latin typeface="宋体" panose="02010600030101010101" pitchFamily="2" charset="-122"/>
              </a:rPr>
              <a:t>   点法</a:t>
            </a:r>
            <a:r>
              <a:rPr lang="en-US" altLang="zh-CN">
                <a:solidFill>
                  <a:schemeClr val="accent2"/>
                </a:solidFill>
                <a:latin typeface="宋体" panose="02010600030101010101" pitchFamily="2" charset="-122"/>
              </a:rPr>
              <a:t>)</a:t>
            </a:r>
            <a:r>
              <a:rPr lang="zh-CN" altLang="en-US">
                <a:solidFill>
                  <a:schemeClr val="accent2"/>
                </a:solidFill>
                <a:latin typeface="宋体" panose="02010600030101010101" pitchFamily="2" charset="-122"/>
              </a:rPr>
              <a:t>；</a:t>
            </a:r>
            <a:endParaRPr lang="zh-CN" altLang="en-US" b="0">
              <a:solidFill>
                <a:schemeClr val="accent2"/>
              </a:solidFill>
              <a:latin typeface="宋体" panose="02010600030101010101" pitchFamily="2" charset="-122"/>
            </a:endParaRPr>
          </a:p>
          <a:p>
            <a:pPr algn="l" eaLnBrk="1" hangingPunct="1">
              <a:lnSpc>
                <a:spcPct val="130000"/>
              </a:lnSpc>
            </a:pPr>
            <a:r>
              <a:rPr lang="zh-CN" altLang="en-US">
                <a:solidFill>
                  <a:schemeClr val="accent2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 </a:t>
            </a:r>
            <a:r>
              <a:rPr lang="zh-CN" altLang="en-US">
                <a:solidFill>
                  <a:schemeClr val="accent2"/>
                </a:solidFill>
                <a:latin typeface="宋体" panose="02010600030101010101" pitchFamily="2" charset="-122"/>
              </a:rPr>
              <a:t>熟练掌握叠加、戴维南和诺顿、替代、</a:t>
            </a:r>
          </a:p>
          <a:p>
            <a:pPr algn="l" eaLnBrk="1" hangingPunct="1">
              <a:lnSpc>
                <a:spcPct val="130000"/>
              </a:lnSpc>
            </a:pPr>
            <a:r>
              <a:rPr lang="zh-CN" altLang="en-US">
                <a:solidFill>
                  <a:schemeClr val="accent2"/>
                </a:solidFill>
                <a:latin typeface="宋体" panose="02010600030101010101" pitchFamily="2" charset="-122"/>
              </a:rPr>
              <a:t>互易等定理的应用；</a:t>
            </a:r>
          </a:p>
          <a:p>
            <a:pPr algn="l" eaLnBrk="1" hangingPunct="1">
              <a:lnSpc>
                <a:spcPct val="130000"/>
              </a:lnSpc>
            </a:pPr>
            <a:r>
              <a:rPr lang="zh-CN" altLang="en-US">
                <a:solidFill>
                  <a:schemeClr val="accent2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 </a:t>
            </a:r>
            <a:r>
              <a:rPr lang="zh-CN" altLang="en-US">
                <a:solidFill>
                  <a:schemeClr val="accent2"/>
                </a:solidFill>
                <a:latin typeface="宋体" panose="02010600030101010101" pitchFamily="2" charset="-122"/>
              </a:rPr>
              <a:t>熟练掌握综合性题目的分析方法与技巧。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500"/>
                                        <p:tgtEl>
                                          <p:spTgt spid="1218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2" dur="500"/>
                                        <p:tgtEl>
                                          <p:spTgt spid="1218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7" dur="500"/>
                                        <p:tgtEl>
                                          <p:spTgt spid="1218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2" dur="500"/>
                                        <p:tgtEl>
                                          <p:spTgt spid="1218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7" dur="500"/>
                                        <p:tgtEl>
                                          <p:spTgt spid="1218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858" grpId="0" build="p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8" name="Text Box 4"/>
          <p:cNvSpPr txBox="1">
            <a:spLocks noChangeArrowheads="1"/>
          </p:cNvSpPr>
          <p:nvPr/>
        </p:nvSpPr>
        <p:spPr bwMode="auto">
          <a:xfrm>
            <a:off x="2381250" y="3452813"/>
            <a:ext cx="914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 eaLnBrk="1" hangingPunct="1"/>
            <a:r>
              <a:rPr lang="en-US" altLang="zh-CN"/>
              <a:t>( a )</a:t>
            </a:r>
            <a:endParaRPr lang="en-US" altLang="zh-CN" b="0"/>
          </a:p>
        </p:txBody>
      </p:sp>
      <p:sp>
        <p:nvSpPr>
          <p:cNvPr id="118789" name="Text Box 5"/>
          <p:cNvSpPr txBox="1">
            <a:spLocks noChangeArrowheads="1"/>
          </p:cNvSpPr>
          <p:nvPr/>
        </p:nvSpPr>
        <p:spPr bwMode="auto">
          <a:xfrm>
            <a:off x="709613" y="176213"/>
            <a:ext cx="8289925" cy="140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762000" indent="-7620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9525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50000"/>
              </a:spcBef>
            </a:pPr>
            <a:r>
              <a:rPr lang="en-US" altLang="zh-CN"/>
              <a:t>          </a:t>
            </a:r>
            <a:r>
              <a:rPr lang="zh-CN" altLang="en-US"/>
              <a:t>图示方框为线性含独立源</a:t>
            </a:r>
            <a:r>
              <a:rPr lang="en-US" altLang="zh-CN"/>
              <a:t>(</a:t>
            </a:r>
            <a:r>
              <a:rPr lang="zh-CN" altLang="en-US"/>
              <a:t>不含受控源</a:t>
            </a:r>
            <a:r>
              <a:rPr lang="en-US" altLang="zh-CN"/>
              <a:t>)</a:t>
            </a:r>
            <a:r>
              <a:rPr lang="zh-CN" altLang="en-US"/>
              <a:t>的电阻网络。已知 图</a:t>
            </a:r>
            <a:r>
              <a:rPr lang="en-US" altLang="zh-CN"/>
              <a:t>(a)</a:t>
            </a:r>
            <a:r>
              <a:rPr lang="zh-CN" altLang="zh-CN"/>
              <a:t>电路当</a:t>
            </a:r>
            <a:r>
              <a:rPr lang="en-US" altLang="zh-CN" i="1"/>
              <a:t>U</a:t>
            </a:r>
            <a:r>
              <a:rPr lang="en-US" altLang="zh-CN" baseline="-25000"/>
              <a:t>S</a:t>
            </a:r>
            <a:r>
              <a:rPr lang="en-US" altLang="zh-CN"/>
              <a:t>=10V</a:t>
            </a:r>
            <a:r>
              <a:rPr lang="zh-CN" altLang="zh-CN"/>
              <a:t>时，</a:t>
            </a:r>
            <a:r>
              <a:rPr lang="en-US" altLang="zh-CN" i="1"/>
              <a:t>I</a:t>
            </a:r>
            <a:r>
              <a:rPr lang="en-US" altLang="zh-CN" baseline="-25000"/>
              <a:t>1</a:t>
            </a:r>
            <a:r>
              <a:rPr lang="en-US" altLang="zh-CN"/>
              <a:t>=2A</a:t>
            </a:r>
            <a:r>
              <a:rPr lang="zh-CN" altLang="en-US"/>
              <a:t>，</a:t>
            </a:r>
            <a:r>
              <a:rPr lang="en-US" altLang="zh-CN" i="1"/>
              <a:t>I</a:t>
            </a:r>
            <a:r>
              <a:rPr lang="en-US" altLang="zh-CN" baseline="-25000"/>
              <a:t>2</a:t>
            </a:r>
            <a:r>
              <a:rPr lang="en-US" altLang="zh-CN"/>
              <a:t>=1A</a:t>
            </a:r>
            <a:r>
              <a:rPr lang="zh-CN" altLang="en-US"/>
              <a:t>；</a:t>
            </a:r>
            <a:r>
              <a:rPr lang="zh-CN" altLang="zh-CN"/>
              <a:t>当</a:t>
            </a:r>
            <a:r>
              <a:rPr lang="en-US" altLang="zh-CN" i="1"/>
              <a:t>U</a:t>
            </a:r>
            <a:r>
              <a:rPr lang="en-US" altLang="zh-CN" baseline="-25000"/>
              <a:t>S</a:t>
            </a:r>
            <a:r>
              <a:rPr lang="en-US" altLang="zh-CN"/>
              <a:t>=20V</a:t>
            </a:r>
            <a:r>
              <a:rPr lang="zh-CN" altLang="zh-CN"/>
              <a:t>时，</a:t>
            </a:r>
            <a:r>
              <a:rPr lang="en-US" altLang="zh-CN" i="1"/>
              <a:t>I</a:t>
            </a:r>
            <a:r>
              <a:rPr lang="en-US" altLang="zh-CN" baseline="-25000"/>
              <a:t>1</a:t>
            </a:r>
            <a:r>
              <a:rPr lang="en-US" altLang="zh-CN"/>
              <a:t>=6A</a:t>
            </a:r>
            <a:r>
              <a:rPr lang="zh-CN" altLang="en-US"/>
              <a:t>，</a:t>
            </a:r>
            <a:r>
              <a:rPr lang="en-US" altLang="zh-CN" i="1"/>
              <a:t>I</a:t>
            </a:r>
            <a:r>
              <a:rPr lang="en-US" altLang="zh-CN" baseline="-25000"/>
              <a:t>2</a:t>
            </a:r>
            <a:r>
              <a:rPr lang="en-US" altLang="zh-CN"/>
              <a:t>=3A</a:t>
            </a:r>
            <a:r>
              <a:rPr lang="zh-CN" altLang="en-US"/>
              <a:t>。</a:t>
            </a:r>
            <a:r>
              <a:rPr lang="zh-CN" altLang="zh-CN"/>
              <a:t>求图(</a:t>
            </a:r>
            <a:r>
              <a:rPr lang="en-US" altLang="zh-CN"/>
              <a:t>b)</a:t>
            </a:r>
            <a:r>
              <a:rPr lang="zh-CN" altLang="en-US"/>
              <a:t>电路中</a:t>
            </a:r>
            <a:r>
              <a:rPr lang="en-US" altLang="zh-CN"/>
              <a:t>ab</a:t>
            </a:r>
            <a:r>
              <a:rPr lang="zh-CN" altLang="en-US"/>
              <a:t>支路的电流</a:t>
            </a:r>
            <a:r>
              <a:rPr lang="en-US" altLang="zh-CN" i="1"/>
              <a:t>I</a:t>
            </a:r>
            <a:r>
              <a:rPr lang="en-US" altLang="zh-CN" baseline="-25000"/>
              <a:t>ab</a:t>
            </a:r>
            <a:r>
              <a:rPr lang="zh-CN" altLang="en-US"/>
              <a:t>。</a:t>
            </a:r>
          </a:p>
        </p:txBody>
      </p:sp>
      <p:sp>
        <p:nvSpPr>
          <p:cNvPr id="118790" name="Text Box 6"/>
          <p:cNvSpPr txBox="1">
            <a:spLocks noChangeArrowheads="1"/>
          </p:cNvSpPr>
          <p:nvPr/>
        </p:nvSpPr>
        <p:spPr bwMode="auto">
          <a:xfrm>
            <a:off x="6438900" y="3405188"/>
            <a:ext cx="895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 eaLnBrk="1" hangingPunct="1"/>
            <a:r>
              <a:rPr lang="en-US" altLang="zh-CN"/>
              <a:t>( b )</a:t>
            </a:r>
            <a:endParaRPr lang="en-US" altLang="zh-CN" b="0"/>
          </a:p>
        </p:txBody>
      </p:sp>
      <p:sp>
        <p:nvSpPr>
          <p:cNvPr id="118791" name="AutoShape 7"/>
          <p:cNvSpPr>
            <a:spLocks noChangeArrowheads="1"/>
          </p:cNvSpPr>
          <p:nvPr/>
        </p:nvSpPr>
        <p:spPr bwMode="auto">
          <a:xfrm>
            <a:off x="4735513" y="4895850"/>
            <a:ext cx="1033462" cy="338138"/>
          </a:xfrm>
          <a:prstGeom prst="rightArrow">
            <a:avLst>
              <a:gd name="adj1" fmla="val 50000"/>
              <a:gd name="adj2" fmla="val 76408"/>
            </a:avLst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zh-CN" altLang="en-US"/>
          </a:p>
        </p:txBody>
      </p:sp>
      <p:sp>
        <p:nvSpPr>
          <p:cNvPr id="118792" name="Text Box 8"/>
          <p:cNvSpPr txBox="1">
            <a:spLocks noChangeArrowheads="1"/>
          </p:cNvSpPr>
          <p:nvPr/>
        </p:nvSpPr>
        <p:spPr bwMode="auto">
          <a:xfrm>
            <a:off x="4089400" y="4210050"/>
            <a:ext cx="2019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r>
              <a:rPr lang="zh-CN" altLang="en-US"/>
              <a:t>诺顿等效电路</a:t>
            </a:r>
          </a:p>
        </p:txBody>
      </p:sp>
      <p:grpSp>
        <p:nvGrpSpPr>
          <p:cNvPr id="118793" name="Group 9"/>
          <p:cNvGrpSpPr>
            <a:grpSpLocks/>
          </p:cNvGrpSpPr>
          <p:nvPr/>
        </p:nvGrpSpPr>
        <p:grpSpPr bwMode="auto">
          <a:xfrm>
            <a:off x="923925" y="1538288"/>
            <a:ext cx="3524250" cy="1895475"/>
            <a:chOff x="354" y="933"/>
            <a:chExt cx="2220" cy="1194"/>
          </a:xfrm>
        </p:grpSpPr>
        <p:sp>
          <p:nvSpPr>
            <p:cNvPr id="118794" name="Rectangle 10"/>
            <p:cNvSpPr>
              <a:spLocks noChangeArrowheads="1"/>
            </p:cNvSpPr>
            <p:nvPr/>
          </p:nvSpPr>
          <p:spPr bwMode="auto">
            <a:xfrm>
              <a:off x="1104" y="1119"/>
              <a:ext cx="720" cy="100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8795" name="Line 11"/>
            <p:cNvSpPr>
              <a:spLocks noChangeShapeType="1"/>
            </p:cNvSpPr>
            <p:nvPr/>
          </p:nvSpPr>
          <p:spPr bwMode="auto">
            <a:xfrm flipV="1">
              <a:off x="492" y="1269"/>
              <a:ext cx="624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8796" name="Line 12"/>
            <p:cNvSpPr>
              <a:spLocks noChangeShapeType="1"/>
            </p:cNvSpPr>
            <p:nvPr/>
          </p:nvSpPr>
          <p:spPr bwMode="auto">
            <a:xfrm>
              <a:off x="498" y="1263"/>
              <a:ext cx="0" cy="73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8797" name="Line 13"/>
            <p:cNvSpPr>
              <a:spLocks noChangeShapeType="1"/>
            </p:cNvSpPr>
            <p:nvPr/>
          </p:nvSpPr>
          <p:spPr bwMode="auto">
            <a:xfrm flipV="1">
              <a:off x="498" y="1983"/>
              <a:ext cx="60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8798" name="Line 14"/>
            <p:cNvSpPr>
              <a:spLocks noChangeShapeType="1"/>
            </p:cNvSpPr>
            <p:nvPr/>
          </p:nvSpPr>
          <p:spPr bwMode="auto">
            <a:xfrm>
              <a:off x="1824" y="1275"/>
              <a:ext cx="48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8799" name="Line 15"/>
            <p:cNvSpPr>
              <a:spLocks noChangeShapeType="1"/>
            </p:cNvSpPr>
            <p:nvPr/>
          </p:nvSpPr>
          <p:spPr bwMode="auto">
            <a:xfrm flipH="1">
              <a:off x="2310" y="1275"/>
              <a:ext cx="0" cy="72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8800" name="Line 16"/>
            <p:cNvSpPr>
              <a:spLocks noChangeShapeType="1"/>
            </p:cNvSpPr>
            <p:nvPr/>
          </p:nvSpPr>
          <p:spPr bwMode="auto">
            <a:xfrm>
              <a:off x="1824" y="1995"/>
              <a:ext cx="498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8801" name="Oval 17"/>
            <p:cNvSpPr>
              <a:spLocks noChangeArrowheads="1"/>
            </p:cNvSpPr>
            <p:nvPr/>
          </p:nvSpPr>
          <p:spPr bwMode="auto">
            <a:xfrm>
              <a:off x="354" y="1491"/>
              <a:ext cx="288" cy="288"/>
            </a:xfrm>
            <a:prstGeom prst="ellipse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8802" name="Line 18"/>
            <p:cNvSpPr>
              <a:spLocks noChangeShapeType="1"/>
            </p:cNvSpPr>
            <p:nvPr/>
          </p:nvSpPr>
          <p:spPr bwMode="auto">
            <a:xfrm>
              <a:off x="498" y="1497"/>
              <a:ext cx="0" cy="2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8803" name="Text Box 19"/>
            <p:cNvSpPr txBox="1">
              <a:spLocks noChangeArrowheads="1"/>
            </p:cNvSpPr>
            <p:nvPr/>
          </p:nvSpPr>
          <p:spPr bwMode="auto">
            <a:xfrm>
              <a:off x="1248" y="1359"/>
              <a:ext cx="480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sz="4400" b="0"/>
                <a:t>A</a:t>
              </a:r>
            </a:p>
          </p:txBody>
        </p:sp>
        <p:sp>
          <p:nvSpPr>
            <p:cNvPr id="118804" name="Line 20"/>
            <p:cNvSpPr>
              <a:spLocks noChangeShapeType="1"/>
            </p:cNvSpPr>
            <p:nvPr/>
          </p:nvSpPr>
          <p:spPr bwMode="auto">
            <a:xfrm>
              <a:off x="1884" y="1173"/>
              <a:ext cx="33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8805" name="Line 21"/>
            <p:cNvSpPr>
              <a:spLocks noChangeShapeType="1"/>
            </p:cNvSpPr>
            <p:nvPr/>
          </p:nvSpPr>
          <p:spPr bwMode="auto">
            <a:xfrm flipV="1">
              <a:off x="720" y="1167"/>
              <a:ext cx="342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8806" name="Text Box 22"/>
            <p:cNvSpPr txBox="1">
              <a:spLocks noChangeArrowheads="1"/>
            </p:cNvSpPr>
            <p:nvPr/>
          </p:nvSpPr>
          <p:spPr bwMode="auto">
            <a:xfrm>
              <a:off x="612" y="1491"/>
              <a:ext cx="38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i="1"/>
                <a:t>U</a:t>
              </a:r>
              <a:r>
                <a:rPr lang="en-US" altLang="zh-CN" baseline="-25000"/>
                <a:t>S</a:t>
              </a:r>
              <a:endParaRPr lang="en-US" altLang="zh-CN"/>
            </a:p>
          </p:txBody>
        </p:sp>
        <p:sp>
          <p:nvSpPr>
            <p:cNvPr id="118807" name="Text Box 23"/>
            <p:cNvSpPr txBox="1">
              <a:spLocks noChangeArrowheads="1"/>
            </p:cNvSpPr>
            <p:nvPr/>
          </p:nvSpPr>
          <p:spPr bwMode="auto">
            <a:xfrm>
              <a:off x="486" y="933"/>
              <a:ext cx="432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sz="2800" i="1"/>
                <a:t>I</a:t>
              </a:r>
              <a:r>
                <a:rPr lang="en-US" altLang="zh-CN" baseline="-25000"/>
                <a:t>1</a:t>
              </a:r>
              <a:endParaRPr lang="en-US" altLang="zh-CN" b="0" i="1"/>
            </a:p>
          </p:txBody>
        </p:sp>
        <p:sp>
          <p:nvSpPr>
            <p:cNvPr id="118808" name="Text Box 24"/>
            <p:cNvSpPr txBox="1">
              <a:spLocks noChangeArrowheads="1"/>
            </p:cNvSpPr>
            <p:nvPr/>
          </p:nvSpPr>
          <p:spPr bwMode="auto">
            <a:xfrm>
              <a:off x="2190" y="987"/>
              <a:ext cx="38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i="1"/>
                <a:t>I</a:t>
              </a:r>
              <a:r>
                <a:rPr lang="en-US" altLang="zh-CN" baseline="-25000"/>
                <a:t>2</a:t>
              </a:r>
              <a:endParaRPr lang="en-US" altLang="zh-CN" b="0" i="1"/>
            </a:p>
          </p:txBody>
        </p:sp>
        <p:sp>
          <p:nvSpPr>
            <p:cNvPr id="118809" name="Text Box 25"/>
            <p:cNvSpPr txBox="1">
              <a:spLocks noChangeArrowheads="1"/>
            </p:cNvSpPr>
            <p:nvPr/>
          </p:nvSpPr>
          <p:spPr bwMode="auto">
            <a:xfrm>
              <a:off x="500" y="1230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+</a:t>
              </a:r>
            </a:p>
          </p:txBody>
        </p:sp>
        <p:sp>
          <p:nvSpPr>
            <p:cNvPr id="118810" name="Text Box 26"/>
            <p:cNvSpPr txBox="1">
              <a:spLocks noChangeArrowheads="1"/>
            </p:cNvSpPr>
            <p:nvPr/>
          </p:nvSpPr>
          <p:spPr bwMode="auto">
            <a:xfrm>
              <a:off x="506" y="1716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–</a:t>
              </a:r>
            </a:p>
          </p:txBody>
        </p:sp>
      </p:grpSp>
      <p:grpSp>
        <p:nvGrpSpPr>
          <p:cNvPr id="118811" name="Group 27"/>
          <p:cNvGrpSpPr>
            <a:grpSpLocks/>
          </p:cNvGrpSpPr>
          <p:nvPr/>
        </p:nvGrpSpPr>
        <p:grpSpPr bwMode="auto">
          <a:xfrm>
            <a:off x="4991100" y="1471613"/>
            <a:ext cx="3619500" cy="2085975"/>
            <a:chOff x="3144" y="903"/>
            <a:chExt cx="2280" cy="1314"/>
          </a:xfrm>
        </p:grpSpPr>
        <p:sp>
          <p:nvSpPr>
            <p:cNvPr id="118812" name="Rectangle 28"/>
            <p:cNvSpPr>
              <a:spLocks noChangeArrowheads="1"/>
            </p:cNvSpPr>
            <p:nvPr/>
          </p:nvSpPr>
          <p:spPr bwMode="auto">
            <a:xfrm>
              <a:off x="3888" y="1065"/>
              <a:ext cx="720" cy="100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8813" name="Line 29"/>
            <p:cNvSpPr>
              <a:spLocks noChangeShapeType="1"/>
            </p:cNvSpPr>
            <p:nvPr/>
          </p:nvSpPr>
          <p:spPr bwMode="auto">
            <a:xfrm>
              <a:off x="3186" y="1203"/>
              <a:ext cx="708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8814" name="Line 30"/>
            <p:cNvSpPr>
              <a:spLocks noChangeShapeType="1"/>
            </p:cNvSpPr>
            <p:nvPr/>
          </p:nvSpPr>
          <p:spPr bwMode="auto">
            <a:xfrm flipH="1">
              <a:off x="3186" y="1203"/>
              <a:ext cx="6" cy="73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8815" name="Line 31"/>
            <p:cNvSpPr>
              <a:spLocks noChangeShapeType="1"/>
            </p:cNvSpPr>
            <p:nvPr/>
          </p:nvSpPr>
          <p:spPr bwMode="auto">
            <a:xfrm>
              <a:off x="3180" y="1941"/>
              <a:ext cx="70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8816" name="Line 32"/>
            <p:cNvSpPr>
              <a:spLocks noChangeShapeType="1"/>
            </p:cNvSpPr>
            <p:nvPr/>
          </p:nvSpPr>
          <p:spPr bwMode="auto">
            <a:xfrm flipV="1">
              <a:off x="4608" y="1215"/>
              <a:ext cx="66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8817" name="Line 33"/>
            <p:cNvSpPr>
              <a:spLocks noChangeShapeType="1"/>
            </p:cNvSpPr>
            <p:nvPr/>
          </p:nvSpPr>
          <p:spPr bwMode="auto">
            <a:xfrm>
              <a:off x="5280" y="1215"/>
              <a:ext cx="0" cy="72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8818" name="Line 34"/>
            <p:cNvSpPr>
              <a:spLocks noChangeShapeType="1"/>
            </p:cNvSpPr>
            <p:nvPr/>
          </p:nvSpPr>
          <p:spPr bwMode="auto">
            <a:xfrm>
              <a:off x="4602" y="1923"/>
              <a:ext cx="684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8819" name="Rectangle 35"/>
            <p:cNvSpPr>
              <a:spLocks noChangeArrowheads="1"/>
            </p:cNvSpPr>
            <p:nvPr/>
          </p:nvSpPr>
          <p:spPr bwMode="auto">
            <a:xfrm>
              <a:off x="3144" y="1419"/>
              <a:ext cx="96" cy="288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8820" name="Text Box 36"/>
            <p:cNvSpPr txBox="1">
              <a:spLocks noChangeArrowheads="1"/>
            </p:cNvSpPr>
            <p:nvPr/>
          </p:nvSpPr>
          <p:spPr bwMode="auto">
            <a:xfrm>
              <a:off x="3224" y="1432"/>
              <a:ext cx="58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/>
                <a:t>2.5</a:t>
              </a:r>
              <a:r>
                <a:rPr lang="en-US" altLang="zh-CN">
                  <a:sym typeface="Symbol" panose="05050102010706020507" pitchFamily="18" charset="2"/>
                </a:rPr>
                <a:t></a:t>
              </a:r>
              <a:endParaRPr lang="en-US" altLang="zh-CN" b="0"/>
            </a:p>
          </p:txBody>
        </p:sp>
        <p:sp>
          <p:nvSpPr>
            <p:cNvPr id="118821" name="Oval 37"/>
            <p:cNvSpPr>
              <a:spLocks noChangeArrowheads="1"/>
            </p:cNvSpPr>
            <p:nvPr/>
          </p:nvSpPr>
          <p:spPr bwMode="auto">
            <a:xfrm>
              <a:off x="5136" y="1425"/>
              <a:ext cx="288" cy="288"/>
            </a:xfrm>
            <a:prstGeom prst="ellipse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8822" name="Line 38"/>
            <p:cNvSpPr>
              <a:spLocks noChangeShapeType="1"/>
            </p:cNvSpPr>
            <p:nvPr/>
          </p:nvSpPr>
          <p:spPr bwMode="auto">
            <a:xfrm>
              <a:off x="5280" y="1425"/>
              <a:ext cx="0" cy="2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8823" name="Text Box 39"/>
            <p:cNvSpPr txBox="1">
              <a:spLocks noChangeArrowheads="1"/>
            </p:cNvSpPr>
            <p:nvPr/>
          </p:nvSpPr>
          <p:spPr bwMode="auto">
            <a:xfrm>
              <a:off x="4032" y="1305"/>
              <a:ext cx="480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sz="4400" b="0"/>
                <a:t>A</a:t>
              </a:r>
            </a:p>
          </p:txBody>
        </p:sp>
        <p:sp>
          <p:nvSpPr>
            <p:cNvPr id="118824" name="Line 40"/>
            <p:cNvSpPr>
              <a:spLocks noChangeShapeType="1"/>
            </p:cNvSpPr>
            <p:nvPr/>
          </p:nvSpPr>
          <p:spPr bwMode="auto">
            <a:xfrm flipH="1">
              <a:off x="3186" y="1119"/>
              <a:ext cx="27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8825" name="Text Box 41"/>
            <p:cNvSpPr txBox="1">
              <a:spLocks noChangeArrowheads="1"/>
            </p:cNvSpPr>
            <p:nvPr/>
          </p:nvSpPr>
          <p:spPr bwMode="auto">
            <a:xfrm>
              <a:off x="4713" y="1443"/>
              <a:ext cx="49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/>
                <a:t>30V</a:t>
              </a:r>
              <a:endParaRPr lang="en-US" altLang="zh-CN" b="0"/>
            </a:p>
          </p:txBody>
        </p:sp>
        <p:sp>
          <p:nvSpPr>
            <p:cNvPr id="118826" name="Text Box 42"/>
            <p:cNvSpPr txBox="1">
              <a:spLocks noChangeArrowheads="1"/>
            </p:cNvSpPr>
            <p:nvPr/>
          </p:nvSpPr>
          <p:spPr bwMode="auto">
            <a:xfrm>
              <a:off x="3504" y="903"/>
              <a:ext cx="24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/>
                <a:t>a</a:t>
              </a:r>
              <a:endParaRPr lang="en-US" altLang="zh-CN" b="0"/>
            </a:p>
          </p:txBody>
        </p:sp>
        <p:sp>
          <p:nvSpPr>
            <p:cNvPr id="118827" name="Text Box 43"/>
            <p:cNvSpPr txBox="1">
              <a:spLocks noChangeArrowheads="1"/>
            </p:cNvSpPr>
            <p:nvPr/>
          </p:nvSpPr>
          <p:spPr bwMode="auto">
            <a:xfrm>
              <a:off x="3504" y="1929"/>
              <a:ext cx="28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/>
                <a:t>b</a:t>
              </a:r>
              <a:endParaRPr lang="en-US" altLang="zh-CN" b="0"/>
            </a:p>
          </p:txBody>
        </p:sp>
        <p:sp>
          <p:nvSpPr>
            <p:cNvPr id="118828" name="Oval 44"/>
            <p:cNvSpPr>
              <a:spLocks noChangeArrowheads="1"/>
            </p:cNvSpPr>
            <p:nvPr/>
          </p:nvSpPr>
          <p:spPr bwMode="auto">
            <a:xfrm>
              <a:off x="3586" y="1187"/>
              <a:ext cx="47" cy="47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8829" name="Oval 45"/>
            <p:cNvSpPr>
              <a:spLocks noChangeArrowheads="1"/>
            </p:cNvSpPr>
            <p:nvPr/>
          </p:nvSpPr>
          <p:spPr bwMode="auto">
            <a:xfrm>
              <a:off x="3588" y="1916"/>
              <a:ext cx="47" cy="47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8830" name="Text Box 46"/>
            <p:cNvSpPr txBox="1">
              <a:spLocks noChangeArrowheads="1"/>
            </p:cNvSpPr>
            <p:nvPr/>
          </p:nvSpPr>
          <p:spPr bwMode="auto">
            <a:xfrm>
              <a:off x="5066" y="1662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+</a:t>
              </a:r>
            </a:p>
          </p:txBody>
        </p:sp>
        <p:sp>
          <p:nvSpPr>
            <p:cNvPr id="118831" name="Text Box 47"/>
            <p:cNvSpPr txBox="1">
              <a:spLocks noChangeArrowheads="1"/>
            </p:cNvSpPr>
            <p:nvPr/>
          </p:nvSpPr>
          <p:spPr bwMode="auto">
            <a:xfrm>
              <a:off x="5054" y="1182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–</a:t>
              </a:r>
            </a:p>
          </p:txBody>
        </p:sp>
      </p:grpSp>
      <p:grpSp>
        <p:nvGrpSpPr>
          <p:cNvPr id="118832" name="Group 48"/>
          <p:cNvGrpSpPr>
            <a:grpSpLocks/>
          </p:cNvGrpSpPr>
          <p:nvPr/>
        </p:nvGrpSpPr>
        <p:grpSpPr bwMode="auto">
          <a:xfrm>
            <a:off x="514350" y="4129088"/>
            <a:ext cx="3733800" cy="2114550"/>
            <a:chOff x="324" y="2601"/>
            <a:chExt cx="2352" cy="1332"/>
          </a:xfrm>
        </p:grpSpPr>
        <p:sp>
          <p:nvSpPr>
            <p:cNvPr id="118833" name="Text Box 49"/>
            <p:cNvSpPr txBox="1">
              <a:spLocks noChangeArrowheads="1"/>
            </p:cNvSpPr>
            <p:nvPr/>
          </p:nvSpPr>
          <p:spPr bwMode="auto">
            <a:xfrm>
              <a:off x="1308" y="3645"/>
              <a:ext cx="56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/>
                <a:t>( b )</a:t>
              </a:r>
              <a:endParaRPr lang="en-US" altLang="zh-CN" b="0"/>
            </a:p>
          </p:txBody>
        </p:sp>
        <p:sp>
          <p:nvSpPr>
            <p:cNvPr id="118834" name="Rectangle 50"/>
            <p:cNvSpPr>
              <a:spLocks noChangeArrowheads="1"/>
            </p:cNvSpPr>
            <p:nvPr/>
          </p:nvSpPr>
          <p:spPr bwMode="auto">
            <a:xfrm>
              <a:off x="1140" y="2637"/>
              <a:ext cx="720" cy="100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8835" name="Line 51"/>
            <p:cNvSpPr>
              <a:spLocks noChangeShapeType="1"/>
            </p:cNvSpPr>
            <p:nvPr/>
          </p:nvSpPr>
          <p:spPr bwMode="auto">
            <a:xfrm>
              <a:off x="618" y="2775"/>
              <a:ext cx="528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8836" name="Line 52"/>
            <p:cNvSpPr>
              <a:spLocks noChangeShapeType="1"/>
            </p:cNvSpPr>
            <p:nvPr/>
          </p:nvSpPr>
          <p:spPr bwMode="auto">
            <a:xfrm>
              <a:off x="594" y="3513"/>
              <a:ext cx="54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8837" name="Line 53"/>
            <p:cNvSpPr>
              <a:spLocks noChangeShapeType="1"/>
            </p:cNvSpPr>
            <p:nvPr/>
          </p:nvSpPr>
          <p:spPr bwMode="auto">
            <a:xfrm flipV="1">
              <a:off x="1860" y="2787"/>
              <a:ext cx="66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8838" name="Line 54"/>
            <p:cNvSpPr>
              <a:spLocks noChangeShapeType="1"/>
            </p:cNvSpPr>
            <p:nvPr/>
          </p:nvSpPr>
          <p:spPr bwMode="auto">
            <a:xfrm>
              <a:off x="2532" y="2787"/>
              <a:ext cx="0" cy="72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8839" name="Line 55"/>
            <p:cNvSpPr>
              <a:spLocks noChangeShapeType="1"/>
            </p:cNvSpPr>
            <p:nvPr/>
          </p:nvSpPr>
          <p:spPr bwMode="auto">
            <a:xfrm>
              <a:off x="1854" y="3495"/>
              <a:ext cx="684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8840" name="Oval 56"/>
            <p:cNvSpPr>
              <a:spLocks noChangeArrowheads="1"/>
            </p:cNvSpPr>
            <p:nvPr/>
          </p:nvSpPr>
          <p:spPr bwMode="auto">
            <a:xfrm>
              <a:off x="2388" y="2997"/>
              <a:ext cx="288" cy="288"/>
            </a:xfrm>
            <a:prstGeom prst="ellipse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8841" name="Line 57"/>
            <p:cNvSpPr>
              <a:spLocks noChangeShapeType="1"/>
            </p:cNvSpPr>
            <p:nvPr/>
          </p:nvSpPr>
          <p:spPr bwMode="auto">
            <a:xfrm>
              <a:off x="2532" y="2997"/>
              <a:ext cx="0" cy="2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8842" name="Text Box 58"/>
            <p:cNvSpPr txBox="1">
              <a:spLocks noChangeArrowheads="1"/>
            </p:cNvSpPr>
            <p:nvPr/>
          </p:nvSpPr>
          <p:spPr bwMode="auto">
            <a:xfrm>
              <a:off x="1284" y="2877"/>
              <a:ext cx="480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sz="4400" b="0"/>
                <a:t>A</a:t>
              </a:r>
            </a:p>
          </p:txBody>
        </p:sp>
        <p:sp>
          <p:nvSpPr>
            <p:cNvPr id="118843" name="Text Box 59"/>
            <p:cNvSpPr txBox="1">
              <a:spLocks noChangeArrowheads="1"/>
            </p:cNvSpPr>
            <p:nvPr/>
          </p:nvSpPr>
          <p:spPr bwMode="auto">
            <a:xfrm>
              <a:off x="1965" y="3015"/>
              <a:ext cx="49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/>
                <a:t>30V</a:t>
              </a:r>
              <a:endParaRPr lang="en-US" altLang="zh-CN" b="0"/>
            </a:p>
          </p:txBody>
        </p:sp>
        <p:sp>
          <p:nvSpPr>
            <p:cNvPr id="118844" name="Text Box 60"/>
            <p:cNvSpPr txBox="1">
              <a:spLocks noChangeArrowheads="1"/>
            </p:cNvSpPr>
            <p:nvPr/>
          </p:nvSpPr>
          <p:spPr bwMode="auto">
            <a:xfrm>
              <a:off x="342" y="2601"/>
              <a:ext cx="24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/>
                <a:t>a</a:t>
              </a:r>
              <a:endParaRPr lang="en-US" altLang="zh-CN" b="0"/>
            </a:p>
          </p:txBody>
        </p:sp>
        <p:sp>
          <p:nvSpPr>
            <p:cNvPr id="118845" name="Text Box 61"/>
            <p:cNvSpPr txBox="1">
              <a:spLocks noChangeArrowheads="1"/>
            </p:cNvSpPr>
            <p:nvPr/>
          </p:nvSpPr>
          <p:spPr bwMode="auto">
            <a:xfrm>
              <a:off x="324" y="3351"/>
              <a:ext cx="28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/>
                <a:t>b</a:t>
              </a:r>
              <a:endParaRPr lang="en-US" altLang="zh-CN" b="0"/>
            </a:p>
          </p:txBody>
        </p:sp>
        <p:sp>
          <p:nvSpPr>
            <p:cNvPr id="118846" name="Oval 62"/>
            <p:cNvSpPr>
              <a:spLocks noChangeArrowheads="1"/>
            </p:cNvSpPr>
            <p:nvPr/>
          </p:nvSpPr>
          <p:spPr bwMode="auto">
            <a:xfrm>
              <a:off x="556" y="2741"/>
              <a:ext cx="68" cy="68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8847" name="Text Box 63"/>
            <p:cNvSpPr txBox="1">
              <a:spLocks noChangeArrowheads="1"/>
            </p:cNvSpPr>
            <p:nvPr/>
          </p:nvSpPr>
          <p:spPr bwMode="auto">
            <a:xfrm>
              <a:off x="2318" y="3234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+</a:t>
              </a:r>
            </a:p>
          </p:txBody>
        </p:sp>
        <p:sp>
          <p:nvSpPr>
            <p:cNvPr id="118848" name="Text Box 64"/>
            <p:cNvSpPr txBox="1">
              <a:spLocks noChangeArrowheads="1"/>
            </p:cNvSpPr>
            <p:nvPr/>
          </p:nvSpPr>
          <p:spPr bwMode="auto">
            <a:xfrm>
              <a:off x="2306" y="2754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–</a:t>
              </a:r>
            </a:p>
          </p:txBody>
        </p:sp>
        <p:sp>
          <p:nvSpPr>
            <p:cNvPr id="118849" name="Oval 65"/>
            <p:cNvSpPr>
              <a:spLocks noChangeArrowheads="1"/>
            </p:cNvSpPr>
            <p:nvPr/>
          </p:nvSpPr>
          <p:spPr bwMode="auto">
            <a:xfrm>
              <a:off x="532" y="3473"/>
              <a:ext cx="68" cy="68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118850" name="Group 66"/>
          <p:cNvGrpSpPr>
            <a:grpSpLocks/>
          </p:cNvGrpSpPr>
          <p:nvPr/>
        </p:nvGrpSpPr>
        <p:grpSpPr bwMode="auto">
          <a:xfrm>
            <a:off x="5946775" y="3881438"/>
            <a:ext cx="3133725" cy="2170112"/>
            <a:chOff x="3722" y="2421"/>
            <a:chExt cx="1974" cy="1367"/>
          </a:xfrm>
        </p:grpSpPr>
        <p:sp>
          <p:nvSpPr>
            <p:cNvPr id="118851" name="Line 67"/>
            <p:cNvSpPr>
              <a:spLocks noChangeShapeType="1"/>
            </p:cNvSpPr>
            <p:nvPr/>
          </p:nvSpPr>
          <p:spPr bwMode="auto">
            <a:xfrm>
              <a:off x="4459" y="2600"/>
              <a:ext cx="0" cy="105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18852" name="Line 68"/>
            <p:cNvSpPr>
              <a:spLocks noChangeShapeType="1"/>
            </p:cNvSpPr>
            <p:nvPr/>
          </p:nvSpPr>
          <p:spPr bwMode="auto">
            <a:xfrm>
              <a:off x="5074" y="2600"/>
              <a:ext cx="0" cy="106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18853" name="Oval 69"/>
            <p:cNvSpPr>
              <a:spLocks noChangeArrowheads="1"/>
            </p:cNvSpPr>
            <p:nvPr/>
          </p:nvSpPr>
          <p:spPr bwMode="auto">
            <a:xfrm>
              <a:off x="3957" y="3626"/>
              <a:ext cx="68" cy="68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18854" name="Oval 70"/>
            <p:cNvSpPr>
              <a:spLocks noChangeArrowheads="1"/>
            </p:cNvSpPr>
            <p:nvPr/>
          </p:nvSpPr>
          <p:spPr bwMode="auto">
            <a:xfrm>
              <a:off x="4908" y="2966"/>
              <a:ext cx="317" cy="317"/>
            </a:xfrm>
            <a:prstGeom prst="ellipse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18855" name="Rectangle 71"/>
            <p:cNvSpPr>
              <a:spLocks noChangeArrowheads="1"/>
            </p:cNvSpPr>
            <p:nvPr/>
          </p:nvSpPr>
          <p:spPr bwMode="auto">
            <a:xfrm>
              <a:off x="4398" y="2973"/>
              <a:ext cx="113" cy="295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18856" name="Text Box 72"/>
            <p:cNvSpPr txBox="1">
              <a:spLocks noChangeArrowheads="1"/>
            </p:cNvSpPr>
            <p:nvPr/>
          </p:nvSpPr>
          <p:spPr bwMode="auto">
            <a:xfrm>
              <a:off x="3722" y="2421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a</a:t>
              </a:r>
            </a:p>
          </p:txBody>
        </p:sp>
        <p:sp>
          <p:nvSpPr>
            <p:cNvPr id="118857" name="Text Box 73"/>
            <p:cNvSpPr txBox="1">
              <a:spLocks noChangeArrowheads="1"/>
            </p:cNvSpPr>
            <p:nvPr/>
          </p:nvSpPr>
          <p:spPr bwMode="auto">
            <a:xfrm>
              <a:off x="3732" y="3500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b</a:t>
              </a:r>
              <a:endParaRPr lang="en-US" altLang="zh-CN" b="0"/>
            </a:p>
          </p:txBody>
        </p:sp>
        <p:sp>
          <p:nvSpPr>
            <p:cNvPr id="118858" name="Text Box 74"/>
            <p:cNvSpPr txBox="1">
              <a:spLocks noChangeArrowheads="1"/>
            </p:cNvSpPr>
            <p:nvPr/>
          </p:nvSpPr>
          <p:spPr bwMode="auto">
            <a:xfrm>
              <a:off x="5290" y="2954"/>
              <a:ext cx="40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/>
              <a:r>
                <a:rPr lang="en-US" altLang="zh-CN" i="1"/>
                <a:t>I</a:t>
              </a:r>
              <a:r>
                <a:rPr lang="en-US" altLang="zh-CN" baseline="-25000"/>
                <a:t>SC</a:t>
              </a:r>
              <a:endParaRPr lang="en-US" altLang="zh-CN" b="0"/>
            </a:p>
          </p:txBody>
        </p:sp>
        <p:sp>
          <p:nvSpPr>
            <p:cNvPr id="118859" name="Text Box 75"/>
            <p:cNvSpPr txBox="1">
              <a:spLocks noChangeArrowheads="1"/>
            </p:cNvSpPr>
            <p:nvPr/>
          </p:nvSpPr>
          <p:spPr bwMode="auto">
            <a:xfrm>
              <a:off x="4107" y="2954"/>
              <a:ext cx="28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/>
              <a:r>
                <a:rPr lang="en-US" altLang="zh-CN" i="1"/>
                <a:t>R</a:t>
              </a:r>
              <a:r>
                <a:rPr lang="en-US" altLang="zh-CN" baseline="-25000"/>
                <a:t>i</a:t>
              </a:r>
              <a:endParaRPr lang="en-US" altLang="zh-CN" b="0"/>
            </a:p>
          </p:txBody>
        </p:sp>
        <p:sp>
          <p:nvSpPr>
            <p:cNvPr id="118860" name="Line 76"/>
            <p:cNvSpPr>
              <a:spLocks noChangeShapeType="1"/>
            </p:cNvSpPr>
            <p:nvPr/>
          </p:nvSpPr>
          <p:spPr bwMode="auto">
            <a:xfrm>
              <a:off x="4895" y="3127"/>
              <a:ext cx="33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18861" name="Line 77"/>
            <p:cNvSpPr>
              <a:spLocks noChangeShapeType="1"/>
            </p:cNvSpPr>
            <p:nvPr/>
          </p:nvSpPr>
          <p:spPr bwMode="auto">
            <a:xfrm>
              <a:off x="3991" y="2600"/>
              <a:ext cx="108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18862" name="Line 78"/>
            <p:cNvSpPr>
              <a:spLocks noChangeShapeType="1"/>
            </p:cNvSpPr>
            <p:nvPr/>
          </p:nvSpPr>
          <p:spPr bwMode="auto">
            <a:xfrm flipH="1">
              <a:off x="4020" y="3668"/>
              <a:ext cx="105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18863" name="Line 79"/>
            <p:cNvSpPr>
              <a:spLocks noChangeShapeType="1"/>
            </p:cNvSpPr>
            <p:nvPr/>
          </p:nvSpPr>
          <p:spPr bwMode="auto">
            <a:xfrm flipV="1">
              <a:off x="5300" y="2911"/>
              <a:ext cx="0" cy="36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18864" name="Oval 80"/>
            <p:cNvSpPr>
              <a:spLocks noChangeArrowheads="1"/>
            </p:cNvSpPr>
            <p:nvPr/>
          </p:nvSpPr>
          <p:spPr bwMode="auto">
            <a:xfrm>
              <a:off x="3927" y="2558"/>
              <a:ext cx="68" cy="68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</p:grpSp>
      <p:sp>
        <p:nvSpPr>
          <p:cNvPr id="118865" name="Text Box 81"/>
          <p:cNvSpPr txBox="1">
            <a:spLocks noChangeArrowheads="1"/>
          </p:cNvSpPr>
          <p:nvPr/>
        </p:nvSpPr>
        <p:spPr bwMode="auto">
          <a:xfrm>
            <a:off x="42863" y="377825"/>
            <a:ext cx="1200150" cy="579438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FFFF00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 eaLnBrk="1" hangingPunct="1"/>
            <a:r>
              <a:rPr lang="zh-CN" altLang="en-US" sz="3200">
                <a:solidFill>
                  <a:srgbClr val="3333FF"/>
                </a:solidFill>
              </a:rPr>
              <a:t>例</a:t>
            </a:r>
            <a:r>
              <a:rPr lang="en-US" altLang="zh-CN" sz="3200">
                <a:solidFill>
                  <a:srgbClr val="3333FF"/>
                </a:solidFill>
              </a:rPr>
              <a:t>10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88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88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"/>
                                        <p:tgtEl>
                                          <p:spTgt spid="118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87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87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8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88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88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8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8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8" dur="500"/>
                                        <p:tgtEl>
                                          <p:spTgt spid="1187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0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42" dur="500"/>
                                        <p:tgtEl>
                                          <p:spTgt spid="1187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88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88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8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788" grpId="0" autoUpdateAnimBg="0"/>
      <p:bldP spid="118789" grpId="0" autoUpdateAnimBg="0"/>
      <p:bldP spid="118790" grpId="0" autoUpdateAnimBg="0"/>
      <p:bldP spid="118791" grpId="0" animBg="1"/>
      <p:bldP spid="118792" grpId="0" autoUpdateAnimBg="0"/>
      <p:bldP spid="118865" grpId="0" animBg="1" autoUpdateAnimBg="0"/>
      <p:bldP spid="118865" grpId="1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Text Box 2"/>
          <p:cNvSpPr txBox="1">
            <a:spLocks noChangeArrowheads="1"/>
          </p:cNvSpPr>
          <p:nvPr/>
        </p:nvSpPr>
        <p:spPr bwMode="auto">
          <a:xfrm>
            <a:off x="242888" y="1997075"/>
            <a:ext cx="8893175" cy="1004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l" eaLnBrk="1" hangingPunct="1"/>
            <a:r>
              <a:rPr lang="zh-CN" altLang="en-US"/>
              <a:t>设</a:t>
            </a:r>
            <a:r>
              <a:rPr lang="en-US" altLang="zh-CN" i="1">
                <a:solidFill>
                  <a:srgbClr val="FF3300"/>
                </a:solidFill>
              </a:rPr>
              <a:t>U</a:t>
            </a:r>
            <a:r>
              <a:rPr lang="en-US" altLang="zh-CN" baseline="-25000">
                <a:solidFill>
                  <a:srgbClr val="FF3300"/>
                </a:solidFill>
              </a:rPr>
              <a:t>S</a:t>
            </a:r>
            <a:r>
              <a:rPr lang="en-US" altLang="zh-CN">
                <a:solidFill>
                  <a:srgbClr val="FF3300"/>
                </a:solidFill>
              </a:rPr>
              <a:t>=10V</a:t>
            </a:r>
            <a:r>
              <a:rPr lang="zh-CN" altLang="en-US">
                <a:solidFill>
                  <a:srgbClr val="FF3300"/>
                </a:solidFill>
              </a:rPr>
              <a:t>单独作用</a:t>
            </a:r>
            <a:r>
              <a:rPr lang="zh-CN" altLang="en-US"/>
              <a:t>时在两个支路产生的电流分别为</a:t>
            </a:r>
            <a:r>
              <a:rPr lang="zh-CN" altLang="en-US">
                <a:solidFill>
                  <a:srgbClr val="FF3300"/>
                </a:solidFill>
              </a:rPr>
              <a:t> </a:t>
            </a:r>
            <a:r>
              <a:rPr lang="en-US" altLang="zh-CN" i="1">
                <a:solidFill>
                  <a:srgbClr val="FF3300"/>
                </a:solidFill>
              </a:rPr>
              <a:t>I</a:t>
            </a:r>
            <a:r>
              <a:rPr lang="en-US" altLang="zh-CN" baseline="-25000">
                <a:solidFill>
                  <a:srgbClr val="FF3300"/>
                </a:solidFill>
              </a:rPr>
              <a:t>1</a:t>
            </a:r>
            <a:r>
              <a:rPr lang="en-US" altLang="zh-CN" i="1">
                <a:solidFill>
                  <a:srgbClr val="FF3300"/>
                </a:solidFill>
              </a:rPr>
              <a:t>'</a:t>
            </a:r>
            <a:r>
              <a:rPr lang="zh-CN" altLang="en-US"/>
              <a:t>和</a:t>
            </a:r>
            <a:r>
              <a:rPr lang="zh-CN" altLang="en-US">
                <a:solidFill>
                  <a:srgbClr val="FF3300"/>
                </a:solidFill>
              </a:rPr>
              <a:t> </a:t>
            </a:r>
            <a:r>
              <a:rPr lang="en-US" altLang="zh-CN" i="1">
                <a:solidFill>
                  <a:srgbClr val="FF3300"/>
                </a:solidFill>
              </a:rPr>
              <a:t>I</a:t>
            </a:r>
            <a:r>
              <a:rPr lang="en-US" altLang="zh-CN" baseline="-25000">
                <a:solidFill>
                  <a:srgbClr val="FF3300"/>
                </a:solidFill>
              </a:rPr>
              <a:t>2</a:t>
            </a:r>
            <a:r>
              <a:rPr lang="en-US" altLang="zh-CN" i="1">
                <a:solidFill>
                  <a:srgbClr val="FF3300"/>
                </a:solidFill>
              </a:rPr>
              <a:t>'</a:t>
            </a:r>
            <a:r>
              <a:rPr lang="zh-CN" altLang="en-US">
                <a:solidFill>
                  <a:srgbClr val="FF3300"/>
                </a:solidFill>
              </a:rPr>
              <a:t>；</a:t>
            </a:r>
          </a:p>
          <a:p>
            <a:pPr algn="l" eaLnBrk="1" hangingPunct="1"/>
            <a:r>
              <a:rPr lang="zh-CN" altLang="en-US">
                <a:solidFill>
                  <a:srgbClr val="FF3300"/>
                </a:solidFill>
              </a:rPr>
              <a:t>    </a:t>
            </a:r>
            <a:r>
              <a:rPr lang="en-US" altLang="zh-CN">
                <a:solidFill>
                  <a:srgbClr val="FF3300"/>
                </a:solidFill>
              </a:rPr>
              <a:t>A</a:t>
            </a:r>
            <a:r>
              <a:rPr lang="zh-CN" altLang="en-US">
                <a:solidFill>
                  <a:srgbClr val="FF3300"/>
                </a:solidFill>
              </a:rPr>
              <a:t>中电源单独作用</a:t>
            </a:r>
            <a:r>
              <a:rPr lang="zh-CN" altLang="en-US"/>
              <a:t>时在两个支路产生的电流分别为</a:t>
            </a:r>
            <a:r>
              <a:rPr lang="en-US" altLang="zh-CN" i="1">
                <a:solidFill>
                  <a:srgbClr val="FF3300"/>
                </a:solidFill>
              </a:rPr>
              <a:t>I</a:t>
            </a:r>
            <a:r>
              <a:rPr lang="en-US" altLang="zh-CN" baseline="-25000">
                <a:solidFill>
                  <a:srgbClr val="FF3300"/>
                </a:solidFill>
              </a:rPr>
              <a:t>1</a:t>
            </a:r>
            <a:r>
              <a:rPr lang="en-US" altLang="zh-CN" i="1">
                <a:solidFill>
                  <a:srgbClr val="FF3300"/>
                </a:solidFill>
              </a:rPr>
              <a:t>''</a:t>
            </a:r>
            <a:r>
              <a:rPr lang="zh-CN" altLang="en-US"/>
              <a:t>和</a:t>
            </a:r>
            <a:r>
              <a:rPr lang="en-US" altLang="zh-CN" i="1">
                <a:solidFill>
                  <a:srgbClr val="FF3300"/>
                </a:solidFill>
              </a:rPr>
              <a:t>I</a:t>
            </a:r>
            <a:r>
              <a:rPr lang="en-US" altLang="zh-CN" baseline="-25000">
                <a:solidFill>
                  <a:srgbClr val="FF3300"/>
                </a:solidFill>
              </a:rPr>
              <a:t>2</a:t>
            </a:r>
            <a:r>
              <a:rPr lang="en-US" altLang="zh-CN" i="1">
                <a:solidFill>
                  <a:srgbClr val="FF3300"/>
                </a:solidFill>
              </a:rPr>
              <a:t>''</a:t>
            </a:r>
            <a:r>
              <a:rPr lang="zh-CN" altLang="en-US">
                <a:solidFill>
                  <a:srgbClr val="FF3300"/>
                </a:solidFill>
              </a:rPr>
              <a:t>。</a:t>
            </a:r>
          </a:p>
        </p:txBody>
      </p:sp>
      <p:graphicFrame>
        <p:nvGraphicFramePr>
          <p:cNvPr id="119811" name="Object 3"/>
          <p:cNvGraphicFramePr>
            <a:graphicFrameLocks noChangeAspect="1"/>
          </p:cNvGraphicFramePr>
          <p:nvPr/>
        </p:nvGraphicFramePr>
        <p:xfrm>
          <a:off x="946150" y="2941638"/>
          <a:ext cx="2863850" cy="161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849" name="公式" r:id="rId3" imgW="1282680" imgH="723600" progId="Equation.3">
                  <p:embed/>
                </p:oleObj>
              </mc:Choice>
              <mc:Fallback>
                <p:oleObj name="公式" r:id="rId3" imgW="1282680" imgH="7236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6150" y="2941638"/>
                        <a:ext cx="2863850" cy="161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9812" name="Object 4"/>
          <p:cNvGraphicFramePr>
            <a:graphicFrameLocks noChangeAspect="1"/>
          </p:cNvGraphicFramePr>
          <p:nvPr/>
        </p:nvGraphicFramePr>
        <p:xfrm>
          <a:off x="5413375" y="3032125"/>
          <a:ext cx="2911475" cy="1533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850" name="公式" r:id="rId5" imgW="1371600" imgH="723600" progId="Equation.3">
                  <p:embed/>
                </p:oleObj>
              </mc:Choice>
              <mc:Fallback>
                <p:oleObj name="公式" r:id="rId5" imgW="1371600" imgH="7236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3375" y="3032125"/>
                        <a:ext cx="2911475" cy="1533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9813" name="Text Box 5"/>
          <p:cNvSpPr txBox="1">
            <a:spLocks noChangeArrowheads="1"/>
          </p:cNvSpPr>
          <p:nvPr/>
        </p:nvSpPr>
        <p:spPr bwMode="auto">
          <a:xfrm>
            <a:off x="4060825" y="3517900"/>
            <a:ext cx="5429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r>
              <a:rPr lang="zh-CN" altLang="en-US" sz="2800"/>
              <a:t>和</a:t>
            </a:r>
          </a:p>
        </p:txBody>
      </p:sp>
      <p:graphicFrame>
        <p:nvGraphicFramePr>
          <p:cNvPr id="119814" name="Object 6"/>
          <p:cNvGraphicFramePr>
            <a:graphicFrameLocks noChangeAspect="1"/>
          </p:cNvGraphicFramePr>
          <p:nvPr/>
        </p:nvGraphicFramePr>
        <p:xfrm>
          <a:off x="944563" y="5013325"/>
          <a:ext cx="1441450" cy="1096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851" name="公式" r:id="rId7" imgW="698400" imgH="533160" progId="Equation.3">
                  <p:embed/>
                </p:oleObj>
              </mc:Choice>
              <mc:Fallback>
                <p:oleObj name="公式" r:id="rId7" imgW="698400" imgH="53316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4563" y="5013325"/>
                        <a:ext cx="1441450" cy="1096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9815" name="Object 7"/>
          <p:cNvGraphicFramePr>
            <a:graphicFrameLocks noChangeAspect="1"/>
          </p:cNvGraphicFramePr>
          <p:nvPr/>
        </p:nvGraphicFramePr>
        <p:xfrm>
          <a:off x="5394325" y="5099050"/>
          <a:ext cx="1276350" cy="946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852" name="公式" r:id="rId9" imgW="685800" imgH="507960" progId="Equation.3">
                  <p:embed/>
                </p:oleObj>
              </mc:Choice>
              <mc:Fallback>
                <p:oleObj name="公式" r:id="rId9" imgW="685800" imgH="50796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4325" y="5099050"/>
                        <a:ext cx="1276350" cy="946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9816" name="Text Box 8"/>
          <p:cNvSpPr txBox="1">
            <a:spLocks noChangeArrowheads="1"/>
          </p:cNvSpPr>
          <p:nvPr/>
        </p:nvSpPr>
        <p:spPr bwMode="auto">
          <a:xfrm>
            <a:off x="854075" y="4613275"/>
            <a:ext cx="22796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l" eaLnBrk="1" hangingPunct="1"/>
            <a:r>
              <a:rPr lang="zh-CN" altLang="en-US"/>
              <a:t>由式</a:t>
            </a:r>
            <a:r>
              <a:rPr lang="en-US" altLang="zh-CN"/>
              <a:t>(1)</a:t>
            </a:r>
            <a:r>
              <a:rPr lang="zh-CN" altLang="en-US"/>
              <a:t>、</a:t>
            </a:r>
            <a:r>
              <a:rPr lang="en-US" altLang="zh-CN"/>
              <a:t>(3)  </a:t>
            </a:r>
            <a:r>
              <a:rPr lang="zh-CN" altLang="en-US"/>
              <a:t>得</a:t>
            </a:r>
          </a:p>
        </p:txBody>
      </p:sp>
      <p:sp>
        <p:nvSpPr>
          <p:cNvPr id="119817" name="Text Box 9"/>
          <p:cNvSpPr txBox="1">
            <a:spLocks noChangeArrowheads="1"/>
          </p:cNvSpPr>
          <p:nvPr/>
        </p:nvSpPr>
        <p:spPr bwMode="auto">
          <a:xfrm>
            <a:off x="4837113" y="4598988"/>
            <a:ext cx="22796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l" eaLnBrk="1" hangingPunct="1"/>
            <a:r>
              <a:rPr lang="zh-CN" altLang="en-US"/>
              <a:t>由式</a:t>
            </a:r>
            <a:r>
              <a:rPr lang="en-US" altLang="zh-CN"/>
              <a:t>(2)</a:t>
            </a:r>
            <a:r>
              <a:rPr lang="zh-CN" altLang="en-US"/>
              <a:t>、</a:t>
            </a:r>
            <a:r>
              <a:rPr lang="en-US" altLang="zh-CN"/>
              <a:t>(4)  </a:t>
            </a:r>
            <a:r>
              <a:rPr lang="zh-CN" altLang="en-US"/>
              <a:t>得</a:t>
            </a:r>
          </a:p>
        </p:txBody>
      </p:sp>
      <p:sp>
        <p:nvSpPr>
          <p:cNvPr id="119818" name="Text Box 10"/>
          <p:cNvSpPr txBox="1">
            <a:spLocks noChangeArrowheads="1"/>
          </p:cNvSpPr>
          <p:nvPr/>
        </p:nvSpPr>
        <p:spPr bwMode="auto">
          <a:xfrm>
            <a:off x="5391150" y="881063"/>
            <a:ext cx="914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 eaLnBrk="1" hangingPunct="1"/>
            <a:r>
              <a:rPr lang="en-US" altLang="zh-CN"/>
              <a:t>( a )</a:t>
            </a:r>
            <a:endParaRPr lang="en-US" altLang="zh-CN" b="0"/>
          </a:p>
        </p:txBody>
      </p:sp>
      <p:grpSp>
        <p:nvGrpSpPr>
          <p:cNvPr id="119819" name="Group 11"/>
          <p:cNvGrpSpPr>
            <a:grpSpLocks/>
          </p:cNvGrpSpPr>
          <p:nvPr/>
        </p:nvGrpSpPr>
        <p:grpSpPr bwMode="auto">
          <a:xfrm>
            <a:off x="1971675" y="-19050"/>
            <a:ext cx="3524250" cy="1895475"/>
            <a:chOff x="354" y="933"/>
            <a:chExt cx="2220" cy="1194"/>
          </a:xfrm>
        </p:grpSpPr>
        <p:sp>
          <p:nvSpPr>
            <p:cNvPr id="119820" name="Rectangle 12"/>
            <p:cNvSpPr>
              <a:spLocks noChangeArrowheads="1"/>
            </p:cNvSpPr>
            <p:nvPr/>
          </p:nvSpPr>
          <p:spPr bwMode="auto">
            <a:xfrm>
              <a:off x="1104" y="1119"/>
              <a:ext cx="720" cy="100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9821" name="Line 13"/>
            <p:cNvSpPr>
              <a:spLocks noChangeShapeType="1"/>
            </p:cNvSpPr>
            <p:nvPr/>
          </p:nvSpPr>
          <p:spPr bwMode="auto">
            <a:xfrm flipV="1">
              <a:off x="492" y="1269"/>
              <a:ext cx="624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9822" name="Line 14"/>
            <p:cNvSpPr>
              <a:spLocks noChangeShapeType="1"/>
            </p:cNvSpPr>
            <p:nvPr/>
          </p:nvSpPr>
          <p:spPr bwMode="auto">
            <a:xfrm>
              <a:off x="498" y="1263"/>
              <a:ext cx="0" cy="73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9823" name="Line 15"/>
            <p:cNvSpPr>
              <a:spLocks noChangeShapeType="1"/>
            </p:cNvSpPr>
            <p:nvPr/>
          </p:nvSpPr>
          <p:spPr bwMode="auto">
            <a:xfrm flipV="1">
              <a:off x="498" y="1983"/>
              <a:ext cx="60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9824" name="Line 16"/>
            <p:cNvSpPr>
              <a:spLocks noChangeShapeType="1"/>
            </p:cNvSpPr>
            <p:nvPr/>
          </p:nvSpPr>
          <p:spPr bwMode="auto">
            <a:xfrm>
              <a:off x="1824" y="1275"/>
              <a:ext cx="48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9825" name="Line 17"/>
            <p:cNvSpPr>
              <a:spLocks noChangeShapeType="1"/>
            </p:cNvSpPr>
            <p:nvPr/>
          </p:nvSpPr>
          <p:spPr bwMode="auto">
            <a:xfrm flipH="1">
              <a:off x="2310" y="1275"/>
              <a:ext cx="0" cy="72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9826" name="Line 18"/>
            <p:cNvSpPr>
              <a:spLocks noChangeShapeType="1"/>
            </p:cNvSpPr>
            <p:nvPr/>
          </p:nvSpPr>
          <p:spPr bwMode="auto">
            <a:xfrm>
              <a:off x="1824" y="1995"/>
              <a:ext cx="498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9827" name="Oval 19"/>
            <p:cNvSpPr>
              <a:spLocks noChangeArrowheads="1"/>
            </p:cNvSpPr>
            <p:nvPr/>
          </p:nvSpPr>
          <p:spPr bwMode="auto">
            <a:xfrm>
              <a:off x="354" y="1491"/>
              <a:ext cx="288" cy="288"/>
            </a:xfrm>
            <a:prstGeom prst="ellipse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9828" name="Line 20"/>
            <p:cNvSpPr>
              <a:spLocks noChangeShapeType="1"/>
            </p:cNvSpPr>
            <p:nvPr/>
          </p:nvSpPr>
          <p:spPr bwMode="auto">
            <a:xfrm>
              <a:off x="498" y="1497"/>
              <a:ext cx="0" cy="2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9829" name="Text Box 21"/>
            <p:cNvSpPr txBox="1">
              <a:spLocks noChangeArrowheads="1"/>
            </p:cNvSpPr>
            <p:nvPr/>
          </p:nvSpPr>
          <p:spPr bwMode="auto">
            <a:xfrm>
              <a:off x="1248" y="1359"/>
              <a:ext cx="480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sz="4400" b="0"/>
                <a:t>A</a:t>
              </a:r>
            </a:p>
          </p:txBody>
        </p:sp>
        <p:sp>
          <p:nvSpPr>
            <p:cNvPr id="119830" name="Line 22"/>
            <p:cNvSpPr>
              <a:spLocks noChangeShapeType="1"/>
            </p:cNvSpPr>
            <p:nvPr/>
          </p:nvSpPr>
          <p:spPr bwMode="auto">
            <a:xfrm>
              <a:off x="1884" y="1173"/>
              <a:ext cx="33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9831" name="Line 23"/>
            <p:cNvSpPr>
              <a:spLocks noChangeShapeType="1"/>
            </p:cNvSpPr>
            <p:nvPr/>
          </p:nvSpPr>
          <p:spPr bwMode="auto">
            <a:xfrm flipV="1">
              <a:off x="720" y="1167"/>
              <a:ext cx="342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9832" name="Text Box 24"/>
            <p:cNvSpPr txBox="1">
              <a:spLocks noChangeArrowheads="1"/>
            </p:cNvSpPr>
            <p:nvPr/>
          </p:nvSpPr>
          <p:spPr bwMode="auto">
            <a:xfrm>
              <a:off x="612" y="1491"/>
              <a:ext cx="38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i="1"/>
                <a:t>U</a:t>
              </a:r>
              <a:r>
                <a:rPr lang="en-US" altLang="zh-CN" baseline="-25000"/>
                <a:t>S</a:t>
              </a:r>
              <a:endParaRPr lang="en-US" altLang="zh-CN"/>
            </a:p>
          </p:txBody>
        </p:sp>
        <p:sp>
          <p:nvSpPr>
            <p:cNvPr id="119833" name="Text Box 25"/>
            <p:cNvSpPr txBox="1">
              <a:spLocks noChangeArrowheads="1"/>
            </p:cNvSpPr>
            <p:nvPr/>
          </p:nvSpPr>
          <p:spPr bwMode="auto">
            <a:xfrm>
              <a:off x="486" y="933"/>
              <a:ext cx="432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sz="2800" i="1"/>
                <a:t>I</a:t>
              </a:r>
              <a:r>
                <a:rPr lang="en-US" altLang="zh-CN" baseline="-25000"/>
                <a:t>1</a:t>
              </a:r>
              <a:endParaRPr lang="en-US" altLang="zh-CN" b="0" i="1"/>
            </a:p>
          </p:txBody>
        </p:sp>
        <p:sp>
          <p:nvSpPr>
            <p:cNvPr id="119834" name="Text Box 26"/>
            <p:cNvSpPr txBox="1">
              <a:spLocks noChangeArrowheads="1"/>
            </p:cNvSpPr>
            <p:nvPr/>
          </p:nvSpPr>
          <p:spPr bwMode="auto">
            <a:xfrm>
              <a:off x="2190" y="987"/>
              <a:ext cx="38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i="1"/>
                <a:t>I</a:t>
              </a:r>
              <a:r>
                <a:rPr lang="en-US" altLang="zh-CN" baseline="-25000"/>
                <a:t>2</a:t>
              </a:r>
              <a:endParaRPr lang="en-US" altLang="zh-CN" b="0" i="1"/>
            </a:p>
          </p:txBody>
        </p:sp>
        <p:sp>
          <p:nvSpPr>
            <p:cNvPr id="119835" name="Text Box 27"/>
            <p:cNvSpPr txBox="1">
              <a:spLocks noChangeArrowheads="1"/>
            </p:cNvSpPr>
            <p:nvPr/>
          </p:nvSpPr>
          <p:spPr bwMode="auto">
            <a:xfrm>
              <a:off x="500" y="1230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+</a:t>
              </a:r>
            </a:p>
          </p:txBody>
        </p:sp>
        <p:sp>
          <p:nvSpPr>
            <p:cNvPr id="119836" name="Text Box 28"/>
            <p:cNvSpPr txBox="1">
              <a:spLocks noChangeArrowheads="1"/>
            </p:cNvSpPr>
            <p:nvPr/>
          </p:nvSpPr>
          <p:spPr bwMode="auto">
            <a:xfrm>
              <a:off x="506" y="1716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–</a:t>
              </a:r>
            </a:p>
          </p:txBody>
        </p:sp>
      </p:grpSp>
      <p:sp>
        <p:nvSpPr>
          <p:cNvPr id="119837" name="AutoShape 29"/>
          <p:cNvSpPr>
            <a:spLocks/>
          </p:cNvSpPr>
          <p:nvPr/>
        </p:nvSpPr>
        <p:spPr bwMode="auto">
          <a:xfrm>
            <a:off x="685800" y="3028950"/>
            <a:ext cx="209550" cy="1409700"/>
          </a:xfrm>
          <a:prstGeom prst="leftBrace">
            <a:avLst>
              <a:gd name="adj1" fmla="val 56061"/>
              <a:gd name="adj2" fmla="val 50000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119838" name="AutoShape 30"/>
          <p:cNvSpPr>
            <a:spLocks/>
          </p:cNvSpPr>
          <p:nvPr/>
        </p:nvSpPr>
        <p:spPr bwMode="auto">
          <a:xfrm>
            <a:off x="5010150" y="3086100"/>
            <a:ext cx="209550" cy="1409700"/>
          </a:xfrm>
          <a:prstGeom prst="leftBrace">
            <a:avLst>
              <a:gd name="adj1" fmla="val 56061"/>
              <a:gd name="adj2" fmla="val 50000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119839" name="AutoShape 31"/>
          <p:cNvSpPr>
            <a:spLocks/>
          </p:cNvSpPr>
          <p:nvPr/>
        </p:nvSpPr>
        <p:spPr bwMode="auto">
          <a:xfrm>
            <a:off x="5105400" y="5238750"/>
            <a:ext cx="190500" cy="762000"/>
          </a:xfrm>
          <a:prstGeom prst="leftBrace">
            <a:avLst>
              <a:gd name="adj1" fmla="val 33333"/>
              <a:gd name="adj2" fmla="val 50000"/>
            </a:avLst>
          </a:prstGeom>
          <a:noFill/>
          <a:ln w="28575">
            <a:solidFill>
              <a:srgbClr val="66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zh-CN" altLang="en-US"/>
          </a:p>
        </p:txBody>
      </p:sp>
      <p:sp>
        <p:nvSpPr>
          <p:cNvPr id="119840" name="AutoShape 32"/>
          <p:cNvSpPr>
            <a:spLocks/>
          </p:cNvSpPr>
          <p:nvPr/>
        </p:nvSpPr>
        <p:spPr bwMode="auto">
          <a:xfrm>
            <a:off x="742950" y="5181600"/>
            <a:ext cx="190500" cy="762000"/>
          </a:xfrm>
          <a:prstGeom prst="leftBrace">
            <a:avLst>
              <a:gd name="adj1" fmla="val 33333"/>
              <a:gd name="adj2" fmla="val 50000"/>
            </a:avLst>
          </a:prstGeom>
          <a:noFill/>
          <a:ln w="28575">
            <a:solidFill>
              <a:srgbClr val="66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zh-CN" alt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98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98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9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6" dur="500"/>
                                        <p:tgtEl>
                                          <p:spTgt spid="1198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98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98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6" dur="500"/>
                                        <p:tgtEl>
                                          <p:spTgt spid="1198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9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9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8" dur="500"/>
                                        <p:tgtEl>
                                          <p:spTgt spid="119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43" dur="500"/>
                                        <p:tgtEl>
                                          <p:spTgt spid="1198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9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98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98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57" dur="500"/>
                                        <p:tgtEl>
                                          <p:spTgt spid="1198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9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198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198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810" grpId="0" autoUpdateAnimBg="0"/>
      <p:bldP spid="119813" grpId="0" autoUpdateAnimBg="0"/>
      <p:bldP spid="119816" grpId="0" autoUpdateAnimBg="0"/>
      <p:bldP spid="119817" grpId="0" autoUpdateAnimBg="0"/>
      <p:bldP spid="119818" grpId="0" autoUpdateAnimBg="0"/>
      <p:bldP spid="119837" grpId="0" animBg="1"/>
      <p:bldP spid="119838" grpId="0" animBg="1"/>
      <p:bldP spid="119839" grpId="0" animBg="1"/>
      <p:bldP spid="119840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0050" name="Group 2"/>
          <p:cNvGrpSpPr>
            <a:grpSpLocks/>
          </p:cNvGrpSpPr>
          <p:nvPr/>
        </p:nvGrpSpPr>
        <p:grpSpPr bwMode="auto">
          <a:xfrm>
            <a:off x="828675" y="371475"/>
            <a:ext cx="3790950" cy="1809750"/>
            <a:chOff x="522" y="423"/>
            <a:chExt cx="2388" cy="1140"/>
          </a:xfrm>
        </p:grpSpPr>
        <p:sp>
          <p:nvSpPr>
            <p:cNvPr id="130051" name="Rectangle 3"/>
            <p:cNvSpPr>
              <a:spLocks noChangeArrowheads="1"/>
            </p:cNvSpPr>
            <p:nvPr/>
          </p:nvSpPr>
          <p:spPr bwMode="auto">
            <a:xfrm>
              <a:off x="1272" y="555"/>
              <a:ext cx="720" cy="100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0052" name="Line 4"/>
            <p:cNvSpPr>
              <a:spLocks noChangeShapeType="1"/>
            </p:cNvSpPr>
            <p:nvPr/>
          </p:nvSpPr>
          <p:spPr bwMode="auto">
            <a:xfrm flipV="1">
              <a:off x="660" y="705"/>
              <a:ext cx="624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0053" name="Line 5"/>
            <p:cNvSpPr>
              <a:spLocks noChangeShapeType="1"/>
            </p:cNvSpPr>
            <p:nvPr/>
          </p:nvSpPr>
          <p:spPr bwMode="auto">
            <a:xfrm>
              <a:off x="666" y="699"/>
              <a:ext cx="0" cy="73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0054" name="Line 6"/>
            <p:cNvSpPr>
              <a:spLocks noChangeShapeType="1"/>
            </p:cNvSpPr>
            <p:nvPr/>
          </p:nvSpPr>
          <p:spPr bwMode="auto">
            <a:xfrm flipV="1">
              <a:off x="666" y="1419"/>
              <a:ext cx="60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0055" name="Line 7"/>
            <p:cNvSpPr>
              <a:spLocks noChangeShapeType="1"/>
            </p:cNvSpPr>
            <p:nvPr/>
          </p:nvSpPr>
          <p:spPr bwMode="auto">
            <a:xfrm>
              <a:off x="1992" y="711"/>
              <a:ext cx="48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0056" name="Line 8"/>
            <p:cNvSpPr>
              <a:spLocks noChangeShapeType="1"/>
            </p:cNvSpPr>
            <p:nvPr/>
          </p:nvSpPr>
          <p:spPr bwMode="auto">
            <a:xfrm flipH="1">
              <a:off x="2478" y="711"/>
              <a:ext cx="0" cy="72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0057" name="Line 9"/>
            <p:cNvSpPr>
              <a:spLocks noChangeShapeType="1"/>
            </p:cNvSpPr>
            <p:nvPr/>
          </p:nvSpPr>
          <p:spPr bwMode="auto">
            <a:xfrm>
              <a:off x="1992" y="1431"/>
              <a:ext cx="498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0058" name="Oval 10"/>
            <p:cNvSpPr>
              <a:spLocks noChangeArrowheads="1"/>
            </p:cNvSpPr>
            <p:nvPr/>
          </p:nvSpPr>
          <p:spPr bwMode="auto">
            <a:xfrm>
              <a:off x="522" y="927"/>
              <a:ext cx="288" cy="288"/>
            </a:xfrm>
            <a:prstGeom prst="ellipse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0059" name="Line 11"/>
            <p:cNvSpPr>
              <a:spLocks noChangeShapeType="1"/>
            </p:cNvSpPr>
            <p:nvPr/>
          </p:nvSpPr>
          <p:spPr bwMode="auto">
            <a:xfrm>
              <a:off x="666" y="933"/>
              <a:ext cx="0" cy="2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0060" name="Text Box 12"/>
            <p:cNvSpPr txBox="1">
              <a:spLocks noChangeArrowheads="1"/>
            </p:cNvSpPr>
            <p:nvPr/>
          </p:nvSpPr>
          <p:spPr bwMode="auto">
            <a:xfrm>
              <a:off x="1416" y="795"/>
              <a:ext cx="852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sz="4400" b="0"/>
                <a:t>A</a:t>
              </a:r>
              <a:r>
                <a:rPr lang="en-US" altLang="zh-CN" sz="4400" b="0" baseline="-25000"/>
                <a:t>0</a:t>
              </a:r>
              <a:endParaRPr lang="en-US" altLang="zh-CN" sz="4400" b="0"/>
            </a:p>
          </p:txBody>
        </p:sp>
        <p:sp>
          <p:nvSpPr>
            <p:cNvPr id="130061" name="Line 13"/>
            <p:cNvSpPr>
              <a:spLocks noChangeShapeType="1"/>
            </p:cNvSpPr>
            <p:nvPr/>
          </p:nvSpPr>
          <p:spPr bwMode="auto">
            <a:xfrm>
              <a:off x="2052" y="609"/>
              <a:ext cx="33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0062" name="Text Box 14"/>
            <p:cNvSpPr txBox="1">
              <a:spLocks noChangeArrowheads="1"/>
            </p:cNvSpPr>
            <p:nvPr/>
          </p:nvSpPr>
          <p:spPr bwMode="auto">
            <a:xfrm>
              <a:off x="780" y="927"/>
              <a:ext cx="38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i="1"/>
                <a:t>U</a:t>
              </a:r>
              <a:r>
                <a:rPr lang="en-US" altLang="zh-CN" baseline="-25000"/>
                <a:t>S</a:t>
              </a:r>
              <a:endParaRPr lang="en-US" altLang="zh-CN"/>
            </a:p>
          </p:txBody>
        </p:sp>
        <p:sp>
          <p:nvSpPr>
            <p:cNvPr id="130063" name="Text Box 15"/>
            <p:cNvSpPr txBox="1">
              <a:spLocks noChangeArrowheads="1"/>
            </p:cNvSpPr>
            <p:nvPr/>
          </p:nvSpPr>
          <p:spPr bwMode="auto">
            <a:xfrm>
              <a:off x="2358" y="423"/>
              <a:ext cx="55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i="1"/>
                <a:t>I</a:t>
              </a:r>
              <a:r>
                <a:rPr lang="en-US" altLang="zh-CN" baseline="-25000"/>
                <a:t>2</a:t>
              </a:r>
              <a:r>
                <a:rPr lang="en-US" altLang="zh-CN"/>
                <a:t>′</a:t>
              </a:r>
            </a:p>
          </p:txBody>
        </p:sp>
        <p:sp>
          <p:nvSpPr>
            <p:cNvPr id="130064" name="Text Box 16"/>
            <p:cNvSpPr txBox="1">
              <a:spLocks noChangeArrowheads="1"/>
            </p:cNvSpPr>
            <p:nvPr/>
          </p:nvSpPr>
          <p:spPr bwMode="auto">
            <a:xfrm>
              <a:off x="668" y="666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+</a:t>
              </a:r>
            </a:p>
          </p:txBody>
        </p:sp>
        <p:sp>
          <p:nvSpPr>
            <p:cNvPr id="130065" name="Text Box 17"/>
            <p:cNvSpPr txBox="1">
              <a:spLocks noChangeArrowheads="1"/>
            </p:cNvSpPr>
            <p:nvPr/>
          </p:nvSpPr>
          <p:spPr bwMode="auto">
            <a:xfrm>
              <a:off x="674" y="1152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–</a:t>
              </a:r>
            </a:p>
          </p:txBody>
        </p:sp>
      </p:grpSp>
      <p:grpSp>
        <p:nvGrpSpPr>
          <p:cNvPr id="130105" name="Group 57"/>
          <p:cNvGrpSpPr>
            <a:grpSpLocks/>
          </p:cNvGrpSpPr>
          <p:nvPr/>
        </p:nvGrpSpPr>
        <p:grpSpPr bwMode="auto">
          <a:xfrm>
            <a:off x="4443413" y="457200"/>
            <a:ext cx="3948112" cy="1657350"/>
            <a:chOff x="2799" y="477"/>
            <a:chExt cx="2487" cy="1044"/>
          </a:xfrm>
        </p:grpSpPr>
        <p:grpSp>
          <p:nvGrpSpPr>
            <p:cNvPr id="130104" name="Group 56"/>
            <p:cNvGrpSpPr>
              <a:grpSpLocks/>
            </p:cNvGrpSpPr>
            <p:nvPr/>
          </p:nvGrpSpPr>
          <p:grpSpPr bwMode="auto">
            <a:xfrm>
              <a:off x="3072" y="477"/>
              <a:ext cx="2214" cy="1044"/>
              <a:chOff x="3072" y="477"/>
              <a:chExt cx="2214" cy="1044"/>
            </a:xfrm>
          </p:grpSpPr>
          <p:sp>
            <p:nvSpPr>
              <p:cNvPr id="130084" name="Rectangle 36"/>
              <p:cNvSpPr>
                <a:spLocks noChangeArrowheads="1"/>
              </p:cNvSpPr>
              <p:nvPr/>
            </p:nvSpPr>
            <p:spPr bwMode="auto">
              <a:xfrm>
                <a:off x="3870" y="513"/>
                <a:ext cx="720" cy="1008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0085" name="Line 37"/>
              <p:cNvSpPr>
                <a:spLocks noChangeShapeType="1"/>
              </p:cNvSpPr>
              <p:nvPr/>
            </p:nvSpPr>
            <p:spPr bwMode="auto">
              <a:xfrm>
                <a:off x="3348" y="651"/>
                <a:ext cx="528" cy="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0086" name="Line 38"/>
              <p:cNvSpPr>
                <a:spLocks noChangeShapeType="1"/>
              </p:cNvSpPr>
              <p:nvPr/>
            </p:nvSpPr>
            <p:spPr bwMode="auto">
              <a:xfrm flipV="1">
                <a:off x="3360" y="1389"/>
                <a:ext cx="510" cy="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0087" name="Line 39"/>
              <p:cNvSpPr>
                <a:spLocks noChangeShapeType="1"/>
              </p:cNvSpPr>
              <p:nvPr/>
            </p:nvSpPr>
            <p:spPr bwMode="auto">
              <a:xfrm flipV="1">
                <a:off x="4590" y="663"/>
                <a:ext cx="546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0088" name="Line 40"/>
              <p:cNvSpPr>
                <a:spLocks noChangeShapeType="1"/>
              </p:cNvSpPr>
              <p:nvPr/>
            </p:nvSpPr>
            <p:spPr bwMode="auto">
              <a:xfrm>
                <a:off x="5142" y="663"/>
                <a:ext cx="0" cy="72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0089" name="Line 41"/>
              <p:cNvSpPr>
                <a:spLocks noChangeShapeType="1"/>
              </p:cNvSpPr>
              <p:nvPr/>
            </p:nvSpPr>
            <p:spPr bwMode="auto">
              <a:xfrm>
                <a:off x="4584" y="1371"/>
                <a:ext cx="558" cy="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0090" name="Oval 42"/>
              <p:cNvSpPr>
                <a:spLocks noChangeArrowheads="1"/>
              </p:cNvSpPr>
              <p:nvPr/>
            </p:nvSpPr>
            <p:spPr bwMode="auto">
              <a:xfrm>
                <a:off x="4998" y="873"/>
                <a:ext cx="288" cy="288"/>
              </a:xfrm>
              <a:prstGeom prst="ellipse">
                <a:avLst/>
              </a:prstGeom>
              <a:solidFill>
                <a:schemeClr val="accent1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0091" name="Line 43"/>
              <p:cNvSpPr>
                <a:spLocks noChangeShapeType="1"/>
              </p:cNvSpPr>
              <p:nvPr/>
            </p:nvSpPr>
            <p:spPr bwMode="auto">
              <a:xfrm>
                <a:off x="5142" y="873"/>
                <a:ext cx="0" cy="28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0092" name="Text Box 44"/>
              <p:cNvSpPr txBox="1">
                <a:spLocks noChangeArrowheads="1"/>
              </p:cNvSpPr>
              <p:nvPr/>
            </p:nvSpPr>
            <p:spPr bwMode="auto">
              <a:xfrm>
                <a:off x="4014" y="753"/>
                <a:ext cx="708" cy="4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algn="l" eaLnBrk="1" hangingPunct="1"/>
                <a:r>
                  <a:rPr lang="en-US" altLang="zh-CN" sz="4400" b="0"/>
                  <a:t>A</a:t>
                </a:r>
                <a:r>
                  <a:rPr lang="en-US" altLang="zh-CN" sz="4400" b="0" baseline="-25000"/>
                  <a:t>0</a:t>
                </a:r>
                <a:endParaRPr lang="en-US" altLang="zh-CN" sz="4400" b="0"/>
              </a:p>
            </p:txBody>
          </p:sp>
          <p:sp>
            <p:nvSpPr>
              <p:cNvPr id="130093" name="Text Box 45"/>
              <p:cNvSpPr txBox="1">
                <a:spLocks noChangeArrowheads="1"/>
              </p:cNvSpPr>
              <p:nvPr/>
            </p:nvSpPr>
            <p:spPr bwMode="auto">
              <a:xfrm>
                <a:off x="4587" y="891"/>
                <a:ext cx="498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algn="l" eaLnBrk="1" hangingPunct="1"/>
                <a:r>
                  <a:rPr lang="en-US" altLang="zh-CN"/>
                  <a:t>30V</a:t>
                </a:r>
                <a:endParaRPr lang="en-US" altLang="zh-CN" b="0"/>
              </a:p>
            </p:txBody>
          </p:sp>
          <p:sp>
            <p:nvSpPr>
              <p:cNvPr id="130094" name="Text Box 46"/>
              <p:cNvSpPr txBox="1">
                <a:spLocks noChangeArrowheads="1"/>
              </p:cNvSpPr>
              <p:nvPr/>
            </p:nvSpPr>
            <p:spPr bwMode="auto">
              <a:xfrm>
                <a:off x="3072" y="477"/>
                <a:ext cx="240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algn="l" eaLnBrk="1" hangingPunct="1"/>
                <a:r>
                  <a:rPr lang="en-US" altLang="zh-CN"/>
                  <a:t>a</a:t>
                </a:r>
                <a:endParaRPr lang="en-US" altLang="zh-CN" b="0"/>
              </a:p>
            </p:txBody>
          </p:sp>
          <p:sp>
            <p:nvSpPr>
              <p:cNvPr id="130095" name="Text Box 47"/>
              <p:cNvSpPr txBox="1">
                <a:spLocks noChangeArrowheads="1"/>
              </p:cNvSpPr>
              <p:nvPr/>
            </p:nvSpPr>
            <p:spPr bwMode="auto">
              <a:xfrm>
                <a:off x="3072" y="1227"/>
                <a:ext cx="288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algn="l" eaLnBrk="1" hangingPunct="1"/>
                <a:r>
                  <a:rPr lang="en-US" altLang="zh-CN"/>
                  <a:t>b</a:t>
                </a:r>
                <a:endParaRPr lang="en-US" altLang="zh-CN" b="0"/>
              </a:p>
            </p:txBody>
          </p:sp>
          <p:sp>
            <p:nvSpPr>
              <p:cNvPr id="130096" name="Oval 48"/>
              <p:cNvSpPr>
                <a:spLocks noChangeArrowheads="1"/>
              </p:cNvSpPr>
              <p:nvPr/>
            </p:nvSpPr>
            <p:spPr bwMode="auto">
              <a:xfrm>
                <a:off x="3286" y="617"/>
                <a:ext cx="68" cy="68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0097" name="Text Box 49"/>
              <p:cNvSpPr txBox="1">
                <a:spLocks noChangeArrowheads="1"/>
              </p:cNvSpPr>
              <p:nvPr/>
            </p:nvSpPr>
            <p:spPr bwMode="auto">
              <a:xfrm>
                <a:off x="4928" y="1110"/>
                <a:ext cx="22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eaLnBrk="1" hangingPunct="1"/>
                <a:r>
                  <a:rPr lang="en-US" altLang="zh-CN"/>
                  <a:t>+</a:t>
                </a:r>
              </a:p>
            </p:txBody>
          </p:sp>
          <p:sp>
            <p:nvSpPr>
              <p:cNvPr id="130098" name="Text Box 50"/>
              <p:cNvSpPr txBox="1">
                <a:spLocks noChangeArrowheads="1"/>
              </p:cNvSpPr>
              <p:nvPr/>
            </p:nvSpPr>
            <p:spPr bwMode="auto">
              <a:xfrm>
                <a:off x="4916" y="630"/>
                <a:ext cx="21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eaLnBrk="1" hangingPunct="1"/>
                <a:r>
                  <a:rPr lang="en-US" altLang="zh-CN"/>
                  <a:t>–</a:t>
                </a:r>
              </a:p>
            </p:txBody>
          </p:sp>
          <p:sp>
            <p:nvSpPr>
              <p:cNvPr id="130099" name="Oval 51"/>
              <p:cNvSpPr>
                <a:spLocks noChangeArrowheads="1"/>
              </p:cNvSpPr>
              <p:nvPr/>
            </p:nvSpPr>
            <p:spPr bwMode="auto">
              <a:xfrm>
                <a:off x="3298" y="1355"/>
                <a:ext cx="68" cy="68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130100" name="Group 52"/>
            <p:cNvGrpSpPr>
              <a:grpSpLocks/>
            </p:cNvGrpSpPr>
            <p:nvPr/>
          </p:nvGrpSpPr>
          <p:grpSpPr bwMode="auto">
            <a:xfrm>
              <a:off x="2799" y="670"/>
              <a:ext cx="520" cy="701"/>
              <a:chOff x="171" y="406"/>
              <a:chExt cx="520" cy="701"/>
            </a:xfrm>
          </p:grpSpPr>
          <p:sp>
            <p:nvSpPr>
              <p:cNvPr id="130101" name="Line 53"/>
              <p:cNvSpPr>
                <a:spLocks noChangeShapeType="1"/>
              </p:cNvSpPr>
              <p:nvPr/>
            </p:nvSpPr>
            <p:spPr bwMode="auto">
              <a:xfrm>
                <a:off x="691" y="406"/>
                <a:ext cx="0" cy="70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130102" name="Line 54"/>
              <p:cNvSpPr>
                <a:spLocks noChangeShapeType="1"/>
              </p:cNvSpPr>
              <p:nvPr/>
            </p:nvSpPr>
            <p:spPr bwMode="auto">
              <a:xfrm>
                <a:off x="568" y="569"/>
                <a:ext cx="0" cy="368"/>
              </a:xfrm>
              <a:prstGeom prst="line">
                <a:avLst/>
              </a:prstGeom>
              <a:noFill/>
              <a:ln w="19050">
                <a:solidFill>
                  <a:srgbClr val="FF00FF"/>
                </a:solidFill>
                <a:round/>
                <a:headEnd/>
                <a:tailEnd type="stealth" w="sm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130103" name="Text Box 55"/>
              <p:cNvSpPr txBox="1">
                <a:spLocks noChangeArrowheads="1"/>
              </p:cNvSpPr>
              <p:nvPr/>
            </p:nvSpPr>
            <p:spPr bwMode="auto">
              <a:xfrm>
                <a:off x="171" y="585"/>
                <a:ext cx="49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eaLnBrk="1" hangingPunct="1"/>
                <a:r>
                  <a:rPr lang="en-US" altLang="zh-CN" i="1"/>
                  <a:t>I</a:t>
                </a:r>
                <a:r>
                  <a:rPr lang="en-US" altLang="zh-CN" baseline="-25000"/>
                  <a:t>sc</a:t>
                </a:r>
                <a:r>
                  <a:rPr lang="en-US" altLang="zh-CN"/>
                  <a:t>′</a:t>
                </a:r>
              </a:p>
            </p:txBody>
          </p:sp>
        </p:grpSp>
      </p:grpSp>
      <p:grpSp>
        <p:nvGrpSpPr>
          <p:cNvPr id="130163" name="Group 115"/>
          <p:cNvGrpSpPr>
            <a:grpSpLocks/>
          </p:cNvGrpSpPr>
          <p:nvPr/>
        </p:nvGrpSpPr>
        <p:grpSpPr bwMode="auto">
          <a:xfrm>
            <a:off x="4781550" y="3048000"/>
            <a:ext cx="3667125" cy="1657350"/>
            <a:chOff x="3012" y="2253"/>
            <a:chExt cx="2310" cy="1044"/>
          </a:xfrm>
        </p:grpSpPr>
        <p:grpSp>
          <p:nvGrpSpPr>
            <p:cNvPr id="130162" name="Group 114"/>
            <p:cNvGrpSpPr>
              <a:grpSpLocks/>
            </p:cNvGrpSpPr>
            <p:nvPr/>
          </p:nvGrpSpPr>
          <p:grpSpPr bwMode="auto">
            <a:xfrm>
              <a:off x="3252" y="2253"/>
              <a:ext cx="2070" cy="1044"/>
              <a:chOff x="3252" y="2253"/>
              <a:chExt cx="2070" cy="1044"/>
            </a:xfrm>
          </p:grpSpPr>
          <p:sp>
            <p:nvSpPr>
              <p:cNvPr id="130124" name="Rectangle 76"/>
              <p:cNvSpPr>
                <a:spLocks noChangeArrowheads="1"/>
              </p:cNvSpPr>
              <p:nvPr/>
            </p:nvSpPr>
            <p:spPr bwMode="auto">
              <a:xfrm>
                <a:off x="4050" y="2289"/>
                <a:ext cx="720" cy="1008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0125" name="Line 77"/>
              <p:cNvSpPr>
                <a:spLocks noChangeShapeType="1"/>
              </p:cNvSpPr>
              <p:nvPr/>
            </p:nvSpPr>
            <p:spPr bwMode="auto">
              <a:xfrm>
                <a:off x="3528" y="2427"/>
                <a:ext cx="528" cy="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0126" name="Line 78"/>
              <p:cNvSpPr>
                <a:spLocks noChangeShapeType="1"/>
              </p:cNvSpPr>
              <p:nvPr/>
            </p:nvSpPr>
            <p:spPr bwMode="auto">
              <a:xfrm flipV="1">
                <a:off x="3540" y="3165"/>
                <a:ext cx="510" cy="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0127" name="Line 79"/>
              <p:cNvSpPr>
                <a:spLocks noChangeShapeType="1"/>
              </p:cNvSpPr>
              <p:nvPr/>
            </p:nvSpPr>
            <p:spPr bwMode="auto">
              <a:xfrm flipV="1">
                <a:off x="4770" y="2439"/>
                <a:ext cx="546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0128" name="Line 80"/>
              <p:cNvSpPr>
                <a:spLocks noChangeShapeType="1"/>
              </p:cNvSpPr>
              <p:nvPr/>
            </p:nvSpPr>
            <p:spPr bwMode="auto">
              <a:xfrm>
                <a:off x="5322" y="2439"/>
                <a:ext cx="0" cy="72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0129" name="Line 81"/>
              <p:cNvSpPr>
                <a:spLocks noChangeShapeType="1"/>
              </p:cNvSpPr>
              <p:nvPr/>
            </p:nvSpPr>
            <p:spPr bwMode="auto">
              <a:xfrm>
                <a:off x="4764" y="3147"/>
                <a:ext cx="558" cy="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0131" name="Line 83"/>
              <p:cNvSpPr>
                <a:spLocks noChangeShapeType="1"/>
              </p:cNvSpPr>
              <p:nvPr/>
            </p:nvSpPr>
            <p:spPr bwMode="auto">
              <a:xfrm>
                <a:off x="5322" y="2649"/>
                <a:ext cx="0" cy="28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0132" name="Text Box 84"/>
              <p:cNvSpPr txBox="1">
                <a:spLocks noChangeArrowheads="1"/>
              </p:cNvSpPr>
              <p:nvPr/>
            </p:nvSpPr>
            <p:spPr bwMode="auto">
              <a:xfrm>
                <a:off x="4194" y="2529"/>
                <a:ext cx="708" cy="4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algn="l" eaLnBrk="1" hangingPunct="1"/>
                <a:r>
                  <a:rPr lang="en-US" altLang="zh-CN" sz="4400" b="0"/>
                  <a:t>A</a:t>
                </a:r>
              </a:p>
            </p:txBody>
          </p:sp>
          <p:sp>
            <p:nvSpPr>
              <p:cNvPr id="130134" name="Text Box 86"/>
              <p:cNvSpPr txBox="1">
                <a:spLocks noChangeArrowheads="1"/>
              </p:cNvSpPr>
              <p:nvPr/>
            </p:nvSpPr>
            <p:spPr bwMode="auto">
              <a:xfrm>
                <a:off x="3252" y="2253"/>
                <a:ext cx="240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algn="l" eaLnBrk="1" hangingPunct="1"/>
                <a:r>
                  <a:rPr lang="en-US" altLang="zh-CN"/>
                  <a:t>a</a:t>
                </a:r>
                <a:endParaRPr lang="en-US" altLang="zh-CN" b="0"/>
              </a:p>
            </p:txBody>
          </p:sp>
          <p:sp>
            <p:nvSpPr>
              <p:cNvPr id="130135" name="Text Box 87"/>
              <p:cNvSpPr txBox="1">
                <a:spLocks noChangeArrowheads="1"/>
              </p:cNvSpPr>
              <p:nvPr/>
            </p:nvSpPr>
            <p:spPr bwMode="auto">
              <a:xfrm>
                <a:off x="3252" y="3003"/>
                <a:ext cx="288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algn="l" eaLnBrk="1" hangingPunct="1"/>
                <a:r>
                  <a:rPr lang="en-US" altLang="zh-CN"/>
                  <a:t>b</a:t>
                </a:r>
                <a:endParaRPr lang="en-US" altLang="zh-CN" b="0"/>
              </a:p>
            </p:txBody>
          </p:sp>
          <p:sp>
            <p:nvSpPr>
              <p:cNvPr id="130136" name="Oval 88"/>
              <p:cNvSpPr>
                <a:spLocks noChangeArrowheads="1"/>
              </p:cNvSpPr>
              <p:nvPr/>
            </p:nvSpPr>
            <p:spPr bwMode="auto">
              <a:xfrm>
                <a:off x="3466" y="2393"/>
                <a:ext cx="68" cy="68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0139" name="Oval 91"/>
              <p:cNvSpPr>
                <a:spLocks noChangeArrowheads="1"/>
              </p:cNvSpPr>
              <p:nvPr/>
            </p:nvSpPr>
            <p:spPr bwMode="auto">
              <a:xfrm>
                <a:off x="3478" y="3131"/>
                <a:ext cx="68" cy="68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130140" name="Group 92"/>
            <p:cNvGrpSpPr>
              <a:grpSpLocks/>
            </p:cNvGrpSpPr>
            <p:nvPr/>
          </p:nvGrpSpPr>
          <p:grpSpPr bwMode="auto">
            <a:xfrm>
              <a:off x="3012" y="2446"/>
              <a:ext cx="487" cy="701"/>
              <a:chOff x="204" y="406"/>
              <a:chExt cx="487" cy="701"/>
            </a:xfrm>
          </p:grpSpPr>
          <p:sp>
            <p:nvSpPr>
              <p:cNvPr id="130141" name="Line 93"/>
              <p:cNvSpPr>
                <a:spLocks noChangeShapeType="1"/>
              </p:cNvSpPr>
              <p:nvPr/>
            </p:nvSpPr>
            <p:spPr bwMode="auto">
              <a:xfrm>
                <a:off x="691" y="406"/>
                <a:ext cx="0" cy="70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130142" name="Line 94"/>
              <p:cNvSpPr>
                <a:spLocks noChangeShapeType="1"/>
              </p:cNvSpPr>
              <p:nvPr/>
            </p:nvSpPr>
            <p:spPr bwMode="auto">
              <a:xfrm>
                <a:off x="568" y="569"/>
                <a:ext cx="0" cy="368"/>
              </a:xfrm>
              <a:prstGeom prst="line">
                <a:avLst/>
              </a:prstGeom>
              <a:noFill/>
              <a:ln w="19050">
                <a:solidFill>
                  <a:srgbClr val="FF00FF"/>
                </a:solidFill>
                <a:round/>
                <a:headEnd/>
                <a:tailEnd type="stealth" w="sm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130143" name="Text Box 95"/>
              <p:cNvSpPr txBox="1">
                <a:spLocks noChangeArrowheads="1"/>
              </p:cNvSpPr>
              <p:nvPr/>
            </p:nvSpPr>
            <p:spPr bwMode="auto">
              <a:xfrm>
                <a:off x="204" y="585"/>
                <a:ext cx="42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eaLnBrk="1" hangingPunct="1"/>
                <a:r>
                  <a:rPr lang="en-US" altLang="zh-CN" i="1"/>
                  <a:t>I</a:t>
                </a:r>
                <a:r>
                  <a:rPr lang="en-US" altLang="zh-CN" baseline="-25000"/>
                  <a:t>sc</a:t>
                </a:r>
                <a:r>
                  <a:rPr lang="en-US" altLang="zh-CN" baseline="30000"/>
                  <a:t>∥</a:t>
                </a:r>
              </a:p>
            </p:txBody>
          </p:sp>
        </p:grpSp>
      </p:grpSp>
      <p:grpSp>
        <p:nvGrpSpPr>
          <p:cNvPr id="130164" name="Group 116"/>
          <p:cNvGrpSpPr>
            <a:grpSpLocks/>
          </p:cNvGrpSpPr>
          <p:nvPr/>
        </p:nvGrpSpPr>
        <p:grpSpPr bwMode="auto">
          <a:xfrm>
            <a:off x="1095375" y="2786063"/>
            <a:ext cx="3314700" cy="1895475"/>
            <a:chOff x="690" y="1944"/>
            <a:chExt cx="2088" cy="1194"/>
          </a:xfrm>
        </p:grpSpPr>
        <p:sp>
          <p:nvSpPr>
            <p:cNvPr id="130145" name="Rectangle 97"/>
            <p:cNvSpPr>
              <a:spLocks noChangeArrowheads="1"/>
            </p:cNvSpPr>
            <p:nvPr/>
          </p:nvSpPr>
          <p:spPr bwMode="auto">
            <a:xfrm>
              <a:off x="1308" y="2130"/>
              <a:ext cx="720" cy="100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0146" name="Line 98"/>
            <p:cNvSpPr>
              <a:spLocks noChangeShapeType="1"/>
            </p:cNvSpPr>
            <p:nvPr/>
          </p:nvSpPr>
          <p:spPr bwMode="auto">
            <a:xfrm flipV="1">
              <a:off x="696" y="2280"/>
              <a:ext cx="624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0147" name="Line 99"/>
            <p:cNvSpPr>
              <a:spLocks noChangeShapeType="1"/>
            </p:cNvSpPr>
            <p:nvPr/>
          </p:nvSpPr>
          <p:spPr bwMode="auto">
            <a:xfrm>
              <a:off x="702" y="2274"/>
              <a:ext cx="0" cy="73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0148" name="Line 100"/>
            <p:cNvSpPr>
              <a:spLocks noChangeShapeType="1"/>
            </p:cNvSpPr>
            <p:nvPr/>
          </p:nvSpPr>
          <p:spPr bwMode="auto">
            <a:xfrm flipV="1">
              <a:off x="702" y="2994"/>
              <a:ext cx="60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0149" name="Line 101"/>
            <p:cNvSpPr>
              <a:spLocks noChangeShapeType="1"/>
            </p:cNvSpPr>
            <p:nvPr/>
          </p:nvSpPr>
          <p:spPr bwMode="auto">
            <a:xfrm>
              <a:off x="2028" y="2286"/>
              <a:ext cx="48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0150" name="Line 102"/>
            <p:cNvSpPr>
              <a:spLocks noChangeShapeType="1"/>
            </p:cNvSpPr>
            <p:nvPr/>
          </p:nvSpPr>
          <p:spPr bwMode="auto">
            <a:xfrm flipH="1">
              <a:off x="2514" y="2286"/>
              <a:ext cx="0" cy="72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0151" name="Freeform 103"/>
            <p:cNvSpPr>
              <a:spLocks/>
            </p:cNvSpPr>
            <p:nvPr/>
          </p:nvSpPr>
          <p:spPr bwMode="auto">
            <a:xfrm>
              <a:off x="2028" y="3012"/>
              <a:ext cx="498" cy="1"/>
            </a:xfrm>
            <a:custGeom>
              <a:avLst/>
              <a:gdLst>
                <a:gd name="T0" fmla="*/ 0 w 498"/>
                <a:gd name="T1" fmla="*/ 0 h 1"/>
                <a:gd name="T2" fmla="*/ 498 w 498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98" h="1">
                  <a:moveTo>
                    <a:pt x="0" y="0"/>
                  </a:moveTo>
                  <a:lnTo>
                    <a:pt x="498" y="0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0153" name="Line 105"/>
            <p:cNvSpPr>
              <a:spLocks noChangeShapeType="1"/>
            </p:cNvSpPr>
            <p:nvPr/>
          </p:nvSpPr>
          <p:spPr bwMode="auto">
            <a:xfrm>
              <a:off x="702" y="2508"/>
              <a:ext cx="0" cy="2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0154" name="Text Box 106"/>
            <p:cNvSpPr txBox="1">
              <a:spLocks noChangeArrowheads="1"/>
            </p:cNvSpPr>
            <p:nvPr/>
          </p:nvSpPr>
          <p:spPr bwMode="auto">
            <a:xfrm>
              <a:off x="1452" y="2370"/>
              <a:ext cx="480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sz="4400" b="0"/>
                <a:t>A</a:t>
              </a:r>
            </a:p>
          </p:txBody>
        </p:sp>
        <p:sp>
          <p:nvSpPr>
            <p:cNvPr id="130155" name="Line 107"/>
            <p:cNvSpPr>
              <a:spLocks noChangeShapeType="1"/>
            </p:cNvSpPr>
            <p:nvPr/>
          </p:nvSpPr>
          <p:spPr bwMode="auto">
            <a:xfrm>
              <a:off x="2088" y="2184"/>
              <a:ext cx="33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0156" name="Line 108"/>
            <p:cNvSpPr>
              <a:spLocks noChangeShapeType="1"/>
            </p:cNvSpPr>
            <p:nvPr/>
          </p:nvSpPr>
          <p:spPr bwMode="auto">
            <a:xfrm flipV="1">
              <a:off x="924" y="2178"/>
              <a:ext cx="342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0158" name="Text Box 110"/>
            <p:cNvSpPr txBox="1">
              <a:spLocks noChangeArrowheads="1"/>
            </p:cNvSpPr>
            <p:nvPr/>
          </p:nvSpPr>
          <p:spPr bwMode="auto">
            <a:xfrm>
              <a:off x="690" y="1944"/>
              <a:ext cx="432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sz="2800" i="1"/>
                <a:t>I</a:t>
              </a:r>
              <a:r>
                <a:rPr lang="en-US" altLang="zh-CN" baseline="-25000"/>
                <a:t>1</a:t>
              </a:r>
              <a:r>
                <a:rPr lang="en-US" altLang="zh-CN" baseline="30000"/>
                <a:t>∥</a:t>
              </a:r>
            </a:p>
          </p:txBody>
        </p:sp>
        <p:sp>
          <p:nvSpPr>
            <p:cNvPr id="130159" name="Text Box 111"/>
            <p:cNvSpPr txBox="1">
              <a:spLocks noChangeArrowheads="1"/>
            </p:cNvSpPr>
            <p:nvPr/>
          </p:nvSpPr>
          <p:spPr bwMode="auto">
            <a:xfrm>
              <a:off x="2394" y="1998"/>
              <a:ext cx="38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i="1"/>
                <a:t>I</a:t>
              </a:r>
              <a:r>
                <a:rPr lang="en-US" altLang="zh-CN" baseline="-25000"/>
                <a:t>2</a:t>
              </a:r>
              <a:r>
                <a:rPr lang="en-US" altLang="zh-CN" baseline="30000"/>
                <a:t>∥</a:t>
              </a:r>
            </a:p>
          </p:txBody>
        </p:sp>
      </p:grpSp>
      <p:graphicFrame>
        <p:nvGraphicFramePr>
          <p:cNvPr id="130165" name="Object 117"/>
          <p:cNvGraphicFramePr>
            <a:graphicFrameLocks noChangeAspect="1"/>
          </p:cNvGraphicFramePr>
          <p:nvPr/>
        </p:nvGraphicFramePr>
        <p:xfrm>
          <a:off x="996950" y="4960938"/>
          <a:ext cx="1336675" cy="1201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185" name="公式" r:id="rId3" imgW="647640" imgH="583920" progId="Equation.3">
                  <p:embed/>
                </p:oleObj>
              </mc:Choice>
              <mc:Fallback>
                <p:oleObj name="公式" r:id="rId3" imgW="647640" imgH="583920" progId="Equation.3">
                  <p:embed/>
                  <p:pic>
                    <p:nvPicPr>
                      <p:cNvPr id="0" name="Object 1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6950" y="4960938"/>
                        <a:ext cx="1336675" cy="12017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0166" name="Object 118"/>
          <p:cNvGraphicFramePr>
            <a:graphicFrameLocks noChangeAspect="1"/>
          </p:cNvGraphicFramePr>
          <p:nvPr/>
        </p:nvGraphicFramePr>
        <p:xfrm>
          <a:off x="5394325" y="5099050"/>
          <a:ext cx="1276350" cy="946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186" name="公式" r:id="rId5" imgW="685800" imgH="507960" progId="Equation.3">
                  <p:embed/>
                </p:oleObj>
              </mc:Choice>
              <mc:Fallback>
                <p:oleObj name="公式" r:id="rId5" imgW="685800" imgH="507960" progId="Equation.3">
                  <p:embed/>
                  <p:pic>
                    <p:nvPicPr>
                      <p:cNvPr id="0" name="Object 1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4325" y="5099050"/>
                        <a:ext cx="1276350" cy="946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0167" name="Object 119"/>
          <p:cNvGraphicFramePr>
            <a:graphicFrameLocks noChangeAspect="1"/>
          </p:cNvGraphicFramePr>
          <p:nvPr/>
        </p:nvGraphicFramePr>
        <p:xfrm>
          <a:off x="604838" y="42863"/>
          <a:ext cx="1196975" cy="627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187" name="公式" r:id="rId7" imgW="533160" imgH="279360" progId="Equation.3">
                  <p:embed/>
                </p:oleObj>
              </mc:Choice>
              <mc:Fallback>
                <p:oleObj name="公式" r:id="rId7" imgW="533160" imgH="279360" progId="Equation.3">
                  <p:embed/>
                  <p:pic>
                    <p:nvPicPr>
                      <p:cNvPr id="0" name="Object 1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4838" y="42863"/>
                        <a:ext cx="1196975" cy="627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0168" name="Line 120"/>
          <p:cNvSpPr>
            <a:spLocks noChangeShapeType="1"/>
          </p:cNvSpPr>
          <p:nvPr/>
        </p:nvSpPr>
        <p:spPr bwMode="auto">
          <a:xfrm>
            <a:off x="739775" y="696913"/>
            <a:ext cx="6969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/>
          <a:p>
            <a:endParaRPr lang="zh-CN" altLang="en-US"/>
          </a:p>
        </p:txBody>
      </p:sp>
      <p:graphicFrame>
        <p:nvGraphicFramePr>
          <p:cNvPr id="130169" name="Object 121"/>
          <p:cNvGraphicFramePr>
            <a:graphicFrameLocks noChangeAspect="1"/>
          </p:cNvGraphicFramePr>
          <p:nvPr/>
        </p:nvGraphicFramePr>
        <p:xfrm>
          <a:off x="3209925" y="128588"/>
          <a:ext cx="541338" cy="369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188" name="公式" r:id="rId9" imgW="241200" imgH="164880" progId="Equation.3">
                  <p:embed/>
                </p:oleObj>
              </mc:Choice>
              <mc:Fallback>
                <p:oleObj name="公式" r:id="rId9" imgW="241200" imgH="164880" progId="Equation.3">
                  <p:embed/>
                  <p:pic>
                    <p:nvPicPr>
                      <p:cNvPr id="0" name="Object 1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9925" y="128588"/>
                        <a:ext cx="541338" cy="369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0170" name="Object 122"/>
          <p:cNvGraphicFramePr>
            <a:graphicFrameLocks noChangeAspect="1"/>
          </p:cNvGraphicFramePr>
          <p:nvPr/>
        </p:nvGraphicFramePr>
        <p:xfrm>
          <a:off x="133350" y="1465263"/>
          <a:ext cx="655638" cy="398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189" name="公式" r:id="rId11" imgW="291960" imgH="177480" progId="Equation.3">
                  <p:embed/>
                </p:oleObj>
              </mc:Choice>
              <mc:Fallback>
                <p:oleObj name="公式" r:id="rId11" imgW="291960" imgH="177480" progId="Equation.3">
                  <p:embed/>
                  <p:pic>
                    <p:nvPicPr>
                      <p:cNvPr id="0" name="Object 1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350" y="1465263"/>
                        <a:ext cx="655638" cy="3984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0171" name="Object 123"/>
          <p:cNvGraphicFramePr>
            <a:graphicFrameLocks noChangeAspect="1"/>
          </p:cNvGraphicFramePr>
          <p:nvPr/>
        </p:nvGraphicFramePr>
        <p:xfrm>
          <a:off x="1541463" y="2581275"/>
          <a:ext cx="798512" cy="369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190" name="公式" r:id="rId13" imgW="355320" imgH="164880" progId="Equation.3">
                  <p:embed/>
                </p:oleObj>
              </mc:Choice>
              <mc:Fallback>
                <p:oleObj name="公式" r:id="rId13" imgW="355320" imgH="164880" progId="Equation.3">
                  <p:embed/>
                  <p:pic>
                    <p:nvPicPr>
                      <p:cNvPr id="0" name="Object 1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1463" y="2581275"/>
                        <a:ext cx="798512" cy="3698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0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0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01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0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0834" name="Object 2"/>
          <p:cNvGraphicFramePr>
            <a:graphicFrameLocks noChangeAspect="1"/>
          </p:cNvGraphicFramePr>
          <p:nvPr/>
        </p:nvGraphicFramePr>
        <p:xfrm>
          <a:off x="4752975" y="2946400"/>
          <a:ext cx="1938338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0917" name="公式" r:id="rId4" imgW="888840" imgH="279360" progId="Equation.3">
                  <p:embed/>
                </p:oleObj>
              </mc:Choice>
              <mc:Fallback>
                <p:oleObj name="公式" r:id="rId4" imgW="888840" imgH="27936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52975" y="2946400"/>
                        <a:ext cx="1938338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0835" name="Object 3"/>
          <p:cNvGraphicFramePr>
            <a:graphicFrameLocks noChangeAspect="1"/>
          </p:cNvGraphicFramePr>
          <p:nvPr/>
        </p:nvGraphicFramePr>
        <p:xfrm>
          <a:off x="4749800" y="3732213"/>
          <a:ext cx="2763838" cy="808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0918" name="公式" r:id="rId6" imgW="1384200" imgH="406080" progId="Equation.3">
                  <p:embed/>
                </p:oleObj>
              </mc:Choice>
              <mc:Fallback>
                <p:oleObj name="公式" r:id="rId6" imgW="1384200" imgH="40608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49800" y="3732213"/>
                        <a:ext cx="2763838" cy="808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0836" name="Object 4"/>
          <p:cNvGraphicFramePr>
            <a:graphicFrameLocks noChangeAspect="1"/>
          </p:cNvGraphicFramePr>
          <p:nvPr/>
        </p:nvGraphicFramePr>
        <p:xfrm>
          <a:off x="4737100" y="4403725"/>
          <a:ext cx="2435225" cy="633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0919" name="公式" r:id="rId8" imgW="1117440" imgH="291960" progId="Equation.3">
                  <p:embed/>
                </p:oleObj>
              </mc:Choice>
              <mc:Fallback>
                <p:oleObj name="公式" r:id="rId8" imgW="1117440" imgH="29196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7100" y="4403725"/>
                        <a:ext cx="2435225" cy="633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0837" name="Object 5"/>
          <p:cNvGraphicFramePr>
            <a:graphicFrameLocks noChangeAspect="1"/>
          </p:cNvGraphicFramePr>
          <p:nvPr/>
        </p:nvGraphicFramePr>
        <p:xfrm>
          <a:off x="6681788" y="3124200"/>
          <a:ext cx="1738312" cy="363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0920" name="公式" r:id="rId10" imgW="1015920" imgH="177480" progId="Equation.3">
                  <p:embed/>
                </p:oleObj>
              </mc:Choice>
              <mc:Fallback>
                <p:oleObj name="公式" r:id="rId10" imgW="1015920" imgH="17748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81788" y="3124200"/>
                        <a:ext cx="1738312" cy="363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0838" name="Object 6"/>
          <p:cNvGraphicFramePr>
            <a:graphicFrameLocks noChangeAspect="1"/>
          </p:cNvGraphicFramePr>
          <p:nvPr/>
        </p:nvGraphicFramePr>
        <p:xfrm>
          <a:off x="1120775" y="5273675"/>
          <a:ext cx="2768600" cy="1006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0921" name="公式" r:id="rId12" imgW="1358640" imgH="495000" progId="Equation.3">
                  <p:embed/>
                </p:oleObj>
              </mc:Choice>
              <mc:Fallback>
                <p:oleObj name="公式" r:id="rId12" imgW="1358640" imgH="4950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0775" y="5273675"/>
                        <a:ext cx="2768600" cy="1006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0839" name="Object 7"/>
          <p:cNvGraphicFramePr>
            <a:graphicFrameLocks noChangeAspect="1"/>
          </p:cNvGraphicFramePr>
          <p:nvPr/>
        </p:nvGraphicFramePr>
        <p:xfrm>
          <a:off x="4673600" y="5307013"/>
          <a:ext cx="2319338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0922" name="公式" r:id="rId14" imgW="1155600" imgH="406080" progId="Equation.3">
                  <p:embed/>
                </p:oleObj>
              </mc:Choice>
              <mc:Fallback>
                <p:oleObj name="公式" r:id="rId14" imgW="1155600" imgH="40608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3600" y="5307013"/>
                        <a:ext cx="2319338" cy="812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20840" name="Group 8"/>
          <p:cNvGrpSpPr>
            <a:grpSpLocks/>
          </p:cNvGrpSpPr>
          <p:nvPr/>
        </p:nvGrpSpPr>
        <p:grpSpPr bwMode="auto">
          <a:xfrm>
            <a:off x="704850" y="509588"/>
            <a:ext cx="3514725" cy="1657350"/>
            <a:chOff x="444" y="213"/>
            <a:chExt cx="2214" cy="1044"/>
          </a:xfrm>
        </p:grpSpPr>
        <p:sp>
          <p:nvSpPr>
            <p:cNvPr id="120841" name="Rectangle 9"/>
            <p:cNvSpPr>
              <a:spLocks noChangeArrowheads="1"/>
            </p:cNvSpPr>
            <p:nvPr/>
          </p:nvSpPr>
          <p:spPr bwMode="auto">
            <a:xfrm>
              <a:off x="1242" y="249"/>
              <a:ext cx="720" cy="100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0842" name="Line 10"/>
            <p:cNvSpPr>
              <a:spLocks noChangeShapeType="1"/>
            </p:cNvSpPr>
            <p:nvPr/>
          </p:nvSpPr>
          <p:spPr bwMode="auto">
            <a:xfrm>
              <a:off x="720" y="387"/>
              <a:ext cx="528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0843" name="Line 11"/>
            <p:cNvSpPr>
              <a:spLocks noChangeShapeType="1"/>
            </p:cNvSpPr>
            <p:nvPr/>
          </p:nvSpPr>
          <p:spPr bwMode="auto">
            <a:xfrm flipV="1">
              <a:off x="732" y="1125"/>
              <a:ext cx="510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0844" name="Line 12"/>
            <p:cNvSpPr>
              <a:spLocks noChangeShapeType="1"/>
            </p:cNvSpPr>
            <p:nvPr/>
          </p:nvSpPr>
          <p:spPr bwMode="auto">
            <a:xfrm flipV="1">
              <a:off x="1962" y="399"/>
              <a:ext cx="54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0845" name="Line 13"/>
            <p:cNvSpPr>
              <a:spLocks noChangeShapeType="1"/>
            </p:cNvSpPr>
            <p:nvPr/>
          </p:nvSpPr>
          <p:spPr bwMode="auto">
            <a:xfrm>
              <a:off x="2514" y="399"/>
              <a:ext cx="0" cy="72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0846" name="Line 14"/>
            <p:cNvSpPr>
              <a:spLocks noChangeShapeType="1"/>
            </p:cNvSpPr>
            <p:nvPr/>
          </p:nvSpPr>
          <p:spPr bwMode="auto">
            <a:xfrm>
              <a:off x="1956" y="1107"/>
              <a:ext cx="558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0847" name="Oval 15"/>
            <p:cNvSpPr>
              <a:spLocks noChangeArrowheads="1"/>
            </p:cNvSpPr>
            <p:nvPr/>
          </p:nvSpPr>
          <p:spPr bwMode="auto">
            <a:xfrm>
              <a:off x="2370" y="609"/>
              <a:ext cx="288" cy="288"/>
            </a:xfrm>
            <a:prstGeom prst="ellipse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0848" name="Line 16"/>
            <p:cNvSpPr>
              <a:spLocks noChangeShapeType="1"/>
            </p:cNvSpPr>
            <p:nvPr/>
          </p:nvSpPr>
          <p:spPr bwMode="auto">
            <a:xfrm>
              <a:off x="2514" y="609"/>
              <a:ext cx="0" cy="2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0849" name="Text Box 17"/>
            <p:cNvSpPr txBox="1">
              <a:spLocks noChangeArrowheads="1"/>
            </p:cNvSpPr>
            <p:nvPr/>
          </p:nvSpPr>
          <p:spPr bwMode="auto">
            <a:xfrm>
              <a:off x="1386" y="489"/>
              <a:ext cx="480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sz="4400" b="0"/>
                <a:t>A</a:t>
              </a:r>
            </a:p>
          </p:txBody>
        </p:sp>
        <p:sp>
          <p:nvSpPr>
            <p:cNvPr id="120850" name="Text Box 18"/>
            <p:cNvSpPr txBox="1">
              <a:spLocks noChangeArrowheads="1"/>
            </p:cNvSpPr>
            <p:nvPr/>
          </p:nvSpPr>
          <p:spPr bwMode="auto">
            <a:xfrm>
              <a:off x="1959" y="627"/>
              <a:ext cx="49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/>
                <a:t>30V</a:t>
              </a:r>
              <a:endParaRPr lang="en-US" altLang="zh-CN" b="0"/>
            </a:p>
          </p:txBody>
        </p:sp>
        <p:sp>
          <p:nvSpPr>
            <p:cNvPr id="120851" name="Text Box 19"/>
            <p:cNvSpPr txBox="1">
              <a:spLocks noChangeArrowheads="1"/>
            </p:cNvSpPr>
            <p:nvPr/>
          </p:nvSpPr>
          <p:spPr bwMode="auto">
            <a:xfrm>
              <a:off x="444" y="213"/>
              <a:ext cx="24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/>
                <a:t>a</a:t>
              </a:r>
              <a:endParaRPr lang="en-US" altLang="zh-CN" b="0"/>
            </a:p>
          </p:txBody>
        </p:sp>
        <p:sp>
          <p:nvSpPr>
            <p:cNvPr id="120852" name="Text Box 20"/>
            <p:cNvSpPr txBox="1">
              <a:spLocks noChangeArrowheads="1"/>
            </p:cNvSpPr>
            <p:nvPr/>
          </p:nvSpPr>
          <p:spPr bwMode="auto">
            <a:xfrm>
              <a:off x="444" y="963"/>
              <a:ext cx="28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/>
                <a:t>b</a:t>
              </a:r>
              <a:endParaRPr lang="en-US" altLang="zh-CN" b="0"/>
            </a:p>
          </p:txBody>
        </p:sp>
        <p:sp>
          <p:nvSpPr>
            <p:cNvPr id="120853" name="Oval 21"/>
            <p:cNvSpPr>
              <a:spLocks noChangeArrowheads="1"/>
            </p:cNvSpPr>
            <p:nvPr/>
          </p:nvSpPr>
          <p:spPr bwMode="auto">
            <a:xfrm>
              <a:off x="658" y="353"/>
              <a:ext cx="68" cy="68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0854" name="Text Box 22"/>
            <p:cNvSpPr txBox="1">
              <a:spLocks noChangeArrowheads="1"/>
            </p:cNvSpPr>
            <p:nvPr/>
          </p:nvSpPr>
          <p:spPr bwMode="auto">
            <a:xfrm>
              <a:off x="2300" y="846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+</a:t>
              </a:r>
            </a:p>
          </p:txBody>
        </p:sp>
        <p:sp>
          <p:nvSpPr>
            <p:cNvPr id="120855" name="Text Box 23"/>
            <p:cNvSpPr txBox="1">
              <a:spLocks noChangeArrowheads="1"/>
            </p:cNvSpPr>
            <p:nvPr/>
          </p:nvSpPr>
          <p:spPr bwMode="auto">
            <a:xfrm>
              <a:off x="2288" y="366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–</a:t>
              </a:r>
            </a:p>
          </p:txBody>
        </p:sp>
        <p:sp>
          <p:nvSpPr>
            <p:cNvPr id="120856" name="Oval 24"/>
            <p:cNvSpPr>
              <a:spLocks noChangeArrowheads="1"/>
            </p:cNvSpPr>
            <p:nvPr/>
          </p:nvSpPr>
          <p:spPr bwMode="auto">
            <a:xfrm>
              <a:off x="670" y="1091"/>
              <a:ext cx="68" cy="68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120857" name="Group 25"/>
          <p:cNvGrpSpPr>
            <a:grpSpLocks/>
          </p:cNvGrpSpPr>
          <p:nvPr/>
        </p:nvGrpSpPr>
        <p:grpSpPr bwMode="auto">
          <a:xfrm>
            <a:off x="425450" y="815975"/>
            <a:ext cx="671513" cy="1112838"/>
            <a:chOff x="268" y="406"/>
            <a:chExt cx="423" cy="701"/>
          </a:xfrm>
        </p:grpSpPr>
        <p:sp>
          <p:nvSpPr>
            <p:cNvPr id="120858" name="Line 26"/>
            <p:cNvSpPr>
              <a:spLocks noChangeShapeType="1"/>
            </p:cNvSpPr>
            <p:nvPr/>
          </p:nvSpPr>
          <p:spPr bwMode="auto">
            <a:xfrm>
              <a:off x="691" y="406"/>
              <a:ext cx="0" cy="70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20859" name="Line 27"/>
            <p:cNvSpPr>
              <a:spLocks noChangeShapeType="1"/>
            </p:cNvSpPr>
            <p:nvPr/>
          </p:nvSpPr>
          <p:spPr bwMode="auto">
            <a:xfrm>
              <a:off x="568" y="569"/>
              <a:ext cx="0" cy="368"/>
            </a:xfrm>
            <a:prstGeom prst="line">
              <a:avLst/>
            </a:prstGeom>
            <a:noFill/>
            <a:ln w="19050">
              <a:solidFill>
                <a:srgbClr val="FF00FF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20860" name="Text Box 28"/>
            <p:cNvSpPr txBox="1">
              <a:spLocks noChangeArrowheads="1"/>
            </p:cNvSpPr>
            <p:nvPr/>
          </p:nvSpPr>
          <p:spPr bwMode="auto">
            <a:xfrm>
              <a:off x="268" y="585"/>
              <a:ext cx="29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 i="1"/>
                <a:t>I</a:t>
              </a:r>
              <a:r>
                <a:rPr lang="en-US" altLang="zh-CN" baseline="-25000"/>
                <a:t>sc</a:t>
              </a:r>
              <a:endParaRPr lang="en-US" altLang="zh-CN"/>
            </a:p>
          </p:txBody>
        </p:sp>
      </p:grpSp>
      <p:grpSp>
        <p:nvGrpSpPr>
          <p:cNvPr id="120861" name="Group 29"/>
          <p:cNvGrpSpPr>
            <a:grpSpLocks/>
          </p:cNvGrpSpPr>
          <p:nvPr/>
        </p:nvGrpSpPr>
        <p:grpSpPr bwMode="auto">
          <a:xfrm>
            <a:off x="5881688" y="125413"/>
            <a:ext cx="2867025" cy="2732087"/>
            <a:chOff x="3705" y="-29"/>
            <a:chExt cx="1806" cy="1721"/>
          </a:xfrm>
        </p:grpSpPr>
        <p:sp>
          <p:nvSpPr>
            <p:cNvPr id="120862" name="Text Box 30"/>
            <p:cNvSpPr txBox="1">
              <a:spLocks noChangeArrowheads="1"/>
            </p:cNvSpPr>
            <p:nvPr/>
          </p:nvSpPr>
          <p:spPr bwMode="auto">
            <a:xfrm>
              <a:off x="3715" y="140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b</a:t>
              </a:r>
              <a:endParaRPr lang="en-US" altLang="zh-CN" b="0"/>
            </a:p>
          </p:txBody>
        </p:sp>
        <p:grpSp>
          <p:nvGrpSpPr>
            <p:cNvPr id="120863" name="Group 31"/>
            <p:cNvGrpSpPr>
              <a:grpSpLocks/>
            </p:cNvGrpSpPr>
            <p:nvPr/>
          </p:nvGrpSpPr>
          <p:grpSpPr bwMode="auto">
            <a:xfrm>
              <a:off x="3705" y="-29"/>
              <a:ext cx="1806" cy="1411"/>
              <a:chOff x="3705" y="31"/>
              <a:chExt cx="1806" cy="1411"/>
            </a:xfrm>
          </p:grpSpPr>
          <p:sp>
            <p:nvSpPr>
              <p:cNvPr id="120864" name="Line 32"/>
              <p:cNvSpPr>
                <a:spLocks noChangeShapeType="1"/>
              </p:cNvSpPr>
              <p:nvPr/>
            </p:nvSpPr>
            <p:spPr bwMode="auto">
              <a:xfrm>
                <a:off x="4292" y="342"/>
                <a:ext cx="0" cy="108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120865" name="Line 33"/>
              <p:cNvSpPr>
                <a:spLocks noChangeShapeType="1"/>
              </p:cNvSpPr>
              <p:nvPr/>
            </p:nvSpPr>
            <p:spPr bwMode="auto">
              <a:xfrm>
                <a:off x="4907" y="342"/>
                <a:ext cx="0" cy="106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120866" name="Oval 34"/>
              <p:cNvSpPr>
                <a:spLocks noChangeArrowheads="1"/>
              </p:cNvSpPr>
              <p:nvPr/>
            </p:nvSpPr>
            <p:spPr bwMode="auto">
              <a:xfrm>
                <a:off x="3784" y="1374"/>
                <a:ext cx="68" cy="68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120867" name="Oval 35"/>
              <p:cNvSpPr>
                <a:spLocks noChangeArrowheads="1"/>
              </p:cNvSpPr>
              <p:nvPr/>
            </p:nvSpPr>
            <p:spPr bwMode="auto">
              <a:xfrm>
                <a:off x="4744" y="702"/>
                <a:ext cx="317" cy="317"/>
              </a:xfrm>
              <a:prstGeom prst="ellipse">
                <a:avLst/>
              </a:prstGeom>
              <a:solidFill>
                <a:schemeClr val="accent1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120868" name="Rectangle 36"/>
              <p:cNvSpPr>
                <a:spLocks noChangeArrowheads="1"/>
              </p:cNvSpPr>
              <p:nvPr/>
            </p:nvSpPr>
            <p:spPr bwMode="auto">
              <a:xfrm>
                <a:off x="4237" y="709"/>
                <a:ext cx="113" cy="317"/>
              </a:xfrm>
              <a:prstGeom prst="rect">
                <a:avLst/>
              </a:prstGeom>
              <a:solidFill>
                <a:schemeClr val="accent1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120869" name="Text Box 37"/>
              <p:cNvSpPr txBox="1">
                <a:spLocks noChangeArrowheads="1"/>
              </p:cNvSpPr>
              <p:nvPr/>
            </p:nvSpPr>
            <p:spPr bwMode="auto">
              <a:xfrm>
                <a:off x="3705" y="31"/>
                <a:ext cx="21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eaLnBrk="1" hangingPunct="1"/>
                <a:r>
                  <a:rPr lang="en-US" altLang="zh-CN"/>
                  <a:t>a</a:t>
                </a:r>
              </a:p>
            </p:txBody>
          </p:sp>
          <p:sp>
            <p:nvSpPr>
              <p:cNvPr id="120870" name="Text Box 38"/>
              <p:cNvSpPr txBox="1">
                <a:spLocks noChangeArrowheads="1"/>
              </p:cNvSpPr>
              <p:nvPr/>
            </p:nvSpPr>
            <p:spPr bwMode="auto">
              <a:xfrm>
                <a:off x="5081" y="696"/>
                <a:ext cx="43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pPr eaLnBrk="1" hangingPunct="1"/>
                <a:r>
                  <a:rPr lang="en-US" altLang="zh-CN" i="1"/>
                  <a:t>I</a:t>
                </a:r>
                <a:r>
                  <a:rPr lang="en-US" altLang="zh-CN" baseline="-25000"/>
                  <a:t>sc</a:t>
                </a:r>
                <a:endParaRPr lang="en-US" altLang="zh-CN" b="0"/>
              </a:p>
            </p:txBody>
          </p:sp>
          <p:sp>
            <p:nvSpPr>
              <p:cNvPr id="120871" name="Text Box 39"/>
              <p:cNvSpPr txBox="1">
                <a:spLocks noChangeArrowheads="1"/>
              </p:cNvSpPr>
              <p:nvPr/>
            </p:nvSpPr>
            <p:spPr bwMode="auto">
              <a:xfrm>
                <a:off x="3904" y="753"/>
                <a:ext cx="28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eaLnBrk="1" hangingPunct="1"/>
                <a:r>
                  <a:rPr lang="en-US" altLang="zh-CN" i="1"/>
                  <a:t>R</a:t>
                </a:r>
                <a:r>
                  <a:rPr lang="en-US" altLang="zh-CN" baseline="-25000"/>
                  <a:t>i</a:t>
                </a:r>
                <a:endParaRPr lang="en-US" altLang="zh-CN" b="0"/>
              </a:p>
            </p:txBody>
          </p:sp>
          <p:sp>
            <p:nvSpPr>
              <p:cNvPr id="120872" name="Line 40"/>
              <p:cNvSpPr>
                <a:spLocks noChangeShapeType="1"/>
              </p:cNvSpPr>
              <p:nvPr/>
            </p:nvSpPr>
            <p:spPr bwMode="auto">
              <a:xfrm>
                <a:off x="4746" y="863"/>
                <a:ext cx="33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120873" name="Line 41"/>
              <p:cNvSpPr>
                <a:spLocks noChangeShapeType="1"/>
              </p:cNvSpPr>
              <p:nvPr/>
            </p:nvSpPr>
            <p:spPr bwMode="auto">
              <a:xfrm>
                <a:off x="3846" y="342"/>
                <a:ext cx="1061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120874" name="Line 42"/>
              <p:cNvSpPr>
                <a:spLocks noChangeShapeType="1"/>
              </p:cNvSpPr>
              <p:nvPr/>
            </p:nvSpPr>
            <p:spPr bwMode="auto">
              <a:xfrm flipH="1">
                <a:off x="3853" y="1410"/>
                <a:ext cx="1054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120875" name="Oval 43"/>
              <p:cNvSpPr>
                <a:spLocks noChangeArrowheads="1"/>
              </p:cNvSpPr>
              <p:nvPr/>
            </p:nvSpPr>
            <p:spPr bwMode="auto">
              <a:xfrm>
                <a:off x="3778" y="306"/>
                <a:ext cx="68" cy="68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120876" name="Line 44"/>
              <p:cNvSpPr>
                <a:spLocks noChangeShapeType="1"/>
              </p:cNvSpPr>
              <p:nvPr/>
            </p:nvSpPr>
            <p:spPr bwMode="auto">
              <a:xfrm flipV="1">
                <a:off x="5130" y="672"/>
                <a:ext cx="0" cy="40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stealth" w="sm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</p:grpSp>
      </p:grpSp>
      <p:grpSp>
        <p:nvGrpSpPr>
          <p:cNvPr id="120877" name="Group 45"/>
          <p:cNvGrpSpPr>
            <a:grpSpLocks/>
          </p:cNvGrpSpPr>
          <p:nvPr/>
        </p:nvGrpSpPr>
        <p:grpSpPr bwMode="auto">
          <a:xfrm>
            <a:off x="4689475" y="614363"/>
            <a:ext cx="1327150" cy="1711325"/>
            <a:chOff x="2780" y="285"/>
            <a:chExt cx="836" cy="1078"/>
          </a:xfrm>
        </p:grpSpPr>
        <p:sp>
          <p:nvSpPr>
            <p:cNvPr id="120878" name="Line 46"/>
            <p:cNvSpPr>
              <a:spLocks noChangeShapeType="1"/>
            </p:cNvSpPr>
            <p:nvPr/>
          </p:nvSpPr>
          <p:spPr bwMode="auto">
            <a:xfrm>
              <a:off x="3338" y="285"/>
              <a:ext cx="0" cy="107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20879" name="Rectangle 47"/>
            <p:cNvSpPr>
              <a:spLocks noChangeArrowheads="1"/>
            </p:cNvSpPr>
            <p:nvPr/>
          </p:nvSpPr>
          <p:spPr bwMode="auto">
            <a:xfrm>
              <a:off x="3280" y="611"/>
              <a:ext cx="117" cy="336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20880" name="Line 48"/>
            <p:cNvSpPr>
              <a:spLocks noChangeShapeType="1"/>
            </p:cNvSpPr>
            <p:nvPr/>
          </p:nvSpPr>
          <p:spPr bwMode="auto">
            <a:xfrm flipH="1">
              <a:off x="3338" y="289"/>
              <a:ext cx="26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20881" name="Line 49"/>
            <p:cNvSpPr>
              <a:spLocks noChangeShapeType="1"/>
            </p:cNvSpPr>
            <p:nvPr/>
          </p:nvSpPr>
          <p:spPr bwMode="auto">
            <a:xfrm>
              <a:off x="3338" y="1357"/>
              <a:ext cx="27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20882" name="Line 50"/>
            <p:cNvSpPr>
              <a:spLocks noChangeShapeType="1"/>
            </p:cNvSpPr>
            <p:nvPr/>
          </p:nvSpPr>
          <p:spPr bwMode="auto">
            <a:xfrm>
              <a:off x="3236" y="962"/>
              <a:ext cx="0" cy="322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20883" name="Text Box 51"/>
            <p:cNvSpPr txBox="1">
              <a:spLocks noChangeArrowheads="1"/>
            </p:cNvSpPr>
            <p:nvPr/>
          </p:nvSpPr>
          <p:spPr bwMode="auto">
            <a:xfrm>
              <a:off x="2780" y="628"/>
              <a:ext cx="50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2.5</a:t>
              </a:r>
              <a:r>
                <a:rPr lang="en-US" altLang="zh-CN">
                  <a:sym typeface="Symbol" panose="05050102010706020507" pitchFamily="18" charset="2"/>
                </a:rPr>
                <a:t></a:t>
              </a:r>
              <a:endParaRPr lang="en-US" altLang="zh-CN"/>
            </a:p>
          </p:txBody>
        </p:sp>
        <p:sp>
          <p:nvSpPr>
            <p:cNvPr id="120884" name="Text Box 52"/>
            <p:cNvSpPr txBox="1">
              <a:spLocks noChangeArrowheads="1"/>
            </p:cNvSpPr>
            <p:nvPr/>
          </p:nvSpPr>
          <p:spPr bwMode="auto">
            <a:xfrm>
              <a:off x="2904" y="969"/>
              <a:ext cx="32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 i="1">
                  <a:solidFill>
                    <a:srgbClr val="FF3300"/>
                  </a:solidFill>
                </a:rPr>
                <a:t>I</a:t>
              </a:r>
              <a:r>
                <a:rPr lang="en-US" altLang="zh-CN" baseline="-25000">
                  <a:solidFill>
                    <a:srgbClr val="FF3300"/>
                  </a:solidFill>
                </a:rPr>
                <a:t>ab</a:t>
              </a:r>
              <a:endParaRPr lang="en-US" altLang="zh-CN">
                <a:solidFill>
                  <a:srgbClr val="FF3300"/>
                </a:solidFill>
              </a:endParaRPr>
            </a:p>
          </p:txBody>
        </p:sp>
      </p:grpSp>
      <p:sp>
        <p:nvSpPr>
          <p:cNvPr id="120885" name="Text Box 53"/>
          <p:cNvSpPr txBox="1">
            <a:spLocks noChangeArrowheads="1"/>
          </p:cNvSpPr>
          <p:nvPr/>
        </p:nvSpPr>
        <p:spPr bwMode="auto">
          <a:xfrm>
            <a:off x="2324100" y="4557713"/>
            <a:ext cx="914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 eaLnBrk="1" hangingPunct="1"/>
            <a:r>
              <a:rPr lang="en-US" altLang="zh-CN"/>
              <a:t>( a )</a:t>
            </a:r>
            <a:endParaRPr lang="en-US" altLang="zh-CN" b="0"/>
          </a:p>
        </p:txBody>
      </p:sp>
      <p:grpSp>
        <p:nvGrpSpPr>
          <p:cNvPr id="120886" name="Group 54"/>
          <p:cNvGrpSpPr>
            <a:grpSpLocks/>
          </p:cNvGrpSpPr>
          <p:nvPr/>
        </p:nvGrpSpPr>
        <p:grpSpPr bwMode="auto">
          <a:xfrm>
            <a:off x="866775" y="2643188"/>
            <a:ext cx="3524250" cy="1895475"/>
            <a:chOff x="354" y="933"/>
            <a:chExt cx="2220" cy="1194"/>
          </a:xfrm>
        </p:grpSpPr>
        <p:sp>
          <p:nvSpPr>
            <p:cNvPr id="120887" name="Rectangle 55"/>
            <p:cNvSpPr>
              <a:spLocks noChangeArrowheads="1"/>
            </p:cNvSpPr>
            <p:nvPr/>
          </p:nvSpPr>
          <p:spPr bwMode="auto">
            <a:xfrm>
              <a:off x="1104" y="1119"/>
              <a:ext cx="720" cy="100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0888" name="Line 56"/>
            <p:cNvSpPr>
              <a:spLocks noChangeShapeType="1"/>
            </p:cNvSpPr>
            <p:nvPr/>
          </p:nvSpPr>
          <p:spPr bwMode="auto">
            <a:xfrm flipV="1">
              <a:off x="492" y="1269"/>
              <a:ext cx="624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0889" name="Line 57"/>
            <p:cNvSpPr>
              <a:spLocks noChangeShapeType="1"/>
            </p:cNvSpPr>
            <p:nvPr/>
          </p:nvSpPr>
          <p:spPr bwMode="auto">
            <a:xfrm>
              <a:off x="498" y="1263"/>
              <a:ext cx="0" cy="73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0890" name="Line 58"/>
            <p:cNvSpPr>
              <a:spLocks noChangeShapeType="1"/>
            </p:cNvSpPr>
            <p:nvPr/>
          </p:nvSpPr>
          <p:spPr bwMode="auto">
            <a:xfrm flipV="1">
              <a:off x="498" y="1983"/>
              <a:ext cx="60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0891" name="Line 59"/>
            <p:cNvSpPr>
              <a:spLocks noChangeShapeType="1"/>
            </p:cNvSpPr>
            <p:nvPr/>
          </p:nvSpPr>
          <p:spPr bwMode="auto">
            <a:xfrm>
              <a:off x="1824" y="1275"/>
              <a:ext cx="48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0892" name="Line 60"/>
            <p:cNvSpPr>
              <a:spLocks noChangeShapeType="1"/>
            </p:cNvSpPr>
            <p:nvPr/>
          </p:nvSpPr>
          <p:spPr bwMode="auto">
            <a:xfrm flipH="1">
              <a:off x="2310" y="1275"/>
              <a:ext cx="0" cy="72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0893" name="Line 61"/>
            <p:cNvSpPr>
              <a:spLocks noChangeShapeType="1"/>
            </p:cNvSpPr>
            <p:nvPr/>
          </p:nvSpPr>
          <p:spPr bwMode="auto">
            <a:xfrm>
              <a:off x="1824" y="1995"/>
              <a:ext cx="498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0894" name="Oval 62"/>
            <p:cNvSpPr>
              <a:spLocks noChangeArrowheads="1"/>
            </p:cNvSpPr>
            <p:nvPr/>
          </p:nvSpPr>
          <p:spPr bwMode="auto">
            <a:xfrm>
              <a:off x="354" y="1491"/>
              <a:ext cx="288" cy="288"/>
            </a:xfrm>
            <a:prstGeom prst="ellipse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0895" name="Line 63"/>
            <p:cNvSpPr>
              <a:spLocks noChangeShapeType="1"/>
            </p:cNvSpPr>
            <p:nvPr/>
          </p:nvSpPr>
          <p:spPr bwMode="auto">
            <a:xfrm>
              <a:off x="498" y="1497"/>
              <a:ext cx="0" cy="2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0896" name="Text Box 64"/>
            <p:cNvSpPr txBox="1">
              <a:spLocks noChangeArrowheads="1"/>
            </p:cNvSpPr>
            <p:nvPr/>
          </p:nvSpPr>
          <p:spPr bwMode="auto">
            <a:xfrm>
              <a:off x="1248" y="1359"/>
              <a:ext cx="480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sz="4400" b="0"/>
                <a:t>A</a:t>
              </a:r>
            </a:p>
          </p:txBody>
        </p:sp>
        <p:sp>
          <p:nvSpPr>
            <p:cNvPr id="120897" name="Line 65"/>
            <p:cNvSpPr>
              <a:spLocks noChangeShapeType="1"/>
            </p:cNvSpPr>
            <p:nvPr/>
          </p:nvSpPr>
          <p:spPr bwMode="auto">
            <a:xfrm>
              <a:off x="1884" y="1173"/>
              <a:ext cx="33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0898" name="Line 66"/>
            <p:cNvSpPr>
              <a:spLocks noChangeShapeType="1"/>
            </p:cNvSpPr>
            <p:nvPr/>
          </p:nvSpPr>
          <p:spPr bwMode="auto">
            <a:xfrm flipV="1">
              <a:off x="720" y="1167"/>
              <a:ext cx="342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0899" name="Text Box 67"/>
            <p:cNvSpPr txBox="1">
              <a:spLocks noChangeArrowheads="1"/>
            </p:cNvSpPr>
            <p:nvPr/>
          </p:nvSpPr>
          <p:spPr bwMode="auto">
            <a:xfrm>
              <a:off x="612" y="1491"/>
              <a:ext cx="38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i="1"/>
                <a:t>U</a:t>
              </a:r>
              <a:r>
                <a:rPr lang="en-US" altLang="zh-CN" baseline="-25000"/>
                <a:t>S</a:t>
              </a:r>
              <a:endParaRPr lang="en-US" altLang="zh-CN"/>
            </a:p>
          </p:txBody>
        </p:sp>
        <p:sp>
          <p:nvSpPr>
            <p:cNvPr id="120900" name="Text Box 68"/>
            <p:cNvSpPr txBox="1">
              <a:spLocks noChangeArrowheads="1"/>
            </p:cNvSpPr>
            <p:nvPr/>
          </p:nvSpPr>
          <p:spPr bwMode="auto">
            <a:xfrm>
              <a:off x="486" y="933"/>
              <a:ext cx="432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sz="2800" i="1"/>
                <a:t>I</a:t>
              </a:r>
              <a:r>
                <a:rPr lang="en-US" altLang="zh-CN" baseline="-25000"/>
                <a:t>1</a:t>
              </a:r>
              <a:endParaRPr lang="en-US" altLang="zh-CN" b="0" i="1"/>
            </a:p>
          </p:txBody>
        </p:sp>
        <p:sp>
          <p:nvSpPr>
            <p:cNvPr id="120901" name="Text Box 69"/>
            <p:cNvSpPr txBox="1">
              <a:spLocks noChangeArrowheads="1"/>
            </p:cNvSpPr>
            <p:nvPr/>
          </p:nvSpPr>
          <p:spPr bwMode="auto">
            <a:xfrm>
              <a:off x="2190" y="987"/>
              <a:ext cx="38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zh-CN" i="1"/>
                <a:t>I</a:t>
              </a:r>
              <a:r>
                <a:rPr lang="en-US" altLang="zh-CN" baseline="-25000"/>
                <a:t>2</a:t>
              </a:r>
              <a:endParaRPr lang="en-US" altLang="zh-CN" b="0" i="1"/>
            </a:p>
          </p:txBody>
        </p:sp>
        <p:sp>
          <p:nvSpPr>
            <p:cNvPr id="120902" name="Text Box 70"/>
            <p:cNvSpPr txBox="1">
              <a:spLocks noChangeArrowheads="1"/>
            </p:cNvSpPr>
            <p:nvPr/>
          </p:nvSpPr>
          <p:spPr bwMode="auto">
            <a:xfrm>
              <a:off x="500" y="1230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+</a:t>
              </a:r>
            </a:p>
          </p:txBody>
        </p:sp>
        <p:sp>
          <p:nvSpPr>
            <p:cNvPr id="120903" name="Text Box 71"/>
            <p:cNvSpPr txBox="1">
              <a:spLocks noChangeArrowheads="1"/>
            </p:cNvSpPr>
            <p:nvPr/>
          </p:nvSpPr>
          <p:spPr bwMode="auto">
            <a:xfrm>
              <a:off x="506" y="1716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–</a:t>
              </a:r>
            </a:p>
          </p:txBody>
        </p:sp>
      </p:grpSp>
      <p:sp>
        <p:nvSpPr>
          <p:cNvPr id="120904" name="AutoShape 72"/>
          <p:cNvSpPr>
            <a:spLocks/>
          </p:cNvSpPr>
          <p:nvPr/>
        </p:nvSpPr>
        <p:spPr bwMode="auto">
          <a:xfrm>
            <a:off x="4552950" y="3829050"/>
            <a:ext cx="190500" cy="1181100"/>
          </a:xfrm>
          <a:prstGeom prst="leftBrace">
            <a:avLst>
              <a:gd name="adj1" fmla="val 51667"/>
              <a:gd name="adj2" fmla="val 50000"/>
            </a:avLst>
          </a:prstGeom>
          <a:noFill/>
          <a:ln w="2857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0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20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08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08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08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08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0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0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08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08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08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08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208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08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208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208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120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63" dur="500"/>
                                        <p:tgtEl>
                                          <p:spTgt spid="120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208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208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885" grpId="0" autoUpdateAnimBg="0"/>
      <p:bldP spid="12090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Text Box 2"/>
          <p:cNvSpPr txBox="1">
            <a:spLocks noChangeArrowheads="1"/>
          </p:cNvSpPr>
          <p:nvPr/>
        </p:nvSpPr>
        <p:spPr bwMode="auto">
          <a:xfrm>
            <a:off x="414338" y="377825"/>
            <a:ext cx="911225" cy="579438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FFFF00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 eaLnBrk="1" hangingPunct="1"/>
            <a:r>
              <a:rPr lang="zh-CN" altLang="en-US" sz="3200">
                <a:solidFill>
                  <a:srgbClr val="3333FF"/>
                </a:solidFill>
              </a:rPr>
              <a:t>例</a:t>
            </a:r>
            <a:r>
              <a:rPr lang="en-US" altLang="zh-CN" sz="3200">
                <a:solidFill>
                  <a:srgbClr val="3333FF"/>
                </a:solidFill>
              </a:rPr>
              <a:t>1</a:t>
            </a:r>
          </a:p>
        </p:txBody>
      </p:sp>
      <p:grpSp>
        <p:nvGrpSpPr>
          <p:cNvPr id="123907" name="Group 3"/>
          <p:cNvGrpSpPr>
            <a:grpSpLocks/>
          </p:cNvGrpSpPr>
          <p:nvPr/>
        </p:nvGrpSpPr>
        <p:grpSpPr bwMode="auto">
          <a:xfrm>
            <a:off x="593725" y="661988"/>
            <a:ext cx="7453313" cy="3775075"/>
            <a:chOff x="374" y="429"/>
            <a:chExt cx="4695" cy="2378"/>
          </a:xfrm>
        </p:grpSpPr>
        <p:sp>
          <p:nvSpPr>
            <p:cNvPr id="123908" name="Oval 4"/>
            <p:cNvSpPr>
              <a:spLocks noChangeArrowheads="1"/>
            </p:cNvSpPr>
            <p:nvPr/>
          </p:nvSpPr>
          <p:spPr bwMode="auto">
            <a:xfrm>
              <a:off x="1980" y="2630"/>
              <a:ext cx="48" cy="47"/>
            </a:xfrm>
            <a:prstGeom prst="ellips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23909" name="Oval 5"/>
            <p:cNvSpPr>
              <a:spLocks noChangeArrowheads="1"/>
            </p:cNvSpPr>
            <p:nvPr/>
          </p:nvSpPr>
          <p:spPr bwMode="auto">
            <a:xfrm>
              <a:off x="2076" y="2486"/>
              <a:ext cx="48" cy="144"/>
            </a:xfrm>
            <a:prstGeom prst="ellips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23910" name="Text Box 6"/>
            <p:cNvSpPr txBox="1">
              <a:spLocks noChangeArrowheads="1"/>
            </p:cNvSpPr>
            <p:nvPr/>
          </p:nvSpPr>
          <p:spPr bwMode="auto">
            <a:xfrm>
              <a:off x="1815" y="1009"/>
              <a:ext cx="35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2A</a:t>
              </a:r>
              <a:endParaRPr lang="en-US" altLang="zh-CN" b="0"/>
            </a:p>
          </p:txBody>
        </p:sp>
        <p:sp>
          <p:nvSpPr>
            <p:cNvPr id="123911" name="Text Box 7"/>
            <p:cNvSpPr txBox="1">
              <a:spLocks noChangeArrowheads="1"/>
            </p:cNvSpPr>
            <p:nvPr/>
          </p:nvSpPr>
          <p:spPr bwMode="auto">
            <a:xfrm>
              <a:off x="3241" y="850"/>
              <a:ext cx="59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 i="1">
                  <a:solidFill>
                    <a:srgbClr val="FF0000"/>
                  </a:solidFill>
                </a:rPr>
                <a:t>R</a:t>
              </a:r>
              <a:r>
                <a:rPr lang="en-US" altLang="zh-CN"/>
                <a:t>=3</a:t>
              </a:r>
              <a:r>
                <a:rPr lang="en-US" altLang="zh-CN">
                  <a:sym typeface="Symbol" panose="05050102010706020507" pitchFamily="18" charset="2"/>
                </a:rPr>
                <a:t></a:t>
              </a:r>
              <a:endParaRPr lang="en-US" altLang="zh-CN"/>
            </a:p>
          </p:txBody>
        </p:sp>
        <p:sp>
          <p:nvSpPr>
            <p:cNvPr id="123912" name="Text Box 8"/>
            <p:cNvSpPr txBox="1">
              <a:spLocks noChangeArrowheads="1"/>
            </p:cNvSpPr>
            <p:nvPr/>
          </p:nvSpPr>
          <p:spPr bwMode="auto">
            <a:xfrm>
              <a:off x="2684" y="429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g</a:t>
              </a:r>
              <a:endParaRPr lang="en-US" altLang="zh-CN" b="0"/>
            </a:p>
          </p:txBody>
        </p:sp>
        <p:sp>
          <p:nvSpPr>
            <p:cNvPr id="123913" name="Line 9"/>
            <p:cNvSpPr>
              <a:spLocks noChangeShapeType="1"/>
            </p:cNvSpPr>
            <p:nvPr/>
          </p:nvSpPr>
          <p:spPr bwMode="auto">
            <a:xfrm flipV="1">
              <a:off x="1004" y="790"/>
              <a:ext cx="799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3914" name="Oval 10"/>
            <p:cNvSpPr>
              <a:spLocks noChangeArrowheads="1"/>
            </p:cNvSpPr>
            <p:nvPr/>
          </p:nvSpPr>
          <p:spPr bwMode="auto">
            <a:xfrm>
              <a:off x="1793" y="610"/>
              <a:ext cx="363" cy="363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3915" name="Line 11"/>
            <p:cNvSpPr>
              <a:spLocks noChangeShapeType="1"/>
            </p:cNvSpPr>
            <p:nvPr/>
          </p:nvSpPr>
          <p:spPr bwMode="auto">
            <a:xfrm>
              <a:off x="3673" y="790"/>
              <a:ext cx="89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3916" name="Line 12"/>
            <p:cNvSpPr>
              <a:spLocks noChangeShapeType="1"/>
            </p:cNvSpPr>
            <p:nvPr/>
          </p:nvSpPr>
          <p:spPr bwMode="auto">
            <a:xfrm>
              <a:off x="1006" y="790"/>
              <a:ext cx="0" cy="173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3917" name="Line 13"/>
            <p:cNvSpPr>
              <a:spLocks noChangeShapeType="1"/>
            </p:cNvSpPr>
            <p:nvPr/>
          </p:nvSpPr>
          <p:spPr bwMode="auto">
            <a:xfrm flipV="1">
              <a:off x="1000" y="2523"/>
              <a:ext cx="3558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3918" name="Oval 14"/>
            <p:cNvSpPr>
              <a:spLocks noChangeArrowheads="1"/>
            </p:cNvSpPr>
            <p:nvPr/>
          </p:nvSpPr>
          <p:spPr bwMode="auto">
            <a:xfrm>
              <a:off x="827" y="1869"/>
              <a:ext cx="363" cy="363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3919" name="Line 15"/>
            <p:cNvSpPr>
              <a:spLocks noChangeShapeType="1"/>
            </p:cNvSpPr>
            <p:nvPr/>
          </p:nvSpPr>
          <p:spPr bwMode="auto">
            <a:xfrm>
              <a:off x="4568" y="790"/>
              <a:ext cx="0" cy="119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3920" name="Line 16"/>
            <p:cNvSpPr>
              <a:spLocks noChangeShapeType="1"/>
            </p:cNvSpPr>
            <p:nvPr/>
          </p:nvSpPr>
          <p:spPr bwMode="auto">
            <a:xfrm>
              <a:off x="4568" y="2109"/>
              <a:ext cx="0" cy="42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3921" name="Line 17"/>
            <p:cNvSpPr>
              <a:spLocks noChangeShapeType="1"/>
            </p:cNvSpPr>
            <p:nvPr/>
          </p:nvSpPr>
          <p:spPr bwMode="auto">
            <a:xfrm flipV="1">
              <a:off x="1016" y="1569"/>
              <a:ext cx="870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3922" name="Line 18"/>
            <p:cNvSpPr>
              <a:spLocks noChangeShapeType="1"/>
            </p:cNvSpPr>
            <p:nvPr/>
          </p:nvSpPr>
          <p:spPr bwMode="auto">
            <a:xfrm>
              <a:off x="2207" y="1569"/>
              <a:ext cx="28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3923" name="Line 19"/>
            <p:cNvSpPr>
              <a:spLocks noChangeShapeType="1"/>
            </p:cNvSpPr>
            <p:nvPr/>
          </p:nvSpPr>
          <p:spPr bwMode="auto">
            <a:xfrm>
              <a:off x="1682" y="1569"/>
              <a:ext cx="0" cy="40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123924" name="Group 20"/>
            <p:cNvGrpSpPr>
              <a:grpSpLocks/>
            </p:cNvGrpSpPr>
            <p:nvPr/>
          </p:nvGrpSpPr>
          <p:grpSpPr bwMode="auto">
            <a:xfrm>
              <a:off x="1503" y="1983"/>
              <a:ext cx="358" cy="108"/>
              <a:chOff x="1323" y="1893"/>
              <a:chExt cx="358" cy="108"/>
            </a:xfrm>
          </p:grpSpPr>
          <p:sp>
            <p:nvSpPr>
              <p:cNvPr id="123925" name="Line 21"/>
              <p:cNvSpPr>
                <a:spLocks noChangeShapeType="1"/>
              </p:cNvSpPr>
              <p:nvPr/>
            </p:nvSpPr>
            <p:spPr bwMode="auto">
              <a:xfrm>
                <a:off x="1323" y="1893"/>
                <a:ext cx="358" cy="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3926" name="Line 22"/>
              <p:cNvSpPr>
                <a:spLocks noChangeShapeType="1"/>
              </p:cNvSpPr>
              <p:nvPr/>
            </p:nvSpPr>
            <p:spPr bwMode="auto">
              <a:xfrm>
                <a:off x="1397" y="2001"/>
                <a:ext cx="203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123927" name="Line 23"/>
            <p:cNvSpPr>
              <a:spLocks noChangeShapeType="1"/>
            </p:cNvSpPr>
            <p:nvPr/>
          </p:nvSpPr>
          <p:spPr bwMode="auto">
            <a:xfrm>
              <a:off x="1682" y="2091"/>
              <a:ext cx="0" cy="43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3928" name="Rectangle 24"/>
            <p:cNvSpPr>
              <a:spLocks noChangeArrowheads="1"/>
            </p:cNvSpPr>
            <p:nvPr/>
          </p:nvSpPr>
          <p:spPr bwMode="auto">
            <a:xfrm>
              <a:off x="1885" y="1509"/>
              <a:ext cx="329" cy="125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3929" name="Line 25"/>
            <p:cNvSpPr>
              <a:spLocks noChangeShapeType="1"/>
            </p:cNvSpPr>
            <p:nvPr/>
          </p:nvSpPr>
          <p:spPr bwMode="auto">
            <a:xfrm flipV="1">
              <a:off x="4157" y="1569"/>
              <a:ext cx="411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3930" name="Line 26"/>
            <p:cNvSpPr>
              <a:spLocks noChangeShapeType="1"/>
            </p:cNvSpPr>
            <p:nvPr/>
          </p:nvSpPr>
          <p:spPr bwMode="auto">
            <a:xfrm flipH="1" flipV="1">
              <a:off x="3419" y="1569"/>
              <a:ext cx="404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3931" name="Line 27"/>
            <p:cNvSpPr>
              <a:spLocks noChangeShapeType="1"/>
            </p:cNvSpPr>
            <p:nvPr/>
          </p:nvSpPr>
          <p:spPr bwMode="auto">
            <a:xfrm>
              <a:off x="3419" y="1569"/>
              <a:ext cx="0" cy="96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3932" name="Line 28"/>
            <p:cNvSpPr>
              <a:spLocks noChangeShapeType="1"/>
            </p:cNvSpPr>
            <p:nvPr/>
          </p:nvSpPr>
          <p:spPr bwMode="auto">
            <a:xfrm>
              <a:off x="825" y="2049"/>
              <a:ext cx="37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3933" name="Line 29"/>
            <p:cNvSpPr>
              <a:spLocks noChangeShapeType="1"/>
            </p:cNvSpPr>
            <p:nvPr/>
          </p:nvSpPr>
          <p:spPr bwMode="auto">
            <a:xfrm flipV="1">
              <a:off x="752" y="1895"/>
              <a:ext cx="0" cy="35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3934" name="Line 30"/>
            <p:cNvSpPr>
              <a:spLocks noChangeShapeType="1"/>
            </p:cNvSpPr>
            <p:nvPr/>
          </p:nvSpPr>
          <p:spPr bwMode="auto">
            <a:xfrm>
              <a:off x="1755" y="1034"/>
              <a:ext cx="434" cy="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3935" name="Line 31"/>
            <p:cNvSpPr>
              <a:spLocks noChangeShapeType="1"/>
            </p:cNvSpPr>
            <p:nvPr/>
          </p:nvSpPr>
          <p:spPr bwMode="auto">
            <a:xfrm>
              <a:off x="4660" y="1635"/>
              <a:ext cx="1" cy="25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3936" name="Line 32"/>
            <p:cNvSpPr>
              <a:spLocks noChangeShapeType="1"/>
            </p:cNvSpPr>
            <p:nvPr/>
          </p:nvSpPr>
          <p:spPr bwMode="auto">
            <a:xfrm>
              <a:off x="2787" y="2433"/>
              <a:ext cx="40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3937" name="Text Box 33"/>
            <p:cNvSpPr txBox="1">
              <a:spLocks noChangeArrowheads="1"/>
            </p:cNvSpPr>
            <p:nvPr/>
          </p:nvSpPr>
          <p:spPr bwMode="auto">
            <a:xfrm flipH="1">
              <a:off x="374" y="1910"/>
              <a:ext cx="39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/>
              <a:r>
                <a:rPr lang="en-US" altLang="zh-CN"/>
                <a:t>1A</a:t>
              </a:r>
              <a:endParaRPr lang="en-US" altLang="zh-CN" b="0"/>
            </a:p>
          </p:txBody>
        </p:sp>
        <p:sp>
          <p:nvSpPr>
            <p:cNvPr id="123938" name="Text Box 34"/>
            <p:cNvSpPr txBox="1">
              <a:spLocks noChangeArrowheads="1"/>
            </p:cNvSpPr>
            <p:nvPr/>
          </p:nvSpPr>
          <p:spPr bwMode="auto">
            <a:xfrm>
              <a:off x="1192" y="1904"/>
              <a:ext cx="35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4V</a:t>
              </a:r>
              <a:endParaRPr lang="en-US" altLang="zh-CN" b="0"/>
            </a:p>
          </p:txBody>
        </p:sp>
        <p:sp>
          <p:nvSpPr>
            <p:cNvPr id="123939" name="Text Box 35"/>
            <p:cNvSpPr txBox="1">
              <a:spLocks noChangeArrowheads="1"/>
            </p:cNvSpPr>
            <p:nvPr/>
          </p:nvSpPr>
          <p:spPr bwMode="auto">
            <a:xfrm>
              <a:off x="2893" y="2154"/>
              <a:ext cx="25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 i="1"/>
                <a:t>I</a:t>
              </a:r>
              <a:r>
                <a:rPr lang="en-US" altLang="zh-CN" baseline="-25000"/>
                <a:t>3</a:t>
              </a:r>
              <a:endParaRPr lang="en-US" altLang="zh-CN" b="0"/>
            </a:p>
          </p:txBody>
        </p:sp>
        <p:sp>
          <p:nvSpPr>
            <p:cNvPr id="123940" name="Text Box 36"/>
            <p:cNvSpPr txBox="1">
              <a:spLocks noChangeArrowheads="1"/>
            </p:cNvSpPr>
            <p:nvPr/>
          </p:nvSpPr>
          <p:spPr bwMode="auto">
            <a:xfrm>
              <a:off x="4678" y="1617"/>
              <a:ext cx="25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 i="1"/>
                <a:t>I</a:t>
              </a:r>
              <a:r>
                <a:rPr lang="en-US" altLang="zh-CN" baseline="-25000"/>
                <a:t>2</a:t>
              </a:r>
              <a:endParaRPr lang="en-US" altLang="zh-CN" b="0"/>
            </a:p>
          </p:txBody>
        </p:sp>
        <p:sp>
          <p:nvSpPr>
            <p:cNvPr id="123941" name="Text Box 37"/>
            <p:cNvSpPr txBox="1">
              <a:spLocks noChangeArrowheads="1"/>
            </p:cNvSpPr>
            <p:nvPr/>
          </p:nvSpPr>
          <p:spPr bwMode="auto">
            <a:xfrm>
              <a:off x="4718" y="1918"/>
              <a:ext cx="35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2V</a:t>
              </a:r>
              <a:endParaRPr lang="en-US" altLang="zh-CN" b="0"/>
            </a:p>
          </p:txBody>
        </p:sp>
        <p:sp>
          <p:nvSpPr>
            <p:cNvPr id="123942" name="Text Box 38"/>
            <p:cNvSpPr txBox="1">
              <a:spLocks noChangeArrowheads="1"/>
            </p:cNvSpPr>
            <p:nvPr/>
          </p:nvSpPr>
          <p:spPr bwMode="auto">
            <a:xfrm>
              <a:off x="1854" y="1236"/>
              <a:ext cx="36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1</a:t>
              </a:r>
              <a:r>
                <a:rPr lang="en-US" altLang="zh-CN">
                  <a:sym typeface="Symbol" panose="05050102010706020507" pitchFamily="18" charset="2"/>
                </a:rPr>
                <a:t></a:t>
              </a:r>
              <a:endParaRPr lang="en-US" altLang="zh-CN" b="0"/>
            </a:p>
          </p:txBody>
        </p:sp>
        <p:sp>
          <p:nvSpPr>
            <p:cNvPr id="123943" name="Text Box 39"/>
            <p:cNvSpPr txBox="1">
              <a:spLocks noChangeArrowheads="1"/>
            </p:cNvSpPr>
            <p:nvPr/>
          </p:nvSpPr>
          <p:spPr bwMode="auto">
            <a:xfrm>
              <a:off x="2011" y="1918"/>
              <a:ext cx="44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/>
              <a:r>
                <a:rPr lang="en-US" altLang="zh-CN"/>
                <a:t>3 </a:t>
              </a:r>
              <a:r>
                <a:rPr lang="en-US" altLang="zh-CN">
                  <a:sym typeface="Symbol" panose="05050102010706020507" pitchFamily="18" charset="2"/>
                </a:rPr>
                <a:t></a:t>
              </a:r>
            </a:p>
          </p:txBody>
        </p:sp>
        <p:sp>
          <p:nvSpPr>
            <p:cNvPr id="123944" name="Text Box 40"/>
            <p:cNvSpPr txBox="1">
              <a:spLocks noChangeArrowheads="1"/>
            </p:cNvSpPr>
            <p:nvPr/>
          </p:nvSpPr>
          <p:spPr bwMode="auto">
            <a:xfrm>
              <a:off x="3473" y="1898"/>
              <a:ext cx="4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2 </a:t>
              </a:r>
              <a:r>
                <a:rPr lang="en-US" altLang="zh-CN">
                  <a:sym typeface="Symbol" panose="05050102010706020507" pitchFamily="18" charset="2"/>
                </a:rPr>
                <a:t></a:t>
              </a:r>
            </a:p>
          </p:txBody>
        </p:sp>
        <p:sp>
          <p:nvSpPr>
            <p:cNvPr id="123945" name="Text Box 41"/>
            <p:cNvSpPr txBox="1">
              <a:spLocks noChangeArrowheads="1"/>
            </p:cNvSpPr>
            <p:nvPr/>
          </p:nvSpPr>
          <p:spPr bwMode="auto">
            <a:xfrm>
              <a:off x="3802" y="1232"/>
              <a:ext cx="36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2</a:t>
              </a:r>
              <a:r>
                <a:rPr lang="en-US" altLang="zh-CN">
                  <a:sym typeface="Symbol" panose="05050102010706020507" pitchFamily="18" charset="2"/>
                </a:rPr>
                <a:t></a:t>
              </a:r>
              <a:endParaRPr lang="en-US" altLang="zh-CN" b="0"/>
            </a:p>
          </p:txBody>
        </p:sp>
        <p:sp>
          <p:nvSpPr>
            <p:cNvPr id="123946" name="Text Box 42"/>
            <p:cNvSpPr txBox="1">
              <a:spLocks noChangeArrowheads="1"/>
            </p:cNvSpPr>
            <p:nvPr/>
          </p:nvSpPr>
          <p:spPr bwMode="auto">
            <a:xfrm>
              <a:off x="2279" y="2483"/>
              <a:ext cx="41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/>
              <a:r>
                <a:rPr lang="en-US" altLang="zh-CN"/>
                <a:t>c</a:t>
              </a:r>
              <a:endParaRPr lang="en-US" altLang="zh-CN" b="0"/>
            </a:p>
          </p:txBody>
        </p:sp>
        <p:sp>
          <p:nvSpPr>
            <p:cNvPr id="123947" name="Text Box 43"/>
            <p:cNvSpPr txBox="1">
              <a:spLocks noChangeArrowheads="1"/>
            </p:cNvSpPr>
            <p:nvPr/>
          </p:nvSpPr>
          <p:spPr bwMode="auto">
            <a:xfrm>
              <a:off x="3315" y="2519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d</a:t>
              </a:r>
              <a:endParaRPr lang="en-US" altLang="zh-CN" b="0"/>
            </a:p>
          </p:txBody>
        </p:sp>
        <p:sp>
          <p:nvSpPr>
            <p:cNvPr id="123948" name="Text Box 44"/>
            <p:cNvSpPr txBox="1">
              <a:spLocks noChangeArrowheads="1"/>
            </p:cNvSpPr>
            <p:nvPr/>
          </p:nvSpPr>
          <p:spPr bwMode="auto">
            <a:xfrm>
              <a:off x="2396" y="1250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a</a:t>
              </a:r>
              <a:endParaRPr lang="en-US" altLang="zh-CN" b="0"/>
            </a:p>
          </p:txBody>
        </p:sp>
        <p:sp>
          <p:nvSpPr>
            <p:cNvPr id="123949" name="Text Box 45"/>
            <p:cNvSpPr txBox="1">
              <a:spLocks noChangeArrowheads="1"/>
            </p:cNvSpPr>
            <p:nvPr/>
          </p:nvSpPr>
          <p:spPr bwMode="auto">
            <a:xfrm>
              <a:off x="3309" y="1268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b</a:t>
              </a:r>
              <a:endParaRPr lang="en-US" altLang="zh-CN" b="0"/>
            </a:p>
          </p:txBody>
        </p:sp>
        <p:sp>
          <p:nvSpPr>
            <p:cNvPr id="123950" name="Text Box 46"/>
            <p:cNvSpPr txBox="1">
              <a:spLocks noChangeArrowheads="1"/>
            </p:cNvSpPr>
            <p:nvPr/>
          </p:nvSpPr>
          <p:spPr bwMode="auto">
            <a:xfrm>
              <a:off x="772" y="1322"/>
              <a:ext cx="20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e</a:t>
              </a:r>
              <a:endParaRPr lang="en-US" altLang="zh-CN" b="0"/>
            </a:p>
          </p:txBody>
        </p:sp>
        <p:sp>
          <p:nvSpPr>
            <p:cNvPr id="123951" name="Text Box 47"/>
            <p:cNvSpPr txBox="1">
              <a:spLocks noChangeArrowheads="1"/>
            </p:cNvSpPr>
            <p:nvPr/>
          </p:nvSpPr>
          <p:spPr bwMode="auto">
            <a:xfrm>
              <a:off x="4614" y="1331"/>
              <a:ext cx="18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f</a:t>
              </a:r>
              <a:endParaRPr lang="en-US" altLang="zh-CN" b="0"/>
            </a:p>
          </p:txBody>
        </p:sp>
        <p:sp>
          <p:nvSpPr>
            <p:cNvPr id="123952" name="Line 48"/>
            <p:cNvSpPr>
              <a:spLocks noChangeShapeType="1"/>
            </p:cNvSpPr>
            <p:nvPr/>
          </p:nvSpPr>
          <p:spPr bwMode="auto">
            <a:xfrm flipV="1">
              <a:off x="2163" y="790"/>
              <a:ext cx="118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23953" name="Text Box 49"/>
            <p:cNvSpPr txBox="1">
              <a:spLocks noChangeArrowheads="1"/>
            </p:cNvSpPr>
            <p:nvPr/>
          </p:nvSpPr>
          <p:spPr bwMode="auto">
            <a:xfrm>
              <a:off x="1693" y="2168"/>
              <a:ext cx="4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/>
              <a:r>
                <a:rPr lang="en-US" altLang="zh-CN" i="1"/>
                <a:t>I</a:t>
              </a:r>
              <a:r>
                <a:rPr lang="en-US" altLang="zh-CN" baseline="-25000"/>
                <a:t>1</a:t>
              </a:r>
              <a:endParaRPr lang="en-US" altLang="zh-CN" b="0"/>
            </a:p>
          </p:txBody>
        </p:sp>
        <p:sp>
          <p:nvSpPr>
            <p:cNvPr id="123954" name="Oval 50"/>
            <p:cNvSpPr>
              <a:spLocks noChangeArrowheads="1"/>
            </p:cNvSpPr>
            <p:nvPr/>
          </p:nvSpPr>
          <p:spPr bwMode="auto">
            <a:xfrm>
              <a:off x="1648" y="1536"/>
              <a:ext cx="57" cy="57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3955" name="Oval 51"/>
            <p:cNvSpPr>
              <a:spLocks noChangeArrowheads="1"/>
            </p:cNvSpPr>
            <p:nvPr/>
          </p:nvSpPr>
          <p:spPr bwMode="auto">
            <a:xfrm>
              <a:off x="1648" y="2496"/>
              <a:ext cx="57" cy="57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3956" name="Oval 52"/>
            <p:cNvSpPr>
              <a:spLocks noChangeArrowheads="1"/>
            </p:cNvSpPr>
            <p:nvPr/>
          </p:nvSpPr>
          <p:spPr bwMode="auto">
            <a:xfrm>
              <a:off x="2458" y="1542"/>
              <a:ext cx="57" cy="57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3957" name="Oval 53"/>
            <p:cNvSpPr>
              <a:spLocks noChangeArrowheads="1"/>
            </p:cNvSpPr>
            <p:nvPr/>
          </p:nvSpPr>
          <p:spPr bwMode="auto">
            <a:xfrm>
              <a:off x="2458" y="2496"/>
              <a:ext cx="57" cy="57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3958" name="Oval 54"/>
            <p:cNvSpPr>
              <a:spLocks noChangeArrowheads="1"/>
            </p:cNvSpPr>
            <p:nvPr/>
          </p:nvSpPr>
          <p:spPr bwMode="auto">
            <a:xfrm>
              <a:off x="976" y="1542"/>
              <a:ext cx="57" cy="57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3959" name="Line 55"/>
            <p:cNvSpPr>
              <a:spLocks noChangeShapeType="1"/>
            </p:cNvSpPr>
            <p:nvPr/>
          </p:nvSpPr>
          <p:spPr bwMode="auto">
            <a:xfrm flipV="1">
              <a:off x="1758" y="2148"/>
              <a:ext cx="0" cy="28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3960" name="Line 56"/>
            <p:cNvSpPr>
              <a:spLocks noChangeShapeType="1"/>
            </p:cNvSpPr>
            <p:nvPr/>
          </p:nvSpPr>
          <p:spPr bwMode="auto">
            <a:xfrm>
              <a:off x="2490" y="1572"/>
              <a:ext cx="0" cy="95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3961" name="Rectangle 57"/>
            <p:cNvSpPr>
              <a:spLocks noChangeArrowheads="1"/>
            </p:cNvSpPr>
            <p:nvPr/>
          </p:nvSpPr>
          <p:spPr bwMode="auto">
            <a:xfrm rot="5400000">
              <a:off x="2323" y="2001"/>
              <a:ext cx="329" cy="125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3962" name="Rectangle 58"/>
            <p:cNvSpPr>
              <a:spLocks noChangeArrowheads="1"/>
            </p:cNvSpPr>
            <p:nvPr/>
          </p:nvSpPr>
          <p:spPr bwMode="auto">
            <a:xfrm rot="5400000">
              <a:off x="3259" y="1989"/>
              <a:ext cx="329" cy="125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3963" name="Rectangle 59"/>
            <p:cNvSpPr>
              <a:spLocks noChangeArrowheads="1"/>
            </p:cNvSpPr>
            <p:nvPr/>
          </p:nvSpPr>
          <p:spPr bwMode="auto">
            <a:xfrm rot="10800000">
              <a:off x="3829" y="1509"/>
              <a:ext cx="329" cy="125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3964" name="Oval 60"/>
            <p:cNvSpPr>
              <a:spLocks noChangeArrowheads="1"/>
            </p:cNvSpPr>
            <p:nvPr/>
          </p:nvSpPr>
          <p:spPr bwMode="auto">
            <a:xfrm>
              <a:off x="3394" y="1542"/>
              <a:ext cx="57" cy="57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3965" name="Oval 61"/>
            <p:cNvSpPr>
              <a:spLocks noChangeArrowheads="1"/>
            </p:cNvSpPr>
            <p:nvPr/>
          </p:nvSpPr>
          <p:spPr bwMode="auto">
            <a:xfrm>
              <a:off x="4534" y="1536"/>
              <a:ext cx="57" cy="57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3966" name="Oval 62"/>
            <p:cNvSpPr>
              <a:spLocks noChangeArrowheads="1"/>
            </p:cNvSpPr>
            <p:nvPr/>
          </p:nvSpPr>
          <p:spPr bwMode="auto">
            <a:xfrm>
              <a:off x="3388" y="2502"/>
              <a:ext cx="57" cy="57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123967" name="Group 63"/>
            <p:cNvGrpSpPr>
              <a:grpSpLocks/>
            </p:cNvGrpSpPr>
            <p:nvPr/>
          </p:nvGrpSpPr>
          <p:grpSpPr bwMode="auto">
            <a:xfrm>
              <a:off x="4389" y="1989"/>
              <a:ext cx="358" cy="108"/>
              <a:chOff x="1323" y="1893"/>
              <a:chExt cx="358" cy="108"/>
            </a:xfrm>
          </p:grpSpPr>
          <p:sp>
            <p:nvSpPr>
              <p:cNvPr id="123968" name="Line 64"/>
              <p:cNvSpPr>
                <a:spLocks noChangeShapeType="1"/>
              </p:cNvSpPr>
              <p:nvPr/>
            </p:nvSpPr>
            <p:spPr bwMode="auto">
              <a:xfrm>
                <a:off x="1323" y="1893"/>
                <a:ext cx="358" cy="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3969" name="Line 65"/>
              <p:cNvSpPr>
                <a:spLocks noChangeShapeType="1"/>
              </p:cNvSpPr>
              <p:nvPr/>
            </p:nvSpPr>
            <p:spPr bwMode="auto">
              <a:xfrm>
                <a:off x="1397" y="2001"/>
                <a:ext cx="203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123970" name="Oval 66"/>
            <p:cNvSpPr>
              <a:spLocks noChangeArrowheads="1"/>
            </p:cNvSpPr>
            <p:nvPr/>
          </p:nvSpPr>
          <p:spPr bwMode="auto">
            <a:xfrm>
              <a:off x="2758" y="768"/>
              <a:ext cx="57" cy="57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3971" name="Rectangle 67"/>
            <p:cNvSpPr>
              <a:spLocks noChangeArrowheads="1"/>
            </p:cNvSpPr>
            <p:nvPr/>
          </p:nvSpPr>
          <p:spPr bwMode="auto">
            <a:xfrm rot="10800000">
              <a:off x="3343" y="729"/>
              <a:ext cx="329" cy="125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3972" name="Line 68"/>
            <p:cNvSpPr>
              <a:spLocks noChangeShapeType="1"/>
            </p:cNvSpPr>
            <p:nvPr/>
          </p:nvSpPr>
          <p:spPr bwMode="auto">
            <a:xfrm>
              <a:off x="1974" y="612"/>
              <a:ext cx="0" cy="36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123973" name="Text Box 69"/>
          <p:cNvSpPr txBox="1">
            <a:spLocks noChangeArrowheads="1"/>
          </p:cNvSpPr>
          <p:nvPr/>
        </p:nvSpPr>
        <p:spPr bwMode="auto">
          <a:xfrm>
            <a:off x="723900" y="4378325"/>
            <a:ext cx="48434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l" eaLnBrk="1" hangingPunct="1"/>
            <a:r>
              <a:rPr lang="en-US" altLang="zh-CN" sz="2800"/>
              <a:t>(1) </a:t>
            </a:r>
            <a:r>
              <a:rPr lang="zh-CN" altLang="en-US" sz="2800"/>
              <a:t>求</a:t>
            </a:r>
            <a:r>
              <a:rPr lang="en-US" altLang="zh-CN" sz="2800" i="1"/>
              <a:t>I</a:t>
            </a:r>
            <a:r>
              <a:rPr lang="en-US" altLang="zh-CN" sz="2800" baseline="-25000"/>
              <a:t>1</a:t>
            </a:r>
            <a:r>
              <a:rPr lang="en-US" altLang="zh-CN" sz="2800"/>
              <a:t>, </a:t>
            </a:r>
            <a:r>
              <a:rPr lang="en-US" altLang="zh-CN" sz="2800" i="1"/>
              <a:t>I</a:t>
            </a:r>
            <a:r>
              <a:rPr lang="en-US" altLang="zh-CN" sz="2800" baseline="-25000"/>
              <a:t>2</a:t>
            </a:r>
            <a:r>
              <a:rPr lang="en-US" altLang="zh-CN" sz="2800"/>
              <a:t>, </a:t>
            </a:r>
            <a:r>
              <a:rPr lang="en-US" altLang="zh-CN" sz="2800" i="1"/>
              <a:t>I</a:t>
            </a:r>
            <a:r>
              <a:rPr lang="en-US" altLang="zh-CN" sz="2800" baseline="-25000"/>
              <a:t>3</a:t>
            </a:r>
            <a:r>
              <a:rPr lang="en-US" altLang="zh-CN" sz="2800"/>
              <a:t>, </a:t>
            </a:r>
            <a:r>
              <a:rPr lang="en-US" altLang="zh-CN" sz="2800" i="1"/>
              <a:t>U</a:t>
            </a:r>
            <a:r>
              <a:rPr lang="en-US" altLang="zh-CN" sz="2800" baseline="-25000"/>
              <a:t>ab</a:t>
            </a:r>
            <a:r>
              <a:rPr lang="en-US" altLang="zh-CN" sz="2800"/>
              <a:t>, </a:t>
            </a:r>
            <a:r>
              <a:rPr lang="en-US" altLang="zh-CN" sz="2800" i="1"/>
              <a:t>U</a:t>
            </a:r>
            <a:r>
              <a:rPr lang="en-US" altLang="zh-CN" sz="2800" baseline="-25000"/>
              <a:t>eg</a:t>
            </a:r>
            <a:r>
              <a:rPr lang="zh-CN" altLang="en-US" sz="2800"/>
              <a:t>；</a:t>
            </a:r>
          </a:p>
        </p:txBody>
      </p:sp>
      <p:sp>
        <p:nvSpPr>
          <p:cNvPr id="123974" name="Text Box 70"/>
          <p:cNvSpPr txBox="1">
            <a:spLocks noChangeArrowheads="1"/>
          </p:cNvSpPr>
          <p:nvPr/>
        </p:nvSpPr>
        <p:spPr bwMode="auto">
          <a:xfrm>
            <a:off x="762000" y="5049838"/>
            <a:ext cx="71628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marL="476250" indent="-47625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66675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lnSpc>
                <a:spcPct val="120000"/>
              </a:lnSpc>
              <a:spcBef>
                <a:spcPct val="50000"/>
              </a:spcBef>
            </a:pPr>
            <a:r>
              <a:rPr lang="en-US" altLang="zh-CN" sz="2800"/>
              <a:t>(2) </a:t>
            </a:r>
            <a:r>
              <a:rPr lang="zh-CN" altLang="en-US" sz="2800"/>
              <a:t>若</a:t>
            </a:r>
            <a:r>
              <a:rPr lang="en-US" altLang="zh-CN" sz="2800" i="1"/>
              <a:t>R</a:t>
            </a:r>
            <a:r>
              <a:rPr lang="zh-CN" altLang="en-US" sz="2800"/>
              <a:t>变为</a:t>
            </a:r>
            <a:r>
              <a:rPr lang="en-US" altLang="zh-CN" sz="2800"/>
              <a:t>5</a:t>
            </a:r>
            <a:r>
              <a:rPr lang="en-US" altLang="zh-CN" sz="2800">
                <a:sym typeface="Symbol" panose="05050102010706020507" pitchFamily="18" charset="2"/>
              </a:rPr>
              <a:t></a:t>
            </a:r>
            <a:r>
              <a:rPr lang="zh-CN" altLang="en-US" sz="2800">
                <a:sym typeface="Symbol" panose="05050102010706020507" pitchFamily="18" charset="2"/>
              </a:rPr>
              <a:t>， 问</a:t>
            </a:r>
            <a:r>
              <a:rPr lang="en-US" altLang="zh-CN" sz="2800" i="1"/>
              <a:t>U</a:t>
            </a:r>
            <a:r>
              <a:rPr lang="en-US" altLang="zh-CN" sz="2800" baseline="-25000"/>
              <a:t>eg</a:t>
            </a:r>
            <a:r>
              <a:rPr lang="en-US" altLang="zh-CN" sz="2800"/>
              <a:t>, </a:t>
            </a:r>
            <a:r>
              <a:rPr lang="en-US" altLang="zh-CN" sz="2800" i="1"/>
              <a:t>I</a:t>
            </a:r>
            <a:r>
              <a:rPr lang="en-US" altLang="zh-CN" sz="2800" baseline="-25000"/>
              <a:t>1</a:t>
            </a:r>
            <a:r>
              <a:rPr lang="en-US" altLang="zh-CN" sz="2800"/>
              <a:t>, </a:t>
            </a:r>
            <a:r>
              <a:rPr lang="en-US" altLang="zh-CN" sz="2800" i="1"/>
              <a:t>I</a:t>
            </a:r>
            <a:r>
              <a:rPr lang="en-US" altLang="zh-CN" sz="2800" baseline="-25000"/>
              <a:t>2</a:t>
            </a:r>
            <a:r>
              <a:rPr lang="zh-CN" altLang="en-US" sz="2800"/>
              <a:t>如何变化？ 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239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239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300"/>
                                        <p:tgtEl>
                                          <p:spTgt spid="1239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300"/>
                                        <p:tgtEl>
                                          <p:spTgt spid="1239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906" grpId="0" animBg="1" autoUpdateAnimBg="0"/>
      <p:bldP spid="123973" grpId="0" autoUpdateAnimBg="0"/>
      <p:bldP spid="123974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5" name="AutoShape 99">
            <a:hlinkClick r:id="" action="ppaction://hlinkshowjump?jump=endshow" highlightClick="1"/>
          </p:cNvPr>
          <p:cNvSpPr>
            <a:spLocks noChangeArrowheads="1"/>
          </p:cNvSpPr>
          <p:nvPr/>
        </p:nvSpPr>
        <p:spPr bwMode="auto">
          <a:xfrm>
            <a:off x="11607800" y="6451600"/>
            <a:ext cx="387350" cy="404813"/>
          </a:xfrm>
          <a:prstGeom prst="actionButtonEnd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4469" name="Text Box 133"/>
          <p:cNvSpPr txBox="1">
            <a:spLocks noChangeArrowheads="1"/>
          </p:cNvSpPr>
          <p:nvPr/>
        </p:nvSpPr>
        <p:spPr bwMode="auto">
          <a:xfrm>
            <a:off x="414338" y="377825"/>
            <a:ext cx="911225" cy="64135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FFFF00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 eaLnBrk="1" hangingPunct="1"/>
            <a:r>
              <a:rPr lang="zh-CN" altLang="en-US" sz="3600">
                <a:solidFill>
                  <a:srgbClr val="3333FF"/>
                </a:solidFill>
              </a:rPr>
              <a:t>解</a:t>
            </a:r>
          </a:p>
        </p:txBody>
      </p:sp>
      <p:grpSp>
        <p:nvGrpSpPr>
          <p:cNvPr id="14742" name="Group 406"/>
          <p:cNvGrpSpPr>
            <a:grpSpLocks/>
          </p:cNvGrpSpPr>
          <p:nvPr/>
        </p:nvGrpSpPr>
        <p:grpSpPr bwMode="auto">
          <a:xfrm>
            <a:off x="2886075" y="2555875"/>
            <a:ext cx="928688" cy="457200"/>
            <a:chOff x="5526" y="1574"/>
            <a:chExt cx="585" cy="288"/>
          </a:xfrm>
        </p:grpSpPr>
        <p:sp>
          <p:nvSpPr>
            <p:cNvPr id="14563" name="Line 227"/>
            <p:cNvSpPr>
              <a:spLocks noChangeShapeType="1"/>
            </p:cNvSpPr>
            <p:nvPr/>
          </p:nvSpPr>
          <p:spPr bwMode="auto">
            <a:xfrm rot="16200000">
              <a:off x="5643" y="1613"/>
              <a:ext cx="0" cy="234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4577" name="Text Box 241"/>
            <p:cNvSpPr txBox="1">
              <a:spLocks noChangeArrowheads="1"/>
            </p:cNvSpPr>
            <p:nvPr/>
          </p:nvSpPr>
          <p:spPr bwMode="auto">
            <a:xfrm>
              <a:off x="5760" y="1574"/>
              <a:ext cx="35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>
                  <a:solidFill>
                    <a:schemeClr val="accent2"/>
                  </a:solidFill>
                </a:rPr>
                <a:t>1A</a:t>
              </a:r>
              <a:endParaRPr lang="en-US" altLang="zh-CN"/>
            </a:p>
          </p:txBody>
        </p:sp>
      </p:grpSp>
      <p:grpSp>
        <p:nvGrpSpPr>
          <p:cNvPr id="14746" name="Group 410"/>
          <p:cNvGrpSpPr>
            <a:grpSpLocks/>
          </p:cNvGrpSpPr>
          <p:nvPr/>
        </p:nvGrpSpPr>
        <p:grpSpPr bwMode="auto">
          <a:xfrm>
            <a:off x="5788025" y="2557463"/>
            <a:ext cx="1157288" cy="457200"/>
            <a:chOff x="5482" y="1695"/>
            <a:chExt cx="729" cy="288"/>
          </a:xfrm>
        </p:grpSpPr>
        <p:sp>
          <p:nvSpPr>
            <p:cNvPr id="14564" name="Line 228"/>
            <p:cNvSpPr>
              <a:spLocks noChangeShapeType="1"/>
            </p:cNvSpPr>
            <p:nvPr/>
          </p:nvSpPr>
          <p:spPr bwMode="auto">
            <a:xfrm rot="5400000">
              <a:off x="6094" y="1730"/>
              <a:ext cx="0" cy="234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4575" name="Text Box 239"/>
            <p:cNvSpPr txBox="1">
              <a:spLocks noChangeArrowheads="1"/>
            </p:cNvSpPr>
            <p:nvPr/>
          </p:nvSpPr>
          <p:spPr bwMode="auto">
            <a:xfrm>
              <a:off x="5482" y="1695"/>
              <a:ext cx="49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>
                  <a:solidFill>
                    <a:schemeClr val="accent2"/>
                  </a:solidFill>
                </a:rPr>
                <a:t>0.5A</a:t>
              </a:r>
            </a:p>
          </p:txBody>
        </p:sp>
      </p:grpSp>
      <p:grpSp>
        <p:nvGrpSpPr>
          <p:cNvPr id="14745" name="Group 409"/>
          <p:cNvGrpSpPr>
            <a:grpSpLocks/>
          </p:cNvGrpSpPr>
          <p:nvPr/>
        </p:nvGrpSpPr>
        <p:grpSpPr bwMode="auto">
          <a:xfrm>
            <a:off x="593725" y="661988"/>
            <a:ext cx="7453313" cy="3775075"/>
            <a:chOff x="374" y="429"/>
            <a:chExt cx="4695" cy="2378"/>
          </a:xfrm>
        </p:grpSpPr>
        <p:sp>
          <p:nvSpPr>
            <p:cNvPr id="14407" name="Oval 71"/>
            <p:cNvSpPr>
              <a:spLocks noChangeArrowheads="1"/>
            </p:cNvSpPr>
            <p:nvPr/>
          </p:nvSpPr>
          <p:spPr bwMode="auto">
            <a:xfrm>
              <a:off x="1980" y="2630"/>
              <a:ext cx="48" cy="47"/>
            </a:xfrm>
            <a:prstGeom prst="ellips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4408" name="Oval 72"/>
            <p:cNvSpPr>
              <a:spLocks noChangeArrowheads="1"/>
            </p:cNvSpPr>
            <p:nvPr/>
          </p:nvSpPr>
          <p:spPr bwMode="auto">
            <a:xfrm>
              <a:off x="2076" y="2486"/>
              <a:ext cx="48" cy="144"/>
            </a:xfrm>
            <a:prstGeom prst="ellips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4466" name="Text Box 130"/>
            <p:cNvSpPr txBox="1">
              <a:spLocks noChangeArrowheads="1"/>
            </p:cNvSpPr>
            <p:nvPr/>
          </p:nvSpPr>
          <p:spPr bwMode="auto">
            <a:xfrm>
              <a:off x="1815" y="1009"/>
              <a:ext cx="35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2A</a:t>
              </a:r>
              <a:endParaRPr lang="en-US" altLang="zh-CN" b="0"/>
            </a:p>
          </p:txBody>
        </p:sp>
        <p:sp>
          <p:nvSpPr>
            <p:cNvPr id="14467" name="Text Box 131"/>
            <p:cNvSpPr txBox="1">
              <a:spLocks noChangeArrowheads="1"/>
            </p:cNvSpPr>
            <p:nvPr/>
          </p:nvSpPr>
          <p:spPr bwMode="auto">
            <a:xfrm>
              <a:off x="3241" y="850"/>
              <a:ext cx="59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 i="1">
                  <a:solidFill>
                    <a:srgbClr val="FF0000"/>
                  </a:solidFill>
                </a:rPr>
                <a:t>R</a:t>
              </a:r>
              <a:r>
                <a:rPr lang="en-US" altLang="zh-CN"/>
                <a:t>=3</a:t>
              </a:r>
              <a:r>
                <a:rPr lang="en-US" altLang="zh-CN">
                  <a:sym typeface="Symbol" panose="05050102010706020507" pitchFamily="18" charset="2"/>
                </a:rPr>
                <a:t></a:t>
              </a:r>
              <a:endParaRPr lang="en-US" altLang="zh-CN"/>
            </a:p>
          </p:txBody>
        </p:sp>
        <p:sp>
          <p:nvSpPr>
            <p:cNvPr id="14468" name="Text Box 132"/>
            <p:cNvSpPr txBox="1">
              <a:spLocks noChangeArrowheads="1"/>
            </p:cNvSpPr>
            <p:nvPr/>
          </p:nvSpPr>
          <p:spPr bwMode="auto">
            <a:xfrm>
              <a:off x="2684" y="429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g</a:t>
              </a:r>
              <a:endParaRPr lang="en-US" altLang="zh-CN" b="0"/>
            </a:p>
          </p:txBody>
        </p:sp>
        <p:sp>
          <p:nvSpPr>
            <p:cNvPr id="14470" name="Line 134"/>
            <p:cNvSpPr>
              <a:spLocks noChangeShapeType="1"/>
            </p:cNvSpPr>
            <p:nvPr/>
          </p:nvSpPr>
          <p:spPr bwMode="auto">
            <a:xfrm flipV="1">
              <a:off x="1004" y="790"/>
              <a:ext cx="799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471" name="Oval 135"/>
            <p:cNvSpPr>
              <a:spLocks noChangeArrowheads="1"/>
            </p:cNvSpPr>
            <p:nvPr/>
          </p:nvSpPr>
          <p:spPr bwMode="auto">
            <a:xfrm>
              <a:off x="1793" y="610"/>
              <a:ext cx="363" cy="363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475" name="Line 139"/>
            <p:cNvSpPr>
              <a:spLocks noChangeShapeType="1"/>
            </p:cNvSpPr>
            <p:nvPr/>
          </p:nvSpPr>
          <p:spPr bwMode="auto">
            <a:xfrm>
              <a:off x="3673" y="790"/>
              <a:ext cx="89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476" name="Line 140"/>
            <p:cNvSpPr>
              <a:spLocks noChangeShapeType="1"/>
            </p:cNvSpPr>
            <p:nvPr/>
          </p:nvSpPr>
          <p:spPr bwMode="auto">
            <a:xfrm>
              <a:off x="1006" y="790"/>
              <a:ext cx="0" cy="173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477" name="Line 141"/>
            <p:cNvSpPr>
              <a:spLocks noChangeShapeType="1"/>
            </p:cNvSpPr>
            <p:nvPr/>
          </p:nvSpPr>
          <p:spPr bwMode="auto">
            <a:xfrm flipV="1">
              <a:off x="1000" y="2523"/>
              <a:ext cx="3558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478" name="Oval 142"/>
            <p:cNvSpPr>
              <a:spLocks noChangeArrowheads="1"/>
            </p:cNvSpPr>
            <p:nvPr/>
          </p:nvSpPr>
          <p:spPr bwMode="auto">
            <a:xfrm>
              <a:off x="827" y="1869"/>
              <a:ext cx="363" cy="363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479" name="Line 143"/>
            <p:cNvSpPr>
              <a:spLocks noChangeShapeType="1"/>
            </p:cNvSpPr>
            <p:nvPr/>
          </p:nvSpPr>
          <p:spPr bwMode="auto">
            <a:xfrm>
              <a:off x="4568" y="790"/>
              <a:ext cx="0" cy="119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482" name="Line 146"/>
            <p:cNvSpPr>
              <a:spLocks noChangeShapeType="1"/>
            </p:cNvSpPr>
            <p:nvPr/>
          </p:nvSpPr>
          <p:spPr bwMode="auto">
            <a:xfrm>
              <a:off x="4568" y="2109"/>
              <a:ext cx="0" cy="42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483" name="Line 147"/>
            <p:cNvSpPr>
              <a:spLocks noChangeShapeType="1"/>
            </p:cNvSpPr>
            <p:nvPr/>
          </p:nvSpPr>
          <p:spPr bwMode="auto">
            <a:xfrm flipV="1">
              <a:off x="1016" y="1569"/>
              <a:ext cx="870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485" name="Line 149"/>
            <p:cNvSpPr>
              <a:spLocks noChangeShapeType="1"/>
            </p:cNvSpPr>
            <p:nvPr/>
          </p:nvSpPr>
          <p:spPr bwMode="auto">
            <a:xfrm>
              <a:off x="2207" y="1569"/>
              <a:ext cx="28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487" name="Line 151"/>
            <p:cNvSpPr>
              <a:spLocks noChangeShapeType="1"/>
            </p:cNvSpPr>
            <p:nvPr/>
          </p:nvSpPr>
          <p:spPr bwMode="auto">
            <a:xfrm>
              <a:off x="1682" y="1569"/>
              <a:ext cx="0" cy="40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14656" name="Group 320"/>
            <p:cNvGrpSpPr>
              <a:grpSpLocks/>
            </p:cNvGrpSpPr>
            <p:nvPr/>
          </p:nvGrpSpPr>
          <p:grpSpPr bwMode="auto">
            <a:xfrm>
              <a:off x="1503" y="1983"/>
              <a:ext cx="358" cy="108"/>
              <a:chOff x="1323" y="1893"/>
              <a:chExt cx="358" cy="108"/>
            </a:xfrm>
          </p:grpSpPr>
          <p:sp>
            <p:nvSpPr>
              <p:cNvPr id="14488" name="Line 152"/>
              <p:cNvSpPr>
                <a:spLocks noChangeShapeType="1"/>
              </p:cNvSpPr>
              <p:nvPr/>
            </p:nvSpPr>
            <p:spPr bwMode="auto">
              <a:xfrm>
                <a:off x="1323" y="1893"/>
                <a:ext cx="358" cy="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489" name="Line 153"/>
              <p:cNvSpPr>
                <a:spLocks noChangeShapeType="1"/>
              </p:cNvSpPr>
              <p:nvPr/>
            </p:nvSpPr>
            <p:spPr bwMode="auto">
              <a:xfrm>
                <a:off x="1397" y="2001"/>
                <a:ext cx="203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14490" name="Line 154"/>
            <p:cNvSpPr>
              <a:spLocks noChangeShapeType="1"/>
            </p:cNvSpPr>
            <p:nvPr/>
          </p:nvSpPr>
          <p:spPr bwMode="auto">
            <a:xfrm>
              <a:off x="1682" y="2091"/>
              <a:ext cx="0" cy="43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493" name="Rectangle 157"/>
            <p:cNvSpPr>
              <a:spLocks noChangeArrowheads="1"/>
            </p:cNvSpPr>
            <p:nvPr/>
          </p:nvSpPr>
          <p:spPr bwMode="auto">
            <a:xfrm>
              <a:off x="1885" y="1509"/>
              <a:ext cx="329" cy="125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494" name="Line 158"/>
            <p:cNvSpPr>
              <a:spLocks noChangeShapeType="1"/>
            </p:cNvSpPr>
            <p:nvPr/>
          </p:nvSpPr>
          <p:spPr bwMode="auto">
            <a:xfrm flipV="1">
              <a:off x="4157" y="1569"/>
              <a:ext cx="411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495" name="Line 159"/>
            <p:cNvSpPr>
              <a:spLocks noChangeShapeType="1"/>
            </p:cNvSpPr>
            <p:nvPr/>
          </p:nvSpPr>
          <p:spPr bwMode="auto">
            <a:xfrm flipH="1" flipV="1">
              <a:off x="3419" y="1569"/>
              <a:ext cx="404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496" name="Line 160"/>
            <p:cNvSpPr>
              <a:spLocks noChangeShapeType="1"/>
            </p:cNvSpPr>
            <p:nvPr/>
          </p:nvSpPr>
          <p:spPr bwMode="auto">
            <a:xfrm>
              <a:off x="3419" y="1569"/>
              <a:ext cx="0" cy="96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499" name="Line 163"/>
            <p:cNvSpPr>
              <a:spLocks noChangeShapeType="1"/>
            </p:cNvSpPr>
            <p:nvPr/>
          </p:nvSpPr>
          <p:spPr bwMode="auto">
            <a:xfrm>
              <a:off x="825" y="2049"/>
              <a:ext cx="37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501" name="Line 165"/>
            <p:cNvSpPr>
              <a:spLocks noChangeShapeType="1"/>
            </p:cNvSpPr>
            <p:nvPr/>
          </p:nvSpPr>
          <p:spPr bwMode="auto">
            <a:xfrm flipV="1">
              <a:off x="752" y="1895"/>
              <a:ext cx="0" cy="35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502" name="Line 166"/>
            <p:cNvSpPr>
              <a:spLocks noChangeShapeType="1"/>
            </p:cNvSpPr>
            <p:nvPr/>
          </p:nvSpPr>
          <p:spPr bwMode="auto">
            <a:xfrm>
              <a:off x="1755" y="1034"/>
              <a:ext cx="434" cy="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503" name="Line 167"/>
            <p:cNvSpPr>
              <a:spLocks noChangeShapeType="1"/>
            </p:cNvSpPr>
            <p:nvPr/>
          </p:nvSpPr>
          <p:spPr bwMode="auto">
            <a:xfrm>
              <a:off x="4660" y="1635"/>
              <a:ext cx="1" cy="25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505" name="Line 169"/>
            <p:cNvSpPr>
              <a:spLocks noChangeShapeType="1"/>
            </p:cNvSpPr>
            <p:nvPr/>
          </p:nvSpPr>
          <p:spPr bwMode="auto">
            <a:xfrm>
              <a:off x="2787" y="2433"/>
              <a:ext cx="40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506" name="Text Box 170"/>
            <p:cNvSpPr txBox="1">
              <a:spLocks noChangeArrowheads="1"/>
            </p:cNvSpPr>
            <p:nvPr/>
          </p:nvSpPr>
          <p:spPr bwMode="auto">
            <a:xfrm flipH="1">
              <a:off x="374" y="1910"/>
              <a:ext cx="39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/>
              <a:r>
                <a:rPr lang="en-US" altLang="zh-CN"/>
                <a:t>1A</a:t>
              </a:r>
              <a:endParaRPr lang="en-US" altLang="zh-CN" b="0"/>
            </a:p>
          </p:txBody>
        </p:sp>
        <p:sp>
          <p:nvSpPr>
            <p:cNvPr id="14507" name="Text Box 171"/>
            <p:cNvSpPr txBox="1">
              <a:spLocks noChangeArrowheads="1"/>
            </p:cNvSpPr>
            <p:nvPr/>
          </p:nvSpPr>
          <p:spPr bwMode="auto">
            <a:xfrm>
              <a:off x="1192" y="1904"/>
              <a:ext cx="35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4V</a:t>
              </a:r>
              <a:endParaRPr lang="en-US" altLang="zh-CN" b="0"/>
            </a:p>
          </p:txBody>
        </p:sp>
        <p:sp>
          <p:nvSpPr>
            <p:cNvPr id="14508" name="Text Box 172"/>
            <p:cNvSpPr txBox="1">
              <a:spLocks noChangeArrowheads="1"/>
            </p:cNvSpPr>
            <p:nvPr/>
          </p:nvSpPr>
          <p:spPr bwMode="auto">
            <a:xfrm>
              <a:off x="2893" y="2154"/>
              <a:ext cx="25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 i="1"/>
                <a:t>I</a:t>
              </a:r>
              <a:r>
                <a:rPr lang="en-US" altLang="zh-CN" baseline="-25000"/>
                <a:t>3</a:t>
              </a:r>
              <a:endParaRPr lang="en-US" altLang="zh-CN" b="0"/>
            </a:p>
          </p:txBody>
        </p:sp>
        <p:sp>
          <p:nvSpPr>
            <p:cNvPr id="14509" name="Text Box 173"/>
            <p:cNvSpPr txBox="1">
              <a:spLocks noChangeArrowheads="1"/>
            </p:cNvSpPr>
            <p:nvPr/>
          </p:nvSpPr>
          <p:spPr bwMode="auto">
            <a:xfrm>
              <a:off x="4678" y="1617"/>
              <a:ext cx="25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 i="1"/>
                <a:t>I</a:t>
              </a:r>
              <a:r>
                <a:rPr lang="en-US" altLang="zh-CN" baseline="-25000"/>
                <a:t>2</a:t>
              </a:r>
              <a:endParaRPr lang="en-US" altLang="zh-CN" b="0"/>
            </a:p>
          </p:txBody>
        </p:sp>
        <p:sp>
          <p:nvSpPr>
            <p:cNvPr id="14510" name="Text Box 174"/>
            <p:cNvSpPr txBox="1">
              <a:spLocks noChangeArrowheads="1"/>
            </p:cNvSpPr>
            <p:nvPr/>
          </p:nvSpPr>
          <p:spPr bwMode="auto">
            <a:xfrm>
              <a:off x="4718" y="1918"/>
              <a:ext cx="35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2V</a:t>
              </a:r>
              <a:endParaRPr lang="en-US" altLang="zh-CN" b="0"/>
            </a:p>
          </p:txBody>
        </p:sp>
        <p:sp>
          <p:nvSpPr>
            <p:cNvPr id="14511" name="Text Box 175"/>
            <p:cNvSpPr txBox="1">
              <a:spLocks noChangeArrowheads="1"/>
            </p:cNvSpPr>
            <p:nvPr/>
          </p:nvSpPr>
          <p:spPr bwMode="auto">
            <a:xfrm>
              <a:off x="1854" y="1236"/>
              <a:ext cx="36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1</a:t>
              </a:r>
              <a:r>
                <a:rPr lang="en-US" altLang="zh-CN">
                  <a:sym typeface="Symbol" panose="05050102010706020507" pitchFamily="18" charset="2"/>
                </a:rPr>
                <a:t></a:t>
              </a:r>
              <a:endParaRPr lang="en-US" altLang="zh-CN" b="0"/>
            </a:p>
          </p:txBody>
        </p:sp>
        <p:sp>
          <p:nvSpPr>
            <p:cNvPr id="14512" name="Text Box 176"/>
            <p:cNvSpPr txBox="1">
              <a:spLocks noChangeArrowheads="1"/>
            </p:cNvSpPr>
            <p:nvPr/>
          </p:nvSpPr>
          <p:spPr bwMode="auto">
            <a:xfrm>
              <a:off x="2011" y="1918"/>
              <a:ext cx="44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/>
              <a:r>
                <a:rPr lang="en-US" altLang="zh-CN"/>
                <a:t>3 </a:t>
              </a:r>
              <a:r>
                <a:rPr lang="en-US" altLang="zh-CN">
                  <a:sym typeface="Symbol" panose="05050102010706020507" pitchFamily="18" charset="2"/>
                </a:rPr>
                <a:t></a:t>
              </a:r>
            </a:p>
          </p:txBody>
        </p:sp>
        <p:sp>
          <p:nvSpPr>
            <p:cNvPr id="14513" name="Text Box 177"/>
            <p:cNvSpPr txBox="1">
              <a:spLocks noChangeArrowheads="1"/>
            </p:cNvSpPr>
            <p:nvPr/>
          </p:nvSpPr>
          <p:spPr bwMode="auto">
            <a:xfrm>
              <a:off x="3473" y="1898"/>
              <a:ext cx="4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2 </a:t>
              </a:r>
              <a:r>
                <a:rPr lang="en-US" altLang="zh-CN">
                  <a:sym typeface="Symbol" panose="05050102010706020507" pitchFamily="18" charset="2"/>
                </a:rPr>
                <a:t></a:t>
              </a:r>
            </a:p>
          </p:txBody>
        </p:sp>
        <p:sp>
          <p:nvSpPr>
            <p:cNvPr id="14514" name="Text Box 178"/>
            <p:cNvSpPr txBox="1">
              <a:spLocks noChangeArrowheads="1"/>
            </p:cNvSpPr>
            <p:nvPr/>
          </p:nvSpPr>
          <p:spPr bwMode="auto">
            <a:xfrm>
              <a:off x="3802" y="1232"/>
              <a:ext cx="36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2</a:t>
              </a:r>
              <a:r>
                <a:rPr lang="en-US" altLang="zh-CN">
                  <a:sym typeface="Symbol" panose="05050102010706020507" pitchFamily="18" charset="2"/>
                </a:rPr>
                <a:t></a:t>
              </a:r>
              <a:endParaRPr lang="en-US" altLang="zh-CN" b="0"/>
            </a:p>
          </p:txBody>
        </p:sp>
        <p:sp>
          <p:nvSpPr>
            <p:cNvPr id="14516" name="Text Box 180"/>
            <p:cNvSpPr txBox="1">
              <a:spLocks noChangeArrowheads="1"/>
            </p:cNvSpPr>
            <p:nvPr/>
          </p:nvSpPr>
          <p:spPr bwMode="auto">
            <a:xfrm>
              <a:off x="2279" y="2483"/>
              <a:ext cx="41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/>
              <a:r>
                <a:rPr lang="en-US" altLang="zh-CN"/>
                <a:t>c</a:t>
              </a:r>
              <a:endParaRPr lang="en-US" altLang="zh-CN" b="0"/>
            </a:p>
          </p:txBody>
        </p:sp>
        <p:sp>
          <p:nvSpPr>
            <p:cNvPr id="14517" name="Text Box 181"/>
            <p:cNvSpPr txBox="1">
              <a:spLocks noChangeArrowheads="1"/>
            </p:cNvSpPr>
            <p:nvPr/>
          </p:nvSpPr>
          <p:spPr bwMode="auto">
            <a:xfrm>
              <a:off x="3315" y="2519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d</a:t>
              </a:r>
              <a:endParaRPr lang="en-US" altLang="zh-CN" b="0"/>
            </a:p>
          </p:txBody>
        </p:sp>
        <p:sp>
          <p:nvSpPr>
            <p:cNvPr id="14518" name="Text Box 182"/>
            <p:cNvSpPr txBox="1">
              <a:spLocks noChangeArrowheads="1"/>
            </p:cNvSpPr>
            <p:nvPr/>
          </p:nvSpPr>
          <p:spPr bwMode="auto">
            <a:xfrm>
              <a:off x="2396" y="1250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a</a:t>
              </a:r>
              <a:endParaRPr lang="en-US" altLang="zh-CN" b="0"/>
            </a:p>
          </p:txBody>
        </p:sp>
        <p:sp>
          <p:nvSpPr>
            <p:cNvPr id="14519" name="Text Box 183"/>
            <p:cNvSpPr txBox="1">
              <a:spLocks noChangeArrowheads="1"/>
            </p:cNvSpPr>
            <p:nvPr/>
          </p:nvSpPr>
          <p:spPr bwMode="auto">
            <a:xfrm>
              <a:off x="3309" y="1268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b</a:t>
              </a:r>
              <a:endParaRPr lang="en-US" altLang="zh-CN" b="0"/>
            </a:p>
          </p:txBody>
        </p:sp>
        <p:sp>
          <p:nvSpPr>
            <p:cNvPr id="14520" name="Text Box 184"/>
            <p:cNvSpPr txBox="1">
              <a:spLocks noChangeArrowheads="1"/>
            </p:cNvSpPr>
            <p:nvPr/>
          </p:nvSpPr>
          <p:spPr bwMode="auto">
            <a:xfrm>
              <a:off x="772" y="1322"/>
              <a:ext cx="20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e</a:t>
              </a:r>
              <a:endParaRPr lang="en-US" altLang="zh-CN" b="0"/>
            </a:p>
          </p:txBody>
        </p:sp>
        <p:sp>
          <p:nvSpPr>
            <p:cNvPr id="14521" name="Text Box 185"/>
            <p:cNvSpPr txBox="1">
              <a:spLocks noChangeArrowheads="1"/>
            </p:cNvSpPr>
            <p:nvPr/>
          </p:nvSpPr>
          <p:spPr bwMode="auto">
            <a:xfrm>
              <a:off x="4614" y="1331"/>
              <a:ext cx="18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f</a:t>
              </a:r>
              <a:endParaRPr lang="en-US" altLang="zh-CN" b="0"/>
            </a:p>
          </p:txBody>
        </p:sp>
        <p:sp>
          <p:nvSpPr>
            <p:cNvPr id="14522" name="Line 186"/>
            <p:cNvSpPr>
              <a:spLocks noChangeShapeType="1"/>
            </p:cNvSpPr>
            <p:nvPr/>
          </p:nvSpPr>
          <p:spPr bwMode="auto">
            <a:xfrm flipV="1">
              <a:off x="2163" y="790"/>
              <a:ext cx="118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4524" name="Text Box 188"/>
            <p:cNvSpPr txBox="1">
              <a:spLocks noChangeArrowheads="1"/>
            </p:cNvSpPr>
            <p:nvPr/>
          </p:nvSpPr>
          <p:spPr bwMode="auto">
            <a:xfrm>
              <a:off x="1693" y="2168"/>
              <a:ext cx="4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/>
              <a:r>
                <a:rPr lang="en-US" altLang="zh-CN" i="1"/>
                <a:t>I</a:t>
              </a:r>
              <a:r>
                <a:rPr lang="en-US" altLang="zh-CN" baseline="-25000"/>
                <a:t>1</a:t>
              </a:r>
              <a:endParaRPr lang="en-US" altLang="zh-CN" b="0"/>
            </a:p>
          </p:txBody>
        </p:sp>
        <p:sp>
          <p:nvSpPr>
            <p:cNvPr id="14532" name="Oval 196"/>
            <p:cNvSpPr>
              <a:spLocks noChangeArrowheads="1"/>
            </p:cNvSpPr>
            <p:nvPr/>
          </p:nvSpPr>
          <p:spPr bwMode="auto">
            <a:xfrm>
              <a:off x="1648" y="1536"/>
              <a:ext cx="57" cy="57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657" name="Oval 321"/>
            <p:cNvSpPr>
              <a:spLocks noChangeArrowheads="1"/>
            </p:cNvSpPr>
            <p:nvPr/>
          </p:nvSpPr>
          <p:spPr bwMode="auto">
            <a:xfrm>
              <a:off x="1648" y="2496"/>
              <a:ext cx="57" cy="57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658" name="Oval 322"/>
            <p:cNvSpPr>
              <a:spLocks noChangeArrowheads="1"/>
            </p:cNvSpPr>
            <p:nvPr/>
          </p:nvSpPr>
          <p:spPr bwMode="auto">
            <a:xfrm>
              <a:off x="2458" y="1542"/>
              <a:ext cx="57" cy="57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659" name="Oval 323"/>
            <p:cNvSpPr>
              <a:spLocks noChangeArrowheads="1"/>
            </p:cNvSpPr>
            <p:nvPr/>
          </p:nvSpPr>
          <p:spPr bwMode="auto">
            <a:xfrm>
              <a:off x="2458" y="2496"/>
              <a:ext cx="57" cy="57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660" name="Oval 324"/>
            <p:cNvSpPr>
              <a:spLocks noChangeArrowheads="1"/>
            </p:cNvSpPr>
            <p:nvPr/>
          </p:nvSpPr>
          <p:spPr bwMode="auto">
            <a:xfrm>
              <a:off x="976" y="1542"/>
              <a:ext cx="57" cy="57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661" name="Line 325"/>
            <p:cNvSpPr>
              <a:spLocks noChangeShapeType="1"/>
            </p:cNvSpPr>
            <p:nvPr/>
          </p:nvSpPr>
          <p:spPr bwMode="auto">
            <a:xfrm flipV="1">
              <a:off x="1758" y="2148"/>
              <a:ext cx="0" cy="28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663" name="Line 327"/>
            <p:cNvSpPr>
              <a:spLocks noChangeShapeType="1"/>
            </p:cNvSpPr>
            <p:nvPr/>
          </p:nvSpPr>
          <p:spPr bwMode="auto">
            <a:xfrm>
              <a:off x="2490" y="1572"/>
              <a:ext cx="0" cy="95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664" name="Rectangle 328"/>
            <p:cNvSpPr>
              <a:spLocks noChangeArrowheads="1"/>
            </p:cNvSpPr>
            <p:nvPr/>
          </p:nvSpPr>
          <p:spPr bwMode="auto">
            <a:xfrm rot="5400000">
              <a:off x="2323" y="2001"/>
              <a:ext cx="329" cy="125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665" name="Rectangle 329"/>
            <p:cNvSpPr>
              <a:spLocks noChangeArrowheads="1"/>
            </p:cNvSpPr>
            <p:nvPr/>
          </p:nvSpPr>
          <p:spPr bwMode="auto">
            <a:xfrm rot="5400000">
              <a:off x="3259" y="1989"/>
              <a:ext cx="329" cy="125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666" name="Rectangle 330"/>
            <p:cNvSpPr>
              <a:spLocks noChangeArrowheads="1"/>
            </p:cNvSpPr>
            <p:nvPr/>
          </p:nvSpPr>
          <p:spPr bwMode="auto">
            <a:xfrm rot="10800000">
              <a:off x="3829" y="1509"/>
              <a:ext cx="329" cy="125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667" name="Oval 331"/>
            <p:cNvSpPr>
              <a:spLocks noChangeArrowheads="1"/>
            </p:cNvSpPr>
            <p:nvPr/>
          </p:nvSpPr>
          <p:spPr bwMode="auto">
            <a:xfrm>
              <a:off x="3394" y="1542"/>
              <a:ext cx="57" cy="57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668" name="Oval 332"/>
            <p:cNvSpPr>
              <a:spLocks noChangeArrowheads="1"/>
            </p:cNvSpPr>
            <p:nvPr/>
          </p:nvSpPr>
          <p:spPr bwMode="auto">
            <a:xfrm>
              <a:off x="4534" y="1536"/>
              <a:ext cx="57" cy="57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669" name="Oval 333"/>
            <p:cNvSpPr>
              <a:spLocks noChangeArrowheads="1"/>
            </p:cNvSpPr>
            <p:nvPr/>
          </p:nvSpPr>
          <p:spPr bwMode="auto">
            <a:xfrm>
              <a:off x="3388" y="2502"/>
              <a:ext cx="57" cy="57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14670" name="Group 334"/>
            <p:cNvGrpSpPr>
              <a:grpSpLocks/>
            </p:cNvGrpSpPr>
            <p:nvPr/>
          </p:nvGrpSpPr>
          <p:grpSpPr bwMode="auto">
            <a:xfrm>
              <a:off x="4389" y="1989"/>
              <a:ext cx="358" cy="108"/>
              <a:chOff x="1323" y="1893"/>
              <a:chExt cx="358" cy="108"/>
            </a:xfrm>
          </p:grpSpPr>
          <p:sp>
            <p:nvSpPr>
              <p:cNvPr id="14671" name="Line 335"/>
              <p:cNvSpPr>
                <a:spLocks noChangeShapeType="1"/>
              </p:cNvSpPr>
              <p:nvPr/>
            </p:nvSpPr>
            <p:spPr bwMode="auto">
              <a:xfrm>
                <a:off x="1323" y="1893"/>
                <a:ext cx="358" cy="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672" name="Line 336"/>
              <p:cNvSpPr>
                <a:spLocks noChangeShapeType="1"/>
              </p:cNvSpPr>
              <p:nvPr/>
            </p:nvSpPr>
            <p:spPr bwMode="auto">
              <a:xfrm>
                <a:off x="1397" y="2001"/>
                <a:ext cx="203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14673" name="Oval 337"/>
            <p:cNvSpPr>
              <a:spLocks noChangeArrowheads="1"/>
            </p:cNvSpPr>
            <p:nvPr/>
          </p:nvSpPr>
          <p:spPr bwMode="auto">
            <a:xfrm>
              <a:off x="2758" y="768"/>
              <a:ext cx="57" cy="57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674" name="Rectangle 338"/>
            <p:cNvSpPr>
              <a:spLocks noChangeArrowheads="1"/>
            </p:cNvSpPr>
            <p:nvPr/>
          </p:nvSpPr>
          <p:spPr bwMode="auto">
            <a:xfrm rot="10800000">
              <a:off x="3343" y="729"/>
              <a:ext cx="329" cy="125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675" name="Line 339"/>
            <p:cNvSpPr>
              <a:spLocks noChangeShapeType="1"/>
            </p:cNvSpPr>
            <p:nvPr/>
          </p:nvSpPr>
          <p:spPr bwMode="auto">
            <a:xfrm>
              <a:off x="1974" y="612"/>
              <a:ext cx="0" cy="36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14716" name="Text Box 380"/>
          <p:cNvSpPr txBox="1">
            <a:spLocks noChangeArrowheads="1"/>
          </p:cNvSpPr>
          <p:nvPr/>
        </p:nvSpPr>
        <p:spPr bwMode="auto">
          <a:xfrm>
            <a:off x="723900" y="4410075"/>
            <a:ext cx="3638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/>
            <a:r>
              <a:rPr lang="en-US" altLang="zh-CN"/>
              <a:t>(1) </a:t>
            </a:r>
            <a:r>
              <a:rPr lang="zh-CN" altLang="en-US"/>
              <a:t>求</a:t>
            </a:r>
            <a:r>
              <a:rPr lang="en-US" altLang="zh-CN" i="1"/>
              <a:t>I</a:t>
            </a:r>
            <a:r>
              <a:rPr lang="en-US" altLang="zh-CN" baseline="-25000"/>
              <a:t>1</a:t>
            </a:r>
            <a:r>
              <a:rPr lang="en-US" altLang="zh-CN"/>
              <a:t>, </a:t>
            </a:r>
            <a:r>
              <a:rPr lang="en-US" altLang="zh-CN" i="1"/>
              <a:t>I</a:t>
            </a:r>
            <a:r>
              <a:rPr lang="en-US" altLang="zh-CN" baseline="-25000"/>
              <a:t>2</a:t>
            </a:r>
            <a:r>
              <a:rPr lang="en-US" altLang="zh-CN"/>
              <a:t>, </a:t>
            </a:r>
            <a:r>
              <a:rPr lang="en-US" altLang="zh-CN" i="1"/>
              <a:t>I</a:t>
            </a:r>
            <a:r>
              <a:rPr lang="en-US" altLang="zh-CN" baseline="-25000"/>
              <a:t>3</a:t>
            </a:r>
            <a:r>
              <a:rPr lang="en-US" altLang="zh-CN"/>
              <a:t>, </a:t>
            </a:r>
            <a:r>
              <a:rPr lang="en-US" altLang="zh-CN" i="1"/>
              <a:t>U</a:t>
            </a:r>
            <a:r>
              <a:rPr lang="en-US" altLang="zh-CN" baseline="-25000"/>
              <a:t>ab</a:t>
            </a:r>
            <a:r>
              <a:rPr lang="en-US" altLang="zh-CN"/>
              <a:t>, </a:t>
            </a:r>
            <a:r>
              <a:rPr lang="en-US" altLang="zh-CN" i="1"/>
              <a:t>U</a:t>
            </a:r>
            <a:r>
              <a:rPr lang="en-US" altLang="zh-CN" baseline="-25000"/>
              <a:t>eg</a:t>
            </a:r>
            <a:r>
              <a:rPr lang="zh-CN" altLang="en-US"/>
              <a:t>；</a:t>
            </a:r>
          </a:p>
        </p:txBody>
      </p:sp>
      <p:sp>
        <p:nvSpPr>
          <p:cNvPr id="14717" name="Text Box 381"/>
          <p:cNvSpPr txBox="1">
            <a:spLocks noChangeArrowheads="1"/>
          </p:cNvSpPr>
          <p:nvPr/>
        </p:nvSpPr>
        <p:spPr bwMode="auto">
          <a:xfrm>
            <a:off x="876300" y="4868863"/>
            <a:ext cx="3695700" cy="96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marL="476250" indent="-47625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66675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lnSpc>
                <a:spcPct val="120000"/>
              </a:lnSpc>
              <a:spcBef>
                <a:spcPct val="50000"/>
              </a:spcBef>
            </a:pPr>
            <a:r>
              <a:rPr lang="en-US" altLang="zh-CN"/>
              <a:t>(2) </a:t>
            </a:r>
            <a:r>
              <a:rPr lang="zh-CN" altLang="en-US"/>
              <a:t>若</a:t>
            </a:r>
            <a:r>
              <a:rPr lang="en-US" altLang="zh-CN" i="1"/>
              <a:t>R</a:t>
            </a:r>
            <a:r>
              <a:rPr lang="zh-CN" altLang="en-US"/>
              <a:t>变为</a:t>
            </a:r>
            <a:r>
              <a:rPr lang="en-US" altLang="zh-CN"/>
              <a:t>5</a:t>
            </a:r>
            <a:r>
              <a:rPr lang="en-US" altLang="zh-CN">
                <a:sym typeface="Symbol" panose="05050102010706020507" pitchFamily="18" charset="2"/>
              </a:rPr>
              <a:t></a:t>
            </a:r>
            <a:r>
              <a:rPr lang="zh-CN" altLang="en-US">
                <a:sym typeface="Symbol" panose="05050102010706020507" pitchFamily="18" charset="2"/>
              </a:rPr>
              <a:t>， 问</a:t>
            </a:r>
            <a:r>
              <a:rPr lang="en-US" altLang="zh-CN" i="1"/>
              <a:t>U</a:t>
            </a:r>
            <a:r>
              <a:rPr lang="en-US" altLang="zh-CN" baseline="-25000"/>
              <a:t>eg</a:t>
            </a:r>
            <a:r>
              <a:rPr lang="en-US" altLang="zh-CN"/>
              <a:t>, </a:t>
            </a:r>
            <a:r>
              <a:rPr lang="en-US" altLang="zh-CN" i="1"/>
              <a:t>I</a:t>
            </a:r>
            <a:r>
              <a:rPr lang="en-US" altLang="zh-CN" baseline="-25000"/>
              <a:t>1</a:t>
            </a:r>
            <a:r>
              <a:rPr lang="en-US" altLang="zh-CN"/>
              <a:t>, </a:t>
            </a:r>
            <a:r>
              <a:rPr lang="en-US" altLang="zh-CN" i="1"/>
              <a:t>I</a:t>
            </a:r>
            <a:r>
              <a:rPr lang="en-US" altLang="zh-CN" baseline="-25000"/>
              <a:t>2</a:t>
            </a:r>
            <a:r>
              <a:rPr lang="zh-CN" altLang="en-US"/>
              <a:t>如何变化？ </a:t>
            </a:r>
          </a:p>
        </p:txBody>
      </p:sp>
      <p:grpSp>
        <p:nvGrpSpPr>
          <p:cNvPr id="14720" name="Group 384"/>
          <p:cNvGrpSpPr>
            <a:grpSpLocks/>
          </p:cNvGrpSpPr>
          <p:nvPr/>
        </p:nvGrpSpPr>
        <p:grpSpPr bwMode="auto">
          <a:xfrm>
            <a:off x="3957638" y="2500313"/>
            <a:ext cx="576262" cy="1400175"/>
            <a:chOff x="5100" y="1475"/>
            <a:chExt cx="387" cy="1034"/>
          </a:xfrm>
        </p:grpSpPr>
        <p:sp>
          <p:nvSpPr>
            <p:cNvPr id="14565" name="Text Box 229"/>
            <p:cNvSpPr txBox="1">
              <a:spLocks noChangeArrowheads="1"/>
            </p:cNvSpPr>
            <p:nvPr/>
          </p:nvSpPr>
          <p:spPr bwMode="auto">
            <a:xfrm>
              <a:off x="5113" y="1834"/>
              <a:ext cx="374" cy="3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>
                  <a:solidFill>
                    <a:srgbClr val="FF0000"/>
                  </a:solidFill>
                </a:rPr>
                <a:t>3V</a:t>
              </a:r>
              <a:endParaRPr lang="en-US" altLang="zh-CN"/>
            </a:p>
          </p:txBody>
        </p:sp>
        <p:sp>
          <p:nvSpPr>
            <p:cNvPr id="14718" name="Text Box 382"/>
            <p:cNvSpPr txBox="1">
              <a:spLocks noChangeArrowheads="1"/>
            </p:cNvSpPr>
            <p:nvPr/>
          </p:nvSpPr>
          <p:spPr bwMode="auto">
            <a:xfrm>
              <a:off x="5173" y="1475"/>
              <a:ext cx="203" cy="3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/>
              <a:r>
                <a:rPr lang="en-US" altLang="zh-CN">
                  <a:solidFill>
                    <a:srgbClr val="FF0000"/>
                  </a:solidFill>
                </a:rPr>
                <a:t>+</a:t>
              </a:r>
            </a:p>
          </p:txBody>
        </p:sp>
        <p:sp>
          <p:nvSpPr>
            <p:cNvPr id="14719" name="Text Box 383"/>
            <p:cNvSpPr txBox="1">
              <a:spLocks noChangeArrowheads="1"/>
            </p:cNvSpPr>
            <p:nvPr/>
          </p:nvSpPr>
          <p:spPr bwMode="auto">
            <a:xfrm>
              <a:off x="5100" y="2171"/>
              <a:ext cx="336" cy="3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/>
              <a:r>
                <a:rPr lang="en-US" altLang="zh-CN">
                  <a:solidFill>
                    <a:srgbClr val="FF0000"/>
                  </a:solidFill>
                  <a:latin typeface="宋体" panose="02010600030101010101" pitchFamily="2" charset="-122"/>
                </a:rPr>
                <a:t>-</a:t>
              </a:r>
              <a:endParaRPr lang="en-US" altLang="zh-CN">
                <a:solidFill>
                  <a:srgbClr val="FF0000"/>
                </a:solidFill>
              </a:endParaRPr>
            </a:p>
          </p:txBody>
        </p:sp>
      </p:grpSp>
      <p:grpSp>
        <p:nvGrpSpPr>
          <p:cNvPr id="14721" name="Group 385"/>
          <p:cNvGrpSpPr>
            <a:grpSpLocks/>
          </p:cNvGrpSpPr>
          <p:nvPr/>
        </p:nvGrpSpPr>
        <p:grpSpPr bwMode="auto">
          <a:xfrm>
            <a:off x="4833938" y="2468563"/>
            <a:ext cx="576262" cy="1427162"/>
            <a:chOff x="5100" y="1481"/>
            <a:chExt cx="387" cy="1024"/>
          </a:xfrm>
        </p:grpSpPr>
        <p:sp>
          <p:nvSpPr>
            <p:cNvPr id="14722" name="Text Box 386"/>
            <p:cNvSpPr txBox="1">
              <a:spLocks noChangeArrowheads="1"/>
            </p:cNvSpPr>
            <p:nvPr/>
          </p:nvSpPr>
          <p:spPr bwMode="auto">
            <a:xfrm>
              <a:off x="5113" y="1839"/>
              <a:ext cx="374" cy="3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>
                  <a:solidFill>
                    <a:srgbClr val="FF0000"/>
                  </a:solidFill>
                </a:rPr>
                <a:t>1V</a:t>
              </a:r>
              <a:endParaRPr lang="en-US" altLang="zh-CN"/>
            </a:p>
          </p:txBody>
        </p:sp>
        <p:sp>
          <p:nvSpPr>
            <p:cNvPr id="14723" name="Text Box 387"/>
            <p:cNvSpPr txBox="1">
              <a:spLocks noChangeArrowheads="1"/>
            </p:cNvSpPr>
            <p:nvPr/>
          </p:nvSpPr>
          <p:spPr bwMode="auto">
            <a:xfrm>
              <a:off x="5173" y="1481"/>
              <a:ext cx="203" cy="3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/>
              <a:r>
                <a:rPr lang="en-US" altLang="zh-CN">
                  <a:solidFill>
                    <a:srgbClr val="FF0000"/>
                  </a:solidFill>
                </a:rPr>
                <a:t>+</a:t>
              </a:r>
            </a:p>
          </p:txBody>
        </p:sp>
        <p:sp>
          <p:nvSpPr>
            <p:cNvPr id="14724" name="Text Box 388"/>
            <p:cNvSpPr txBox="1">
              <a:spLocks noChangeArrowheads="1"/>
            </p:cNvSpPr>
            <p:nvPr/>
          </p:nvSpPr>
          <p:spPr bwMode="auto">
            <a:xfrm>
              <a:off x="5100" y="2177"/>
              <a:ext cx="336" cy="3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/>
              <a:r>
                <a:rPr lang="en-US" altLang="zh-CN">
                  <a:solidFill>
                    <a:srgbClr val="FF0000"/>
                  </a:solidFill>
                  <a:latin typeface="宋体" panose="02010600030101010101" pitchFamily="2" charset="-122"/>
                </a:rPr>
                <a:t>-</a:t>
              </a:r>
              <a:endParaRPr lang="en-US" altLang="zh-CN">
                <a:solidFill>
                  <a:srgbClr val="FF0000"/>
                </a:solidFill>
              </a:endParaRPr>
            </a:p>
          </p:txBody>
        </p:sp>
      </p:grpSp>
      <p:grpSp>
        <p:nvGrpSpPr>
          <p:cNvPr id="14729" name="Group 393"/>
          <p:cNvGrpSpPr>
            <a:grpSpLocks/>
          </p:cNvGrpSpPr>
          <p:nvPr/>
        </p:nvGrpSpPr>
        <p:grpSpPr bwMode="auto">
          <a:xfrm>
            <a:off x="4071938" y="2095500"/>
            <a:ext cx="1333500" cy="476250"/>
            <a:chOff x="3588" y="228"/>
            <a:chExt cx="840" cy="300"/>
          </a:xfrm>
        </p:grpSpPr>
        <p:sp>
          <p:nvSpPr>
            <p:cNvPr id="14726" name="Text Box 390"/>
            <p:cNvSpPr txBox="1">
              <a:spLocks noChangeArrowheads="1"/>
            </p:cNvSpPr>
            <p:nvPr/>
          </p:nvSpPr>
          <p:spPr bwMode="auto">
            <a:xfrm>
              <a:off x="3719" y="238"/>
              <a:ext cx="54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/>
              <a:r>
                <a:rPr lang="en-US" altLang="zh-CN" i="1">
                  <a:solidFill>
                    <a:srgbClr val="FF0000"/>
                  </a:solidFill>
                </a:rPr>
                <a:t>U</a:t>
              </a:r>
              <a:r>
                <a:rPr lang="en-US" altLang="zh-CN" baseline="-25000">
                  <a:solidFill>
                    <a:srgbClr val="FF0000"/>
                  </a:solidFill>
                </a:rPr>
                <a:t>ab</a:t>
              </a:r>
              <a:endParaRPr lang="en-US" altLang="zh-CN"/>
            </a:p>
          </p:txBody>
        </p:sp>
        <p:sp>
          <p:nvSpPr>
            <p:cNvPr id="14727" name="Text Box 391"/>
            <p:cNvSpPr txBox="1">
              <a:spLocks noChangeArrowheads="1"/>
            </p:cNvSpPr>
            <p:nvPr/>
          </p:nvSpPr>
          <p:spPr bwMode="auto">
            <a:xfrm>
              <a:off x="3588" y="228"/>
              <a:ext cx="20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/>
              <a:r>
                <a:rPr lang="en-US" altLang="zh-CN">
                  <a:solidFill>
                    <a:srgbClr val="FF0000"/>
                  </a:solidFill>
                </a:rPr>
                <a:t>+</a:t>
              </a:r>
            </a:p>
          </p:txBody>
        </p:sp>
        <p:sp>
          <p:nvSpPr>
            <p:cNvPr id="14728" name="Text Box 392"/>
            <p:cNvSpPr txBox="1">
              <a:spLocks noChangeArrowheads="1"/>
            </p:cNvSpPr>
            <p:nvPr/>
          </p:nvSpPr>
          <p:spPr bwMode="auto">
            <a:xfrm>
              <a:off x="4092" y="240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/>
              <a:r>
                <a:rPr lang="en-US" altLang="zh-CN">
                  <a:solidFill>
                    <a:srgbClr val="FF0000"/>
                  </a:solidFill>
                  <a:latin typeface="宋体" panose="02010600030101010101" pitchFamily="2" charset="-122"/>
                </a:rPr>
                <a:t>-</a:t>
              </a:r>
              <a:endParaRPr lang="en-US" altLang="zh-CN">
                <a:solidFill>
                  <a:srgbClr val="FF0000"/>
                </a:solidFill>
              </a:endParaRPr>
            </a:p>
          </p:txBody>
        </p:sp>
      </p:grpSp>
      <p:grpSp>
        <p:nvGrpSpPr>
          <p:cNvPr id="14730" name="Group 394"/>
          <p:cNvGrpSpPr>
            <a:grpSpLocks/>
          </p:cNvGrpSpPr>
          <p:nvPr/>
        </p:nvGrpSpPr>
        <p:grpSpPr bwMode="auto">
          <a:xfrm>
            <a:off x="4895850" y="704850"/>
            <a:ext cx="1333500" cy="476250"/>
            <a:chOff x="3588" y="228"/>
            <a:chExt cx="840" cy="300"/>
          </a:xfrm>
        </p:grpSpPr>
        <p:sp>
          <p:nvSpPr>
            <p:cNvPr id="14731" name="Text Box 395"/>
            <p:cNvSpPr txBox="1">
              <a:spLocks noChangeArrowheads="1"/>
            </p:cNvSpPr>
            <p:nvPr/>
          </p:nvSpPr>
          <p:spPr bwMode="auto">
            <a:xfrm>
              <a:off x="3719" y="238"/>
              <a:ext cx="54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/>
              <a:r>
                <a:rPr lang="en-US" altLang="zh-CN">
                  <a:solidFill>
                    <a:srgbClr val="FF0000"/>
                  </a:solidFill>
                </a:rPr>
                <a:t>6V</a:t>
              </a:r>
              <a:endParaRPr lang="en-US" altLang="zh-CN"/>
            </a:p>
          </p:txBody>
        </p:sp>
        <p:sp>
          <p:nvSpPr>
            <p:cNvPr id="14732" name="Text Box 396"/>
            <p:cNvSpPr txBox="1">
              <a:spLocks noChangeArrowheads="1"/>
            </p:cNvSpPr>
            <p:nvPr/>
          </p:nvSpPr>
          <p:spPr bwMode="auto">
            <a:xfrm>
              <a:off x="3588" y="228"/>
              <a:ext cx="20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/>
              <a:r>
                <a:rPr lang="en-US" altLang="zh-CN">
                  <a:solidFill>
                    <a:srgbClr val="FF0000"/>
                  </a:solidFill>
                </a:rPr>
                <a:t>+</a:t>
              </a:r>
            </a:p>
          </p:txBody>
        </p:sp>
        <p:sp>
          <p:nvSpPr>
            <p:cNvPr id="14733" name="Text Box 397"/>
            <p:cNvSpPr txBox="1">
              <a:spLocks noChangeArrowheads="1"/>
            </p:cNvSpPr>
            <p:nvPr/>
          </p:nvSpPr>
          <p:spPr bwMode="auto">
            <a:xfrm>
              <a:off x="4092" y="240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/>
              <a:r>
                <a:rPr lang="en-US" altLang="zh-CN">
                  <a:solidFill>
                    <a:srgbClr val="FF0000"/>
                  </a:solidFill>
                  <a:latin typeface="宋体" panose="02010600030101010101" pitchFamily="2" charset="-122"/>
                </a:rPr>
                <a:t>-</a:t>
              </a:r>
              <a:endParaRPr lang="en-US" altLang="zh-CN">
                <a:solidFill>
                  <a:srgbClr val="FF0000"/>
                </a:solidFill>
              </a:endParaRPr>
            </a:p>
          </p:txBody>
        </p:sp>
      </p:grpSp>
      <p:sp>
        <p:nvSpPr>
          <p:cNvPr id="14734" name="Text Box 398"/>
          <p:cNvSpPr txBox="1">
            <a:spLocks noChangeArrowheads="1"/>
          </p:cNvSpPr>
          <p:nvPr/>
        </p:nvSpPr>
        <p:spPr bwMode="auto">
          <a:xfrm>
            <a:off x="5200650" y="4333875"/>
            <a:ext cx="2209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/>
            <a:r>
              <a:rPr lang="en-US" altLang="zh-CN" i="1">
                <a:solidFill>
                  <a:srgbClr val="FF0000"/>
                </a:solidFill>
              </a:rPr>
              <a:t>U</a:t>
            </a:r>
            <a:r>
              <a:rPr lang="en-US" altLang="zh-CN" baseline="-25000">
                <a:solidFill>
                  <a:srgbClr val="FF0000"/>
                </a:solidFill>
              </a:rPr>
              <a:t>ab</a:t>
            </a:r>
            <a:r>
              <a:rPr lang="en-US" altLang="zh-CN">
                <a:solidFill>
                  <a:srgbClr val="FF0000"/>
                </a:solidFill>
              </a:rPr>
              <a:t>=3</a:t>
            </a:r>
            <a:r>
              <a:rPr lang="en-US" altLang="zh-CN">
                <a:solidFill>
                  <a:srgbClr val="FF0000"/>
                </a:solidFill>
                <a:latin typeface="宋体" panose="02010600030101010101" pitchFamily="2" charset="-122"/>
              </a:rPr>
              <a:t>-</a:t>
            </a:r>
            <a:r>
              <a:rPr lang="en-US" altLang="zh-CN">
                <a:solidFill>
                  <a:srgbClr val="FF0000"/>
                </a:solidFill>
              </a:rPr>
              <a:t>1=2V</a:t>
            </a:r>
            <a:endParaRPr lang="en-US" altLang="zh-CN"/>
          </a:p>
        </p:txBody>
      </p:sp>
      <p:grpSp>
        <p:nvGrpSpPr>
          <p:cNvPr id="14739" name="Group 403"/>
          <p:cNvGrpSpPr>
            <a:grpSpLocks/>
          </p:cNvGrpSpPr>
          <p:nvPr/>
        </p:nvGrpSpPr>
        <p:grpSpPr bwMode="auto">
          <a:xfrm>
            <a:off x="2133600" y="482600"/>
            <a:ext cx="1981200" cy="622300"/>
            <a:chOff x="1284" y="304"/>
            <a:chExt cx="1248" cy="392"/>
          </a:xfrm>
        </p:grpSpPr>
        <p:sp>
          <p:nvSpPr>
            <p:cNvPr id="14736" name="Text Box 400"/>
            <p:cNvSpPr txBox="1">
              <a:spLocks noChangeArrowheads="1"/>
            </p:cNvSpPr>
            <p:nvPr/>
          </p:nvSpPr>
          <p:spPr bwMode="auto">
            <a:xfrm>
              <a:off x="1691" y="304"/>
              <a:ext cx="54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/>
              <a:r>
                <a:rPr lang="en-US" altLang="zh-CN" i="1">
                  <a:solidFill>
                    <a:srgbClr val="FF0000"/>
                  </a:solidFill>
                </a:rPr>
                <a:t>U</a:t>
              </a:r>
              <a:r>
                <a:rPr lang="en-US" altLang="zh-CN" baseline="-25000">
                  <a:solidFill>
                    <a:srgbClr val="FF0000"/>
                  </a:solidFill>
                </a:rPr>
                <a:t>eg</a:t>
              </a:r>
              <a:endParaRPr lang="en-US" altLang="zh-CN"/>
            </a:p>
          </p:txBody>
        </p:sp>
        <p:sp>
          <p:nvSpPr>
            <p:cNvPr id="14737" name="Text Box 401"/>
            <p:cNvSpPr txBox="1">
              <a:spLocks noChangeArrowheads="1"/>
            </p:cNvSpPr>
            <p:nvPr/>
          </p:nvSpPr>
          <p:spPr bwMode="auto">
            <a:xfrm>
              <a:off x="1284" y="384"/>
              <a:ext cx="20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/>
              <a:r>
                <a:rPr lang="en-US" altLang="zh-CN">
                  <a:solidFill>
                    <a:srgbClr val="FF0000"/>
                  </a:solidFill>
                </a:rPr>
                <a:t>+</a:t>
              </a:r>
            </a:p>
          </p:txBody>
        </p:sp>
        <p:sp>
          <p:nvSpPr>
            <p:cNvPr id="14738" name="Text Box 402"/>
            <p:cNvSpPr txBox="1">
              <a:spLocks noChangeArrowheads="1"/>
            </p:cNvSpPr>
            <p:nvPr/>
          </p:nvSpPr>
          <p:spPr bwMode="auto">
            <a:xfrm>
              <a:off x="2196" y="408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/>
              <a:r>
                <a:rPr lang="en-US" altLang="zh-CN">
                  <a:solidFill>
                    <a:srgbClr val="FF0000"/>
                  </a:solidFill>
                  <a:latin typeface="宋体" panose="02010600030101010101" pitchFamily="2" charset="-122"/>
                </a:rPr>
                <a:t>-</a:t>
              </a:r>
              <a:endParaRPr lang="en-US" altLang="zh-CN">
                <a:solidFill>
                  <a:srgbClr val="FF0000"/>
                </a:solidFill>
              </a:endParaRPr>
            </a:p>
          </p:txBody>
        </p:sp>
      </p:grpSp>
      <p:sp>
        <p:nvSpPr>
          <p:cNvPr id="14740" name="Text Box 404"/>
          <p:cNvSpPr txBox="1">
            <a:spLocks noChangeArrowheads="1"/>
          </p:cNvSpPr>
          <p:nvPr/>
        </p:nvSpPr>
        <p:spPr bwMode="auto">
          <a:xfrm>
            <a:off x="5276850" y="4714875"/>
            <a:ext cx="25336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/>
            <a:r>
              <a:rPr lang="en-US" altLang="zh-CN" i="1">
                <a:solidFill>
                  <a:srgbClr val="FF0000"/>
                </a:solidFill>
              </a:rPr>
              <a:t>U</a:t>
            </a:r>
            <a:r>
              <a:rPr lang="en-US" altLang="zh-CN" baseline="-25000">
                <a:solidFill>
                  <a:srgbClr val="FF0000"/>
                </a:solidFill>
              </a:rPr>
              <a:t>eg</a:t>
            </a:r>
            <a:r>
              <a:rPr lang="en-US" altLang="zh-CN">
                <a:solidFill>
                  <a:srgbClr val="FF0000"/>
                </a:solidFill>
              </a:rPr>
              <a:t>=4</a:t>
            </a:r>
            <a:r>
              <a:rPr lang="en-US" altLang="zh-CN">
                <a:solidFill>
                  <a:srgbClr val="FF0000"/>
                </a:solidFill>
                <a:latin typeface="宋体" panose="02010600030101010101" pitchFamily="2" charset="-122"/>
              </a:rPr>
              <a:t>-</a:t>
            </a:r>
            <a:r>
              <a:rPr lang="en-US" altLang="zh-CN">
                <a:solidFill>
                  <a:srgbClr val="FF0000"/>
                </a:solidFill>
              </a:rPr>
              <a:t>2</a:t>
            </a:r>
            <a:r>
              <a:rPr lang="en-US" altLang="zh-CN">
                <a:solidFill>
                  <a:srgbClr val="FF0000"/>
                </a:solidFill>
                <a:latin typeface="宋体" panose="02010600030101010101" pitchFamily="2" charset="-122"/>
              </a:rPr>
              <a:t>-</a:t>
            </a:r>
            <a:r>
              <a:rPr lang="en-US" altLang="zh-CN">
                <a:solidFill>
                  <a:srgbClr val="FF0000"/>
                </a:solidFill>
              </a:rPr>
              <a:t>6 =</a:t>
            </a:r>
            <a:r>
              <a:rPr lang="en-US" altLang="zh-CN">
                <a:solidFill>
                  <a:srgbClr val="FF0000"/>
                </a:solidFill>
                <a:latin typeface="宋体" panose="02010600030101010101" pitchFamily="2" charset="-122"/>
              </a:rPr>
              <a:t>-4</a:t>
            </a:r>
            <a:r>
              <a:rPr lang="en-US" altLang="zh-CN">
                <a:solidFill>
                  <a:srgbClr val="FF0000"/>
                </a:solidFill>
              </a:rPr>
              <a:t>V</a:t>
            </a:r>
          </a:p>
        </p:txBody>
      </p:sp>
      <p:sp>
        <p:nvSpPr>
          <p:cNvPr id="14747" name="Text Box 411"/>
          <p:cNvSpPr txBox="1">
            <a:spLocks noChangeArrowheads="1"/>
          </p:cNvSpPr>
          <p:nvPr/>
        </p:nvSpPr>
        <p:spPr bwMode="auto">
          <a:xfrm>
            <a:off x="5257800" y="5114925"/>
            <a:ext cx="2209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/>
            <a:r>
              <a:rPr lang="en-US" altLang="zh-CN" i="1">
                <a:solidFill>
                  <a:srgbClr val="3333FF"/>
                </a:solidFill>
              </a:rPr>
              <a:t>I</a:t>
            </a:r>
            <a:r>
              <a:rPr lang="en-US" altLang="zh-CN" baseline="-25000">
                <a:solidFill>
                  <a:srgbClr val="3333FF"/>
                </a:solidFill>
              </a:rPr>
              <a:t>1</a:t>
            </a:r>
            <a:r>
              <a:rPr lang="en-US" altLang="zh-CN">
                <a:solidFill>
                  <a:srgbClr val="3333FF"/>
                </a:solidFill>
              </a:rPr>
              <a:t>=2+1</a:t>
            </a:r>
            <a:r>
              <a:rPr lang="en-US" altLang="zh-CN">
                <a:solidFill>
                  <a:srgbClr val="3333FF"/>
                </a:solidFill>
                <a:latin typeface="宋体" panose="02010600030101010101" pitchFamily="2" charset="-122"/>
              </a:rPr>
              <a:t>-</a:t>
            </a:r>
            <a:r>
              <a:rPr lang="en-US" altLang="zh-CN">
                <a:solidFill>
                  <a:srgbClr val="3333FF"/>
                </a:solidFill>
              </a:rPr>
              <a:t>1=2A</a:t>
            </a:r>
          </a:p>
        </p:txBody>
      </p:sp>
      <p:sp>
        <p:nvSpPr>
          <p:cNvPr id="14748" name="Text Box 412"/>
          <p:cNvSpPr txBox="1">
            <a:spLocks noChangeArrowheads="1"/>
          </p:cNvSpPr>
          <p:nvPr/>
        </p:nvSpPr>
        <p:spPr bwMode="auto">
          <a:xfrm>
            <a:off x="5295900" y="5514975"/>
            <a:ext cx="2209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/>
            <a:r>
              <a:rPr lang="en-US" altLang="zh-CN" i="1">
                <a:solidFill>
                  <a:srgbClr val="3333FF"/>
                </a:solidFill>
              </a:rPr>
              <a:t>I</a:t>
            </a:r>
            <a:r>
              <a:rPr lang="en-US" altLang="zh-CN" baseline="-25000">
                <a:solidFill>
                  <a:srgbClr val="3333FF"/>
                </a:solidFill>
              </a:rPr>
              <a:t>2</a:t>
            </a:r>
            <a:r>
              <a:rPr lang="en-US" altLang="zh-CN">
                <a:solidFill>
                  <a:srgbClr val="3333FF"/>
                </a:solidFill>
              </a:rPr>
              <a:t>=2</a:t>
            </a:r>
            <a:r>
              <a:rPr lang="en-US" altLang="zh-CN">
                <a:solidFill>
                  <a:srgbClr val="3333FF"/>
                </a:solidFill>
                <a:latin typeface="宋体" panose="02010600030101010101" pitchFamily="2" charset="-122"/>
              </a:rPr>
              <a:t>-</a:t>
            </a:r>
            <a:r>
              <a:rPr lang="en-US" altLang="zh-CN">
                <a:solidFill>
                  <a:srgbClr val="3333FF"/>
                </a:solidFill>
              </a:rPr>
              <a:t>0.5=1.5A</a:t>
            </a:r>
          </a:p>
        </p:txBody>
      </p:sp>
      <p:sp>
        <p:nvSpPr>
          <p:cNvPr id="14749" name="Text Box 413"/>
          <p:cNvSpPr txBox="1">
            <a:spLocks noChangeArrowheads="1"/>
          </p:cNvSpPr>
          <p:nvPr/>
        </p:nvSpPr>
        <p:spPr bwMode="auto">
          <a:xfrm>
            <a:off x="5276850" y="5934075"/>
            <a:ext cx="13335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/>
            <a:r>
              <a:rPr lang="en-US" altLang="zh-CN" i="1">
                <a:solidFill>
                  <a:srgbClr val="3333FF"/>
                </a:solidFill>
              </a:rPr>
              <a:t>I</a:t>
            </a:r>
            <a:r>
              <a:rPr lang="en-US" altLang="zh-CN" baseline="-25000">
                <a:solidFill>
                  <a:srgbClr val="3333FF"/>
                </a:solidFill>
              </a:rPr>
              <a:t>3</a:t>
            </a:r>
            <a:r>
              <a:rPr lang="en-US" altLang="zh-CN">
                <a:solidFill>
                  <a:srgbClr val="3333FF"/>
                </a:solidFill>
              </a:rPr>
              <a:t>=</a:t>
            </a:r>
            <a:r>
              <a:rPr lang="en-US" altLang="zh-CN">
                <a:solidFill>
                  <a:srgbClr val="3333FF"/>
                </a:solidFill>
                <a:latin typeface="宋体" panose="02010600030101010101" pitchFamily="2" charset="-122"/>
              </a:rPr>
              <a:t>-</a:t>
            </a:r>
            <a:r>
              <a:rPr lang="en-US" altLang="zh-CN">
                <a:solidFill>
                  <a:srgbClr val="3333FF"/>
                </a:solidFill>
              </a:rPr>
              <a:t>2A</a:t>
            </a:r>
          </a:p>
        </p:txBody>
      </p:sp>
      <p:sp>
        <p:nvSpPr>
          <p:cNvPr id="14752" name="AutoShape 416"/>
          <p:cNvSpPr>
            <a:spLocks noChangeArrowheads="1"/>
          </p:cNvSpPr>
          <p:nvPr/>
        </p:nvSpPr>
        <p:spPr bwMode="auto">
          <a:xfrm>
            <a:off x="4686300" y="647700"/>
            <a:ext cx="3314700" cy="3752850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FF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14760" name="Group 424"/>
          <p:cNvGrpSpPr>
            <a:grpSpLocks/>
          </p:cNvGrpSpPr>
          <p:nvPr/>
        </p:nvGrpSpPr>
        <p:grpSpPr bwMode="auto">
          <a:xfrm>
            <a:off x="1943100" y="1600200"/>
            <a:ext cx="4953000" cy="2076450"/>
            <a:chOff x="1224" y="1008"/>
            <a:chExt cx="3120" cy="1308"/>
          </a:xfrm>
        </p:grpSpPr>
        <p:sp>
          <p:nvSpPr>
            <p:cNvPr id="14753" name="Freeform 417"/>
            <p:cNvSpPr>
              <a:spLocks/>
            </p:cNvSpPr>
            <p:nvPr/>
          </p:nvSpPr>
          <p:spPr bwMode="auto">
            <a:xfrm>
              <a:off x="1224" y="1008"/>
              <a:ext cx="3120" cy="12"/>
            </a:xfrm>
            <a:custGeom>
              <a:avLst/>
              <a:gdLst>
                <a:gd name="T0" fmla="*/ 0 w 3120"/>
                <a:gd name="T1" fmla="*/ 12 h 12"/>
                <a:gd name="T2" fmla="*/ 3120 w 3120"/>
                <a:gd name="T3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120" h="12">
                  <a:moveTo>
                    <a:pt x="0" y="12"/>
                  </a:moveTo>
                  <a:lnTo>
                    <a:pt x="3120" y="0"/>
                  </a:ln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ysDot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/>
            <a:lstStyle/>
            <a:p>
              <a:endParaRPr lang="zh-CN" altLang="en-US"/>
            </a:p>
          </p:txBody>
        </p:sp>
        <p:sp>
          <p:nvSpPr>
            <p:cNvPr id="14754" name="Line 418"/>
            <p:cNvSpPr>
              <a:spLocks noChangeShapeType="1"/>
            </p:cNvSpPr>
            <p:nvPr/>
          </p:nvSpPr>
          <p:spPr bwMode="auto">
            <a:xfrm>
              <a:off x="4332" y="1008"/>
              <a:ext cx="0" cy="130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/>
            <a:lstStyle/>
            <a:p>
              <a:endParaRPr lang="zh-CN" altLang="en-US"/>
            </a:p>
          </p:txBody>
        </p:sp>
        <p:sp>
          <p:nvSpPr>
            <p:cNvPr id="14755" name="Line 419"/>
            <p:cNvSpPr>
              <a:spLocks noChangeShapeType="1"/>
            </p:cNvSpPr>
            <p:nvPr/>
          </p:nvSpPr>
          <p:spPr bwMode="auto">
            <a:xfrm flipH="1" flipV="1">
              <a:off x="2076" y="2316"/>
              <a:ext cx="2232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/>
            <a:lstStyle/>
            <a:p>
              <a:endParaRPr lang="zh-CN" altLang="en-US"/>
            </a:p>
          </p:txBody>
        </p:sp>
        <p:sp>
          <p:nvSpPr>
            <p:cNvPr id="14756" name="Line 420"/>
            <p:cNvSpPr>
              <a:spLocks noChangeShapeType="1"/>
            </p:cNvSpPr>
            <p:nvPr/>
          </p:nvSpPr>
          <p:spPr bwMode="auto">
            <a:xfrm flipH="1" flipV="1">
              <a:off x="1800" y="1380"/>
              <a:ext cx="276" cy="92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/>
            <a:lstStyle/>
            <a:p>
              <a:endParaRPr lang="zh-CN" altLang="en-US"/>
            </a:p>
          </p:txBody>
        </p:sp>
        <p:sp>
          <p:nvSpPr>
            <p:cNvPr id="14757" name="Line 421"/>
            <p:cNvSpPr>
              <a:spLocks noChangeShapeType="1"/>
            </p:cNvSpPr>
            <p:nvPr/>
          </p:nvSpPr>
          <p:spPr bwMode="auto">
            <a:xfrm flipH="1">
              <a:off x="1236" y="1368"/>
              <a:ext cx="540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prstDash val="sysDot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/>
            <a:lstStyle/>
            <a:p>
              <a:endParaRPr lang="zh-CN" altLang="en-US"/>
            </a:p>
          </p:txBody>
        </p:sp>
        <p:sp>
          <p:nvSpPr>
            <p:cNvPr id="14758" name="Line 422"/>
            <p:cNvSpPr>
              <a:spLocks noChangeShapeType="1"/>
            </p:cNvSpPr>
            <p:nvPr/>
          </p:nvSpPr>
          <p:spPr bwMode="auto">
            <a:xfrm flipV="1">
              <a:off x="1224" y="1020"/>
              <a:ext cx="0" cy="33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/>
            <a:lstStyle/>
            <a:p>
              <a:endParaRPr lang="zh-CN" altLang="en-US"/>
            </a:p>
          </p:txBody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47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47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4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1" dur="500"/>
                                        <p:tgtEl>
                                          <p:spTgt spid="14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6" dur="500"/>
                                        <p:tgtEl>
                                          <p:spTgt spid="14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1" dur="500"/>
                                        <p:tgtEl>
                                          <p:spTgt spid="14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7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7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2" dur="500"/>
                                        <p:tgtEl>
                                          <p:spTgt spid="14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4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6" dur="500"/>
                                        <p:tgtEl>
                                          <p:spTgt spid="14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147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7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47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2" dur="500"/>
                                        <p:tgtEl>
                                          <p:spTgt spid="147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47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47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3" dur="500"/>
                                        <p:tgtEl>
                                          <p:spTgt spid="14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47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47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47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47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47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47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14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69" grpId="0" animBg="1" autoUpdateAnimBg="0"/>
      <p:bldP spid="14716" grpId="0" autoUpdateAnimBg="0"/>
      <p:bldP spid="14717" grpId="0" autoUpdateAnimBg="0"/>
      <p:bldP spid="14734" grpId="0" autoUpdateAnimBg="0"/>
      <p:bldP spid="14740" grpId="0" autoUpdateAnimBg="0"/>
      <p:bldP spid="14747" grpId="0" autoUpdateAnimBg="0"/>
      <p:bldP spid="14748" grpId="0" autoUpdateAnimBg="0"/>
      <p:bldP spid="14749" grpId="0" autoUpdateAnimBg="0"/>
      <p:bldP spid="1475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091" name="Group 3"/>
          <p:cNvGrpSpPr>
            <a:grpSpLocks/>
          </p:cNvGrpSpPr>
          <p:nvPr/>
        </p:nvGrpSpPr>
        <p:grpSpPr bwMode="auto">
          <a:xfrm>
            <a:off x="2886075" y="2955925"/>
            <a:ext cx="928688" cy="457200"/>
            <a:chOff x="5526" y="1574"/>
            <a:chExt cx="585" cy="288"/>
          </a:xfrm>
        </p:grpSpPr>
        <p:sp>
          <p:nvSpPr>
            <p:cNvPr id="89092" name="Line 4"/>
            <p:cNvSpPr>
              <a:spLocks noChangeShapeType="1"/>
            </p:cNvSpPr>
            <p:nvPr/>
          </p:nvSpPr>
          <p:spPr bwMode="auto">
            <a:xfrm rot="16200000">
              <a:off x="5643" y="1613"/>
              <a:ext cx="0" cy="234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89093" name="Text Box 5"/>
            <p:cNvSpPr txBox="1">
              <a:spLocks noChangeArrowheads="1"/>
            </p:cNvSpPr>
            <p:nvPr/>
          </p:nvSpPr>
          <p:spPr bwMode="auto">
            <a:xfrm>
              <a:off x="5760" y="1574"/>
              <a:ext cx="35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>
                  <a:solidFill>
                    <a:schemeClr val="accent2"/>
                  </a:solidFill>
                </a:rPr>
                <a:t>1A</a:t>
              </a:r>
              <a:endParaRPr lang="en-US" altLang="zh-CN"/>
            </a:p>
          </p:txBody>
        </p:sp>
      </p:grpSp>
      <p:grpSp>
        <p:nvGrpSpPr>
          <p:cNvPr id="89094" name="Group 6"/>
          <p:cNvGrpSpPr>
            <a:grpSpLocks/>
          </p:cNvGrpSpPr>
          <p:nvPr/>
        </p:nvGrpSpPr>
        <p:grpSpPr bwMode="auto">
          <a:xfrm>
            <a:off x="5788025" y="2957513"/>
            <a:ext cx="1157288" cy="457200"/>
            <a:chOff x="5482" y="1695"/>
            <a:chExt cx="729" cy="288"/>
          </a:xfrm>
        </p:grpSpPr>
        <p:sp>
          <p:nvSpPr>
            <p:cNvPr id="89095" name="Line 7"/>
            <p:cNvSpPr>
              <a:spLocks noChangeShapeType="1"/>
            </p:cNvSpPr>
            <p:nvPr/>
          </p:nvSpPr>
          <p:spPr bwMode="auto">
            <a:xfrm rot="5400000">
              <a:off x="6094" y="1730"/>
              <a:ext cx="0" cy="234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89096" name="Text Box 8"/>
            <p:cNvSpPr txBox="1">
              <a:spLocks noChangeArrowheads="1"/>
            </p:cNvSpPr>
            <p:nvPr/>
          </p:nvSpPr>
          <p:spPr bwMode="auto">
            <a:xfrm>
              <a:off x="5482" y="1695"/>
              <a:ext cx="49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>
                  <a:solidFill>
                    <a:schemeClr val="accent2"/>
                  </a:solidFill>
                </a:rPr>
                <a:t>0.5A</a:t>
              </a:r>
            </a:p>
          </p:txBody>
        </p:sp>
      </p:grpSp>
      <p:grpSp>
        <p:nvGrpSpPr>
          <p:cNvPr id="89097" name="Group 9"/>
          <p:cNvGrpSpPr>
            <a:grpSpLocks/>
          </p:cNvGrpSpPr>
          <p:nvPr/>
        </p:nvGrpSpPr>
        <p:grpSpPr bwMode="auto">
          <a:xfrm>
            <a:off x="593725" y="1062038"/>
            <a:ext cx="7453313" cy="3775075"/>
            <a:chOff x="374" y="429"/>
            <a:chExt cx="4695" cy="2378"/>
          </a:xfrm>
        </p:grpSpPr>
        <p:sp>
          <p:nvSpPr>
            <p:cNvPr id="89098" name="Oval 10"/>
            <p:cNvSpPr>
              <a:spLocks noChangeArrowheads="1"/>
            </p:cNvSpPr>
            <p:nvPr/>
          </p:nvSpPr>
          <p:spPr bwMode="auto">
            <a:xfrm>
              <a:off x="1980" y="2630"/>
              <a:ext cx="48" cy="47"/>
            </a:xfrm>
            <a:prstGeom prst="ellips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89099" name="Oval 11"/>
            <p:cNvSpPr>
              <a:spLocks noChangeArrowheads="1"/>
            </p:cNvSpPr>
            <p:nvPr/>
          </p:nvSpPr>
          <p:spPr bwMode="auto">
            <a:xfrm>
              <a:off x="2076" y="2486"/>
              <a:ext cx="48" cy="144"/>
            </a:xfrm>
            <a:prstGeom prst="ellips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89100" name="Text Box 12"/>
            <p:cNvSpPr txBox="1">
              <a:spLocks noChangeArrowheads="1"/>
            </p:cNvSpPr>
            <p:nvPr/>
          </p:nvSpPr>
          <p:spPr bwMode="auto">
            <a:xfrm>
              <a:off x="1815" y="1009"/>
              <a:ext cx="35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2A</a:t>
              </a:r>
              <a:endParaRPr lang="en-US" altLang="zh-CN" b="0"/>
            </a:p>
          </p:txBody>
        </p:sp>
        <p:sp>
          <p:nvSpPr>
            <p:cNvPr id="89101" name="Text Box 13"/>
            <p:cNvSpPr txBox="1">
              <a:spLocks noChangeArrowheads="1"/>
            </p:cNvSpPr>
            <p:nvPr/>
          </p:nvSpPr>
          <p:spPr bwMode="auto">
            <a:xfrm>
              <a:off x="3241" y="850"/>
              <a:ext cx="59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 i="1">
                  <a:solidFill>
                    <a:srgbClr val="FF0000"/>
                  </a:solidFill>
                </a:rPr>
                <a:t>R</a:t>
              </a:r>
              <a:r>
                <a:rPr lang="en-US" altLang="zh-CN"/>
                <a:t>=3</a:t>
              </a:r>
              <a:r>
                <a:rPr lang="en-US" altLang="zh-CN">
                  <a:sym typeface="Symbol" panose="05050102010706020507" pitchFamily="18" charset="2"/>
                </a:rPr>
                <a:t></a:t>
              </a:r>
              <a:endParaRPr lang="en-US" altLang="zh-CN"/>
            </a:p>
          </p:txBody>
        </p:sp>
        <p:sp>
          <p:nvSpPr>
            <p:cNvPr id="89102" name="Text Box 14"/>
            <p:cNvSpPr txBox="1">
              <a:spLocks noChangeArrowheads="1"/>
            </p:cNvSpPr>
            <p:nvPr/>
          </p:nvSpPr>
          <p:spPr bwMode="auto">
            <a:xfrm>
              <a:off x="2684" y="429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g</a:t>
              </a:r>
              <a:endParaRPr lang="en-US" altLang="zh-CN" b="0"/>
            </a:p>
          </p:txBody>
        </p:sp>
        <p:sp>
          <p:nvSpPr>
            <p:cNvPr id="89103" name="Line 15"/>
            <p:cNvSpPr>
              <a:spLocks noChangeShapeType="1"/>
            </p:cNvSpPr>
            <p:nvPr/>
          </p:nvSpPr>
          <p:spPr bwMode="auto">
            <a:xfrm flipV="1">
              <a:off x="1004" y="790"/>
              <a:ext cx="799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9104" name="Oval 16"/>
            <p:cNvSpPr>
              <a:spLocks noChangeArrowheads="1"/>
            </p:cNvSpPr>
            <p:nvPr/>
          </p:nvSpPr>
          <p:spPr bwMode="auto">
            <a:xfrm>
              <a:off x="1793" y="610"/>
              <a:ext cx="363" cy="363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9105" name="Line 17"/>
            <p:cNvSpPr>
              <a:spLocks noChangeShapeType="1"/>
            </p:cNvSpPr>
            <p:nvPr/>
          </p:nvSpPr>
          <p:spPr bwMode="auto">
            <a:xfrm>
              <a:off x="3673" y="790"/>
              <a:ext cx="89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9106" name="Line 18"/>
            <p:cNvSpPr>
              <a:spLocks noChangeShapeType="1"/>
            </p:cNvSpPr>
            <p:nvPr/>
          </p:nvSpPr>
          <p:spPr bwMode="auto">
            <a:xfrm>
              <a:off x="1006" y="790"/>
              <a:ext cx="0" cy="173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9107" name="Line 19"/>
            <p:cNvSpPr>
              <a:spLocks noChangeShapeType="1"/>
            </p:cNvSpPr>
            <p:nvPr/>
          </p:nvSpPr>
          <p:spPr bwMode="auto">
            <a:xfrm flipV="1">
              <a:off x="1000" y="2523"/>
              <a:ext cx="3558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9108" name="Oval 20"/>
            <p:cNvSpPr>
              <a:spLocks noChangeArrowheads="1"/>
            </p:cNvSpPr>
            <p:nvPr/>
          </p:nvSpPr>
          <p:spPr bwMode="auto">
            <a:xfrm>
              <a:off x="827" y="1869"/>
              <a:ext cx="363" cy="363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9109" name="Line 21"/>
            <p:cNvSpPr>
              <a:spLocks noChangeShapeType="1"/>
            </p:cNvSpPr>
            <p:nvPr/>
          </p:nvSpPr>
          <p:spPr bwMode="auto">
            <a:xfrm>
              <a:off x="4568" y="790"/>
              <a:ext cx="0" cy="119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9110" name="Line 22"/>
            <p:cNvSpPr>
              <a:spLocks noChangeShapeType="1"/>
            </p:cNvSpPr>
            <p:nvPr/>
          </p:nvSpPr>
          <p:spPr bwMode="auto">
            <a:xfrm>
              <a:off x="4568" y="2109"/>
              <a:ext cx="0" cy="42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9111" name="Line 23"/>
            <p:cNvSpPr>
              <a:spLocks noChangeShapeType="1"/>
            </p:cNvSpPr>
            <p:nvPr/>
          </p:nvSpPr>
          <p:spPr bwMode="auto">
            <a:xfrm flipV="1">
              <a:off x="1016" y="1569"/>
              <a:ext cx="870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9112" name="Line 24"/>
            <p:cNvSpPr>
              <a:spLocks noChangeShapeType="1"/>
            </p:cNvSpPr>
            <p:nvPr/>
          </p:nvSpPr>
          <p:spPr bwMode="auto">
            <a:xfrm>
              <a:off x="2207" y="1569"/>
              <a:ext cx="28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9113" name="Line 25"/>
            <p:cNvSpPr>
              <a:spLocks noChangeShapeType="1"/>
            </p:cNvSpPr>
            <p:nvPr/>
          </p:nvSpPr>
          <p:spPr bwMode="auto">
            <a:xfrm>
              <a:off x="1682" y="1569"/>
              <a:ext cx="0" cy="40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89114" name="Group 26"/>
            <p:cNvGrpSpPr>
              <a:grpSpLocks/>
            </p:cNvGrpSpPr>
            <p:nvPr/>
          </p:nvGrpSpPr>
          <p:grpSpPr bwMode="auto">
            <a:xfrm>
              <a:off x="1503" y="1983"/>
              <a:ext cx="358" cy="108"/>
              <a:chOff x="1323" y="1893"/>
              <a:chExt cx="358" cy="108"/>
            </a:xfrm>
          </p:grpSpPr>
          <p:sp>
            <p:nvSpPr>
              <p:cNvPr id="89115" name="Line 27"/>
              <p:cNvSpPr>
                <a:spLocks noChangeShapeType="1"/>
              </p:cNvSpPr>
              <p:nvPr/>
            </p:nvSpPr>
            <p:spPr bwMode="auto">
              <a:xfrm>
                <a:off x="1323" y="1893"/>
                <a:ext cx="358" cy="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89116" name="Line 28"/>
              <p:cNvSpPr>
                <a:spLocks noChangeShapeType="1"/>
              </p:cNvSpPr>
              <p:nvPr/>
            </p:nvSpPr>
            <p:spPr bwMode="auto">
              <a:xfrm>
                <a:off x="1397" y="2001"/>
                <a:ext cx="203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89117" name="Line 29"/>
            <p:cNvSpPr>
              <a:spLocks noChangeShapeType="1"/>
            </p:cNvSpPr>
            <p:nvPr/>
          </p:nvSpPr>
          <p:spPr bwMode="auto">
            <a:xfrm>
              <a:off x="1682" y="2091"/>
              <a:ext cx="0" cy="43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9118" name="Rectangle 30"/>
            <p:cNvSpPr>
              <a:spLocks noChangeArrowheads="1"/>
            </p:cNvSpPr>
            <p:nvPr/>
          </p:nvSpPr>
          <p:spPr bwMode="auto">
            <a:xfrm>
              <a:off x="1885" y="1509"/>
              <a:ext cx="329" cy="125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9119" name="Line 31"/>
            <p:cNvSpPr>
              <a:spLocks noChangeShapeType="1"/>
            </p:cNvSpPr>
            <p:nvPr/>
          </p:nvSpPr>
          <p:spPr bwMode="auto">
            <a:xfrm flipV="1">
              <a:off x="4157" y="1569"/>
              <a:ext cx="411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9120" name="Line 32"/>
            <p:cNvSpPr>
              <a:spLocks noChangeShapeType="1"/>
            </p:cNvSpPr>
            <p:nvPr/>
          </p:nvSpPr>
          <p:spPr bwMode="auto">
            <a:xfrm flipH="1" flipV="1">
              <a:off x="3419" y="1569"/>
              <a:ext cx="404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9121" name="Line 33"/>
            <p:cNvSpPr>
              <a:spLocks noChangeShapeType="1"/>
            </p:cNvSpPr>
            <p:nvPr/>
          </p:nvSpPr>
          <p:spPr bwMode="auto">
            <a:xfrm>
              <a:off x="3419" y="1569"/>
              <a:ext cx="0" cy="96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9122" name="Line 34"/>
            <p:cNvSpPr>
              <a:spLocks noChangeShapeType="1"/>
            </p:cNvSpPr>
            <p:nvPr/>
          </p:nvSpPr>
          <p:spPr bwMode="auto">
            <a:xfrm>
              <a:off x="825" y="2049"/>
              <a:ext cx="37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9123" name="Line 35"/>
            <p:cNvSpPr>
              <a:spLocks noChangeShapeType="1"/>
            </p:cNvSpPr>
            <p:nvPr/>
          </p:nvSpPr>
          <p:spPr bwMode="auto">
            <a:xfrm flipV="1">
              <a:off x="752" y="1895"/>
              <a:ext cx="0" cy="35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9124" name="Line 36"/>
            <p:cNvSpPr>
              <a:spLocks noChangeShapeType="1"/>
            </p:cNvSpPr>
            <p:nvPr/>
          </p:nvSpPr>
          <p:spPr bwMode="auto">
            <a:xfrm>
              <a:off x="1755" y="1034"/>
              <a:ext cx="434" cy="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9125" name="Line 37"/>
            <p:cNvSpPr>
              <a:spLocks noChangeShapeType="1"/>
            </p:cNvSpPr>
            <p:nvPr/>
          </p:nvSpPr>
          <p:spPr bwMode="auto">
            <a:xfrm>
              <a:off x="4660" y="1635"/>
              <a:ext cx="1" cy="25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9126" name="Line 38"/>
            <p:cNvSpPr>
              <a:spLocks noChangeShapeType="1"/>
            </p:cNvSpPr>
            <p:nvPr/>
          </p:nvSpPr>
          <p:spPr bwMode="auto">
            <a:xfrm>
              <a:off x="2787" y="2433"/>
              <a:ext cx="40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9127" name="Text Box 39"/>
            <p:cNvSpPr txBox="1">
              <a:spLocks noChangeArrowheads="1"/>
            </p:cNvSpPr>
            <p:nvPr/>
          </p:nvSpPr>
          <p:spPr bwMode="auto">
            <a:xfrm flipH="1">
              <a:off x="374" y="1910"/>
              <a:ext cx="39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/>
              <a:r>
                <a:rPr lang="en-US" altLang="zh-CN"/>
                <a:t>1A</a:t>
              </a:r>
              <a:endParaRPr lang="en-US" altLang="zh-CN" b="0"/>
            </a:p>
          </p:txBody>
        </p:sp>
        <p:sp>
          <p:nvSpPr>
            <p:cNvPr id="89128" name="Text Box 40"/>
            <p:cNvSpPr txBox="1">
              <a:spLocks noChangeArrowheads="1"/>
            </p:cNvSpPr>
            <p:nvPr/>
          </p:nvSpPr>
          <p:spPr bwMode="auto">
            <a:xfrm>
              <a:off x="1192" y="1904"/>
              <a:ext cx="35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4V</a:t>
              </a:r>
              <a:endParaRPr lang="en-US" altLang="zh-CN" b="0"/>
            </a:p>
          </p:txBody>
        </p:sp>
        <p:sp>
          <p:nvSpPr>
            <p:cNvPr id="89129" name="Text Box 41"/>
            <p:cNvSpPr txBox="1">
              <a:spLocks noChangeArrowheads="1"/>
            </p:cNvSpPr>
            <p:nvPr/>
          </p:nvSpPr>
          <p:spPr bwMode="auto">
            <a:xfrm>
              <a:off x="2893" y="2154"/>
              <a:ext cx="25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 i="1"/>
                <a:t>I</a:t>
              </a:r>
              <a:r>
                <a:rPr lang="en-US" altLang="zh-CN" baseline="-25000"/>
                <a:t>3</a:t>
              </a:r>
              <a:endParaRPr lang="en-US" altLang="zh-CN" b="0"/>
            </a:p>
          </p:txBody>
        </p:sp>
        <p:sp>
          <p:nvSpPr>
            <p:cNvPr id="89130" name="Text Box 42"/>
            <p:cNvSpPr txBox="1">
              <a:spLocks noChangeArrowheads="1"/>
            </p:cNvSpPr>
            <p:nvPr/>
          </p:nvSpPr>
          <p:spPr bwMode="auto">
            <a:xfrm>
              <a:off x="4678" y="1617"/>
              <a:ext cx="25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 i="1"/>
                <a:t>I</a:t>
              </a:r>
              <a:r>
                <a:rPr lang="en-US" altLang="zh-CN" baseline="-25000"/>
                <a:t>2</a:t>
              </a:r>
              <a:endParaRPr lang="en-US" altLang="zh-CN" b="0"/>
            </a:p>
          </p:txBody>
        </p:sp>
        <p:sp>
          <p:nvSpPr>
            <p:cNvPr id="89131" name="Text Box 43"/>
            <p:cNvSpPr txBox="1">
              <a:spLocks noChangeArrowheads="1"/>
            </p:cNvSpPr>
            <p:nvPr/>
          </p:nvSpPr>
          <p:spPr bwMode="auto">
            <a:xfrm>
              <a:off x="4718" y="1918"/>
              <a:ext cx="35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2V</a:t>
              </a:r>
              <a:endParaRPr lang="en-US" altLang="zh-CN" b="0"/>
            </a:p>
          </p:txBody>
        </p:sp>
        <p:sp>
          <p:nvSpPr>
            <p:cNvPr id="89132" name="Text Box 44"/>
            <p:cNvSpPr txBox="1">
              <a:spLocks noChangeArrowheads="1"/>
            </p:cNvSpPr>
            <p:nvPr/>
          </p:nvSpPr>
          <p:spPr bwMode="auto">
            <a:xfrm>
              <a:off x="1854" y="1236"/>
              <a:ext cx="36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1</a:t>
              </a:r>
              <a:r>
                <a:rPr lang="en-US" altLang="zh-CN">
                  <a:sym typeface="Symbol" panose="05050102010706020507" pitchFamily="18" charset="2"/>
                </a:rPr>
                <a:t></a:t>
              </a:r>
              <a:endParaRPr lang="en-US" altLang="zh-CN" b="0"/>
            </a:p>
          </p:txBody>
        </p:sp>
        <p:sp>
          <p:nvSpPr>
            <p:cNvPr id="89133" name="Text Box 45"/>
            <p:cNvSpPr txBox="1">
              <a:spLocks noChangeArrowheads="1"/>
            </p:cNvSpPr>
            <p:nvPr/>
          </p:nvSpPr>
          <p:spPr bwMode="auto">
            <a:xfrm>
              <a:off x="2011" y="1918"/>
              <a:ext cx="44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/>
              <a:r>
                <a:rPr lang="en-US" altLang="zh-CN"/>
                <a:t>3 </a:t>
              </a:r>
              <a:r>
                <a:rPr lang="en-US" altLang="zh-CN">
                  <a:sym typeface="Symbol" panose="05050102010706020507" pitchFamily="18" charset="2"/>
                </a:rPr>
                <a:t></a:t>
              </a:r>
            </a:p>
          </p:txBody>
        </p:sp>
        <p:sp>
          <p:nvSpPr>
            <p:cNvPr id="89134" name="Text Box 46"/>
            <p:cNvSpPr txBox="1">
              <a:spLocks noChangeArrowheads="1"/>
            </p:cNvSpPr>
            <p:nvPr/>
          </p:nvSpPr>
          <p:spPr bwMode="auto">
            <a:xfrm>
              <a:off x="3473" y="1898"/>
              <a:ext cx="4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2 </a:t>
              </a:r>
              <a:r>
                <a:rPr lang="en-US" altLang="zh-CN">
                  <a:sym typeface="Symbol" panose="05050102010706020507" pitchFamily="18" charset="2"/>
                </a:rPr>
                <a:t></a:t>
              </a:r>
            </a:p>
          </p:txBody>
        </p:sp>
        <p:sp>
          <p:nvSpPr>
            <p:cNvPr id="89135" name="Text Box 47"/>
            <p:cNvSpPr txBox="1">
              <a:spLocks noChangeArrowheads="1"/>
            </p:cNvSpPr>
            <p:nvPr/>
          </p:nvSpPr>
          <p:spPr bwMode="auto">
            <a:xfrm>
              <a:off x="3802" y="1232"/>
              <a:ext cx="36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2</a:t>
              </a:r>
              <a:r>
                <a:rPr lang="en-US" altLang="zh-CN">
                  <a:sym typeface="Symbol" panose="05050102010706020507" pitchFamily="18" charset="2"/>
                </a:rPr>
                <a:t></a:t>
              </a:r>
              <a:endParaRPr lang="en-US" altLang="zh-CN" b="0"/>
            </a:p>
          </p:txBody>
        </p:sp>
        <p:sp>
          <p:nvSpPr>
            <p:cNvPr id="89136" name="Text Box 48"/>
            <p:cNvSpPr txBox="1">
              <a:spLocks noChangeArrowheads="1"/>
            </p:cNvSpPr>
            <p:nvPr/>
          </p:nvSpPr>
          <p:spPr bwMode="auto">
            <a:xfrm>
              <a:off x="2279" y="2483"/>
              <a:ext cx="41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/>
              <a:r>
                <a:rPr lang="en-US" altLang="zh-CN"/>
                <a:t>c</a:t>
              </a:r>
              <a:endParaRPr lang="en-US" altLang="zh-CN" b="0"/>
            </a:p>
          </p:txBody>
        </p:sp>
        <p:sp>
          <p:nvSpPr>
            <p:cNvPr id="89137" name="Text Box 49"/>
            <p:cNvSpPr txBox="1">
              <a:spLocks noChangeArrowheads="1"/>
            </p:cNvSpPr>
            <p:nvPr/>
          </p:nvSpPr>
          <p:spPr bwMode="auto">
            <a:xfrm>
              <a:off x="3315" y="2519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d</a:t>
              </a:r>
              <a:endParaRPr lang="en-US" altLang="zh-CN" b="0"/>
            </a:p>
          </p:txBody>
        </p:sp>
        <p:sp>
          <p:nvSpPr>
            <p:cNvPr id="89138" name="Text Box 50"/>
            <p:cNvSpPr txBox="1">
              <a:spLocks noChangeArrowheads="1"/>
            </p:cNvSpPr>
            <p:nvPr/>
          </p:nvSpPr>
          <p:spPr bwMode="auto">
            <a:xfrm>
              <a:off x="2396" y="1250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a</a:t>
              </a:r>
              <a:endParaRPr lang="en-US" altLang="zh-CN" b="0"/>
            </a:p>
          </p:txBody>
        </p:sp>
        <p:sp>
          <p:nvSpPr>
            <p:cNvPr id="89139" name="Text Box 51"/>
            <p:cNvSpPr txBox="1">
              <a:spLocks noChangeArrowheads="1"/>
            </p:cNvSpPr>
            <p:nvPr/>
          </p:nvSpPr>
          <p:spPr bwMode="auto">
            <a:xfrm>
              <a:off x="3309" y="1268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b</a:t>
              </a:r>
              <a:endParaRPr lang="en-US" altLang="zh-CN" b="0"/>
            </a:p>
          </p:txBody>
        </p:sp>
        <p:sp>
          <p:nvSpPr>
            <p:cNvPr id="89140" name="Text Box 52"/>
            <p:cNvSpPr txBox="1">
              <a:spLocks noChangeArrowheads="1"/>
            </p:cNvSpPr>
            <p:nvPr/>
          </p:nvSpPr>
          <p:spPr bwMode="auto">
            <a:xfrm>
              <a:off x="772" y="1322"/>
              <a:ext cx="20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e</a:t>
              </a:r>
              <a:endParaRPr lang="en-US" altLang="zh-CN" b="0"/>
            </a:p>
          </p:txBody>
        </p:sp>
        <p:sp>
          <p:nvSpPr>
            <p:cNvPr id="89141" name="Text Box 53"/>
            <p:cNvSpPr txBox="1">
              <a:spLocks noChangeArrowheads="1"/>
            </p:cNvSpPr>
            <p:nvPr/>
          </p:nvSpPr>
          <p:spPr bwMode="auto">
            <a:xfrm>
              <a:off x="4614" y="1331"/>
              <a:ext cx="18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/>
                <a:t>f</a:t>
              </a:r>
              <a:endParaRPr lang="en-US" altLang="zh-CN" b="0"/>
            </a:p>
          </p:txBody>
        </p:sp>
        <p:sp>
          <p:nvSpPr>
            <p:cNvPr id="89142" name="Line 54"/>
            <p:cNvSpPr>
              <a:spLocks noChangeShapeType="1"/>
            </p:cNvSpPr>
            <p:nvPr/>
          </p:nvSpPr>
          <p:spPr bwMode="auto">
            <a:xfrm flipV="1">
              <a:off x="2163" y="790"/>
              <a:ext cx="118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89143" name="Text Box 55"/>
            <p:cNvSpPr txBox="1">
              <a:spLocks noChangeArrowheads="1"/>
            </p:cNvSpPr>
            <p:nvPr/>
          </p:nvSpPr>
          <p:spPr bwMode="auto">
            <a:xfrm>
              <a:off x="1693" y="2168"/>
              <a:ext cx="4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/>
              <a:r>
                <a:rPr lang="en-US" altLang="zh-CN" i="1"/>
                <a:t>I</a:t>
              </a:r>
              <a:r>
                <a:rPr lang="en-US" altLang="zh-CN" baseline="-25000"/>
                <a:t>1</a:t>
              </a:r>
              <a:endParaRPr lang="en-US" altLang="zh-CN" b="0"/>
            </a:p>
          </p:txBody>
        </p:sp>
        <p:sp>
          <p:nvSpPr>
            <p:cNvPr id="89144" name="Oval 56"/>
            <p:cNvSpPr>
              <a:spLocks noChangeArrowheads="1"/>
            </p:cNvSpPr>
            <p:nvPr/>
          </p:nvSpPr>
          <p:spPr bwMode="auto">
            <a:xfrm>
              <a:off x="1648" y="1536"/>
              <a:ext cx="57" cy="57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9145" name="Oval 57"/>
            <p:cNvSpPr>
              <a:spLocks noChangeArrowheads="1"/>
            </p:cNvSpPr>
            <p:nvPr/>
          </p:nvSpPr>
          <p:spPr bwMode="auto">
            <a:xfrm>
              <a:off x="1648" y="2496"/>
              <a:ext cx="57" cy="57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9146" name="Oval 58"/>
            <p:cNvSpPr>
              <a:spLocks noChangeArrowheads="1"/>
            </p:cNvSpPr>
            <p:nvPr/>
          </p:nvSpPr>
          <p:spPr bwMode="auto">
            <a:xfrm>
              <a:off x="2458" y="1542"/>
              <a:ext cx="57" cy="57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9147" name="Oval 59"/>
            <p:cNvSpPr>
              <a:spLocks noChangeArrowheads="1"/>
            </p:cNvSpPr>
            <p:nvPr/>
          </p:nvSpPr>
          <p:spPr bwMode="auto">
            <a:xfrm>
              <a:off x="2458" y="2496"/>
              <a:ext cx="57" cy="57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9148" name="Oval 60"/>
            <p:cNvSpPr>
              <a:spLocks noChangeArrowheads="1"/>
            </p:cNvSpPr>
            <p:nvPr/>
          </p:nvSpPr>
          <p:spPr bwMode="auto">
            <a:xfrm>
              <a:off x="976" y="1542"/>
              <a:ext cx="57" cy="57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9149" name="Line 61"/>
            <p:cNvSpPr>
              <a:spLocks noChangeShapeType="1"/>
            </p:cNvSpPr>
            <p:nvPr/>
          </p:nvSpPr>
          <p:spPr bwMode="auto">
            <a:xfrm flipV="1">
              <a:off x="1758" y="2148"/>
              <a:ext cx="0" cy="28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9150" name="Line 62"/>
            <p:cNvSpPr>
              <a:spLocks noChangeShapeType="1"/>
            </p:cNvSpPr>
            <p:nvPr/>
          </p:nvSpPr>
          <p:spPr bwMode="auto">
            <a:xfrm>
              <a:off x="2490" y="1572"/>
              <a:ext cx="0" cy="95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9151" name="Rectangle 63"/>
            <p:cNvSpPr>
              <a:spLocks noChangeArrowheads="1"/>
            </p:cNvSpPr>
            <p:nvPr/>
          </p:nvSpPr>
          <p:spPr bwMode="auto">
            <a:xfrm rot="5400000">
              <a:off x="2323" y="2001"/>
              <a:ext cx="329" cy="125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9152" name="Rectangle 64"/>
            <p:cNvSpPr>
              <a:spLocks noChangeArrowheads="1"/>
            </p:cNvSpPr>
            <p:nvPr/>
          </p:nvSpPr>
          <p:spPr bwMode="auto">
            <a:xfrm rot="5400000">
              <a:off x="3259" y="1989"/>
              <a:ext cx="329" cy="125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9153" name="Rectangle 65"/>
            <p:cNvSpPr>
              <a:spLocks noChangeArrowheads="1"/>
            </p:cNvSpPr>
            <p:nvPr/>
          </p:nvSpPr>
          <p:spPr bwMode="auto">
            <a:xfrm rot="10800000">
              <a:off x="3829" y="1509"/>
              <a:ext cx="329" cy="125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9154" name="Oval 66"/>
            <p:cNvSpPr>
              <a:spLocks noChangeArrowheads="1"/>
            </p:cNvSpPr>
            <p:nvPr/>
          </p:nvSpPr>
          <p:spPr bwMode="auto">
            <a:xfrm>
              <a:off x="3394" y="1542"/>
              <a:ext cx="57" cy="57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9155" name="Oval 67"/>
            <p:cNvSpPr>
              <a:spLocks noChangeArrowheads="1"/>
            </p:cNvSpPr>
            <p:nvPr/>
          </p:nvSpPr>
          <p:spPr bwMode="auto">
            <a:xfrm>
              <a:off x="4534" y="1536"/>
              <a:ext cx="57" cy="57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9156" name="Oval 68"/>
            <p:cNvSpPr>
              <a:spLocks noChangeArrowheads="1"/>
            </p:cNvSpPr>
            <p:nvPr/>
          </p:nvSpPr>
          <p:spPr bwMode="auto">
            <a:xfrm>
              <a:off x="3388" y="2502"/>
              <a:ext cx="57" cy="57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89157" name="Group 69"/>
            <p:cNvGrpSpPr>
              <a:grpSpLocks/>
            </p:cNvGrpSpPr>
            <p:nvPr/>
          </p:nvGrpSpPr>
          <p:grpSpPr bwMode="auto">
            <a:xfrm>
              <a:off x="4389" y="1989"/>
              <a:ext cx="358" cy="108"/>
              <a:chOff x="1323" y="1893"/>
              <a:chExt cx="358" cy="108"/>
            </a:xfrm>
          </p:grpSpPr>
          <p:sp>
            <p:nvSpPr>
              <p:cNvPr id="89158" name="Line 70"/>
              <p:cNvSpPr>
                <a:spLocks noChangeShapeType="1"/>
              </p:cNvSpPr>
              <p:nvPr/>
            </p:nvSpPr>
            <p:spPr bwMode="auto">
              <a:xfrm>
                <a:off x="1323" y="1893"/>
                <a:ext cx="358" cy="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89159" name="Line 71"/>
              <p:cNvSpPr>
                <a:spLocks noChangeShapeType="1"/>
              </p:cNvSpPr>
              <p:nvPr/>
            </p:nvSpPr>
            <p:spPr bwMode="auto">
              <a:xfrm>
                <a:off x="1397" y="2001"/>
                <a:ext cx="203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89160" name="Oval 72"/>
            <p:cNvSpPr>
              <a:spLocks noChangeArrowheads="1"/>
            </p:cNvSpPr>
            <p:nvPr/>
          </p:nvSpPr>
          <p:spPr bwMode="auto">
            <a:xfrm>
              <a:off x="2758" y="768"/>
              <a:ext cx="57" cy="57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9161" name="Rectangle 73"/>
            <p:cNvSpPr>
              <a:spLocks noChangeArrowheads="1"/>
            </p:cNvSpPr>
            <p:nvPr/>
          </p:nvSpPr>
          <p:spPr bwMode="auto">
            <a:xfrm rot="10800000">
              <a:off x="3343" y="729"/>
              <a:ext cx="329" cy="125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9162" name="Line 74"/>
            <p:cNvSpPr>
              <a:spLocks noChangeShapeType="1"/>
            </p:cNvSpPr>
            <p:nvPr/>
          </p:nvSpPr>
          <p:spPr bwMode="auto">
            <a:xfrm>
              <a:off x="1974" y="612"/>
              <a:ext cx="0" cy="36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89175" name="Group 87"/>
          <p:cNvGrpSpPr>
            <a:grpSpLocks/>
          </p:cNvGrpSpPr>
          <p:nvPr/>
        </p:nvGrpSpPr>
        <p:grpSpPr bwMode="auto">
          <a:xfrm>
            <a:off x="4991100" y="1104900"/>
            <a:ext cx="1333500" cy="476250"/>
            <a:chOff x="3588" y="228"/>
            <a:chExt cx="840" cy="300"/>
          </a:xfrm>
        </p:grpSpPr>
        <p:sp>
          <p:nvSpPr>
            <p:cNvPr id="89176" name="Text Box 88"/>
            <p:cNvSpPr txBox="1">
              <a:spLocks noChangeArrowheads="1"/>
            </p:cNvSpPr>
            <p:nvPr/>
          </p:nvSpPr>
          <p:spPr bwMode="auto">
            <a:xfrm>
              <a:off x="3719" y="238"/>
              <a:ext cx="54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/>
              <a:r>
                <a:rPr lang="en-US" altLang="zh-CN">
                  <a:solidFill>
                    <a:srgbClr val="FF0000"/>
                  </a:solidFill>
                </a:rPr>
                <a:t>10V</a:t>
              </a:r>
              <a:endParaRPr lang="en-US" altLang="zh-CN"/>
            </a:p>
          </p:txBody>
        </p:sp>
        <p:sp>
          <p:nvSpPr>
            <p:cNvPr id="89177" name="Text Box 89"/>
            <p:cNvSpPr txBox="1">
              <a:spLocks noChangeArrowheads="1"/>
            </p:cNvSpPr>
            <p:nvPr/>
          </p:nvSpPr>
          <p:spPr bwMode="auto">
            <a:xfrm>
              <a:off x="3588" y="228"/>
              <a:ext cx="20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/>
              <a:r>
                <a:rPr lang="en-US" altLang="zh-CN">
                  <a:solidFill>
                    <a:srgbClr val="FF0000"/>
                  </a:solidFill>
                </a:rPr>
                <a:t>+</a:t>
              </a:r>
            </a:p>
          </p:txBody>
        </p:sp>
        <p:sp>
          <p:nvSpPr>
            <p:cNvPr id="89178" name="Text Box 90"/>
            <p:cNvSpPr txBox="1">
              <a:spLocks noChangeArrowheads="1"/>
            </p:cNvSpPr>
            <p:nvPr/>
          </p:nvSpPr>
          <p:spPr bwMode="auto">
            <a:xfrm>
              <a:off x="4092" y="240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/>
              <a:r>
                <a:rPr lang="en-US" altLang="zh-CN">
                  <a:solidFill>
                    <a:srgbClr val="FF0000"/>
                  </a:solidFill>
                  <a:latin typeface="宋体" panose="02010600030101010101" pitchFamily="2" charset="-122"/>
                </a:rPr>
                <a:t>-</a:t>
              </a:r>
              <a:endParaRPr lang="en-US" altLang="zh-CN">
                <a:solidFill>
                  <a:srgbClr val="FF0000"/>
                </a:solidFill>
              </a:endParaRPr>
            </a:p>
          </p:txBody>
        </p:sp>
      </p:grpSp>
      <p:grpSp>
        <p:nvGrpSpPr>
          <p:cNvPr id="89180" name="Group 92"/>
          <p:cNvGrpSpPr>
            <a:grpSpLocks/>
          </p:cNvGrpSpPr>
          <p:nvPr/>
        </p:nvGrpSpPr>
        <p:grpSpPr bwMode="auto">
          <a:xfrm>
            <a:off x="2133600" y="882650"/>
            <a:ext cx="1981200" cy="622300"/>
            <a:chOff x="1284" y="304"/>
            <a:chExt cx="1248" cy="392"/>
          </a:xfrm>
        </p:grpSpPr>
        <p:sp>
          <p:nvSpPr>
            <p:cNvPr id="89181" name="Text Box 93"/>
            <p:cNvSpPr txBox="1">
              <a:spLocks noChangeArrowheads="1"/>
            </p:cNvSpPr>
            <p:nvPr/>
          </p:nvSpPr>
          <p:spPr bwMode="auto">
            <a:xfrm>
              <a:off x="1691" y="304"/>
              <a:ext cx="54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/>
              <a:r>
                <a:rPr lang="en-US" altLang="zh-CN" i="1">
                  <a:solidFill>
                    <a:srgbClr val="FF0000"/>
                  </a:solidFill>
                </a:rPr>
                <a:t>U</a:t>
              </a:r>
              <a:r>
                <a:rPr lang="en-US" altLang="zh-CN" baseline="-25000">
                  <a:solidFill>
                    <a:srgbClr val="FF0000"/>
                  </a:solidFill>
                </a:rPr>
                <a:t>eg</a:t>
              </a:r>
              <a:endParaRPr lang="en-US" altLang="zh-CN"/>
            </a:p>
          </p:txBody>
        </p:sp>
        <p:sp>
          <p:nvSpPr>
            <p:cNvPr id="89182" name="Text Box 94"/>
            <p:cNvSpPr txBox="1">
              <a:spLocks noChangeArrowheads="1"/>
            </p:cNvSpPr>
            <p:nvPr/>
          </p:nvSpPr>
          <p:spPr bwMode="auto">
            <a:xfrm>
              <a:off x="1284" y="384"/>
              <a:ext cx="20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/>
              <a:r>
                <a:rPr lang="en-US" altLang="zh-CN">
                  <a:solidFill>
                    <a:srgbClr val="FF0000"/>
                  </a:solidFill>
                </a:rPr>
                <a:t>+</a:t>
              </a:r>
            </a:p>
          </p:txBody>
        </p:sp>
        <p:sp>
          <p:nvSpPr>
            <p:cNvPr id="89183" name="Text Box 95"/>
            <p:cNvSpPr txBox="1">
              <a:spLocks noChangeArrowheads="1"/>
            </p:cNvSpPr>
            <p:nvPr/>
          </p:nvSpPr>
          <p:spPr bwMode="auto">
            <a:xfrm>
              <a:off x="2196" y="408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/>
              <a:r>
                <a:rPr lang="en-US" altLang="zh-CN">
                  <a:solidFill>
                    <a:srgbClr val="FF0000"/>
                  </a:solidFill>
                  <a:latin typeface="宋体" panose="02010600030101010101" pitchFamily="2" charset="-122"/>
                </a:rPr>
                <a:t>-</a:t>
              </a:r>
              <a:endParaRPr lang="en-US" altLang="zh-CN">
                <a:solidFill>
                  <a:srgbClr val="FF0000"/>
                </a:solidFill>
              </a:endParaRPr>
            </a:p>
          </p:txBody>
        </p:sp>
      </p:grpSp>
      <p:sp>
        <p:nvSpPr>
          <p:cNvPr id="89184" name="AutoShape 96"/>
          <p:cNvSpPr>
            <a:spLocks noChangeArrowheads="1"/>
          </p:cNvSpPr>
          <p:nvPr/>
        </p:nvSpPr>
        <p:spPr bwMode="auto">
          <a:xfrm>
            <a:off x="1257300" y="819150"/>
            <a:ext cx="6400800" cy="1543050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FF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89185" name="Text Box 97"/>
          <p:cNvSpPr txBox="1">
            <a:spLocks noChangeArrowheads="1"/>
          </p:cNvSpPr>
          <p:nvPr/>
        </p:nvSpPr>
        <p:spPr bwMode="auto">
          <a:xfrm>
            <a:off x="5067300" y="1790700"/>
            <a:ext cx="11049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/>
            <a:r>
              <a:rPr lang="en-US" altLang="zh-CN" i="1">
                <a:solidFill>
                  <a:srgbClr val="FF0000"/>
                </a:solidFill>
              </a:rPr>
              <a:t>R</a:t>
            </a:r>
            <a:r>
              <a:rPr lang="en-US" altLang="zh-CN"/>
              <a:t>=5</a:t>
            </a:r>
            <a:r>
              <a:rPr lang="en-US" altLang="zh-CN">
                <a:sym typeface="Symbol" panose="05050102010706020507" pitchFamily="18" charset="2"/>
              </a:rPr>
              <a:t></a:t>
            </a:r>
          </a:p>
        </p:txBody>
      </p:sp>
      <p:sp>
        <p:nvSpPr>
          <p:cNvPr id="89186" name="Text Box 98"/>
          <p:cNvSpPr txBox="1">
            <a:spLocks noChangeArrowheads="1"/>
          </p:cNvSpPr>
          <p:nvPr/>
        </p:nvSpPr>
        <p:spPr bwMode="auto">
          <a:xfrm>
            <a:off x="5067300" y="1790700"/>
            <a:ext cx="11049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/>
            <a:r>
              <a:rPr lang="en-US" altLang="zh-CN" i="1">
                <a:solidFill>
                  <a:srgbClr val="FF0000"/>
                </a:solidFill>
              </a:rPr>
              <a:t>R</a:t>
            </a:r>
            <a:r>
              <a:rPr lang="en-US" altLang="zh-CN"/>
              <a:t>=5</a:t>
            </a:r>
            <a:r>
              <a:rPr lang="en-US" altLang="zh-CN">
                <a:sym typeface="Symbol" panose="05050102010706020507" pitchFamily="18" charset="2"/>
              </a:rPr>
              <a:t></a:t>
            </a:r>
          </a:p>
        </p:txBody>
      </p:sp>
      <p:sp>
        <p:nvSpPr>
          <p:cNvPr id="89187" name="Text Box 99"/>
          <p:cNvSpPr txBox="1">
            <a:spLocks noChangeArrowheads="1"/>
          </p:cNvSpPr>
          <p:nvPr/>
        </p:nvSpPr>
        <p:spPr bwMode="auto">
          <a:xfrm>
            <a:off x="1562100" y="5419725"/>
            <a:ext cx="3181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/>
            <a:r>
              <a:rPr lang="en-US" altLang="zh-CN" i="1">
                <a:solidFill>
                  <a:srgbClr val="FF0000"/>
                </a:solidFill>
              </a:rPr>
              <a:t>U</a:t>
            </a:r>
            <a:r>
              <a:rPr lang="en-US" altLang="zh-CN" baseline="-25000">
                <a:solidFill>
                  <a:srgbClr val="FF0000"/>
                </a:solidFill>
              </a:rPr>
              <a:t>eg</a:t>
            </a:r>
            <a:r>
              <a:rPr lang="en-US" altLang="zh-CN">
                <a:solidFill>
                  <a:srgbClr val="FF0000"/>
                </a:solidFill>
              </a:rPr>
              <a:t>=4</a:t>
            </a:r>
            <a:r>
              <a:rPr lang="en-US" altLang="zh-CN">
                <a:solidFill>
                  <a:srgbClr val="FF0000"/>
                </a:solidFill>
                <a:latin typeface="宋体" panose="02010600030101010101" pitchFamily="2" charset="-122"/>
              </a:rPr>
              <a:t>-</a:t>
            </a:r>
            <a:r>
              <a:rPr lang="en-US" altLang="zh-CN">
                <a:solidFill>
                  <a:srgbClr val="FF0000"/>
                </a:solidFill>
              </a:rPr>
              <a:t>2</a:t>
            </a:r>
            <a:r>
              <a:rPr lang="en-US" altLang="zh-CN">
                <a:solidFill>
                  <a:srgbClr val="FF0000"/>
                </a:solidFill>
                <a:latin typeface="宋体" panose="02010600030101010101" pitchFamily="2" charset="-122"/>
              </a:rPr>
              <a:t>-</a:t>
            </a:r>
            <a:r>
              <a:rPr lang="en-US" altLang="zh-CN">
                <a:solidFill>
                  <a:srgbClr val="FF0000"/>
                </a:solidFill>
              </a:rPr>
              <a:t>10 =</a:t>
            </a:r>
            <a:r>
              <a:rPr lang="en-US" altLang="zh-CN">
                <a:solidFill>
                  <a:srgbClr val="FF0000"/>
                </a:solidFill>
                <a:latin typeface="宋体" panose="02010600030101010101" pitchFamily="2" charset="-122"/>
              </a:rPr>
              <a:t>-8</a:t>
            </a:r>
            <a:r>
              <a:rPr lang="en-US" altLang="zh-CN">
                <a:solidFill>
                  <a:srgbClr val="FF0000"/>
                </a:solidFill>
              </a:rPr>
              <a:t>V</a:t>
            </a:r>
          </a:p>
        </p:txBody>
      </p:sp>
      <p:sp>
        <p:nvSpPr>
          <p:cNvPr id="89188" name="Text Box 100"/>
          <p:cNvSpPr txBox="1">
            <a:spLocks noChangeArrowheads="1"/>
          </p:cNvSpPr>
          <p:nvPr/>
        </p:nvSpPr>
        <p:spPr bwMode="auto">
          <a:xfrm>
            <a:off x="1866900" y="4953000"/>
            <a:ext cx="287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/>
            <a:endParaRPr lang="zh-CN" altLang="zh-CN"/>
          </a:p>
        </p:txBody>
      </p:sp>
      <p:sp>
        <p:nvSpPr>
          <p:cNvPr id="89189" name="Text Box 101"/>
          <p:cNvSpPr txBox="1">
            <a:spLocks noChangeArrowheads="1"/>
          </p:cNvSpPr>
          <p:nvPr/>
        </p:nvSpPr>
        <p:spPr bwMode="auto">
          <a:xfrm>
            <a:off x="1714500" y="4857750"/>
            <a:ext cx="3200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/>
            <a:r>
              <a:rPr lang="en-US" altLang="zh-CN" i="1"/>
              <a:t>I</a:t>
            </a:r>
            <a:r>
              <a:rPr lang="en-US" altLang="zh-CN" baseline="-25000"/>
              <a:t>1</a:t>
            </a:r>
            <a:r>
              <a:rPr lang="en-US" altLang="zh-CN"/>
              <a:t>, </a:t>
            </a:r>
            <a:r>
              <a:rPr lang="en-US" altLang="zh-CN" i="1"/>
              <a:t>I</a:t>
            </a:r>
            <a:r>
              <a:rPr lang="en-US" altLang="zh-CN" baseline="-25000"/>
              <a:t>2</a:t>
            </a:r>
            <a:r>
              <a:rPr lang="zh-CN" altLang="en-US"/>
              <a:t>不变。 </a:t>
            </a:r>
            <a:r>
              <a:rPr lang="en-US" altLang="zh-CN" i="1"/>
              <a:t>U</a:t>
            </a:r>
            <a:r>
              <a:rPr lang="en-US" altLang="zh-CN" baseline="-25000"/>
              <a:t>ab</a:t>
            </a:r>
            <a:r>
              <a:rPr lang="zh-CN" altLang="en-US"/>
              <a:t>不变。 </a:t>
            </a:r>
          </a:p>
        </p:txBody>
      </p:sp>
      <p:sp>
        <p:nvSpPr>
          <p:cNvPr id="89190" name="Text Box 102"/>
          <p:cNvSpPr txBox="1">
            <a:spLocks noChangeArrowheads="1"/>
          </p:cNvSpPr>
          <p:nvPr/>
        </p:nvSpPr>
        <p:spPr bwMode="auto">
          <a:xfrm>
            <a:off x="4568825" y="5337175"/>
            <a:ext cx="25257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r>
              <a:rPr lang="zh-CN" altLang="en-US"/>
              <a:t>问题： </a:t>
            </a:r>
            <a:r>
              <a:rPr lang="en-US" altLang="zh-CN" i="1"/>
              <a:t>I</a:t>
            </a:r>
            <a:r>
              <a:rPr lang="en-US" altLang="zh-CN" baseline="-25000"/>
              <a:t>3</a:t>
            </a:r>
            <a:r>
              <a:rPr lang="en-US" altLang="zh-CN"/>
              <a:t>=</a:t>
            </a:r>
            <a:r>
              <a:rPr lang="zh-CN" altLang="en-US"/>
              <a:t>？</a:t>
            </a:r>
            <a:endParaRPr lang="zh-CN" altLang="en-US" baseline="-2500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90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90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9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9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500"/>
                                        <p:tgtEl>
                                          <p:spTgt spid="89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4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6" dur="500"/>
                                        <p:tgtEl>
                                          <p:spTgt spid="89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9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9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7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9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91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91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9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9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184" grpId="0" animBg="1"/>
      <p:bldP spid="89185" grpId="0" animBg="1" autoUpdateAnimBg="0"/>
      <p:bldP spid="89186" grpId="0" animBg="1" autoUpdateAnimBg="0"/>
      <p:bldP spid="89187" grpId="0" autoUpdateAnimBg="0"/>
      <p:bldP spid="89189" grpId="0" autoUpdateAnimBg="0"/>
      <p:bldP spid="89190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Text Box 2"/>
          <p:cNvSpPr txBox="1">
            <a:spLocks noChangeArrowheads="1"/>
          </p:cNvSpPr>
          <p:nvPr/>
        </p:nvSpPr>
        <p:spPr bwMode="auto">
          <a:xfrm>
            <a:off x="684213" y="1052513"/>
            <a:ext cx="56007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2800" dirty="0"/>
              <a:t>(1) </a:t>
            </a:r>
            <a:r>
              <a:rPr lang="zh-CN" altLang="en-US" sz="2800"/>
              <a:t>以</a:t>
            </a:r>
            <a:r>
              <a:rPr lang="en-US" altLang="en-US" sz="2800" dirty="0"/>
              <a:t> </a:t>
            </a:r>
            <a:r>
              <a:rPr lang="en-US" altLang="zh-CN" sz="2800" dirty="0">
                <a:solidFill>
                  <a:srgbClr val="FF0000"/>
                </a:solidFill>
              </a:rPr>
              <a:t>f</a:t>
            </a:r>
            <a:r>
              <a:rPr lang="en-US" altLang="zh-CN" sz="2800" dirty="0"/>
              <a:t> </a:t>
            </a:r>
            <a:r>
              <a:rPr lang="zh-CN" altLang="en-US" sz="2800"/>
              <a:t>为参考点，求各点电位；</a:t>
            </a:r>
          </a:p>
        </p:txBody>
      </p:sp>
      <p:sp>
        <p:nvSpPr>
          <p:cNvPr id="124931" name="Text Box 3"/>
          <p:cNvSpPr txBox="1">
            <a:spLocks noChangeArrowheads="1"/>
          </p:cNvSpPr>
          <p:nvPr/>
        </p:nvSpPr>
        <p:spPr bwMode="auto">
          <a:xfrm>
            <a:off x="857250" y="1728788"/>
            <a:ext cx="67500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en-US" altLang="zh-CN" sz="2800"/>
              <a:t>(2) </a:t>
            </a:r>
            <a:r>
              <a:rPr lang="zh-CN" altLang="en-US" sz="2800"/>
              <a:t>以 </a:t>
            </a:r>
            <a:r>
              <a:rPr lang="en-US" altLang="zh-CN" sz="2800">
                <a:solidFill>
                  <a:srgbClr val="3333FF"/>
                </a:solidFill>
              </a:rPr>
              <a:t>b</a:t>
            </a:r>
            <a:r>
              <a:rPr lang="en-US" altLang="zh-CN" sz="2800"/>
              <a:t> </a:t>
            </a:r>
            <a:r>
              <a:rPr lang="zh-CN" altLang="zh-CN" sz="2800"/>
              <a:t>为参考点，再求各点电位。</a:t>
            </a:r>
            <a:endParaRPr lang="zh-CN" altLang="en-US" sz="2800"/>
          </a:p>
        </p:txBody>
      </p:sp>
      <p:grpSp>
        <p:nvGrpSpPr>
          <p:cNvPr id="124932" name="Group 4"/>
          <p:cNvGrpSpPr>
            <a:grpSpLocks/>
          </p:cNvGrpSpPr>
          <p:nvPr/>
        </p:nvGrpSpPr>
        <p:grpSpPr bwMode="auto">
          <a:xfrm>
            <a:off x="682625" y="2133600"/>
            <a:ext cx="6786563" cy="3027363"/>
            <a:chOff x="106" y="588"/>
            <a:chExt cx="4275" cy="1907"/>
          </a:xfrm>
        </p:grpSpPr>
        <p:sp>
          <p:nvSpPr>
            <p:cNvPr id="124933" name="Rectangle 5"/>
            <p:cNvSpPr>
              <a:spLocks noChangeArrowheads="1"/>
            </p:cNvSpPr>
            <p:nvPr/>
          </p:nvSpPr>
          <p:spPr bwMode="auto">
            <a:xfrm>
              <a:off x="2081" y="856"/>
              <a:ext cx="294" cy="107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4934" name="Line 6"/>
            <p:cNvSpPr>
              <a:spLocks noChangeShapeType="1"/>
            </p:cNvSpPr>
            <p:nvPr/>
          </p:nvSpPr>
          <p:spPr bwMode="auto">
            <a:xfrm>
              <a:off x="611" y="910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4935" name="Line 7"/>
            <p:cNvSpPr>
              <a:spLocks noChangeShapeType="1"/>
            </p:cNvSpPr>
            <p:nvPr/>
          </p:nvSpPr>
          <p:spPr bwMode="auto">
            <a:xfrm>
              <a:off x="1542" y="910"/>
              <a:ext cx="53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4936" name="Line 8"/>
            <p:cNvSpPr>
              <a:spLocks noChangeShapeType="1"/>
            </p:cNvSpPr>
            <p:nvPr/>
          </p:nvSpPr>
          <p:spPr bwMode="auto">
            <a:xfrm flipH="1">
              <a:off x="660" y="910"/>
              <a:ext cx="1421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4937" name="Line 9"/>
            <p:cNvSpPr>
              <a:spLocks noChangeShapeType="1"/>
            </p:cNvSpPr>
            <p:nvPr/>
          </p:nvSpPr>
          <p:spPr bwMode="auto">
            <a:xfrm>
              <a:off x="660" y="910"/>
              <a:ext cx="0" cy="60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124938" name="Group 10"/>
            <p:cNvGrpSpPr>
              <a:grpSpLocks/>
            </p:cNvGrpSpPr>
            <p:nvPr/>
          </p:nvGrpSpPr>
          <p:grpSpPr bwMode="auto">
            <a:xfrm>
              <a:off x="501" y="1507"/>
              <a:ext cx="324" cy="95"/>
              <a:chOff x="501" y="1507"/>
              <a:chExt cx="324" cy="95"/>
            </a:xfrm>
          </p:grpSpPr>
          <p:sp>
            <p:nvSpPr>
              <p:cNvPr id="124939" name="Line 11"/>
              <p:cNvSpPr>
                <a:spLocks noChangeShapeType="1"/>
              </p:cNvSpPr>
              <p:nvPr/>
            </p:nvSpPr>
            <p:spPr bwMode="auto">
              <a:xfrm>
                <a:off x="501" y="1507"/>
                <a:ext cx="324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4940" name="Line 12"/>
              <p:cNvSpPr>
                <a:spLocks noChangeShapeType="1"/>
              </p:cNvSpPr>
              <p:nvPr/>
            </p:nvSpPr>
            <p:spPr bwMode="auto">
              <a:xfrm>
                <a:off x="575" y="1602"/>
                <a:ext cx="16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124941" name="Line 13"/>
            <p:cNvSpPr>
              <a:spLocks noChangeShapeType="1"/>
            </p:cNvSpPr>
            <p:nvPr/>
          </p:nvSpPr>
          <p:spPr bwMode="auto">
            <a:xfrm>
              <a:off x="660" y="1602"/>
              <a:ext cx="0" cy="58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4942" name="Line 14"/>
            <p:cNvSpPr>
              <a:spLocks noChangeShapeType="1"/>
            </p:cNvSpPr>
            <p:nvPr/>
          </p:nvSpPr>
          <p:spPr bwMode="auto">
            <a:xfrm>
              <a:off x="660" y="2188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4943" name="Line 15"/>
            <p:cNvSpPr>
              <a:spLocks noChangeShapeType="1"/>
            </p:cNvSpPr>
            <p:nvPr/>
          </p:nvSpPr>
          <p:spPr bwMode="auto">
            <a:xfrm flipV="1">
              <a:off x="660" y="2182"/>
              <a:ext cx="3671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4944" name="Line 16"/>
            <p:cNvSpPr>
              <a:spLocks noChangeShapeType="1"/>
            </p:cNvSpPr>
            <p:nvPr/>
          </p:nvSpPr>
          <p:spPr bwMode="auto">
            <a:xfrm>
              <a:off x="1346" y="910"/>
              <a:ext cx="0" cy="127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4945" name="Line 17"/>
            <p:cNvSpPr>
              <a:spLocks noChangeShapeType="1"/>
            </p:cNvSpPr>
            <p:nvPr/>
          </p:nvSpPr>
          <p:spPr bwMode="auto">
            <a:xfrm>
              <a:off x="2375" y="910"/>
              <a:ext cx="1950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4946" name="Line 18"/>
            <p:cNvSpPr>
              <a:spLocks noChangeShapeType="1"/>
            </p:cNvSpPr>
            <p:nvPr/>
          </p:nvSpPr>
          <p:spPr bwMode="auto">
            <a:xfrm>
              <a:off x="3061" y="910"/>
              <a:ext cx="0" cy="127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4947" name="Line 19"/>
            <p:cNvSpPr>
              <a:spLocks noChangeShapeType="1"/>
            </p:cNvSpPr>
            <p:nvPr/>
          </p:nvSpPr>
          <p:spPr bwMode="auto">
            <a:xfrm>
              <a:off x="2032" y="1549"/>
              <a:ext cx="1029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4948" name="Line 20"/>
            <p:cNvSpPr>
              <a:spLocks noChangeShapeType="1"/>
            </p:cNvSpPr>
            <p:nvPr/>
          </p:nvSpPr>
          <p:spPr bwMode="auto">
            <a:xfrm flipH="1">
              <a:off x="1346" y="1549"/>
              <a:ext cx="39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4949" name="Line 21"/>
            <p:cNvSpPr>
              <a:spLocks noChangeShapeType="1"/>
            </p:cNvSpPr>
            <p:nvPr/>
          </p:nvSpPr>
          <p:spPr bwMode="auto">
            <a:xfrm>
              <a:off x="4325" y="910"/>
              <a:ext cx="0" cy="127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4950" name="Oval 22"/>
            <p:cNvSpPr>
              <a:spLocks noChangeArrowheads="1"/>
            </p:cNvSpPr>
            <p:nvPr/>
          </p:nvSpPr>
          <p:spPr bwMode="auto">
            <a:xfrm>
              <a:off x="2889" y="1626"/>
              <a:ext cx="340" cy="340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4951" name="Oval 23"/>
            <p:cNvSpPr>
              <a:spLocks noChangeArrowheads="1"/>
            </p:cNvSpPr>
            <p:nvPr/>
          </p:nvSpPr>
          <p:spPr bwMode="auto">
            <a:xfrm>
              <a:off x="2424" y="1366"/>
              <a:ext cx="340" cy="340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4952" name="Line 24"/>
            <p:cNvSpPr>
              <a:spLocks noChangeShapeType="1"/>
            </p:cNvSpPr>
            <p:nvPr/>
          </p:nvSpPr>
          <p:spPr bwMode="auto">
            <a:xfrm>
              <a:off x="2620" y="1336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4953" name="Line 25"/>
            <p:cNvSpPr>
              <a:spLocks noChangeShapeType="1"/>
            </p:cNvSpPr>
            <p:nvPr/>
          </p:nvSpPr>
          <p:spPr bwMode="auto">
            <a:xfrm>
              <a:off x="2620" y="1336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4954" name="Line 26"/>
            <p:cNvSpPr>
              <a:spLocks noChangeShapeType="1"/>
            </p:cNvSpPr>
            <p:nvPr/>
          </p:nvSpPr>
          <p:spPr bwMode="auto">
            <a:xfrm>
              <a:off x="2883" y="1804"/>
              <a:ext cx="34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4955" name="Line 27"/>
            <p:cNvSpPr>
              <a:spLocks noChangeShapeType="1"/>
            </p:cNvSpPr>
            <p:nvPr/>
          </p:nvSpPr>
          <p:spPr bwMode="auto">
            <a:xfrm flipV="1">
              <a:off x="1346" y="1223"/>
              <a:ext cx="815" cy="31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4956" name="Line 28"/>
            <p:cNvSpPr>
              <a:spLocks noChangeShapeType="1"/>
            </p:cNvSpPr>
            <p:nvPr/>
          </p:nvSpPr>
          <p:spPr bwMode="auto">
            <a:xfrm flipH="1">
              <a:off x="2259" y="910"/>
              <a:ext cx="802" cy="27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4957" name="Line 29"/>
            <p:cNvSpPr>
              <a:spLocks noChangeShapeType="1"/>
            </p:cNvSpPr>
            <p:nvPr/>
          </p:nvSpPr>
          <p:spPr bwMode="auto">
            <a:xfrm>
              <a:off x="1346" y="1549"/>
              <a:ext cx="833" cy="31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4958" name="Line 30"/>
            <p:cNvSpPr>
              <a:spLocks noChangeShapeType="1"/>
            </p:cNvSpPr>
            <p:nvPr/>
          </p:nvSpPr>
          <p:spPr bwMode="auto">
            <a:xfrm flipH="1" flipV="1">
              <a:off x="2277" y="1921"/>
              <a:ext cx="784" cy="26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4959" name="Text Box 31"/>
            <p:cNvSpPr txBox="1">
              <a:spLocks noChangeArrowheads="1"/>
            </p:cNvSpPr>
            <p:nvPr/>
          </p:nvSpPr>
          <p:spPr bwMode="auto">
            <a:xfrm>
              <a:off x="943" y="1091"/>
              <a:ext cx="36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/>
                <a:t>4</a:t>
              </a:r>
              <a:r>
                <a:rPr lang="en-US" altLang="zh-CN">
                  <a:sym typeface="Symbol" panose="05050102010706020507" pitchFamily="18" charset="2"/>
                </a:rPr>
                <a:t></a:t>
              </a:r>
            </a:p>
          </p:txBody>
        </p:sp>
        <p:sp>
          <p:nvSpPr>
            <p:cNvPr id="124960" name="Text Box 32"/>
            <p:cNvSpPr txBox="1">
              <a:spLocks noChangeArrowheads="1"/>
            </p:cNvSpPr>
            <p:nvPr/>
          </p:nvSpPr>
          <p:spPr bwMode="auto">
            <a:xfrm>
              <a:off x="928" y="1742"/>
              <a:ext cx="36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/>
                <a:t>2</a:t>
              </a:r>
              <a:r>
                <a:rPr lang="en-US" altLang="zh-CN">
                  <a:sym typeface="Symbol" panose="05050102010706020507" pitchFamily="18" charset="2"/>
                </a:rPr>
                <a:t></a:t>
              </a:r>
              <a:endParaRPr lang="en-US" altLang="zh-CN"/>
            </a:p>
          </p:txBody>
        </p:sp>
        <p:sp>
          <p:nvSpPr>
            <p:cNvPr id="124961" name="Text Box 33"/>
            <p:cNvSpPr txBox="1">
              <a:spLocks noChangeArrowheads="1"/>
            </p:cNvSpPr>
            <p:nvPr/>
          </p:nvSpPr>
          <p:spPr bwMode="auto">
            <a:xfrm>
              <a:off x="1801" y="1850"/>
              <a:ext cx="35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/>
                <a:t>2V</a:t>
              </a:r>
            </a:p>
          </p:txBody>
        </p:sp>
        <p:sp>
          <p:nvSpPr>
            <p:cNvPr id="124962" name="Text Box 34"/>
            <p:cNvSpPr txBox="1">
              <a:spLocks noChangeArrowheads="1"/>
            </p:cNvSpPr>
            <p:nvPr/>
          </p:nvSpPr>
          <p:spPr bwMode="auto">
            <a:xfrm>
              <a:off x="1742" y="1034"/>
              <a:ext cx="35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/>
                <a:t>8V</a:t>
              </a:r>
            </a:p>
          </p:txBody>
        </p:sp>
        <p:sp>
          <p:nvSpPr>
            <p:cNvPr id="124963" name="Text Box 35"/>
            <p:cNvSpPr txBox="1">
              <a:spLocks noChangeArrowheads="1"/>
            </p:cNvSpPr>
            <p:nvPr/>
          </p:nvSpPr>
          <p:spPr bwMode="auto">
            <a:xfrm>
              <a:off x="2362" y="1646"/>
              <a:ext cx="35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/>
                <a:t>2A</a:t>
              </a:r>
            </a:p>
          </p:txBody>
        </p:sp>
        <p:sp>
          <p:nvSpPr>
            <p:cNvPr id="124964" name="Text Box 36"/>
            <p:cNvSpPr txBox="1">
              <a:spLocks noChangeArrowheads="1"/>
            </p:cNvSpPr>
            <p:nvPr/>
          </p:nvSpPr>
          <p:spPr bwMode="auto">
            <a:xfrm>
              <a:off x="2596" y="1813"/>
              <a:ext cx="35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/>
                <a:t>1A</a:t>
              </a:r>
            </a:p>
          </p:txBody>
        </p:sp>
        <p:sp>
          <p:nvSpPr>
            <p:cNvPr id="124965" name="Text Box 37"/>
            <p:cNvSpPr txBox="1">
              <a:spLocks noChangeArrowheads="1"/>
            </p:cNvSpPr>
            <p:nvPr/>
          </p:nvSpPr>
          <p:spPr bwMode="auto">
            <a:xfrm>
              <a:off x="106" y="1375"/>
              <a:ext cx="44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/>
                <a:t>10V</a:t>
              </a:r>
            </a:p>
          </p:txBody>
        </p:sp>
        <p:sp>
          <p:nvSpPr>
            <p:cNvPr id="124966" name="Text Box 38"/>
            <p:cNvSpPr txBox="1">
              <a:spLocks noChangeArrowheads="1"/>
            </p:cNvSpPr>
            <p:nvPr/>
          </p:nvSpPr>
          <p:spPr bwMode="auto">
            <a:xfrm>
              <a:off x="4075" y="1381"/>
              <a:ext cx="21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/>
                <a:t>e</a:t>
              </a:r>
              <a:endParaRPr lang="en-US" altLang="zh-CN"/>
            </a:p>
          </p:txBody>
        </p:sp>
        <p:sp>
          <p:nvSpPr>
            <p:cNvPr id="124967" name="Text Box 39"/>
            <p:cNvSpPr txBox="1">
              <a:spLocks noChangeArrowheads="1"/>
            </p:cNvSpPr>
            <p:nvPr/>
          </p:nvSpPr>
          <p:spPr bwMode="auto">
            <a:xfrm>
              <a:off x="1188" y="588"/>
              <a:ext cx="2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/>
                <a:t>a</a:t>
              </a:r>
              <a:endParaRPr lang="en-US" altLang="zh-CN"/>
            </a:p>
          </p:txBody>
        </p:sp>
        <p:sp>
          <p:nvSpPr>
            <p:cNvPr id="124968" name="Text Box 40"/>
            <p:cNvSpPr txBox="1">
              <a:spLocks noChangeArrowheads="1"/>
            </p:cNvSpPr>
            <p:nvPr/>
          </p:nvSpPr>
          <p:spPr bwMode="auto">
            <a:xfrm>
              <a:off x="2854" y="589"/>
              <a:ext cx="2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>
                  <a:solidFill>
                    <a:srgbClr val="3333FF"/>
                  </a:solidFill>
                </a:rPr>
                <a:t>b</a:t>
              </a:r>
              <a:endParaRPr lang="en-US" altLang="zh-CN" sz="2800"/>
            </a:p>
          </p:txBody>
        </p:sp>
        <p:sp>
          <p:nvSpPr>
            <p:cNvPr id="124969" name="Text Box 41"/>
            <p:cNvSpPr txBox="1">
              <a:spLocks noChangeArrowheads="1"/>
            </p:cNvSpPr>
            <p:nvPr/>
          </p:nvSpPr>
          <p:spPr bwMode="auto">
            <a:xfrm>
              <a:off x="2961" y="2168"/>
              <a:ext cx="19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/>
                <a:t>f</a:t>
              </a:r>
              <a:endParaRPr lang="en-US" altLang="zh-CN"/>
            </a:p>
          </p:txBody>
        </p:sp>
        <p:sp>
          <p:nvSpPr>
            <p:cNvPr id="124970" name="Text Box 42"/>
            <p:cNvSpPr txBox="1">
              <a:spLocks noChangeArrowheads="1"/>
            </p:cNvSpPr>
            <p:nvPr/>
          </p:nvSpPr>
          <p:spPr bwMode="auto">
            <a:xfrm>
              <a:off x="1097" y="1388"/>
              <a:ext cx="21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/>
                <a:t>c</a:t>
              </a:r>
              <a:endParaRPr lang="en-US" altLang="zh-CN"/>
            </a:p>
          </p:txBody>
        </p:sp>
        <p:sp>
          <p:nvSpPr>
            <p:cNvPr id="124971" name="Text Box 43"/>
            <p:cNvSpPr txBox="1">
              <a:spLocks noChangeArrowheads="1"/>
            </p:cNvSpPr>
            <p:nvPr/>
          </p:nvSpPr>
          <p:spPr bwMode="auto">
            <a:xfrm>
              <a:off x="3064" y="1378"/>
              <a:ext cx="2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/>
                <a:t>d</a:t>
              </a:r>
            </a:p>
          </p:txBody>
        </p:sp>
        <p:sp>
          <p:nvSpPr>
            <p:cNvPr id="124972" name="Line 44"/>
            <p:cNvSpPr>
              <a:spLocks noChangeShapeType="1"/>
            </p:cNvSpPr>
            <p:nvPr/>
          </p:nvSpPr>
          <p:spPr bwMode="auto">
            <a:xfrm>
              <a:off x="3061" y="1975"/>
              <a:ext cx="0" cy="14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4973" name="Line 45"/>
            <p:cNvSpPr>
              <a:spLocks noChangeShapeType="1"/>
            </p:cNvSpPr>
            <p:nvPr/>
          </p:nvSpPr>
          <p:spPr bwMode="auto">
            <a:xfrm>
              <a:off x="2767" y="1549"/>
              <a:ext cx="19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4974" name="Oval 46"/>
            <p:cNvSpPr>
              <a:spLocks noChangeArrowheads="1"/>
            </p:cNvSpPr>
            <p:nvPr/>
          </p:nvSpPr>
          <p:spPr bwMode="auto">
            <a:xfrm>
              <a:off x="4293" y="1524"/>
              <a:ext cx="48" cy="52"/>
            </a:xfrm>
            <a:prstGeom prst="ellipse">
              <a:avLst/>
            </a:prstGeom>
            <a:solidFill>
              <a:schemeClr val="tx2"/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4975" name="Oval 47"/>
            <p:cNvSpPr>
              <a:spLocks noChangeArrowheads="1"/>
            </p:cNvSpPr>
            <p:nvPr/>
          </p:nvSpPr>
          <p:spPr bwMode="auto">
            <a:xfrm>
              <a:off x="1322" y="879"/>
              <a:ext cx="47" cy="52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4976" name="Oval 48"/>
            <p:cNvSpPr>
              <a:spLocks noChangeArrowheads="1"/>
            </p:cNvSpPr>
            <p:nvPr/>
          </p:nvSpPr>
          <p:spPr bwMode="auto">
            <a:xfrm>
              <a:off x="3036" y="882"/>
              <a:ext cx="48" cy="52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4977" name="Oval 49"/>
            <p:cNvSpPr>
              <a:spLocks noChangeArrowheads="1"/>
            </p:cNvSpPr>
            <p:nvPr/>
          </p:nvSpPr>
          <p:spPr bwMode="auto">
            <a:xfrm>
              <a:off x="3038" y="1511"/>
              <a:ext cx="48" cy="52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4978" name="Oval 50"/>
            <p:cNvSpPr>
              <a:spLocks noChangeArrowheads="1"/>
            </p:cNvSpPr>
            <p:nvPr/>
          </p:nvSpPr>
          <p:spPr bwMode="auto">
            <a:xfrm>
              <a:off x="1308" y="1519"/>
              <a:ext cx="48" cy="52"/>
            </a:xfrm>
            <a:prstGeom prst="ellipse">
              <a:avLst/>
            </a:prstGeom>
            <a:solidFill>
              <a:schemeClr val="tx2"/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4979" name="Oval 51"/>
            <p:cNvSpPr>
              <a:spLocks noChangeArrowheads="1"/>
            </p:cNvSpPr>
            <p:nvPr/>
          </p:nvSpPr>
          <p:spPr bwMode="auto">
            <a:xfrm>
              <a:off x="1328" y="2155"/>
              <a:ext cx="48" cy="53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4980" name="Oval 52"/>
            <p:cNvSpPr>
              <a:spLocks noChangeArrowheads="1"/>
            </p:cNvSpPr>
            <p:nvPr/>
          </p:nvSpPr>
          <p:spPr bwMode="auto">
            <a:xfrm>
              <a:off x="3037" y="2163"/>
              <a:ext cx="47" cy="52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4981" name="Rectangle 53"/>
            <p:cNvSpPr>
              <a:spLocks noChangeArrowheads="1"/>
            </p:cNvSpPr>
            <p:nvPr/>
          </p:nvSpPr>
          <p:spPr bwMode="auto">
            <a:xfrm rot="5400000">
              <a:off x="1199" y="1834"/>
              <a:ext cx="294" cy="107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4982" name="Rectangle 54"/>
            <p:cNvSpPr>
              <a:spLocks noChangeArrowheads="1"/>
            </p:cNvSpPr>
            <p:nvPr/>
          </p:nvSpPr>
          <p:spPr bwMode="auto">
            <a:xfrm rot="5400000">
              <a:off x="1199" y="1192"/>
              <a:ext cx="294" cy="107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124983" name="Group 55"/>
            <p:cNvGrpSpPr>
              <a:grpSpLocks/>
            </p:cNvGrpSpPr>
            <p:nvPr/>
          </p:nvGrpSpPr>
          <p:grpSpPr bwMode="auto">
            <a:xfrm rot="-6511348">
              <a:off x="2049" y="1147"/>
              <a:ext cx="324" cy="95"/>
              <a:chOff x="501" y="1507"/>
              <a:chExt cx="324" cy="95"/>
            </a:xfrm>
          </p:grpSpPr>
          <p:sp>
            <p:nvSpPr>
              <p:cNvPr id="124984" name="Line 56"/>
              <p:cNvSpPr>
                <a:spLocks noChangeShapeType="1"/>
              </p:cNvSpPr>
              <p:nvPr/>
            </p:nvSpPr>
            <p:spPr bwMode="auto">
              <a:xfrm>
                <a:off x="501" y="1507"/>
                <a:ext cx="324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4985" name="Line 57"/>
              <p:cNvSpPr>
                <a:spLocks noChangeShapeType="1"/>
              </p:cNvSpPr>
              <p:nvPr/>
            </p:nvSpPr>
            <p:spPr bwMode="auto">
              <a:xfrm>
                <a:off x="575" y="1602"/>
                <a:ext cx="16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124986" name="Group 58"/>
            <p:cNvGrpSpPr>
              <a:grpSpLocks/>
            </p:cNvGrpSpPr>
            <p:nvPr/>
          </p:nvGrpSpPr>
          <p:grpSpPr bwMode="auto">
            <a:xfrm rot="-4361372">
              <a:off x="2067" y="1849"/>
              <a:ext cx="324" cy="95"/>
              <a:chOff x="501" y="1507"/>
              <a:chExt cx="324" cy="95"/>
            </a:xfrm>
          </p:grpSpPr>
          <p:sp>
            <p:nvSpPr>
              <p:cNvPr id="124987" name="Line 59"/>
              <p:cNvSpPr>
                <a:spLocks noChangeShapeType="1"/>
              </p:cNvSpPr>
              <p:nvPr/>
            </p:nvSpPr>
            <p:spPr bwMode="auto">
              <a:xfrm>
                <a:off x="501" y="1507"/>
                <a:ext cx="324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4988" name="Line 60"/>
              <p:cNvSpPr>
                <a:spLocks noChangeShapeType="1"/>
              </p:cNvSpPr>
              <p:nvPr/>
            </p:nvSpPr>
            <p:spPr bwMode="auto">
              <a:xfrm>
                <a:off x="575" y="1602"/>
                <a:ext cx="16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124989" name="Text Box 61"/>
            <p:cNvSpPr txBox="1">
              <a:spLocks noChangeArrowheads="1"/>
            </p:cNvSpPr>
            <p:nvPr/>
          </p:nvSpPr>
          <p:spPr bwMode="auto">
            <a:xfrm>
              <a:off x="1864" y="1532"/>
              <a:ext cx="36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/>
                <a:t>1</a:t>
              </a:r>
              <a:r>
                <a:rPr lang="en-US" altLang="zh-CN">
                  <a:sym typeface="Symbol" panose="05050102010706020507" pitchFamily="18" charset="2"/>
                </a:rPr>
                <a:t></a:t>
              </a:r>
              <a:endParaRPr lang="en-US" altLang="zh-CN"/>
            </a:p>
          </p:txBody>
        </p:sp>
        <p:sp>
          <p:nvSpPr>
            <p:cNvPr id="124990" name="Rectangle 62"/>
            <p:cNvSpPr>
              <a:spLocks noChangeArrowheads="1"/>
            </p:cNvSpPr>
            <p:nvPr/>
          </p:nvSpPr>
          <p:spPr bwMode="auto">
            <a:xfrm rot="10800000">
              <a:off x="1745" y="1492"/>
              <a:ext cx="294" cy="107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4991" name="Rectangle 63"/>
            <p:cNvSpPr>
              <a:spLocks noChangeArrowheads="1"/>
            </p:cNvSpPr>
            <p:nvPr/>
          </p:nvSpPr>
          <p:spPr bwMode="auto">
            <a:xfrm rot="5400000">
              <a:off x="2915" y="1168"/>
              <a:ext cx="294" cy="107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4992" name="Text Box 64"/>
            <p:cNvSpPr txBox="1">
              <a:spLocks noChangeArrowheads="1"/>
            </p:cNvSpPr>
            <p:nvPr/>
          </p:nvSpPr>
          <p:spPr bwMode="auto">
            <a:xfrm>
              <a:off x="2680" y="1064"/>
              <a:ext cx="36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/>
                <a:t>1</a:t>
              </a:r>
              <a:r>
                <a:rPr lang="en-US" altLang="zh-CN">
                  <a:sym typeface="Symbol" panose="05050102010706020507" pitchFamily="18" charset="2"/>
                </a:rPr>
                <a:t></a:t>
              </a:r>
              <a:endParaRPr lang="en-US" altLang="zh-CN"/>
            </a:p>
          </p:txBody>
        </p:sp>
        <p:sp>
          <p:nvSpPr>
            <p:cNvPr id="124993" name="Text Box 65"/>
            <p:cNvSpPr txBox="1">
              <a:spLocks noChangeArrowheads="1"/>
            </p:cNvSpPr>
            <p:nvPr/>
          </p:nvSpPr>
          <p:spPr bwMode="auto">
            <a:xfrm>
              <a:off x="2008" y="596"/>
              <a:ext cx="45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/>
                <a:t>10</a:t>
              </a:r>
              <a:r>
                <a:rPr lang="en-US" altLang="zh-CN">
                  <a:sym typeface="Symbol" panose="05050102010706020507" pitchFamily="18" charset="2"/>
                </a:rPr>
                <a:t></a:t>
              </a:r>
              <a:endParaRPr lang="en-US" altLang="zh-CN"/>
            </a:p>
          </p:txBody>
        </p:sp>
        <p:sp>
          <p:nvSpPr>
            <p:cNvPr id="124994" name="Text Box 66"/>
            <p:cNvSpPr txBox="1">
              <a:spLocks noChangeArrowheads="1"/>
            </p:cNvSpPr>
            <p:nvPr/>
          </p:nvSpPr>
          <p:spPr bwMode="auto">
            <a:xfrm>
              <a:off x="3910" y="1058"/>
              <a:ext cx="36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/>
                <a:t>1</a:t>
              </a:r>
              <a:r>
                <a:rPr lang="en-US" altLang="zh-CN">
                  <a:sym typeface="Symbol" panose="05050102010706020507" pitchFamily="18" charset="2"/>
                </a:rPr>
                <a:t></a:t>
              </a:r>
              <a:endParaRPr lang="en-US" altLang="zh-CN"/>
            </a:p>
          </p:txBody>
        </p:sp>
        <p:sp>
          <p:nvSpPr>
            <p:cNvPr id="124995" name="Text Box 67"/>
            <p:cNvSpPr txBox="1">
              <a:spLocks noChangeArrowheads="1"/>
            </p:cNvSpPr>
            <p:nvPr/>
          </p:nvSpPr>
          <p:spPr bwMode="auto">
            <a:xfrm>
              <a:off x="3898" y="1742"/>
              <a:ext cx="36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/>
                <a:t>2</a:t>
              </a:r>
              <a:r>
                <a:rPr lang="en-US" altLang="zh-CN">
                  <a:sym typeface="Symbol" panose="05050102010706020507" pitchFamily="18" charset="2"/>
                </a:rPr>
                <a:t></a:t>
              </a:r>
              <a:endParaRPr lang="en-US" altLang="zh-CN"/>
            </a:p>
          </p:txBody>
        </p:sp>
        <p:sp>
          <p:nvSpPr>
            <p:cNvPr id="124996" name="Rectangle 68"/>
            <p:cNvSpPr>
              <a:spLocks noChangeArrowheads="1"/>
            </p:cNvSpPr>
            <p:nvPr/>
          </p:nvSpPr>
          <p:spPr bwMode="auto">
            <a:xfrm rot="5400000">
              <a:off x="4181" y="1156"/>
              <a:ext cx="294" cy="107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4997" name="Rectangle 69"/>
            <p:cNvSpPr>
              <a:spLocks noChangeArrowheads="1"/>
            </p:cNvSpPr>
            <p:nvPr/>
          </p:nvSpPr>
          <p:spPr bwMode="auto">
            <a:xfrm rot="5400000">
              <a:off x="4181" y="1840"/>
              <a:ext cx="294" cy="107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4998" name="Line 70"/>
            <p:cNvSpPr>
              <a:spLocks noChangeShapeType="1"/>
            </p:cNvSpPr>
            <p:nvPr/>
          </p:nvSpPr>
          <p:spPr bwMode="auto">
            <a:xfrm>
              <a:off x="2598" y="1368"/>
              <a:ext cx="0" cy="34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125000" name="Text Box 72"/>
          <p:cNvSpPr txBox="1">
            <a:spLocks noChangeArrowheads="1"/>
          </p:cNvSpPr>
          <p:nvPr/>
        </p:nvSpPr>
        <p:spPr bwMode="auto">
          <a:xfrm>
            <a:off x="414338" y="377825"/>
            <a:ext cx="911225" cy="579438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FFFF00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 eaLnBrk="1" hangingPunct="1"/>
            <a:r>
              <a:rPr lang="zh-CN" altLang="en-US" sz="3200">
                <a:solidFill>
                  <a:srgbClr val="3333FF"/>
                </a:solidFill>
              </a:rPr>
              <a:t>例</a:t>
            </a:r>
            <a:r>
              <a:rPr lang="en-US" altLang="zh-CN" sz="3200">
                <a:solidFill>
                  <a:srgbClr val="3333FF"/>
                </a:solidFill>
              </a:rPr>
              <a:t>2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49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49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4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49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49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5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930" grpId="0" autoUpdateAnimBg="0"/>
      <p:bldP spid="124931" grpId="0" autoUpdateAnimBg="0"/>
      <p:bldP spid="125000" grpId="0" animBg="1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487363" y="207963"/>
            <a:ext cx="56007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zh-CN" altLang="en-US"/>
              <a:t>解：</a:t>
            </a:r>
            <a:r>
              <a:rPr lang="en-US" altLang="zh-CN"/>
              <a:t>(1) </a:t>
            </a:r>
            <a:r>
              <a:rPr lang="zh-CN" altLang="en-US"/>
              <a:t>以</a:t>
            </a:r>
            <a:r>
              <a:rPr lang="en-US" altLang="en-US"/>
              <a:t> </a:t>
            </a:r>
            <a:r>
              <a:rPr lang="en-US" altLang="zh-CN">
                <a:solidFill>
                  <a:srgbClr val="FF0000"/>
                </a:solidFill>
              </a:rPr>
              <a:t>f</a:t>
            </a:r>
            <a:r>
              <a:rPr lang="en-US" altLang="zh-CN"/>
              <a:t> </a:t>
            </a:r>
            <a:r>
              <a:rPr lang="zh-CN" altLang="en-US"/>
              <a:t>为参考点，求各点电位；</a:t>
            </a:r>
          </a:p>
        </p:txBody>
      </p:sp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1227138" y="611188"/>
            <a:ext cx="508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en-US" altLang="zh-CN"/>
              <a:t>(2) </a:t>
            </a:r>
            <a:r>
              <a:rPr lang="zh-CN" altLang="en-US"/>
              <a:t>以 </a:t>
            </a:r>
            <a:r>
              <a:rPr lang="en-US" altLang="zh-CN">
                <a:solidFill>
                  <a:srgbClr val="3333FF"/>
                </a:solidFill>
              </a:rPr>
              <a:t>b</a:t>
            </a:r>
            <a:r>
              <a:rPr lang="en-US" altLang="zh-CN"/>
              <a:t> </a:t>
            </a:r>
            <a:r>
              <a:rPr lang="zh-CN" altLang="zh-CN"/>
              <a:t>为参考点，再求各点电位。</a:t>
            </a:r>
            <a:endParaRPr lang="zh-CN" altLang="en-US"/>
          </a:p>
        </p:txBody>
      </p:sp>
      <p:grpSp>
        <p:nvGrpSpPr>
          <p:cNvPr id="13565" name="Group 253"/>
          <p:cNvGrpSpPr>
            <a:grpSpLocks/>
          </p:cNvGrpSpPr>
          <p:nvPr/>
        </p:nvGrpSpPr>
        <p:grpSpPr bwMode="auto">
          <a:xfrm>
            <a:off x="5426075" y="1671638"/>
            <a:ext cx="581025" cy="496887"/>
            <a:chOff x="4906" y="849"/>
            <a:chExt cx="366" cy="313"/>
          </a:xfrm>
        </p:grpSpPr>
        <p:sp>
          <p:nvSpPr>
            <p:cNvPr id="13403" name="Line 91"/>
            <p:cNvSpPr>
              <a:spLocks noChangeShapeType="1"/>
            </p:cNvSpPr>
            <p:nvPr/>
          </p:nvSpPr>
          <p:spPr bwMode="auto">
            <a:xfrm rot="10800000">
              <a:off x="4906" y="849"/>
              <a:ext cx="0" cy="307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3404" name="Text Box 92"/>
            <p:cNvSpPr txBox="1">
              <a:spLocks noChangeArrowheads="1"/>
            </p:cNvSpPr>
            <p:nvPr/>
          </p:nvSpPr>
          <p:spPr bwMode="auto">
            <a:xfrm>
              <a:off x="4921" y="874"/>
              <a:ext cx="35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>
                  <a:solidFill>
                    <a:srgbClr val="FF0000"/>
                  </a:solidFill>
                </a:rPr>
                <a:t>1A</a:t>
              </a:r>
              <a:endParaRPr lang="en-US" altLang="zh-CN">
                <a:solidFill>
                  <a:schemeClr val="accent2"/>
                </a:solidFill>
              </a:endParaRPr>
            </a:p>
          </p:txBody>
        </p:sp>
      </p:grpSp>
      <p:grpSp>
        <p:nvGrpSpPr>
          <p:cNvPr id="13558" name="Group 246"/>
          <p:cNvGrpSpPr>
            <a:grpSpLocks/>
          </p:cNvGrpSpPr>
          <p:nvPr/>
        </p:nvGrpSpPr>
        <p:grpSpPr bwMode="auto">
          <a:xfrm>
            <a:off x="530225" y="971550"/>
            <a:ext cx="6786563" cy="3027363"/>
            <a:chOff x="106" y="588"/>
            <a:chExt cx="4275" cy="1907"/>
          </a:xfrm>
        </p:grpSpPr>
        <p:sp>
          <p:nvSpPr>
            <p:cNvPr id="13316" name="Rectangle 4"/>
            <p:cNvSpPr>
              <a:spLocks noChangeArrowheads="1"/>
            </p:cNvSpPr>
            <p:nvPr/>
          </p:nvSpPr>
          <p:spPr bwMode="auto">
            <a:xfrm>
              <a:off x="2081" y="856"/>
              <a:ext cx="294" cy="107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317" name="Line 5"/>
            <p:cNvSpPr>
              <a:spLocks noChangeShapeType="1"/>
            </p:cNvSpPr>
            <p:nvPr/>
          </p:nvSpPr>
          <p:spPr bwMode="auto">
            <a:xfrm>
              <a:off x="611" y="910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318" name="Line 6"/>
            <p:cNvSpPr>
              <a:spLocks noChangeShapeType="1"/>
            </p:cNvSpPr>
            <p:nvPr/>
          </p:nvSpPr>
          <p:spPr bwMode="auto">
            <a:xfrm>
              <a:off x="1542" y="910"/>
              <a:ext cx="53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319" name="Line 7"/>
            <p:cNvSpPr>
              <a:spLocks noChangeShapeType="1"/>
            </p:cNvSpPr>
            <p:nvPr/>
          </p:nvSpPr>
          <p:spPr bwMode="auto">
            <a:xfrm flipH="1">
              <a:off x="660" y="910"/>
              <a:ext cx="1421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320" name="Line 8"/>
            <p:cNvSpPr>
              <a:spLocks noChangeShapeType="1"/>
            </p:cNvSpPr>
            <p:nvPr/>
          </p:nvSpPr>
          <p:spPr bwMode="auto">
            <a:xfrm>
              <a:off x="660" y="910"/>
              <a:ext cx="0" cy="60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13537" name="Group 225"/>
            <p:cNvGrpSpPr>
              <a:grpSpLocks/>
            </p:cNvGrpSpPr>
            <p:nvPr/>
          </p:nvGrpSpPr>
          <p:grpSpPr bwMode="auto">
            <a:xfrm>
              <a:off x="501" y="1507"/>
              <a:ext cx="324" cy="95"/>
              <a:chOff x="501" y="1507"/>
              <a:chExt cx="324" cy="95"/>
            </a:xfrm>
          </p:grpSpPr>
          <p:sp>
            <p:nvSpPr>
              <p:cNvPr id="13321" name="Line 9"/>
              <p:cNvSpPr>
                <a:spLocks noChangeShapeType="1"/>
              </p:cNvSpPr>
              <p:nvPr/>
            </p:nvSpPr>
            <p:spPr bwMode="auto">
              <a:xfrm>
                <a:off x="501" y="1507"/>
                <a:ext cx="324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322" name="Line 10"/>
              <p:cNvSpPr>
                <a:spLocks noChangeShapeType="1"/>
              </p:cNvSpPr>
              <p:nvPr/>
            </p:nvSpPr>
            <p:spPr bwMode="auto">
              <a:xfrm>
                <a:off x="575" y="1602"/>
                <a:ext cx="16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13323" name="Line 11"/>
            <p:cNvSpPr>
              <a:spLocks noChangeShapeType="1"/>
            </p:cNvSpPr>
            <p:nvPr/>
          </p:nvSpPr>
          <p:spPr bwMode="auto">
            <a:xfrm>
              <a:off x="660" y="1602"/>
              <a:ext cx="0" cy="58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324" name="Line 12"/>
            <p:cNvSpPr>
              <a:spLocks noChangeShapeType="1"/>
            </p:cNvSpPr>
            <p:nvPr/>
          </p:nvSpPr>
          <p:spPr bwMode="auto">
            <a:xfrm>
              <a:off x="660" y="2188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325" name="Line 13"/>
            <p:cNvSpPr>
              <a:spLocks noChangeShapeType="1"/>
            </p:cNvSpPr>
            <p:nvPr/>
          </p:nvSpPr>
          <p:spPr bwMode="auto">
            <a:xfrm flipV="1">
              <a:off x="660" y="2182"/>
              <a:ext cx="3671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326" name="Line 14"/>
            <p:cNvSpPr>
              <a:spLocks noChangeShapeType="1"/>
            </p:cNvSpPr>
            <p:nvPr/>
          </p:nvSpPr>
          <p:spPr bwMode="auto">
            <a:xfrm>
              <a:off x="1346" y="910"/>
              <a:ext cx="0" cy="127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330" name="Line 18"/>
            <p:cNvSpPr>
              <a:spLocks noChangeShapeType="1"/>
            </p:cNvSpPr>
            <p:nvPr/>
          </p:nvSpPr>
          <p:spPr bwMode="auto">
            <a:xfrm>
              <a:off x="2375" y="910"/>
              <a:ext cx="1950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331" name="Line 19"/>
            <p:cNvSpPr>
              <a:spLocks noChangeShapeType="1"/>
            </p:cNvSpPr>
            <p:nvPr/>
          </p:nvSpPr>
          <p:spPr bwMode="auto">
            <a:xfrm>
              <a:off x="3061" y="910"/>
              <a:ext cx="0" cy="127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332" name="Line 20"/>
            <p:cNvSpPr>
              <a:spLocks noChangeShapeType="1"/>
            </p:cNvSpPr>
            <p:nvPr/>
          </p:nvSpPr>
          <p:spPr bwMode="auto">
            <a:xfrm>
              <a:off x="2032" y="1549"/>
              <a:ext cx="1029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333" name="Line 21"/>
            <p:cNvSpPr>
              <a:spLocks noChangeShapeType="1"/>
            </p:cNvSpPr>
            <p:nvPr/>
          </p:nvSpPr>
          <p:spPr bwMode="auto">
            <a:xfrm flipH="1">
              <a:off x="1346" y="1549"/>
              <a:ext cx="39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334" name="Line 22"/>
            <p:cNvSpPr>
              <a:spLocks noChangeShapeType="1"/>
            </p:cNvSpPr>
            <p:nvPr/>
          </p:nvSpPr>
          <p:spPr bwMode="auto">
            <a:xfrm>
              <a:off x="4325" y="910"/>
              <a:ext cx="0" cy="127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338" name="Oval 26"/>
            <p:cNvSpPr>
              <a:spLocks noChangeArrowheads="1"/>
            </p:cNvSpPr>
            <p:nvPr/>
          </p:nvSpPr>
          <p:spPr bwMode="auto">
            <a:xfrm>
              <a:off x="2889" y="1626"/>
              <a:ext cx="340" cy="340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339" name="Oval 27"/>
            <p:cNvSpPr>
              <a:spLocks noChangeArrowheads="1"/>
            </p:cNvSpPr>
            <p:nvPr/>
          </p:nvSpPr>
          <p:spPr bwMode="auto">
            <a:xfrm>
              <a:off x="2424" y="1366"/>
              <a:ext cx="340" cy="340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340" name="Line 28"/>
            <p:cNvSpPr>
              <a:spLocks noChangeShapeType="1"/>
            </p:cNvSpPr>
            <p:nvPr/>
          </p:nvSpPr>
          <p:spPr bwMode="auto">
            <a:xfrm>
              <a:off x="2620" y="1336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341" name="Line 29"/>
            <p:cNvSpPr>
              <a:spLocks noChangeShapeType="1"/>
            </p:cNvSpPr>
            <p:nvPr/>
          </p:nvSpPr>
          <p:spPr bwMode="auto">
            <a:xfrm>
              <a:off x="2620" y="1336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342" name="Line 30"/>
            <p:cNvSpPr>
              <a:spLocks noChangeShapeType="1"/>
            </p:cNvSpPr>
            <p:nvPr/>
          </p:nvSpPr>
          <p:spPr bwMode="auto">
            <a:xfrm>
              <a:off x="2883" y="1804"/>
              <a:ext cx="34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344" name="Line 32"/>
            <p:cNvSpPr>
              <a:spLocks noChangeShapeType="1"/>
            </p:cNvSpPr>
            <p:nvPr/>
          </p:nvSpPr>
          <p:spPr bwMode="auto">
            <a:xfrm flipV="1">
              <a:off x="1346" y="1223"/>
              <a:ext cx="815" cy="31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347" name="Line 35"/>
            <p:cNvSpPr>
              <a:spLocks noChangeShapeType="1"/>
            </p:cNvSpPr>
            <p:nvPr/>
          </p:nvSpPr>
          <p:spPr bwMode="auto">
            <a:xfrm flipH="1">
              <a:off x="2259" y="910"/>
              <a:ext cx="802" cy="27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350" name="Line 38"/>
            <p:cNvSpPr>
              <a:spLocks noChangeShapeType="1"/>
            </p:cNvSpPr>
            <p:nvPr/>
          </p:nvSpPr>
          <p:spPr bwMode="auto">
            <a:xfrm>
              <a:off x="1346" y="1549"/>
              <a:ext cx="833" cy="31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351" name="Line 39"/>
            <p:cNvSpPr>
              <a:spLocks noChangeShapeType="1"/>
            </p:cNvSpPr>
            <p:nvPr/>
          </p:nvSpPr>
          <p:spPr bwMode="auto">
            <a:xfrm flipH="1" flipV="1">
              <a:off x="2277" y="1921"/>
              <a:ext cx="784" cy="26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362" name="Text Box 50"/>
            <p:cNvSpPr txBox="1">
              <a:spLocks noChangeArrowheads="1"/>
            </p:cNvSpPr>
            <p:nvPr/>
          </p:nvSpPr>
          <p:spPr bwMode="auto">
            <a:xfrm>
              <a:off x="943" y="1091"/>
              <a:ext cx="36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/>
                <a:t>4</a:t>
              </a:r>
              <a:r>
                <a:rPr lang="en-US" altLang="zh-CN">
                  <a:sym typeface="Symbol" panose="05050102010706020507" pitchFamily="18" charset="2"/>
                </a:rPr>
                <a:t></a:t>
              </a:r>
            </a:p>
          </p:txBody>
        </p:sp>
        <p:sp>
          <p:nvSpPr>
            <p:cNvPr id="13363" name="Text Box 51"/>
            <p:cNvSpPr txBox="1">
              <a:spLocks noChangeArrowheads="1"/>
            </p:cNvSpPr>
            <p:nvPr/>
          </p:nvSpPr>
          <p:spPr bwMode="auto">
            <a:xfrm>
              <a:off x="928" y="1742"/>
              <a:ext cx="36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/>
                <a:t>2</a:t>
              </a:r>
              <a:r>
                <a:rPr lang="en-US" altLang="zh-CN">
                  <a:sym typeface="Symbol" panose="05050102010706020507" pitchFamily="18" charset="2"/>
                </a:rPr>
                <a:t></a:t>
              </a:r>
              <a:endParaRPr lang="en-US" altLang="zh-CN"/>
            </a:p>
          </p:txBody>
        </p:sp>
        <p:sp>
          <p:nvSpPr>
            <p:cNvPr id="13365" name="Text Box 53"/>
            <p:cNvSpPr txBox="1">
              <a:spLocks noChangeArrowheads="1"/>
            </p:cNvSpPr>
            <p:nvPr/>
          </p:nvSpPr>
          <p:spPr bwMode="auto">
            <a:xfrm>
              <a:off x="1801" y="1850"/>
              <a:ext cx="35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/>
                <a:t>2V</a:t>
              </a:r>
            </a:p>
          </p:txBody>
        </p:sp>
        <p:sp>
          <p:nvSpPr>
            <p:cNvPr id="13366" name="Text Box 54"/>
            <p:cNvSpPr txBox="1">
              <a:spLocks noChangeArrowheads="1"/>
            </p:cNvSpPr>
            <p:nvPr/>
          </p:nvSpPr>
          <p:spPr bwMode="auto">
            <a:xfrm>
              <a:off x="1742" y="1034"/>
              <a:ext cx="35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/>
                <a:t>8V</a:t>
              </a:r>
            </a:p>
          </p:txBody>
        </p:sp>
        <p:sp>
          <p:nvSpPr>
            <p:cNvPr id="13368" name="Text Box 56"/>
            <p:cNvSpPr txBox="1">
              <a:spLocks noChangeArrowheads="1"/>
            </p:cNvSpPr>
            <p:nvPr/>
          </p:nvSpPr>
          <p:spPr bwMode="auto">
            <a:xfrm>
              <a:off x="2362" y="1646"/>
              <a:ext cx="35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/>
                <a:t>2A</a:t>
              </a:r>
            </a:p>
          </p:txBody>
        </p:sp>
        <p:sp>
          <p:nvSpPr>
            <p:cNvPr id="13369" name="Text Box 57"/>
            <p:cNvSpPr txBox="1">
              <a:spLocks noChangeArrowheads="1"/>
            </p:cNvSpPr>
            <p:nvPr/>
          </p:nvSpPr>
          <p:spPr bwMode="auto">
            <a:xfrm>
              <a:off x="2596" y="1813"/>
              <a:ext cx="35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/>
                <a:t>1A</a:t>
              </a:r>
            </a:p>
          </p:txBody>
        </p:sp>
        <p:sp>
          <p:nvSpPr>
            <p:cNvPr id="13370" name="Text Box 58"/>
            <p:cNvSpPr txBox="1">
              <a:spLocks noChangeArrowheads="1"/>
            </p:cNvSpPr>
            <p:nvPr/>
          </p:nvSpPr>
          <p:spPr bwMode="auto">
            <a:xfrm>
              <a:off x="106" y="1375"/>
              <a:ext cx="44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/>
                <a:t>10V</a:t>
              </a:r>
            </a:p>
          </p:txBody>
        </p:sp>
        <p:sp>
          <p:nvSpPr>
            <p:cNvPr id="13371" name="Text Box 59"/>
            <p:cNvSpPr txBox="1">
              <a:spLocks noChangeArrowheads="1"/>
            </p:cNvSpPr>
            <p:nvPr/>
          </p:nvSpPr>
          <p:spPr bwMode="auto">
            <a:xfrm>
              <a:off x="4075" y="1381"/>
              <a:ext cx="21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/>
                <a:t>e</a:t>
              </a:r>
              <a:endParaRPr lang="en-US" altLang="zh-CN"/>
            </a:p>
          </p:txBody>
        </p:sp>
        <p:sp>
          <p:nvSpPr>
            <p:cNvPr id="13372" name="Text Box 60"/>
            <p:cNvSpPr txBox="1">
              <a:spLocks noChangeArrowheads="1"/>
            </p:cNvSpPr>
            <p:nvPr/>
          </p:nvSpPr>
          <p:spPr bwMode="auto">
            <a:xfrm>
              <a:off x="1188" y="588"/>
              <a:ext cx="2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/>
                <a:t>a</a:t>
              </a:r>
              <a:endParaRPr lang="en-US" altLang="zh-CN"/>
            </a:p>
          </p:txBody>
        </p:sp>
        <p:sp>
          <p:nvSpPr>
            <p:cNvPr id="13373" name="Text Box 61"/>
            <p:cNvSpPr txBox="1">
              <a:spLocks noChangeArrowheads="1"/>
            </p:cNvSpPr>
            <p:nvPr/>
          </p:nvSpPr>
          <p:spPr bwMode="auto">
            <a:xfrm>
              <a:off x="2854" y="589"/>
              <a:ext cx="2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>
                  <a:solidFill>
                    <a:srgbClr val="3333FF"/>
                  </a:solidFill>
                </a:rPr>
                <a:t>b</a:t>
              </a:r>
              <a:endParaRPr lang="en-US" altLang="zh-CN" sz="2800"/>
            </a:p>
          </p:txBody>
        </p:sp>
        <p:sp>
          <p:nvSpPr>
            <p:cNvPr id="13374" name="Text Box 62"/>
            <p:cNvSpPr txBox="1">
              <a:spLocks noChangeArrowheads="1"/>
            </p:cNvSpPr>
            <p:nvPr/>
          </p:nvSpPr>
          <p:spPr bwMode="auto">
            <a:xfrm>
              <a:off x="2961" y="2168"/>
              <a:ext cx="19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/>
                <a:t>f</a:t>
              </a:r>
              <a:endParaRPr lang="en-US" altLang="zh-CN"/>
            </a:p>
          </p:txBody>
        </p:sp>
        <p:sp>
          <p:nvSpPr>
            <p:cNvPr id="13375" name="Text Box 63"/>
            <p:cNvSpPr txBox="1">
              <a:spLocks noChangeArrowheads="1"/>
            </p:cNvSpPr>
            <p:nvPr/>
          </p:nvSpPr>
          <p:spPr bwMode="auto">
            <a:xfrm>
              <a:off x="1097" y="1388"/>
              <a:ext cx="21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/>
                <a:t>c</a:t>
              </a:r>
              <a:endParaRPr lang="en-US" altLang="zh-CN"/>
            </a:p>
          </p:txBody>
        </p:sp>
        <p:sp>
          <p:nvSpPr>
            <p:cNvPr id="13376" name="Text Box 64"/>
            <p:cNvSpPr txBox="1">
              <a:spLocks noChangeArrowheads="1"/>
            </p:cNvSpPr>
            <p:nvPr/>
          </p:nvSpPr>
          <p:spPr bwMode="auto">
            <a:xfrm>
              <a:off x="3064" y="1378"/>
              <a:ext cx="2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/>
                <a:t>d</a:t>
              </a:r>
            </a:p>
          </p:txBody>
        </p:sp>
        <p:sp>
          <p:nvSpPr>
            <p:cNvPr id="13384" name="Line 72"/>
            <p:cNvSpPr>
              <a:spLocks noChangeShapeType="1"/>
            </p:cNvSpPr>
            <p:nvPr/>
          </p:nvSpPr>
          <p:spPr bwMode="auto">
            <a:xfrm>
              <a:off x="3061" y="1975"/>
              <a:ext cx="0" cy="14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385" name="Line 73"/>
            <p:cNvSpPr>
              <a:spLocks noChangeShapeType="1"/>
            </p:cNvSpPr>
            <p:nvPr/>
          </p:nvSpPr>
          <p:spPr bwMode="auto">
            <a:xfrm>
              <a:off x="2767" y="1549"/>
              <a:ext cx="19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386" name="Oval 74"/>
            <p:cNvSpPr>
              <a:spLocks noChangeArrowheads="1"/>
            </p:cNvSpPr>
            <p:nvPr/>
          </p:nvSpPr>
          <p:spPr bwMode="auto">
            <a:xfrm>
              <a:off x="4293" y="1524"/>
              <a:ext cx="48" cy="52"/>
            </a:xfrm>
            <a:prstGeom prst="ellipse">
              <a:avLst/>
            </a:prstGeom>
            <a:solidFill>
              <a:schemeClr val="tx2"/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387" name="Oval 75"/>
            <p:cNvSpPr>
              <a:spLocks noChangeArrowheads="1"/>
            </p:cNvSpPr>
            <p:nvPr/>
          </p:nvSpPr>
          <p:spPr bwMode="auto">
            <a:xfrm>
              <a:off x="1322" y="879"/>
              <a:ext cx="47" cy="52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388" name="Oval 76"/>
            <p:cNvSpPr>
              <a:spLocks noChangeArrowheads="1"/>
            </p:cNvSpPr>
            <p:nvPr/>
          </p:nvSpPr>
          <p:spPr bwMode="auto">
            <a:xfrm>
              <a:off x="3036" y="882"/>
              <a:ext cx="48" cy="52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389" name="Oval 77"/>
            <p:cNvSpPr>
              <a:spLocks noChangeArrowheads="1"/>
            </p:cNvSpPr>
            <p:nvPr/>
          </p:nvSpPr>
          <p:spPr bwMode="auto">
            <a:xfrm>
              <a:off x="3038" y="1511"/>
              <a:ext cx="48" cy="52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390" name="Oval 78"/>
            <p:cNvSpPr>
              <a:spLocks noChangeArrowheads="1"/>
            </p:cNvSpPr>
            <p:nvPr/>
          </p:nvSpPr>
          <p:spPr bwMode="auto">
            <a:xfrm>
              <a:off x="1308" y="1519"/>
              <a:ext cx="48" cy="52"/>
            </a:xfrm>
            <a:prstGeom prst="ellipse">
              <a:avLst/>
            </a:prstGeom>
            <a:solidFill>
              <a:schemeClr val="tx2"/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391" name="Oval 79"/>
            <p:cNvSpPr>
              <a:spLocks noChangeArrowheads="1"/>
            </p:cNvSpPr>
            <p:nvPr/>
          </p:nvSpPr>
          <p:spPr bwMode="auto">
            <a:xfrm>
              <a:off x="1328" y="2155"/>
              <a:ext cx="48" cy="53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392" name="Oval 80"/>
            <p:cNvSpPr>
              <a:spLocks noChangeArrowheads="1"/>
            </p:cNvSpPr>
            <p:nvPr/>
          </p:nvSpPr>
          <p:spPr bwMode="auto">
            <a:xfrm>
              <a:off x="3037" y="2163"/>
              <a:ext cx="47" cy="52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535" name="Rectangle 223"/>
            <p:cNvSpPr>
              <a:spLocks noChangeArrowheads="1"/>
            </p:cNvSpPr>
            <p:nvPr/>
          </p:nvSpPr>
          <p:spPr bwMode="auto">
            <a:xfrm rot="5400000">
              <a:off x="1199" y="1834"/>
              <a:ext cx="294" cy="107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536" name="Rectangle 224"/>
            <p:cNvSpPr>
              <a:spLocks noChangeArrowheads="1"/>
            </p:cNvSpPr>
            <p:nvPr/>
          </p:nvSpPr>
          <p:spPr bwMode="auto">
            <a:xfrm rot="5400000">
              <a:off x="1199" y="1192"/>
              <a:ext cx="294" cy="107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13542" name="Group 230"/>
            <p:cNvGrpSpPr>
              <a:grpSpLocks/>
            </p:cNvGrpSpPr>
            <p:nvPr/>
          </p:nvGrpSpPr>
          <p:grpSpPr bwMode="auto">
            <a:xfrm rot="-6511348">
              <a:off x="2049" y="1147"/>
              <a:ext cx="324" cy="95"/>
              <a:chOff x="501" y="1507"/>
              <a:chExt cx="324" cy="95"/>
            </a:xfrm>
          </p:grpSpPr>
          <p:sp>
            <p:nvSpPr>
              <p:cNvPr id="13543" name="Line 231"/>
              <p:cNvSpPr>
                <a:spLocks noChangeShapeType="1"/>
              </p:cNvSpPr>
              <p:nvPr/>
            </p:nvSpPr>
            <p:spPr bwMode="auto">
              <a:xfrm>
                <a:off x="501" y="1507"/>
                <a:ext cx="324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544" name="Line 232"/>
              <p:cNvSpPr>
                <a:spLocks noChangeShapeType="1"/>
              </p:cNvSpPr>
              <p:nvPr/>
            </p:nvSpPr>
            <p:spPr bwMode="auto">
              <a:xfrm>
                <a:off x="575" y="1602"/>
                <a:ext cx="16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13545" name="Group 233"/>
            <p:cNvGrpSpPr>
              <a:grpSpLocks/>
            </p:cNvGrpSpPr>
            <p:nvPr/>
          </p:nvGrpSpPr>
          <p:grpSpPr bwMode="auto">
            <a:xfrm rot="-4361372">
              <a:off x="2067" y="1849"/>
              <a:ext cx="324" cy="95"/>
              <a:chOff x="501" y="1507"/>
              <a:chExt cx="324" cy="95"/>
            </a:xfrm>
          </p:grpSpPr>
          <p:sp>
            <p:nvSpPr>
              <p:cNvPr id="13546" name="Line 234"/>
              <p:cNvSpPr>
                <a:spLocks noChangeShapeType="1"/>
              </p:cNvSpPr>
              <p:nvPr/>
            </p:nvSpPr>
            <p:spPr bwMode="auto">
              <a:xfrm>
                <a:off x="501" y="1507"/>
                <a:ext cx="324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547" name="Line 235"/>
              <p:cNvSpPr>
                <a:spLocks noChangeShapeType="1"/>
              </p:cNvSpPr>
              <p:nvPr/>
            </p:nvSpPr>
            <p:spPr bwMode="auto">
              <a:xfrm>
                <a:off x="575" y="1602"/>
                <a:ext cx="16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13548" name="Text Box 236"/>
            <p:cNvSpPr txBox="1">
              <a:spLocks noChangeArrowheads="1"/>
            </p:cNvSpPr>
            <p:nvPr/>
          </p:nvSpPr>
          <p:spPr bwMode="auto">
            <a:xfrm>
              <a:off x="1864" y="1532"/>
              <a:ext cx="36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/>
                <a:t>1</a:t>
              </a:r>
              <a:r>
                <a:rPr lang="en-US" altLang="zh-CN">
                  <a:sym typeface="Symbol" panose="05050102010706020507" pitchFamily="18" charset="2"/>
                </a:rPr>
                <a:t></a:t>
              </a:r>
              <a:endParaRPr lang="en-US" altLang="zh-CN"/>
            </a:p>
          </p:txBody>
        </p:sp>
        <p:sp>
          <p:nvSpPr>
            <p:cNvPr id="13549" name="Rectangle 237"/>
            <p:cNvSpPr>
              <a:spLocks noChangeArrowheads="1"/>
            </p:cNvSpPr>
            <p:nvPr/>
          </p:nvSpPr>
          <p:spPr bwMode="auto">
            <a:xfrm rot="10800000">
              <a:off x="1745" y="1492"/>
              <a:ext cx="294" cy="107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550" name="Rectangle 238"/>
            <p:cNvSpPr>
              <a:spLocks noChangeArrowheads="1"/>
            </p:cNvSpPr>
            <p:nvPr/>
          </p:nvSpPr>
          <p:spPr bwMode="auto">
            <a:xfrm rot="5400000">
              <a:off x="2915" y="1168"/>
              <a:ext cx="294" cy="107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551" name="Text Box 239"/>
            <p:cNvSpPr txBox="1">
              <a:spLocks noChangeArrowheads="1"/>
            </p:cNvSpPr>
            <p:nvPr/>
          </p:nvSpPr>
          <p:spPr bwMode="auto">
            <a:xfrm>
              <a:off x="2680" y="1064"/>
              <a:ext cx="36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/>
                <a:t>1</a:t>
              </a:r>
              <a:r>
                <a:rPr lang="en-US" altLang="zh-CN">
                  <a:sym typeface="Symbol" panose="05050102010706020507" pitchFamily="18" charset="2"/>
                </a:rPr>
                <a:t></a:t>
              </a:r>
              <a:endParaRPr lang="en-US" altLang="zh-CN"/>
            </a:p>
          </p:txBody>
        </p:sp>
        <p:sp>
          <p:nvSpPr>
            <p:cNvPr id="13552" name="Text Box 240"/>
            <p:cNvSpPr txBox="1">
              <a:spLocks noChangeArrowheads="1"/>
            </p:cNvSpPr>
            <p:nvPr/>
          </p:nvSpPr>
          <p:spPr bwMode="auto">
            <a:xfrm>
              <a:off x="2008" y="596"/>
              <a:ext cx="45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/>
                <a:t>10</a:t>
              </a:r>
              <a:r>
                <a:rPr lang="en-US" altLang="zh-CN">
                  <a:sym typeface="Symbol" panose="05050102010706020507" pitchFamily="18" charset="2"/>
                </a:rPr>
                <a:t></a:t>
              </a:r>
              <a:endParaRPr lang="en-US" altLang="zh-CN"/>
            </a:p>
          </p:txBody>
        </p:sp>
        <p:sp>
          <p:nvSpPr>
            <p:cNvPr id="13553" name="Text Box 241"/>
            <p:cNvSpPr txBox="1">
              <a:spLocks noChangeArrowheads="1"/>
            </p:cNvSpPr>
            <p:nvPr/>
          </p:nvSpPr>
          <p:spPr bwMode="auto">
            <a:xfrm>
              <a:off x="3910" y="1058"/>
              <a:ext cx="36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/>
                <a:t>1</a:t>
              </a:r>
              <a:r>
                <a:rPr lang="en-US" altLang="zh-CN">
                  <a:sym typeface="Symbol" panose="05050102010706020507" pitchFamily="18" charset="2"/>
                </a:rPr>
                <a:t></a:t>
              </a:r>
              <a:endParaRPr lang="en-US" altLang="zh-CN"/>
            </a:p>
          </p:txBody>
        </p:sp>
        <p:sp>
          <p:nvSpPr>
            <p:cNvPr id="13554" name="Text Box 242"/>
            <p:cNvSpPr txBox="1">
              <a:spLocks noChangeArrowheads="1"/>
            </p:cNvSpPr>
            <p:nvPr/>
          </p:nvSpPr>
          <p:spPr bwMode="auto">
            <a:xfrm>
              <a:off x="3898" y="1742"/>
              <a:ext cx="36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/>
                <a:t>2</a:t>
              </a:r>
              <a:r>
                <a:rPr lang="en-US" altLang="zh-CN">
                  <a:sym typeface="Symbol" panose="05050102010706020507" pitchFamily="18" charset="2"/>
                </a:rPr>
                <a:t></a:t>
              </a:r>
              <a:endParaRPr lang="en-US" altLang="zh-CN"/>
            </a:p>
          </p:txBody>
        </p:sp>
        <p:sp>
          <p:nvSpPr>
            <p:cNvPr id="13555" name="Rectangle 243"/>
            <p:cNvSpPr>
              <a:spLocks noChangeArrowheads="1"/>
            </p:cNvSpPr>
            <p:nvPr/>
          </p:nvSpPr>
          <p:spPr bwMode="auto">
            <a:xfrm rot="5400000">
              <a:off x="4181" y="1156"/>
              <a:ext cx="294" cy="107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556" name="Rectangle 244"/>
            <p:cNvSpPr>
              <a:spLocks noChangeArrowheads="1"/>
            </p:cNvSpPr>
            <p:nvPr/>
          </p:nvSpPr>
          <p:spPr bwMode="auto">
            <a:xfrm rot="5400000">
              <a:off x="4181" y="1840"/>
              <a:ext cx="294" cy="107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557" name="Line 245"/>
            <p:cNvSpPr>
              <a:spLocks noChangeShapeType="1"/>
            </p:cNvSpPr>
            <p:nvPr/>
          </p:nvSpPr>
          <p:spPr bwMode="auto">
            <a:xfrm>
              <a:off x="2598" y="1368"/>
              <a:ext cx="0" cy="34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13560" name="Text Box 248"/>
          <p:cNvSpPr txBox="1">
            <a:spLocks noChangeArrowheads="1"/>
          </p:cNvSpPr>
          <p:nvPr/>
        </p:nvSpPr>
        <p:spPr bwMode="auto">
          <a:xfrm>
            <a:off x="704850" y="3771900"/>
            <a:ext cx="2667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/>
            <a:r>
              <a:rPr lang="en-US" altLang="zh-CN"/>
              <a:t>(1) </a:t>
            </a:r>
            <a:r>
              <a:rPr lang="en-US" altLang="zh-CN" i="1">
                <a:sym typeface="Symbol" panose="05050102010706020507" pitchFamily="18" charset="2"/>
              </a:rPr>
              <a:t> </a:t>
            </a:r>
            <a:r>
              <a:rPr lang="en-US" altLang="zh-CN" baseline="-25000">
                <a:sym typeface="Symbol" panose="05050102010706020507" pitchFamily="18" charset="2"/>
              </a:rPr>
              <a:t>a</a:t>
            </a:r>
            <a:r>
              <a:rPr lang="en-US" altLang="zh-CN">
                <a:sym typeface="Symbol" panose="05050102010706020507" pitchFamily="18" charset="2"/>
              </a:rPr>
              <a:t>=</a:t>
            </a:r>
            <a:r>
              <a:rPr lang="en-US" altLang="zh-CN" i="1">
                <a:sym typeface="Symbol" panose="05050102010706020507" pitchFamily="18" charset="2"/>
              </a:rPr>
              <a:t>U</a:t>
            </a:r>
            <a:r>
              <a:rPr lang="en-US" altLang="zh-CN" baseline="-25000">
                <a:sym typeface="Symbol" panose="05050102010706020507" pitchFamily="18" charset="2"/>
              </a:rPr>
              <a:t>af</a:t>
            </a:r>
            <a:r>
              <a:rPr lang="en-US" altLang="zh-CN">
                <a:sym typeface="Symbol" panose="05050102010706020507" pitchFamily="18" charset="2"/>
              </a:rPr>
              <a:t>=10V</a:t>
            </a:r>
            <a:endParaRPr lang="en-US" altLang="zh-CN"/>
          </a:p>
        </p:txBody>
      </p:sp>
      <p:sp>
        <p:nvSpPr>
          <p:cNvPr id="13561" name="Text Box 249"/>
          <p:cNvSpPr txBox="1">
            <a:spLocks noChangeArrowheads="1"/>
          </p:cNvSpPr>
          <p:nvPr/>
        </p:nvSpPr>
        <p:spPr bwMode="auto">
          <a:xfrm>
            <a:off x="1295400" y="4229100"/>
            <a:ext cx="2667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/>
            <a:r>
              <a:rPr lang="en-US" altLang="zh-CN" i="1">
                <a:sym typeface="Symbol" panose="05050102010706020507" pitchFamily="18" charset="2"/>
              </a:rPr>
              <a:t> </a:t>
            </a:r>
            <a:r>
              <a:rPr lang="en-US" altLang="zh-CN" baseline="-25000">
                <a:sym typeface="Symbol" panose="05050102010706020507" pitchFamily="18" charset="2"/>
              </a:rPr>
              <a:t>b</a:t>
            </a:r>
            <a:r>
              <a:rPr lang="en-US" altLang="zh-CN">
                <a:sym typeface="Symbol" panose="05050102010706020507" pitchFamily="18" charset="2"/>
              </a:rPr>
              <a:t>=</a:t>
            </a:r>
            <a:r>
              <a:rPr lang="en-US" altLang="zh-CN" i="1">
                <a:sym typeface="Symbol" panose="05050102010706020507" pitchFamily="18" charset="2"/>
              </a:rPr>
              <a:t>U</a:t>
            </a:r>
            <a:r>
              <a:rPr lang="en-US" altLang="zh-CN" baseline="-25000">
                <a:sym typeface="Symbol" panose="05050102010706020507" pitchFamily="18" charset="2"/>
              </a:rPr>
              <a:t>bf</a:t>
            </a:r>
            <a:r>
              <a:rPr lang="en-US" altLang="zh-CN">
                <a:sym typeface="Symbol" panose="05050102010706020507" pitchFamily="18" charset="2"/>
              </a:rPr>
              <a:t>=</a:t>
            </a:r>
            <a:r>
              <a:rPr lang="en-US" altLang="zh-CN">
                <a:latin typeface="宋体" panose="02010600030101010101" pitchFamily="2" charset="-122"/>
                <a:sym typeface="Symbol" panose="05050102010706020507" pitchFamily="18" charset="2"/>
              </a:rPr>
              <a:t>-</a:t>
            </a:r>
            <a:r>
              <a:rPr lang="en-US" altLang="zh-CN">
                <a:sym typeface="Symbol" panose="05050102010706020507" pitchFamily="18" charset="2"/>
              </a:rPr>
              <a:t>8+2=</a:t>
            </a:r>
            <a:r>
              <a:rPr lang="en-US" altLang="zh-CN">
                <a:latin typeface="宋体" panose="02010600030101010101" pitchFamily="2" charset="-122"/>
                <a:sym typeface="Symbol" panose="05050102010706020507" pitchFamily="18" charset="2"/>
              </a:rPr>
              <a:t>-</a:t>
            </a:r>
            <a:r>
              <a:rPr lang="en-US" altLang="zh-CN">
                <a:sym typeface="Symbol" panose="05050102010706020507" pitchFamily="18" charset="2"/>
              </a:rPr>
              <a:t>6V</a:t>
            </a:r>
            <a:endParaRPr lang="en-US" altLang="zh-CN"/>
          </a:p>
        </p:txBody>
      </p:sp>
      <p:sp>
        <p:nvSpPr>
          <p:cNvPr id="13562" name="Text Box 250"/>
          <p:cNvSpPr txBox="1">
            <a:spLocks noChangeArrowheads="1"/>
          </p:cNvSpPr>
          <p:nvPr/>
        </p:nvSpPr>
        <p:spPr bwMode="auto">
          <a:xfrm>
            <a:off x="1200150" y="4800600"/>
            <a:ext cx="1847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/>
            <a:r>
              <a:rPr lang="en-US" altLang="zh-CN" i="1">
                <a:sym typeface="Symbol" panose="05050102010706020507" pitchFamily="18" charset="2"/>
              </a:rPr>
              <a:t> </a:t>
            </a:r>
            <a:r>
              <a:rPr lang="en-US" altLang="zh-CN" baseline="-25000">
                <a:sym typeface="Symbol" panose="05050102010706020507" pitchFamily="18" charset="2"/>
              </a:rPr>
              <a:t>c</a:t>
            </a:r>
            <a:r>
              <a:rPr lang="en-US" altLang="zh-CN">
                <a:sym typeface="Symbol" panose="05050102010706020507" pitchFamily="18" charset="2"/>
              </a:rPr>
              <a:t>=</a:t>
            </a:r>
            <a:r>
              <a:rPr lang="en-US" altLang="zh-CN" i="1">
                <a:sym typeface="Symbol" panose="05050102010706020507" pitchFamily="18" charset="2"/>
              </a:rPr>
              <a:t>U</a:t>
            </a:r>
            <a:r>
              <a:rPr lang="en-US" altLang="zh-CN" baseline="-25000">
                <a:sym typeface="Symbol" panose="05050102010706020507" pitchFamily="18" charset="2"/>
              </a:rPr>
              <a:t>cf </a:t>
            </a:r>
            <a:r>
              <a:rPr lang="en-US" altLang="zh-CN">
                <a:sym typeface="Symbol" panose="05050102010706020507" pitchFamily="18" charset="2"/>
              </a:rPr>
              <a:t>=2V</a:t>
            </a:r>
            <a:endParaRPr lang="en-US" altLang="zh-CN"/>
          </a:p>
        </p:txBody>
      </p:sp>
      <p:sp>
        <p:nvSpPr>
          <p:cNvPr id="13564" name="Text Box 252"/>
          <p:cNvSpPr txBox="1">
            <a:spLocks noChangeArrowheads="1"/>
          </p:cNvSpPr>
          <p:nvPr/>
        </p:nvSpPr>
        <p:spPr bwMode="auto">
          <a:xfrm>
            <a:off x="1162050" y="5905500"/>
            <a:ext cx="2800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/>
            <a:r>
              <a:rPr lang="en-US" altLang="zh-CN" i="1" dirty="0">
                <a:sym typeface="Symbol" panose="05050102010706020507" pitchFamily="18" charset="2"/>
              </a:rPr>
              <a:t> </a:t>
            </a:r>
            <a:r>
              <a:rPr lang="en-US" altLang="zh-CN" baseline="-25000" dirty="0">
                <a:sym typeface="Symbol" panose="05050102010706020507" pitchFamily="18" charset="2"/>
              </a:rPr>
              <a:t>d</a:t>
            </a:r>
            <a:r>
              <a:rPr lang="en-US" altLang="zh-CN" dirty="0">
                <a:sym typeface="Symbol" panose="05050102010706020507" pitchFamily="18" charset="2"/>
              </a:rPr>
              <a:t>=</a:t>
            </a:r>
            <a:r>
              <a:rPr lang="en-US" altLang="zh-CN" i="1" dirty="0">
                <a:sym typeface="Symbol" panose="05050102010706020507" pitchFamily="18" charset="2"/>
              </a:rPr>
              <a:t>U</a:t>
            </a:r>
            <a:r>
              <a:rPr lang="en-US" altLang="zh-CN" baseline="-25000" dirty="0">
                <a:sym typeface="Symbol" panose="05050102010706020507" pitchFamily="18" charset="2"/>
              </a:rPr>
              <a:t>df </a:t>
            </a:r>
            <a:r>
              <a:rPr lang="en-US" altLang="zh-CN" dirty="0">
                <a:sym typeface="Symbol" panose="05050102010706020507" pitchFamily="18" charset="2"/>
              </a:rPr>
              <a:t>=</a:t>
            </a:r>
            <a:r>
              <a:rPr lang="en-US" altLang="zh-CN" dirty="0">
                <a:latin typeface="宋体" panose="02010600030101010101" pitchFamily="2" charset="-122"/>
                <a:sym typeface="Symbol" panose="05050102010706020507" pitchFamily="18" charset="2"/>
              </a:rPr>
              <a:t>-</a:t>
            </a:r>
            <a:r>
              <a:rPr lang="en-US" altLang="zh-CN" dirty="0">
                <a:sym typeface="Symbol" panose="05050102010706020507" pitchFamily="18" charset="2"/>
              </a:rPr>
              <a:t>6+1=</a:t>
            </a:r>
            <a:r>
              <a:rPr lang="en-US" altLang="zh-CN" dirty="0">
                <a:latin typeface="宋体" panose="02010600030101010101" pitchFamily="2" charset="-122"/>
                <a:sym typeface="Symbol" panose="05050102010706020507" pitchFamily="18" charset="2"/>
              </a:rPr>
              <a:t>-</a:t>
            </a:r>
            <a:r>
              <a:rPr lang="en-US" altLang="zh-CN" dirty="0">
                <a:sym typeface="Symbol" panose="05050102010706020507" pitchFamily="18" charset="2"/>
              </a:rPr>
              <a:t>5V</a:t>
            </a:r>
            <a:endParaRPr lang="en-US" altLang="zh-CN" dirty="0"/>
          </a:p>
        </p:txBody>
      </p:sp>
      <p:grpSp>
        <p:nvGrpSpPr>
          <p:cNvPr id="13568" name="Group 256"/>
          <p:cNvGrpSpPr>
            <a:grpSpLocks/>
          </p:cNvGrpSpPr>
          <p:nvPr/>
        </p:nvGrpSpPr>
        <p:grpSpPr bwMode="auto">
          <a:xfrm>
            <a:off x="5846763" y="1333500"/>
            <a:ext cx="557212" cy="1200150"/>
            <a:chOff x="4715" y="168"/>
            <a:chExt cx="351" cy="756"/>
          </a:xfrm>
        </p:grpSpPr>
        <p:sp>
          <p:nvSpPr>
            <p:cNvPr id="13407" name="Text Box 95"/>
            <p:cNvSpPr txBox="1">
              <a:spLocks noChangeArrowheads="1"/>
            </p:cNvSpPr>
            <p:nvPr/>
          </p:nvSpPr>
          <p:spPr bwMode="auto">
            <a:xfrm>
              <a:off x="4715" y="395"/>
              <a:ext cx="35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>
                  <a:solidFill>
                    <a:srgbClr val="FF0000"/>
                  </a:solidFill>
                </a:rPr>
                <a:t>1V</a:t>
              </a:r>
              <a:endParaRPr lang="en-US" altLang="zh-CN"/>
            </a:p>
          </p:txBody>
        </p:sp>
        <p:sp>
          <p:nvSpPr>
            <p:cNvPr id="13566" name="Text Box 254"/>
            <p:cNvSpPr txBox="1">
              <a:spLocks noChangeArrowheads="1"/>
            </p:cNvSpPr>
            <p:nvPr/>
          </p:nvSpPr>
          <p:spPr bwMode="auto">
            <a:xfrm>
              <a:off x="4788" y="636"/>
              <a:ext cx="20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/>
              <a:r>
                <a:rPr lang="en-US" altLang="zh-CN"/>
                <a:t>+</a:t>
              </a:r>
            </a:p>
          </p:txBody>
        </p:sp>
        <p:sp>
          <p:nvSpPr>
            <p:cNvPr id="13567" name="Text Box 255"/>
            <p:cNvSpPr txBox="1">
              <a:spLocks noChangeArrowheads="1"/>
            </p:cNvSpPr>
            <p:nvPr/>
          </p:nvSpPr>
          <p:spPr bwMode="auto">
            <a:xfrm>
              <a:off x="4776" y="168"/>
              <a:ext cx="1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/>
              <a:r>
                <a:rPr lang="en-US" altLang="zh-CN">
                  <a:latin typeface="宋体" panose="02010600030101010101" pitchFamily="2" charset="-122"/>
                </a:rPr>
                <a:t>-</a:t>
              </a:r>
              <a:endParaRPr lang="en-US" altLang="zh-CN"/>
            </a:p>
          </p:txBody>
        </p:sp>
      </p:grpSp>
      <p:grpSp>
        <p:nvGrpSpPr>
          <p:cNvPr id="13569" name="Group 257"/>
          <p:cNvGrpSpPr>
            <a:grpSpLocks/>
          </p:cNvGrpSpPr>
          <p:nvPr/>
        </p:nvGrpSpPr>
        <p:grpSpPr bwMode="auto">
          <a:xfrm>
            <a:off x="5559425" y="2381250"/>
            <a:ext cx="557213" cy="1200150"/>
            <a:chOff x="4714" y="168"/>
            <a:chExt cx="351" cy="756"/>
          </a:xfrm>
        </p:grpSpPr>
        <p:sp>
          <p:nvSpPr>
            <p:cNvPr id="13570" name="Text Box 258"/>
            <p:cNvSpPr txBox="1">
              <a:spLocks noChangeArrowheads="1"/>
            </p:cNvSpPr>
            <p:nvPr/>
          </p:nvSpPr>
          <p:spPr bwMode="auto">
            <a:xfrm>
              <a:off x="4714" y="395"/>
              <a:ext cx="35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altLang="zh-CN">
                  <a:solidFill>
                    <a:srgbClr val="FF0000"/>
                  </a:solidFill>
                </a:rPr>
                <a:t>5V</a:t>
              </a:r>
              <a:endParaRPr lang="en-US" altLang="zh-CN"/>
            </a:p>
          </p:txBody>
        </p:sp>
        <p:sp>
          <p:nvSpPr>
            <p:cNvPr id="13571" name="Text Box 259"/>
            <p:cNvSpPr txBox="1">
              <a:spLocks noChangeArrowheads="1"/>
            </p:cNvSpPr>
            <p:nvPr/>
          </p:nvSpPr>
          <p:spPr bwMode="auto">
            <a:xfrm>
              <a:off x="4788" y="636"/>
              <a:ext cx="20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/>
              <a:r>
                <a:rPr lang="en-US" altLang="zh-CN">
                  <a:solidFill>
                    <a:srgbClr val="FF0000"/>
                  </a:solidFill>
                  <a:latin typeface="宋体" panose="02010600030101010101" pitchFamily="2" charset="-122"/>
                </a:rPr>
                <a:t>-</a:t>
              </a:r>
              <a:endParaRPr lang="en-US" altLang="zh-CN"/>
            </a:p>
          </p:txBody>
        </p:sp>
        <p:sp>
          <p:nvSpPr>
            <p:cNvPr id="13572" name="Text Box 260"/>
            <p:cNvSpPr txBox="1">
              <a:spLocks noChangeArrowheads="1"/>
            </p:cNvSpPr>
            <p:nvPr/>
          </p:nvSpPr>
          <p:spPr bwMode="auto">
            <a:xfrm>
              <a:off x="4776" y="168"/>
              <a:ext cx="1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/>
              <a:r>
                <a:rPr lang="en-US" altLang="zh-CN">
                  <a:solidFill>
                    <a:srgbClr val="FF0000"/>
                  </a:solidFill>
                  <a:latin typeface="宋体" panose="02010600030101010101" pitchFamily="2" charset="-122"/>
                </a:rPr>
                <a:t>+</a:t>
              </a:r>
              <a:endParaRPr lang="en-US" altLang="zh-CN"/>
            </a:p>
          </p:txBody>
        </p:sp>
      </p:grpSp>
      <p:sp>
        <p:nvSpPr>
          <p:cNvPr id="13573" name="Text Box 261"/>
          <p:cNvSpPr txBox="1">
            <a:spLocks noChangeArrowheads="1"/>
          </p:cNvSpPr>
          <p:nvPr/>
        </p:nvSpPr>
        <p:spPr bwMode="auto">
          <a:xfrm>
            <a:off x="4667250" y="3981450"/>
            <a:ext cx="2667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/>
            <a:r>
              <a:rPr lang="en-US" altLang="zh-CN"/>
              <a:t>(2) </a:t>
            </a:r>
            <a:r>
              <a:rPr lang="en-US" altLang="zh-CN" i="1">
                <a:sym typeface="Symbol" panose="05050102010706020507" pitchFamily="18" charset="2"/>
              </a:rPr>
              <a:t> </a:t>
            </a:r>
            <a:r>
              <a:rPr lang="en-US" altLang="zh-CN" baseline="-25000">
                <a:sym typeface="Symbol" panose="05050102010706020507" pitchFamily="18" charset="2"/>
              </a:rPr>
              <a:t>a</a:t>
            </a:r>
            <a:r>
              <a:rPr lang="en-US" altLang="zh-CN">
                <a:sym typeface="Symbol" panose="05050102010706020507" pitchFamily="18" charset="2"/>
              </a:rPr>
              <a:t>=</a:t>
            </a:r>
            <a:r>
              <a:rPr lang="en-US" altLang="zh-CN" i="1">
                <a:sym typeface="Symbol" panose="05050102010706020507" pitchFamily="18" charset="2"/>
              </a:rPr>
              <a:t>U</a:t>
            </a:r>
            <a:r>
              <a:rPr lang="en-US" altLang="zh-CN" baseline="-25000">
                <a:sym typeface="Symbol" panose="05050102010706020507" pitchFamily="18" charset="2"/>
              </a:rPr>
              <a:t>ab</a:t>
            </a:r>
            <a:r>
              <a:rPr lang="en-US" altLang="zh-CN">
                <a:sym typeface="Symbol" panose="05050102010706020507" pitchFamily="18" charset="2"/>
              </a:rPr>
              <a:t>=16V</a:t>
            </a:r>
            <a:endParaRPr lang="en-US" altLang="zh-CN"/>
          </a:p>
        </p:txBody>
      </p:sp>
      <p:sp>
        <p:nvSpPr>
          <p:cNvPr id="13574" name="Text Box 262"/>
          <p:cNvSpPr txBox="1">
            <a:spLocks noChangeArrowheads="1"/>
          </p:cNvSpPr>
          <p:nvPr/>
        </p:nvSpPr>
        <p:spPr bwMode="auto">
          <a:xfrm>
            <a:off x="4991100" y="4438650"/>
            <a:ext cx="21526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/>
            <a:r>
              <a:rPr lang="en-US" altLang="zh-CN" i="1" dirty="0">
                <a:sym typeface="Symbol" panose="05050102010706020507" pitchFamily="18" charset="2"/>
              </a:rPr>
              <a:t> </a:t>
            </a:r>
            <a:r>
              <a:rPr lang="en-US" altLang="zh-CN" baseline="-25000" dirty="0">
                <a:sym typeface="Symbol" panose="05050102010706020507" pitchFamily="18" charset="2"/>
              </a:rPr>
              <a:t>f</a:t>
            </a:r>
            <a:r>
              <a:rPr lang="en-US" altLang="zh-CN" dirty="0">
                <a:sym typeface="Symbol" panose="05050102010706020507" pitchFamily="18" charset="2"/>
              </a:rPr>
              <a:t>=</a:t>
            </a:r>
            <a:r>
              <a:rPr lang="en-US" altLang="zh-CN" i="1" dirty="0">
                <a:sym typeface="Symbol" panose="05050102010706020507" pitchFamily="18" charset="2"/>
              </a:rPr>
              <a:t>U</a:t>
            </a:r>
            <a:r>
              <a:rPr lang="en-US" altLang="zh-CN" baseline="-25000" dirty="0">
                <a:sym typeface="Symbol" panose="05050102010706020507" pitchFamily="18" charset="2"/>
              </a:rPr>
              <a:t>fb</a:t>
            </a:r>
            <a:r>
              <a:rPr lang="en-US" altLang="zh-CN" dirty="0">
                <a:sym typeface="Symbol" panose="05050102010706020507" pitchFamily="18" charset="2"/>
              </a:rPr>
              <a:t>=6V</a:t>
            </a:r>
            <a:endParaRPr lang="en-US" altLang="zh-CN" dirty="0"/>
          </a:p>
        </p:txBody>
      </p:sp>
      <p:sp>
        <p:nvSpPr>
          <p:cNvPr id="13575" name="Text Box 263"/>
          <p:cNvSpPr txBox="1">
            <a:spLocks noChangeArrowheads="1"/>
          </p:cNvSpPr>
          <p:nvPr/>
        </p:nvSpPr>
        <p:spPr bwMode="auto">
          <a:xfrm>
            <a:off x="5162550" y="5010150"/>
            <a:ext cx="1847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/>
            <a:r>
              <a:rPr lang="en-US" altLang="zh-CN" i="1">
                <a:sym typeface="Symbol" panose="05050102010706020507" pitchFamily="18" charset="2"/>
              </a:rPr>
              <a:t> </a:t>
            </a:r>
            <a:r>
              <a:rPr lang="en-US" altLang="zh-CN" baseline="-25000">
                <a:sym typeface="Symbol" panose="05050102010706020507" pitchFamily="18" charset="2"/>
              </a:rPr>
              <a:t>c</a:t>
            </a:r>
            <a:r>
              <a:rPr lang="en-US" altLang="zh-CN">
                <a:sym typeface="Symbol" panose="05050102010706020507" pitchFamily="18" charset="2"/>
              </a:rPr>
              <a:t>=</a:t>
            </a:r>
            <a:r>
              <a:rPr lang="en-US" altLang="zh-CN" i="1">
                <a:sym typeface="Symbol" panose="05050102010706020507" pitchFamily="18" charset="2"/>
              </a:rPr>
              <a:t>U</a:t>
            </a:r>
            <a:r>
              <a:rPr lang="en-US" altLang="zh-CN" baseline="-25000">
                <a:sym typeface="Symbol" panose="05050102010706020507" pitchFamily="18" charset="2"/>
              </a:rPr>
              <a:t>cb </a:t>
            </a:r>
            <a:r>
              <a:rPr lang="en-US" altLang="zh-CN">
                <a:sym typeface="Symbol" panose="05050102010706020507" pitchFamily="18" charset="2"/>
              </a:rPr>
              <a:t>=8V</a:t>
            </a:r>
            <a:endParaRPr lang="en-US" altLang="zh-CN"/>
          </a:p>
        </p:txBody>
      </p:sp>
      <p:sp>
        <p:nvSpPr>
          <p:cNvPr id="13577" name="Text Box 265"/>
          <p:cNvSpPr txBox="1">
            <a:spLocks noChangeArrowheads="1"/>
          </p:cNvSpPr>
          <p:nvPr/>
        </p:nvSpPr>
        <p:spPr bwMode="auto">
          <a:xfrm>
            <a:off x="4914900" y="6076950"/>
            <a:ext cx="23050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/>
            <a:r>
              <a:rPr lang="en-US" altLang="zh-CN" i="1">
                <a:sym typeface="Symbol" panose="05050102010706020507" pitchFamily="18" charset="2"/>
              </a:rPr>
              <a:t> </a:t>
            </a:r>
            <a:r>
              <a:rPr lang="en-US" altLang="zh-CN" baseline="-25000">
                <a:sym typeface="Symbol" panose="05050102010706020507" pitchFamily="18" charset="2"/>
              </a:rPr>
              <a:t>d</a:t>
            </a:r>
            <a:r>
              <a:rPr lang="en-US" altLang="zh-CN">
                <a:sym typeface="Symbol" panose="05050102010706020507" pitchFamily="18" charset="2"/>
              </a:rPr>
              <a:t>=</a:t>
            </a:r>
            <a:r>
              <a:rPr lang="en-US" altLang="zh-CN" i="1">
                <a:sym typeface="Symbol" panose="05050102010706020507" pitchFamily="18" charset="2"/>
              </a:rPr>
              <a:t>U</a:t>
            </a:r>
            <a:r>
              <a:rPr lang="en-US" altLang="zh-CN" baseline="-25000">
                <a:sym typeface="Symbol" panose="05050102010706020507" pitchFamily="18" charset="2"/>
              </a:rPr>
              <a:t>db </a:t>
            </a:r>
            <a:r>
              <a:rPr lang="en-US" altLang="zh-CN">
                <a:sym typeface="Symbol" panose="05050102010706020507" pitchFamily="18" charset="2"/>
              </a:rPr>
              <a:t>=1V</a:t>
            </a:r>
            <a:endParaRPr lang="en-US" altLang="zh-CN"/>
          </a:p>
        </p:txBody>
      </p:sp>
      <p:sp>
        <p:nvSpPr>
          <p:cNvPr id="13578" name="Text Box 266"/>
          <p:cNvSpPr txBox="1">
            <a:spLocks noChangeArrowheads="1"/>
          </p:cNvSpPr>
          <p:nvPr/>
        </p:nvSpPr>
        <p:spPr bwMode="auto">
          <a:xfrm>
            <a:off x="5143500" y="5562600"/>
            <a:ext cx="1847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/>
            <a:r>
              <a:rPr lang="en-US" altLang="zh-CN" i="1">
                <a:sym typeface="Symbol" panose="05050102010706020507" pitchFamily="18" charset="2"/>
              </a:rPr>
              <a:t> </a:t>
            </a:r>
            <a:r>
              <a:rPr lang="en-US" altLang="zh-CN" baseline="-25000">
                <a:sym typeface="Symbol" panose="05050102010706020507" pitchFamily="18" charset="2"/>
              </a:rPr>
              <a:t>e</a:t>
            </a:r>
            <a:r>
              <a:rPr lang="en-US" altLang="zh-CN">
                <a:sym typeface="Symbol" panose="05050102010706020507" pitchFamily="18" charset="2"/>
              </a:rPr>
              <a:t>=</a:t>
            </a:r>
            <a:r>
              <a:rPr lang="en-US" altLang="zh-CN" i="1">
                <a:sym typeface="Symbol" panose="05050102010706020507" pitchFamily="18" charset="2"/>
              </a:rPr>
              <a:t>U</a:t>
            </a:r>
            <a:r>
              <a:rPr lang="en-US" altLang="zh-CN" baseline="-25000">
                <a:sym typeface="Symbol" panose="05050102010706020507" pitchFamily="18" charset="2"/>
              </a:rPr>
              <a:t>eb </a:t>
            </a:r>
            <a:r>
              <a:rPr lang="en-US" altLang="zh-CN">
                <a:sym typeface="Symbol" panose="05050102010706020507" pitchFamily="18" charset="2"/>
              </a:rPr>
              <a:t>=2V</a:t>
            </a:r>
            <a:endParaRPr lang="en-US" altLang="zh-CN"/>
          </a:p>
        </p:txBody>
      </p:sp>
      <p:graphicFrame>
        <p:nvGraphicFramePr>
          <p:cNvPr id="13579" name="Object 267"/>
          <p:cNvGraphicFramePr>
            <a:graphicFrameLocks noChangeAspect="1"/>
          </p:cNvGraphicFramePr>
          <p:nvPr/>
        </p:nvGraphicFramePr>
        <p:xfrm>
          <a:off x="1479550" y="5181600"/>
          <a:ext cx="2867025" cy="784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92" name="Equation" r:id="rId4" imgW="1434960" imgH="393480" progId="Equation.3">
                  <p:embed/>
                </p:oleObj>
              </mc:Choice>
              <mc:Fallback>
                <p:oleObj name="Equation" r:id="rId4" imgW="1434960" imgH="393480" progId="Equation.3">
                  <p:embed/>
                  <p:pic>
                    <p:nvPicPr>
                      <p:cNvPr id="0" name="Object 26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9550" y="5181600"/>
                        <a:ext cx="2867025" cy="784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3580" name="Group 268"/>
          <p:cNvGrpSpPr>
            <a:grpSpLocks/>
          </p:cNvGrpSpPr>
          <p:nvPr/>
        </p:nvGrpSpPr>
        <p:grpSpPr bwMode="auto">
          <a:xfrm>
            <a:off x="5029200" y="3506788"/>
            <a:ext cx="377825" cy="403225"/>
            <a:chOff x="3618" y="2167"/>
            <a:chExt cx="238" cy="254"/>
          </a:xfrm>
        </p:grpSpPr>
        <p:sp>
          <p:nvSpPr>
            <p:cNvPr id="13581" name="Line 269"/>
            <p:cNvSpPr>
              <a:spLocks noChangeShapeType="1"/>
            </p:cNvSpPr>
            <p:nvPr/>
          </p:nvSpPr>
          <p:spPr bwMode="auto">
            <a:xfrm>
              <a:off x="3736" y="2167"/>
              <a:ext cx="0" cy="155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3582" name="Line 270"/>
            <p:cNvSpPr>
              <a:spLocks noChangeShapeType="1"/>
            </p:cNvSpPr>
            <p:nvPr/>
          </p:nvSpPr>
          <p:spPr bwMode="auto">
            <a:xfrm flipV="1">
              <a:off x="3618" y="2316"/>
              <a:ext cx="238" cy="6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3583" name="Line 271"/>
            <p:cNvSpPr>
              <a:spLocks noChangeShapeType="1"/>
            </p:cNvSpPr>
            <p:nvPr/>
          </p:nvSpPr>
          <p:spPr bwMode="auto">
            <a:xfrm>
              <a:off x="3676" y="2378"/>
              <a:ext cx="122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3584" name="Line 272"/>
            <p:cNvSpPr>
              <a:spLocks noChangeShapeType="1"/>
            </p:cNvSpPr>
            <p:nvPr/>
          </p:nvSpPr>
          <p:spPr bwMode="auto">
            <a:xfrm>
              <a:off x="3703" y="2421"/>
              <a:ext cx="66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</p:grpSp>
      <p:grpSp>
        <p:nvGrpSpPr>
          <p:cNvPr id="13585" name="Group 273"/>
          <p:cNvGrpSpPr>
            <a:grpSpLocks/>
          </p:cNvGrpSpPr>
          <p:nvPr/>
        </p:nvGrpSpPr>
        <p:grpSpPr bwMode="auto">
          <a:xfrm rot="-10800000">
            <a:off x="5048250" y="1068388"/>
            <a:ext cx="377825" cy="403225"/>
            <a:chOff x="3618" y="2167"/>
            <a:chExt cx="238" cy="254"/>
          </a:xfrm>
        </p:grpSpPr>
        <p:sp>
          <p:nvSpPr>
            <p:cNvPr id="13586" name="Line 274"/>
            <p:cNvSpPr>
              <a:spLocks noChangeShapeType="1"/>
            </p:cNvSpPr>
            <p:nvPr/>
          </p:nvSpPr>
          <p:spPr bwMode="auto">
            <a:xfrm>
              <a:off x="3736" y="2167"/>
              <a:ext cx="0" cy="155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3587" name="Line 275"/>
            <p:cNvSpPr>
              <a:spLocks noChangeShapeType="1"/>
            </p:cNvSpPr>
            <p:nvPr/>
          </p:nvSpPr>
          <p:spPr bwMode="auto">
            <a:xfrm flipV="1">
              <a:off x="3618" y="2316"/>
              <a:ext cx="238" cy="6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3588" name="Line 276"/>
            <p:cNvSpPr>
              <a:spLocks noChangeShapeType="1"/>
            </p:cNvSpPr>
            <p:nvPr/>
          </p:nvSpPr>
          <p:spPr bwMode="auto">
            <a:xfrm>
              <a:off x="3676" y="2378"/>
              <a:ext cx="122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3589" name="Line 277"/>
            <p:cNvSpPr>
              <a:spLocks noChangeShapeType="1"/>
            </p:cNvSpPr>
            <p:nvPr/>
          </p:nvSpPr>
          <p:spPr bwMode="auto">
            <a:xfrm>
              <a:off x="3703" y="2421"/>
              <a:ext cx="66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5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5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5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5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5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5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5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5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5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35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5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5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35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35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5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35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35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35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35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35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3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35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35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35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35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35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35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35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35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35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35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13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3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135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135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 autoUpdateAnimBg="0"/>
      <p:bldP spid="13315" grpId="0" autoUpdateAnimBg="0"/>
      <p:bldP spid="13560" grpId="0" autoUpdateAnimBg="0"/>
      <p:bldP spid="13561" grpId="0" autoUpdateAnimBg="0"/>
      <p:bldP spid="13562" grpId="0" autoUpdateAnimBg="0"/>
      <p:bldP spid="13564" grpId="0" autoUpdateAnimBg="0"/>
      <p:bldP spid="13573" grpId="0" autoUpdateAnimBg="0"/>
      <p:bldP spid="13574" grpId="0" autoUpdateAnimBg="0"/>
      <p:bldP spid="13575" grpId="0" autoUpdateAnimBg="0"/>
      <p:bldP spid="13577" grpId="0" autoUpdateAnimBg="0"/>
      <p:bldP spid="13578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219" name="Text Box 227"/>
          <p:cNvSpPr txBox="1">
            <a:spLocks noChangeArrowheads="1"/>
          </p:cNvSpPr>
          <p:nvPr/>
        </p:nvSpPr>
        <p:spPr bwMode="auto">
          <a:xfrm>
            <a:off x="0" y="1846263"/>
            <a:ext cx="33909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/>
            <a:r>
              <a:rPr lang="en-US" altLang="zh-CN"/>
              <a:t>(1) </a:t>
            </a:r>
            <a:r>
              <a:rPr lang="zh-CN" altLang="en-US"/>
              <a:t>求</a:t>
            </a:r>
            <a:r>
              <a:rPr lang="en-US" altLang="zh-CN" i="1"/>
              <a:t>R</a:t>
            </a:r>
            <a:r>
              <a:rPr lang="en-US" altLang="zh-CN" baseline="-25000"/>
              <a:t>ab</a:t>
            </a:r>
            <a:r>
              <a:rPr lang="zh-CN" altLang="en-US"/>
              <a:t>、 </a:t>
            </a:r>
            <a:r>
              <a:rPr lang="en-US" altLang="zh-CN" i="1"/>
              <a:t>R</a:t>
            </a:r>
            <a:r>
              <a:rPr lang="en-US" altLang="zh-CN" baseline="-25000"/>
              <a:t>ac</a:t>
            </a:r>
            <a:r>
              <a:rPr lang="en-US" altLang="zh-CN"/>
              <a:t> </a:t>
            </a:r>
            <a:r>
              <a:rPr lang="zh-CN" altLang="en-US"/>
              <a:t>。 </a:t>
            </a:r>
          </a:p>
        </p:txBody>
      </p:sp>
      <p:grpSp>
        <p:nvGrpSpPr>
          <p:cNvPr id="85245" name="Group 253"/>
          <p:cNvGrpSpPr>
            <a:grpSpLocks/>
          </p:cNvGrpSpPr>
          <p:nvPr/>
        </p:nvGrpSpPr>
        <p:grpSpPr bwMode="auto">
          <a:xfrm>
            <a:off x="3478213" y="41275"/>
            <a:ext cx="5318125" cy="3394075"/>
            <a:chOff x="2251" y="2"/>
            <a:chExt cx="3350" cy="2138"/>
          </a:xfrm>
        </p:grpSpPr>
        <p:sp>
          <p:nvSpPr>
            <p:cNvPr id="85010" name="Oval 18"/>
            <p:cNvSpPr>
              <a:spLocks noChangeArrowheads="1"/>
            </p:cNvSpPr>
            <p:nvPr/>
          </p:nvSpPr>
          <p:spPr bwMode="auto">
            <a:xfrm>
              <a:off x="2422" y="296"/>
              <a:ext cx="68" cy="68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5011" name="Rectangle 19"/>
            <p:cNvSpPr>
              <a:spLocks noChangeArrowheads="1"/>
            </p:cNvSpPr>
            <p:nvPr/>
          </p:nvSpPr>
          <p:spPr bwMode="auto">
            <a:xfrm>
              <a:off x="4078" y="290"/>
              <a:ext cx="289" cy="97"/>
            </a:xfrm>
            <a:prstGeom prst="rect">
              <a:avLst/>
            </a:prstGeom>
            <a:solidFill>
              <a:srgbClr val="00CC99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5012" name="Rectangle 20"/>
            <p:cNvSpPr>
              <a:spLocks noChangeArrowheads="1"/>
            </p:cNvSpPr>
            <p:nvPr/>
          </p:nvSpPr>
          <p:spPr bwMode="auto">
            <a:xfrm>
              <a:off x="3554" y="1010"/>
              <a:ext cx="97" cy="289"/>
            </a:xfrm>
            <a:prstGeom prst="rect">
              <a:avLst/>
            </a:prstGeom>
            <a:solidFill>
              <a:srgbClr val="00CC99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5013" name="Rectangle 21"/>
            <p:cNvSpPr>
              <a:spLocks noChangeArrowheads="1"/>
            </p:cNvSpPr>
            <p:nvPr/>
          </p:nvSpPr>
          <p:spPr bwMode="auto">
            <a:xfrm>
              <a:off x="4738" y="472"/>
              <a:ext cx="97" cy="289"/>
            </a:xfrm>
            <a:prstGeom prst="rect">
              <a:avLst/>
            </a:prstGeom>
            <a:solidFill>
              <a:srgbClr val="00CC99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5014" name="Rectangle 22"/>
            <p:cNvSpPr>
              <a:spLocks noChangeArrowheads="1"/>
            </p:cNvSpPr>
            <p:nvPr/>
          </p:nvSpPr>
          <p:spPr bwMode="auto">
            <a:xfrm>
              <a:off x="4744" y="1016"/>
              <a:ext cx="97" cy="289"/>
            </a:xfrm>
            <a:prstGeom prst="rect">
              <a:avLst/>
            </a:prstGeom>
            <a:solidFill>
              <a:srgbClr val="00CC99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5015" name="Rectangle 23"/>
            <p:cNvSpPr>
              <a:spLocks noChangeArrowheads="1"/>
            </p:cNvSpPr>
            <p:nvPr/>
          </p:nvSpPr>
          <p:spPr bwMode="auto">
            <a:xfrm>
              <a:off x="5230" y="770"/>
              <a:ext cx="97" cy="289"/>
            </a:xfrm>
            <a:prstGeom prst="rect">
              <a:avLst/>
            </a:prstGeom>
            <a:solidFill>
              <a:srgbClr val="00CC99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5041" name="Rectangle 49"/>
            <p:cNvSpPr>
              <a:spLocks noChangeArrowheads="1"/>
            </p:cNvSpPr>
            <p:nvPr/>
          </p:nvSpPr>
          <p:spPr bwMode="auto">
            <a:xfrm>
              <a:off x="4414" y="1010"/>
              <a:ext cx="337" cy="2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5043" name="Rectangle 51"/>
            <p:cNvSpPr>
              <a:spLocks noChangeArrowheads="1"/>
            </p:cNvSpPr>
            <p:nvPr/>
          </p:nvSpPr>
          <p:spPr bwMode="auto">
            <a:xfrm>
              <a:off x="4366" y="482"/>
              <a:ext cx="213" cy="2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5045" name="Rectangle 53"/>
            <p:cNvSpPr>
              <a:spLocks noChangeArrowheads="1"/>
            </p:cNvSpPr>
            <p:nvPr/>
          </p:nvSpPr>
          <p:spPr bwMode="auto">
            <a:xfrm>
              <a:off x="2602" y="998"/>
              <a:ext cx="213" cy="2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5016" name="Rectangle 24"/>
            <p:cNvSpPr>
              <a:spLocks noChangeArrowheads="1"/>
            </p:cNvSpPr>
            <p:nvPr/>
          </p:nvSpPr>
          <p:spPr bwMode="auto">
            <a:xfrm>
              <a:off x="2966" y="740"/>
              <a:ext cx="97" cy="289"/>
            </a:xfrm>
            <a:prstGeom prst="rect">
              <a:avLst/>
            </a:prstGeom>
            <a:solidFill>
              <a:srgbClr val="00CC99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5046" name="Rectangle 54"/>
            <p:cNvSpPr>
              <a:spLocks noChangeArrowheads="1"/>
            </p:cNvSpPr>
            <p:nvPr/>
          </p:nvSpPr>
          <p:spPr bwMode="auto">
            <a:xfrm>
              <a:off x="2675" y="766"/>
              <a:ext cx="244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altLang="zh-CN">
                  <a:solidFill>
                    <a:srgbClr val="000000"/>
                  </a:solidFill>
                </a:rPr>
                <a:t>2</a:t>
              </a:r>
              <a:r>
                <a:rPr lang="en-US" altLang="zh-CN">
                  <a:solidFill>
                    <a:srgbClr val="000000"/>
                  </a:solidFill>
                  <a:sym typeface="Symbol" panose="05050102010706020507" pitchFamily="18" charset="2"/>
                </a:rPr>
                <a:t></a:t>
              </a:r>
              <a:endParaRPr lang="en-US" altLang="zh-CN"/>
            </a:p>
          </p:txBody>
        </p:sp>
        <p:sp>
          <p:nvSpPr>
            <p:cNvPr id="85047" name="Rectangle 55"/>
            <p:cNvSpPr>
              <a:spLocks noChangeArrowheads="1"/>
            </p:cNvSpPr>
            <p:nvPr/>
          </p:nvSpPr>
          <p:spPr bwMode="auto">
            <a:xfrm>
              <a:off x="3200" y="1057"/>
              <a:ext cx="433" cy="2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5049" name="Rectangle 57"/>
            <p:cNvSpPr>
              <a:spLocks noChangeArrowheads="1"/>
            </p:cNvSpPr>
            <p:nvPr/>
          </p:nvSpPr>
          <p:spPr bwMode="auto">
            <a:xfrm>
              <a:off x="4078" y="1442"/>
              <a:ext cx="289" cy="97"/>
            </a:xfrm>
            <a:prstGeom prst="rect">
              <a:avLst/>
            </a:prstGeom>
            <a:solidFill>
              <a:srgbClr val="00CC99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5052" name="Rectangle 60"/>
            <p:cNvSpPr>
              <a:spLocks noChangeArrowheads="1"/>
            </p:cNvSpPr>
            <p:nvPr/>
          </p:nvSpPr>
          <p:spPr bwMode="auto">
            <a:xfrm>
              <a:off x="5086" y="1752"/>
              <a:ext cx="310" cy="2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5053" name="Rectangle 61"/>
            <p:cNvSpPr>
              <a:spLocks noChangeArrowheads="1"/>
            </p:cNvSpPr>
            <p:nvPr/>
          </p:nvSpPr>
          <p:spPr bwMode="auto">
            <a:xfrm>
              <a:off x="5233" y="1832"/>
              <a:ext cx="107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altLang="zh-CN">
                  <a:solidFill>
                    <a:srgbClr val="000000"/>
                  </a:solidFill>
                </a:rPr>
                <a:t>b</a:t>
              </a:r>
              <a:endParaRPr lang="en-US" altLang="zh-CN"/>
            </a:p>
          </p:txBody>
        </p:sp>
        <p:sp>
          <p:nvSpPr>
            <p:cNvPr id="85054" name="Rectangle 62"/>
            <p:cNvSpPr>
              <a:spLocks noChangeArrowheads="1"/>
            </p:cNvSpPr>
            <p:nvPr/>
          </p:nvSpPr>
          <p:spPr bwMode="auto">
            <a:xfrm>
              <a:off x="3070" y="1800"/>
              <a:ext cx="145" cy="2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5055" name="Rectangle 63"/>
            <p:cNvSpPr>
              <a:spLocks noChangeArrowheads="1"/>
            </p:cNvSpPr>
            <p:nvPr/>
          </p:nvSpPr>
          <p:spPr bwMode="auto">
            <a:xfrm>
              <a:off x="2959" y="1910"/>
              <a:ext cx="96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altLang="zh-CN">
                  <a:solidFill>
                    <a:srgbClr val="000000"/>
                  </a:solidFill>
                </a:rPr>
                <a:t>a</a:t>
              </a:r>
              <a:endParaRPr lang="en-US" altLang="zh-CN"/>
            </a:p>
          </p:txBody>
        </p:sp>
        <p:sp>
          <p:nvSpPr>
            <p:cNvPr id="85057" name="Rectangle 65"/>
            <p:cNvSpPr>
              <a:spLocks noChangeArrowheads="1"/>
            </p:cNvSpPr>
            <p:nvPr/>
          </p:nvSpPr>
          <p:spPr bwMode="auto">
            <a:xfrm>
              <a:off x="2284" y="184"/>
              <a:ext cx="85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altLang="zh-CN">
                  <a:solidFill>
                    <a:srgbClr val="000000"/>
                  </a:solidFill>
                </a:rPr>
                <a:t>c</a:t>
              </a:r>
              <a:endParaRPr lang="en-US" altLang="zh-CN"/>
            </a:p>
          </p:txBody>
        </p:sp>
        <p:sp>
          <p:nvSpPr>
            <p:cNvPr id="85059" name="Rectangle 67"/>
            <p:cNvSpPr>
              <a:spLocks noChangeArrowheads="1"/>
            </p:cNvSpPr>
            <p:nvPr/>
          </p:nvSpPr>
          <p:spPr bwMode="auto">
            <a:xfrm>
              <a:off x="2251" y="1354"/>
              <a:ext cx="96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altLang="zh-CN">
                  <a:solidFill>
                    <a:srgbClr val="000000"/>
                  </a:solidFill>
                </a:rPr>
                <a:t>a</a:t>
              </a:r>
              <a:endParaRPr lang="en-US" altLang="zh-CN"/>
            </a:p>
          </p:txBody>
        </p:sp>
        <p:sp>
          <p:nvSpPr>
            <p:cNvPr id="85061" name="Rectangle 69"/>
            <p:cNvSpPr>
              <a:spLocks noChangeArrowheads="1"/>
            </p:cNvSpPr>
            <p:nvPr/>
          </p:nvSpPr>
          <p:spPr bwMode="auto">
            <a:xfrm>
              <a:off x="4078" y="1538"/>
              <a:ext cx="289" cy="2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5063" name="Rectangle 71"/>
            <p:cNvSpPr>
              <a:spLocks noChangeArrowheads="1"/>
            </p:cNvSpPr>
            <p:nvPr/>
          </p:nvSpPr>
          <p:spPr bwMode="auto">
            <a:xfrm>
              <a:off x="4030" y="2"/>
              <a:ext cx="337" cy="2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5067" name="Oval 75"/>
            <p:cNvSpPr>
              <a:spLocks noChangeArrowheads="1"/>
            </p:cNvSpPr>
            <p:nvPr/>
          </p:nvSpPr>
          <p:spPr bwMode="auto">
            <a:xfrm>
              <a:off x="2986" y="308"/>
              <a:ext cx="48" cy="48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5068" name="Oval 76"/>
            <p:cNvSpPr>
              <a:spLocks noChangeArrowheads="1"/>
            </p:cNvSpPr>
            <p:nvPr/>
          </p:nvSpPr>
          <p:spPr bwMode="auto">
            <a:xfrm>
              <a:off x="3575" y="309"/>
              <a:ext cx="48" cy="48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5069" name="Oval 77"/>
            <p:cNvSpPr>
              <a:spLocks noChangeArrowheads="1"/>
            </p:cNvSpPr>
            <p:nvPr/>
          </p:nvSpPr>
          <p:spPr bwMode="auto">
            <a:xfrm>
              <a:off x="3571" y="838"/>
              <a:ext cx="48" cy="48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5070" name="Oval 78"/>
            <p:cNvSpPr>
              <a:spLocks noChangeArrowheads="1"/>
            </p:cNvSpPr>
            <p:nvPr/>
          </p:nvSpPr>
          <p:spPr bwMode="auto">
            <a:xfrm>
              <a:off x="2985" y="1462"/>
              <a:ext cx="48" cy="48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5071" name="Oval 79"/>
            <p:cNvSpPr>
              <a:spLocks noChangeArrowheads="1"/>
            </p:cNvSpPr>
            <p:nvPr/>
          </p:nvSpPr>
          <p:spPr bwMode="auto">
            <a:xfrm>
              <a:off x="3576" y="1463"/>
              <a:ext cx="48" cy="48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5072" name="Oval 80"/>
            <p:cNvSpPr>
              <a:spLocks noChangeArrowheads="1"/>
            </p:cNvSpPr>
            <p:nvPr/>
          </p:nvSpPr>
          <p:spPr bwMode="auto">
            <a:xfrm>
              <a:off x="5251" y="1460"/>
              <a:ext cx="48" cy="48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5075" name="Oval 83"/>
            <p:cNvSpPr>
              <a:spLocks noChangeArrowheads="1"/>
            </p:cNvSpPr>
            <p:nvPr/>
          </p:nvSpPr>
          <p:spPr bwMode="auto">
            <a:xfrm>
              <a:off x="4768" y="838"/>
              <a:ext cx="48" cy="48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5220" name="Line 228"/>
            <p:cNvSpPr>
              <a:spLocks noChangeShapeType="1"/>
            </p:cNvSpPr>
            <p:nvPr/>
          </p:nvSpPr>
          <p:spPr bwMode="auto">
            <a:xfrm flipH="1">
              <a:off x="2490" y="336"/>
              <a:ext cx="159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5221" name="Oval 229"/>
            <p:cNvSpPr>
              <a:spLocks noChangeArrowheads="1"/>
            </p:cNvSpPr>
            <p:nvPr/>
          </p:nvSpPr>
          <p:spPr bwMode="auto">
            <a:xfrm>
              <a:off x="2422" y="1448"/>
              <a:ext cx="68" cy="68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5222" name="Oval 230"/>
            <p:cNvSpPr>
              <a:spLocks noChangeArrowheads="1"/>
            </p:cNvSpPr>
            <p:nvPr/>
          </p:nvSpPr>
          <p:spPr bwMode="auto">
            <a:xfrm>
              <a:off x="2980" y="1868"/>
              <a:ext cx="68" cy="68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5223" name="Line 231"/>
            <p:cNvSpPr>
              <a:spLocks noChangeShapeType="1"/>
            </p:cNvSpPr>
            <p:nvPr/>
          </p:nvSpPr>
          <p:spPr bwMode="auto">
            <a:xfrm>
              <a:off x="3012" y="1026"/>
              <a:ext cx="0" cy="84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5224" name="Line 232"/>
            <p:cNvSpPr>
              <a:spLocks noChangeShapeType="1"/>
            </p:cNvSpPr>
            <p:nvPr/>
          </p:nvSpPr>
          <p:spPr bwMode="auto">
            <a:xfrm flipH="1" flipV="1">
              <a:off x="3012" y="330"/>
              <a:ext cx="2" cy="41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5225" name="Line 233"/>
            <p:cNvSpPr>
              <a:spLocks noChangeShapeType="1"/>
            </p:cNvSpPr>
            <p:nvPr/>
          </p:nvSpPr>
          <p:spPr bwMode="auto">
            <a:xfrm>
              <a:off x="3600" y="1302"/>
              <a:ext cx="0" cy="18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5226" name="Line 234"/>
            <p:cNvSpPr>
              <a:spLocks noChangeShapeType="1"/>
            </p:cNvSpPr>
            <p:nvPr/>
          </p:nvSpPr>
          <p:spPr bwMode="auto">
            <a:xfrm flipV="1">
              <a:off x="3600" y="330"/>
              <a:ext cx="0" cy="68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5227" name="Line 235"/>
            <p:cNvSpPr>
              <a:spLocks noChangeShapeType="1"/>
            </p:cNvSpPr>
            <p:nvPr/>
          </p:nvSpPr>
          <p:spPr bwMode="auto">
            <a:xfrm>
              <a:off x="3594" y="864"/>
              <a:ext cx="1188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5228" name="Line 236"/>
            <p:cNvSpPr>
              <a:spLocks noChangeShapeType="1"/>
            </p:cNvSpPr>
            <p:nvPr/>
          </p:nvSpPr>
          <p:spPr bwMode="auto">
            <a:xfrm>
              <a:off x="4790" y="758"/>
              <a:ext cx="4" cy="26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5229" name="Line 237"/>
            <p:cNvSpPr>
              <a:spLocks noChangeShapeType="1"/>
            </p:cNvSpPr>
            <p:nvPr/>
          </p:nvSpPr>
          <p:spPr bwMode="auto">
            <a:xfrm>
              <a:off x="4786" y="1314"/>
              <a:ext cx="4" cy="16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5230" name="Oval 238"/>
            <p:cNvSpPr>
              <a:spLocks noChangeArrowheads="1"/>
            </p:cNvSpPr>
            <p:nvPr/>
          </p:nvSpPr>
          <p:spPr bwMode="auto">
            <a:xfrm>
              <a:off x="4764" y="1457"/>
              <a:ext cx="48" cy="48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5231" name="Line 239"/>
            <p:cNvSpPr>
              <a:spLocks noChangeShapeType="1"/>
            </p:cNvSpPr>
            <p:nvPr/>
          </p:nvSpPr>
          <p:spPr bwMode="auto">
            <a:xfrm>
              <a:off x="2484" y="1488"/>
              <a:ext cx="1602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5232" name="Line 240"/>
            <p:cNvSpPr>
              <a:spLocks noChangeShapeType="1"/>
            </p:cNvSpPr>
            <p:nvPr/>
          </p:nvSpPr>
          <p:spPr bwMode="auto">
            <a:xfrm>
              <a:off x="4368" y="1476"/>
              <a:ext cx="906" cy="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5233" name="Line 241"/>
            <p:cNvSpPr>
              <a:spLocks noChangeShapeType="1"/>
            </p:cNvSpPr>
            <p:nvPr/>
          </p:nvSpPr>
          <p:spPr bwMode="auto">
            <a:xfrm>
              <a:off x="4368" y="336"/>
              <a:ext cx="912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5234" name="Line 242"/>
            <p:cNvSpPr>
              <a:spLocks noChangeShapeType="1"/>
            </p:cNvSpPr>
            <p:nvPr/>
          </p:nvSpPr>
          <p:spPr bwMode="auto">
            <a:xfrm>
              <a:off x="5280" y="330"/>
              <a:ext cx="0" cy="44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5235" name="Line 243"/>
            <p:cNvSpPr>
              <a:spLocks noChangeShapeType="1"/>
            </p:cNvSpPr>
            <p:nvPr/>
          </p:nvSpPr>
          <p:spPr bwMode="auto">
            <a:xfrm flipH="1">
              <a:off x="5280" y="1058"/>
              <a:ext cx="0" cy="71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5236" name="Oval 244"/>
            <p:cNvSpPr>
              <a:spLocks noChangeArrowheads="1"/>
            </p:cNvSpPr>
            <p:nvPr/>
          </p:nvSpPr>
          <p:spPr bwMode="auto">
            <a:xfrm>
              <a:off x="5242" y="1766"/>
              <a:ext cx="68" cy="68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5237" name="Line 245"/>
            <p:cNvSpPr>
              <a:spLocks noChangeShapeType="1"/>
            </p:cNvSpPr>
            <p:nvPr/>
          </p:nvSpPr>
          <p:spPr bwMode="auto">
            <a:xfrm flipH="1">
              <a:off x="4792" y="330"/>
              <a:ext cx="2" cy="15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5238" name="Oval 246"/>
            <p:cNvSpPr>
              <a:spLocks noChangeArrowheads="1"/>
            </p:cNvSpPr>
            <p:nvPr/>
          </p:nvSpPr>
          <p:spPr bwMode="auto">
            <a:xfrm>
              <a:off x="4771" y="310"/>
              <a:ext cx="48" cy="48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5239" name="Rectangle 247"/>
            <p:cNvSpPr>
              <a:spLocks noChangeArrowheads="1"/>
            </p:cNvSpPr>
            <p:nvPr/>
          </p:nvSpPr>
          <p:spPr bwMode="auto">
            <a:xfrm>
              <a:off x="3257" y="1030"/>
              <a:ext cx="244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altLang="zh-CN">
                  <a:solidFill>
                    <a:srgbClr val="000000"/>
                  </a:solidFill>
                </a:rPr>
                <a:t>2</a:t>
              </a:r>
              <a:r>
                <a:rPr lang="en-US" altLang="zh-CN">
                  <a:solidFill>
                    <a:srgbClr val="000000"/>
                  </a:solidFill>
                  <a:sym typeface="Symbol" panose="05050102010706020507" pitchFamily="18" charset="2"/>
                </a:rPr>
                <a:t></a:t>
              </a:r>
              <a:endParaRPr lang="en-US" altLang="zh-CN"/>
            </a:p>
          </p:txBody>
        </p:sp>
        <p:sp>
          <p:nvSpPr>
            <p:cNvPr id="85240" name="Rectangle 248"/>
            <p:cNvSpPr>
              <a:spLocks noChangeArrowheads="1"/>
            </p:cNvSpPr>
            <p:nvPr/>
          </p:nvSpPr>
          <p:spPr bwMode="auto">
            <a:xfrm>
              <a:off x="4103" y="1534"/>
              <a:ext cx="244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altLang="zh-CN">
                  <a:solidFill>
                    <a:srgbClr val="000000"/>
                  </a:solidFill>
                </a:rPr>
                <a:t>3</a:t>
              </a:r>
              <a:r>
                <a:rPr lang="en-US" altLang="zh-CN">
                  <a:solidFill>
                    <a:srgbClr val="000000"/>
                  </a:solidFill>
                  <a:sym typeface="Symbol" panose="05050102010706020507" pitchFamily="18" charset="2"/>
                </a:rPr>
                <a:t></a:t>
              </a:r>
              <a:endParaRPr lang="en-US" altLang="zh-CN"/>
            </a:p>
          </p:txBody>
        </p:sp>
        <p:sp>
          <p:nvSpPr>
            <p:cNvPr id="85241" name="Rectangle 249"/>
            <p:cNvSpPr>
              <a:spLocks noChangeArrowheads="1"/>
            </p:cNvSpPr>
            <p:nvPr/>
          </p:nvSpPr>
          <p:spPr bwMode="auto">
            <a:xfrm>
              <a:off x="4469" y="1054"/>
              <a:ext cx="244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altLang="zh-CN">
                  <a:solidFill>
                    <a:srgbClr val="000000"/>
                  </a:solidFill>
                </a:rPr>
                <a:t>4</a:t>
              </a:r>
              <a:r>
                <a:rPr lang="en-US" altLang="zh-CN">
                  <a:solidFill>
                    <a:srgbClr val="000000"/>
                  </a:solidFill>
                  <a:sym typeface="Symbol" panose="05050102010706020507" pitchFamily="18" charset="2"/>
                </a:rPr>
                <a:t></a:t>
              </a:r>
              <a:endParaRPr lang="en-US" altLang="zh-CN"/>
            </a:p>
          </p:txBody>
        </p:sp>
        <p:sp>
          <p:nvSpPr>
            <p:cNvPr id="85242" name="Rectangle 250"/>
            <p:cNvSpPr>
              <a:spLocks noChangeArrowheads="1"/>
            </p:cNvSpPr>
            <p:nvPr/>
          </p:nvSpPr>
          <p:spPr bwMode="auto">
            <a:xfrm>
              <a:off x="4469" y="502"/>
              <a:ext cx="244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altLang="zh-CN">
                  <a:solidFill>
                    <a:srgbClr val="000000"/>
                  </a:solidFill>
                </a:rPr>
                <a:t>4</a:t>
              </a:r>
              <a:r>
                <a:rPr lang="en-US" altLang="zh-CN">
                  <a:solidFill>
                    <a:srgbClr val="000000"/>
                  </a:solidFill>
                  <a:sym typeface="Symbol" panose="05050102010706020507" pitchFamily="18" charset="2"/>
                </a:rPr>
                <a:t></a:t>
              </a:r>
              <a:endParaRPr lang="en-US" altLang="zh-CN"/>
            </a:p>
          </p:txBody>
        </p:sp>
        <p:sp>
          <p:nvSpPr>
            <p:cNvPr id="85243" name="Rectangle 251"/>
            <p:cNvSpPr>
              <a:spLocks noChangeArrowheads="1"/>
            </p:cNvSpPr>
            <p:nvPr/>
          </p:nvSpPr>
          <p:spPr bwMode="auto">
            <a:xfrm>
              <a:off x="4103" y="30"/>
              <a:ext cx="244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altLang="zh-CN">
                  <a:solidFill>
                    <a:srgbClr val="000000"/>
                  </a:solidFill>
                </a:rPr>
                <a:t>4</a:t>
              </a:r>
              <a:r>
                <a:rPr lang="en-US" altLang="zh-CN">
                  <a:solidFill>
                    <a:srgbClr val="000000"/>
                  </a:solidFill>
                  <a:sym typeface="Symbol" panose="05050102010706020507" pitchFamily="18" charset="2"/>
                </a:rPr>
                <a:t></a:t>
              </a:r>
              <a:endParaRPr lang="en-US" altLang="zh-CN"/>
            </a:p>
          </p:txBody>
        </p:sp>
        <p:sp>
          <p:nvSpPr>
            <p:cNvPr id="85244" name="Rectangle 252"/>
            <p:cNvSpPr>
              <a:spLocks noChangeArrowheads="1"/>
            </p:cNvSpPr>
            <p:nvPr/>
          </p:nvSpPr>
          <p:spPr bwMode="auto">
            <a:xfrm>
              <a:off x="5357" y="796"/>
              <a:ext cx="244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altLang="zh-CN">
                  <a:solidFill>
                    <a:srgbClr val="000000"/>
                  </a:solidFill>
                </a:rPr>
                <a:t>2</a:t>
              </a:r>
              <a:r>
                <a:rPr lang="en-US" altLang="zh-CN">
                  <a:solidFill>
                    <a:srgbClr val="000000"/>
                  </a:solidFill>
                  <a:sym typeface="Symbol" panose="05050102010706020507" pitchFamily="18" charset="2"/>
                </a:rPr>
                <a:t></a:t>
              </a:r>
              <a:endParaRPr lang="en-US" altLang="zh-CN"/>
            </a:p>
          </p:txBody>
        </p:sp>
      </p:grpSp>
      <p:grpSp>
        <p:nvGrpSpPr>
          <p:cNvPr id="85303" name="Group 311"/>
          <p:cNvGrpSpPr>
            <a:grpSpLocks/>
          </p:cNvGrpSpPr>
          <p:nvPr/>
        </p:nvGrpSpPr>
        <p:grpSpPr bwMode="auto">
          <a:xfrm>
            <a:off x="3524250" y="3146425"/>
            <a:ext cx="5318125" cy="3394075"/>
            <a:chOff x="192" y="1922"/>
            <a:chExt cx="3350" cy="2138"/>
          </a:xfrm>
        </p:grpSpPr>
        <p:sp>
          <p:nvSpPr>
            <p:cNvPr id="85247" name="Oval 255"/>
            <p:cNvSpPr>
              <a:spLocks noChangeArrowheads="1"/>
            </p:cNvSpPr>
            <p:nvPr/>
          </p:nvSpPr>
          <p:spPr bwMode="auto">
            <a:xfrm>
              <a:off x="363" y="2216"/>
              <a:ext cx="68" cy="68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5248" name="Rectangle 256"/>
            <p:cNvSpPr>
              <a:spLocks noChangeArrowheads="1"/>
            </p:cNvSpPr>
            <p:nvPr/>
          </p:nvSpPr>
          <p:spPr bwMode="auto">
            <a:xfrm>
              <a:off x="2019" y="2210"/>
              <a:ext cx="289" cy="97"/>
            </a:xfrm>
            <a:prstGeom prst="rect">
              <a:avLst/>
            </a:prstGeom>
            <a:solidFill>
              <a:srgbClr val="00CC99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5249" name="Rectangle 257"/>
            <p:cNvSpPr>
              <a:spLocks noChangeArrowheads="1"/>
            </p:cNvSpPr>
            <p:nvPr/>
          </p:nvSpPr>
          <p:spPr bwMode="auto">
            <a:xfrm>
              <a:off x="1495" y="2930"/>
              <a:ext cx="97" cy="289"/>
            </a:xfrm>
            <a:prstGeom prst="rect">
              <a:avLst/>
            </a:prstGeom>
            <a:solidFill>
              <a:srgbClr val="00CC99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5250" name="Rectangle 258"/>
            <p:cNvSpPr>
              <a:spLocks noChangeArrowheads="1"/>
            </p:cNvSpPr>
            <p:nvPr/>
          </p:nvSpPr>
          <p:spPr bwMode="auto">
            <a:xfrm rot="5400000">
              <a:off x="2121" y="2344"/>
              <a:ext cx="97" cy="289"/>
            </a:xfrm>
            <a:prstGeom prst="rect">
              <a:avLst/>
            </a:prstGeom>
            <a:solidFill>
              <a:srgbClr val="00CC99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5252" name="Rectangle 260"/>
            <p:cNvSpPr>
              <a:spLocks noChangeArrowheads="1"/>
            </p:cNvSpPr>
            <p:nvPr/>
          </p:nvSpPr>
          <p:spPr bwMode="auto">
            <a:xfrm>
              <a:off x="3171" y="2690"/>
              <a:ext cx="97" cy="289"/>
            </a:xfrm>
            <a:prstGeom prst="rect">
              <a:avLst/>
            </a:prstGeom>
            <a:solidFill>
              <a:srgbClr val="00CC99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5253" name="Rectangle 261"/>
            <p:cNvSpPr>
              <a:spLocks noChangeArrowheads="1"/>
            </p:cNvSpPr>
            <p:nvPr/>
          </p:nvSpPr>
          <p:spPr bwMode="auto">
            <a:xfrm>
              <a:off x="2355" y="2930"/>
              <a:ext cx="337" cy="2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5254" name="Rectangle 262"/>
            <p:cNvSpPr>
              <a:spLocks noChangeArrowheads="1"/>
            </p:cNvSpPr>
            <p:nvPr/>
          </p:nvSpPr>
          <p:spPr bwMode="auto">
            <a:xfrm>
              <a:off x="2307" y="2402"/>
              <a:ext cx="213" cy="2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5255" name="Rectangle 263"/>
            <p:cNvSpPr>
              <a:spLocks noChangeArrowheads="1"/>
            </p:cNvSpPr>
            <p:nvPr/>
          </p:nvSpPr>
          <p:spPr bwMode="auto">
            <a:xfrm>
              <a:off x="543" y="2918"/>
              <a:ext cx="213" cy="2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5256" name="Rectangle 264"/>
            <p:cNvSpPr>
              <a:spLocks noChangeArrowheads="1"/>
            </p:cNvSpPr>
            <p:nvPr/>
          </p:nvSpPr>
          <p:spPr bwMode="auto">
            <a:xfrm>
              <a:off x="907" y="2660"/>
              <a:ext cx="97" cy="289"/>
            </a:xfrm>
            <a:prstGeom prst="rect">
              <a:avLst/>
            </a:prstGeom>
            <a:solidFill>
              <a:srgbClr val="00CC99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5257" name="Rectangle 265"/>
            <p:cNvSpPr>
              <a:spLocks noChangeArrowheads="1"/>
            </p:cNvSpPr>
            <p:nvPr/>
          </p:nvSpPr>
          <p:spPr bwMode="auto">
            <a:xfrm>
              <a:off x="616" y="2686"/>
              <a:ext cx="244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altLang="zh-CN">
                  <a:solidFill>
                    <a:srgbClr val="000000"/>
                  </a:solidFill>
                </a:rPr>
                <a:t>2</a:t>
              </a:r>
              <a:r>
                <a:rPr lang="en-US" altLang="zh-CN">
                  <a:solidFill>
                    <a:srgbClr val="000000"/>
                  </a:solidFill>
                  <a:sym typeface="Symbol" panose="05050102010706020507" pitchFamily="18" charset="2"/>
                </a:rPr>
                <a:t></a:t>
              </a:r>
              <a:endParaRPr lang="en-US" altLang="zh-CN"/>
            </a:p>
          </p:txBody>
        </p:sp>
        <p:sp>
          <p:nvSpPr>
            <p:cNvPr id="85258" name="Rectangle 266"/>
            <p:cNvSpPr>
              <a:spLocks noChangeArrowheads="1"/>
            </p:cNvSpPr>
            <p:nvPr/>
          </p:nvSpPr>
          <p:spPr bwMode="auto">
            <a:xfrm>
              <a:off x="1141" y="2977"/>
              <a:ext cx="433" cy="2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5259" name="Rectangle 267"/>
            <p:cNvSpPr>
              <a:spLocks noChangeArrowheads="1"/>
            </p:cNvSpPr>
            <p:nvPr/>
          </p:nvSpPr>
          <p:spPr bwMode="auto">
            <a:xfrm>
              <a:off x="2019" y="3362"/>
              <a:ext cx="289" cy="97"/>
            </a:xfrm>
            <a:prstGeom prst="rect">
              <a:avLst/>
            </a:prstGeom>
            <a:solidFill>
              <a:srgbClr val="00CC99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5260" name="Rectangle 268"/>
            <p:cNvSpPr>
              <a:spLocks noChangeArrowheads="1"/>
            </p:cNvSpPr>
            <p:nvPr/>
          </p:nvSpPr>
          <p:spPr bwMode="auto">
            <a:xfrm>
              <a:off x="3027" y="3672"/>
              <a:ext cx="310" cy="2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5261" name="Rectangle 269"/>
            <p:cNvSpPr>
              <a:spLocks noChangeArrowheads="1"/>
            </p:cNvSpPr>
            <p:nvPr/>
          </p:nvSpPr>
          <p:spPr bwMode="auto">
            <a:xfrm>
              <a:off x="3174" y="3752"/>
              <a:ext cx="107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altLang="zh-CN">
                  <a:solidFill>
                    <a:srgbClr val="000000"/>
                  </a:solidFill>
                </a:rPr>
                <a:t>b</a:t>
              </a:r>
              <a:endParaRPr lang="en-US" altLang="zh-CN"/>
            </a:p>
          </p:txBody>
        </p:sp>
        <p:sp>
          <p:nvSpPr>
            <p:cNvPr id="85262" name="Rectangle 270"/>
            <p:cNvSpPr>
              <a:spLocks noChangeArrowheads="1"/>
            </p:cNvSpPr>
            <p:nvPr/>
          </p:nvSpPr>
          <p:spPr bwMode="auto">
            <a:xfrm>
              <a:off x="1011" y="3720"/>
              <a:ext cx="145" cy="2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5263" name="Rectangle 271"/>
            <p:cNvSpPr>
              <a:spLocks noChangeArrowheads="1"/>
            </p:cNvSpPr>
            <p:nvPr/>
          </p:nvSpPr>
          <p:spPr bwMode="auto">
            <a:xfrm>
              <a:off x="900" y="3830"/>
              <a:ext cx="96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altLang="zh-CN">
                  <a:solidFill>
                    <a:srgbClr val="000000"/>
                  </a:solidFill>
                </a:rPr>
                <a:t>a</a:t>
              </a:r>
              <a:endParaRPr lang="en-US" altLang="zh-CN"/>
            </a:p>
          </p:txBody>
        </p:sp>
        <p:sp>
          <p:nvSpPr>
            <p:cNvPr id="85264" name="Rectangle 272"/>
            <p:cNvSpPr>
              <a:spLocks noChangeArrowheads="1"/>
            </p:cNvSpPr>
            <p:nvPr/>
          </p:nvSpPr>
          <p:spPr bwMode="auto">
            <a:xfrm>
              <a:off x="225" y="2104"/>
              <a:ext cx="85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altLang="zh-CN">
                  <a:solidFill>
                    <a:srgbClr val="000000"/>
                  </a:solidFill>
                </a:rPr>
                <a:t>c</a:t>
              </a:r>
              <a:endParaRPr lang="en-US" altLang="zh-CN"/>
            </a:p>
          </p:txBody>
        </p:sp>
        <p:sp>
          <p:nvSpPr>
            <p:cNvPr id="85265" name="Rectangle 273"/>
            <p:cNvSpPr>
              <a:spLocks noChangeArrowheads="1"/>
            </p:cNvSpPr>
            <p:nvPr/>
          </p:nvSpPr>
          <p:spPr bwMode="auto">
            <a:xfrm>
              <a:off x="192" y="3274"/>
              <a:ext cx="96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altLang="zh-CN">
                  <a:solidFill>
                    <a:srgbClr val="000000"/>
                  </a:solidFill>
                </a:rPr>
                <a:t>a</a:t>
              </a:r>
              <a:endParaRPr lang="en-US" altLang="zh-CN"/>
            </a:p>
          </p:txBody>
        </p:sp>
        <p:sp>
          <p:nvSpPr>
            <p:cNvPr id="85266" name="Rectangle 274"/>
            <p:cNvSpPr>
              <a:spLocks noChangeArrowheads="1"/>
            </p:cNvSpPr>
            <p:nvPr/>
          </p:nvSpPr>
          <p:spPr bwMode="auto">
            <a:xfrm>
              <a:off x="2019" y="3458"/>
              <a:ext cx="289" cy="2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5267" name="Rectangle 275"/>
            <p:cNvSpPr>
              <a:spLocks noChangeArrowheads="1"/>
            </p:cNvSpPr>
            <p:nvPr/>
          </p:nvSpPr>
          <p:spPr bwMode="auto">
            <a:xfrm>
              <a:off x="1971" y="1922"/>
              <a:ext cx="337" cy="2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5268" name="Oval 276"/>
            <p:cNvSpPr>
              <a:spLocks noChangeArrowheads="1"/>
            </p:cNvSpPr>
            <p:nvPr/>
          </p:nvSpPr>
          <p:spPr bwMode="auto">
            <a:xfrm>
              <a:off x="927" y="2228"/>
              <a:ext cx="48" cy="48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5269" name="Oval 277"/>
            <p:cNvSpPr>
              <a:spLocks noChangeArrowheads="1"/>
            </p:cNvSpPr>
            <p:nvPr/>
          </p:nvSpPr>
          <p:spPr bwMode="auto">
            <a:xfrm>
              <a:off x="1516" y="2229"/>
              <a:ext cx="48" cy="48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5270" name="Oval 278"/>
            <p:cNvSpPr>
              <a:spLocks noChangeArrowheads="1"/>
            </p:cNvSpPr>
            <p:nvPr/>
          </p:nvSpPr>
          <p:spPr bwMode="auto">
            <a:xfrm>
              <a:off x="1512" y="2758"/>
              <a:ext cx="48" cy="48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5271" name="Oval 279"/>
            <p:cNvSpPr>
              <a:spLocks noChangeArrowheads="1"/>
            </p:cNvSpPr>
            <p:nvPr/>
          </p:nvSpPr>
          <p:spPr bwMode="auto">
            <a:xfrm>
              <a:off x="926" y="3382"/>
              <a:ext cx="48" cy="48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5272" name="Oval 280"/>
            <p:cNvSpPr>
              <a:spLocks noChangeArrowheads="1"/>
            </p:cNvSpPr>
            <p:nvPr/>
          </p:nvSpPr>
          <p:spPr bwMode="auto">
            <a:xfrm>
              <a:off x="1517" y="3383"/>
              <a:ext cx="48" cy="48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5273" name="Oval 281"/>
            <p:cNvSpPr>
              <a:spLocks noChangeArrowheads="1"/>
            </p:cNvSpPr>
            <p:nvPr/>
          </p:nvSpPr>
          <p:spPr bwMode="auto">
            <a:xfrm>
              <a:off x="3192" y="3380"/>
              <a:ext cx="48" cy="48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5275" name="Line 283"/>
            <p:cNvSpPr>
              <a:spLocks noChangeShapeType="1"/>
            </p:cNvSpPr>
            <p:nvPr/>
          </p:nvSpPr>
          <p:spPr bwMode="auto">
            <a:xfrm flipH="1">
              <a:off x="431" y="2256"/>
              <a:ext cx="159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5276" name="Oval 284"/>
            <p:cNvSpPr>
              <a:spLocks noChangeArrowheads="1"/>
            </p:cNvSpPr>
            <p:nvPr/>
          </p:nvSpPr>
          <p:spPr bwMode="auto">
            <a:xfrm>
              <a:off x="363" y="3368"/>
              <a:ext cx="68" cy="68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5277" name="Oval 285"/>
            <p:cNvSpPr>
              <a:spLocks noChangeArrowheads="1"/>
            </p:cNvSpPr>
            <p:nvPr/>
          </p:nvSpPr>
          <p:spPr bwMode="auto">
            <a:xfrm>
              <a:off x="921" y="3788"/>
              <a:ext cx="68" cy="68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5278" name="Line 286"/>
            <p:cNvSpPr>
              <a:spLocks noChangeShapeType="1"/>
            </p:cNvSpPr>
            <p:nvPr/>
          </p:nvSpPr>
          <p:spPr bwMode="auto">
            <a:xfrm>
              <a:off x="953" y="2946"/>
              <a:ext cx="0" cy="84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5279" name="Line 287"/>
            <p:cNvSpPr>
              <a:spLocks noChangeShapeType="1"/>
            </p:cNvSpPr>
            <p:nvPr/>
          </p:nvSpPr>
          <p:spPr bwMode="auto">
            <a:xfrm flipH="1" flipV="1">
              <a:off x="953" y="2250"/>
              <a:ext cx="2" cy="41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5280" name="Line 288"/>
            <p:cNvSpPr>
              <a:spLocks noChangeShapeType="1"/>
            </p:cNvSpPr>
            <p:nvPr/>
          </p:nvSpPr>
          <p:spPr bwMode="auto">
            <a:xfrm>
              <a:off x="1541" y="3222"/>
              <a:ext cx="0" cy="18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5281" name="Line 289"/>
            <p:cNvSpPr>
              <a:spLocks noChangeShapeType="1"/>
            </p:cNvSpPr>
            <p:nvPr/>
          </p:nvSpPr>
          <p:spPr bwMode="auto">
            <a:xfrm flipV="1">
              <a:off x="1541" y="2250"/>
              <a:ext cx="0" cy="68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5282" name="Line 290"/>
            <p:cNvSpPr>
              <a:spLocks noChangeShapeType="1"/>
            </p:cNvSpPr>
            <p:nvPr/>
          </p:nvSpPr>
          <p:spPr bwMode="auto">
            <a:xfrm rot="1051924">
              <a:off x="1404" y="2470"/>
              <a:ext cx="1452" cy="714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5285" name="Oval 293"/>
            <p:cNvSpPr>
              <a:spLocks noChangeArrowheads="1"/>
            </p:cNvSpPr>
            <p:nvPr/>
          </p:nvSpPr>
          <p:spPr bwMode="auto">
            <a:xfrm>
              <a:off x="2705" y="3377"/>
              <a:ext cx="48" cy="48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5286" name="Line 294"/>
            <p:cNvSpPr>
              <a:spLocks noChangeShapeType="1"/>
            </p:cNvSpPr>
            <p:nvPr/>
          </p:nvSpPr>
          <p:spPr bwMode="auto">
            <a:xfrm>
              <a:off x="425" y="3408"/>
              <a:ext cx="1602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5287" name="Line 295"/>
            <p:cNvSpPr>
              <a:spLocks noChangeShapeType="1"/>
            </p:cNvSpPr>
            <p:nvPr/>
          </p:nvSpPr>
          <p:spPr bwMode="auto">
            <a:xfrm>
              <a:off x="2309" y="3396"/>
              <a:ext cx="906" cy="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5288" name="Line 296"/>
            <p:cNvSpPr>
              <a:spLocks noChangeShapeType="1"/>
            </p:cNvSpPr>
            <p:nvPr/>
          </p:nvSpPr>
          <p:spPr bwMode="auto">
            <a:xfrm>
              <a:off x="2309" y="2256"/>
              <a:ext cx="912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5289" name="Line 297"/>
            <p:cNvSpPr>
              <a:spLocks noChangeShapeType="1"/>
            </p:cNvSpPr>
            <p:nvPr/>
          </p:nvSpPr>
          <p:spPr bwMode="auto">
            <a:xfrm>
              <a:off x="3221" y="2250"/>
              <a:ext cx="0" cy="44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5290" name="Line 298"/>
            <p:cNvSpPr>
              <a:spLocks noChangeShapeType="1"/>
            </p:cNvSpPr>
            <p:nvPr/>
          </p:nvSpPr>
          <p:spPr bwMode="auto">
            <a:xfrm flipH="1">
              <a:off x="3221" y="2978"/>
              <a:ext cx="0" cy="71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5291" name="Oval 299"/>
            <p:cNvSpPr>
              <a:spLocks noChangeArrowheads="1"/>
            </p:cNvSpPr>
            <p:nvPr/>
          </p:nvSpPr>
          <p:spPr bwMode="auto">
            <a:xfrm>
              <a:off x="3183" y="3686"/>
              <a:ext cx="68" cy="68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5293" name="Oval 301"/>
            <p:cNvSpPr>
              <a:spLocks noChangeArrowheads="1"/>
            </p:cNvSpPr>
            <p:nvPr/>
          </p:nvSpPr>
          <p:spPr bwMode="auto">
            <a:xfrm>
              <a:off x="2706" y="2224"/>
              <a:ext cx="48" cy="48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5294" name="Rectangle 302"/>
            <p:cNvSpPr>
              <a:spLocks noChangeArrowheads="1"/>
            </p:cNvSpPr>
            <p:nvPr/>
          </p:nvSpPr>
          <p:spPr bwMode="auto">
            <a:xfrm>
              <a:off x="1198" y="2950"/>
              <a:ext cx="244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altLang="zh-CN">
                  <a:solidFill>
                    <a:srgbClr val="000000"/>
                  </a:solidFill>
                </a:rPr>
                <a:t>2</a:t>
              </a:r>
              <a:r>
                <a:rPr lang="en-US" altLang="zh-CN">
                  <a:solidFill>
                    <a:srgbClr val="000000"/>
                  </a:solidFill>
                  <a:sym typeface="Symbol" panose="05050102010706020507" pitchFamily="18" charset="2"/>
                </a:rPr>
                <a:t></a:t>
              </a:r>
              <a:endParaRPr lang="en-US" altLang="zh-CN"/>
            </a:p>
          </p:txBody>
        </p:sp>
        <p:sp>
          <p:nvSpPr>
            <p:cNvPr id="85295" name="Rectangle 303"/>
            <p:cNvSpPr>
              <a:spLocks noChangeArrowheads="1"/>
            </p:cNvSpPr>
            <p:nvPr/>
          </p:nvSpPr>
          <p:spPr bwMode="auto">
            <a:xfrm>
              <a:off x="2044" y="3454"/>
              <a:ext cx="244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altLang="zh-CN">
                  <a:solidFill>
                    <a:srgbClr val="000000"/>
                  </a:solidFill>
                </a:rPr>
                <a:t>3</a:t>
              </a:r>
              <a:r>
                <a:rPr lang="en-US" altLang="zh-CN">
                  <a:solidFill>
                    <a:srgbClr val="000000"/>
                  </a:solidFill>
                  <a:sym typeface="Symbol" panose="05050102010706020507" pitchFamily="18" charset="2"/>
                </a:rPr>
                <a:t></a:t>
              </a:r>
              <a:endParaRPr lang="en-US" altLang="zh-CN"/>
            </a:p>
          </p:txBody>
        </p:sp>
        <p:sp>
          <p:nvSpPr>
            <p:cNvPr id="85296" name="Rectangle 304"/>
            <p:cNvSpPr>
              <a:spLocks noChangeArrowheads="1"/>
            </p:cNvSpPr>
            <p:nvPr/>
          </p:nvSpPr>
          <p:spPr bwMode="auto">
            <a:xfrm>
              <a:off x="2362" y="2752"/>
              <a:ext cx="244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altLang="zh-CN">
                  <a:solidFill>
                    <a:srgbClr val="000000"/>
                  </a:solidFill>
                </a:rPr>
                <a:t>4</a:t>
              </a:r>
              <a:r>
                <a:rPr lang="en-US" altLang="zh-CN">
                  <a:solidFill>
                    <a:srgbClr val="000000"/>
                  </a:solidFill>
                  <a:sym typeface="Symbol" panose="05050102010706020507" pitchFamily="18" charset="2"/>
                </a:rPr>
                <a:t></a:t>
              </a:r>
              <a:endParaRPr lang="en-US" altLang="zh-CN"/>
            </a:p>
          </p:txBody>
        </p:sp>
        <p:sp>
          <p:nvSpPr>
            <p:cNvPr id="85297" name="Rectangle 305"/>
            <p:cNvSpPr>
              <a:spLocks noChangeArrowheads="1"/>
            </p:cNvSpPr>
            <p:nvPr/>
          </p:nvSpPr>
          <p:spPr bwMode="auto">
            <a:xfrm>
              <a:off x="2116" y="2518"/>
              <a:ext cx="244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altLang="zh-CN">
                  <a:solidFill>
                    <a:srgbClr val="000000"/>
                  </a:solidFill>
                </a:rPr>
                <a:t>4</a:t>
              </a:r>
              <a:r>
                <a:rPr lang="en-US" altLang="zh-CN">
                  <a:solidFill>
                    <a:srgbClr val="000000"/>
                  </a:solidFill>
                  <a:sym typeface="Symbol" panose="05050102010706020507" pitchFamily="18" charset="2"/>
                </a:rPr>
                <a:t></a:t>
              </a:r>
              <a:endParaRPr lang="en-US" altLang="zh-CN"/>
            </a:p>
          </p:txBody>
        </p:sp>
        <p:sp>
          <p:nvSpPr>
            <p:cNvPr id="85298" name="Rectangle 306"/>
            <p:cNvSpPr>
              <a:spLocks noChangeArrowheads="1"/>
            </p:cNvSpPr>
            <p:nvPr/>
          </p:nvSpPr>
          <p:spPr bwMode="auto">
            <a:xfrm>
              <a:off x="2044" y="1950"/>
              <a:ext cx="244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altLang="zh-CN">
                  <a:solidFill>
                    <a:srgbClr val="000000"/>
                  </a:solidFill>
                </a:rPr>
                <a:t>4</a:t>
              </a:r>
              <a:r>
                <a:rPr lang="en-US" altLang="zh-CN">
                  <a:solidFill>
                    <a:srgbClr val="000000"/>
                  </a:solidFill>
                  <a:sym typeface="Symbol" panose="05050102010706020507" pitchFamily="18" charset="2"/>
                </a:rPr>
                <a:t></a:t>
              </a:r>
              <a:endParaRPr lang="en-US" altLang="zh-CN"/>
            </a:p>
          </p:txBody>
        </p:sp>
        <p:sp>
          <p:nvSpPr>
            <p:cNvPr id="85299" name="Rectangle 307"/>
            <p:cNvSpPr>
              <a:spLocks noChangeArrowheads="1"/>
            </p:cNvSpPr>
            <p:nvPr/>
          </p:nvSpPr>
          <p:spPr bwMode="auto">
            <a:xfrm>
              <a:off x="3298" y="2716"/>
              <a:ext cx="244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altLang="zh-CN">
                  <a:solidFill>
                    <a:srgbClr val="000000"/>
                  </a:solidFill>
                </a:rPr>
                <a:t>2</a:t>
              </a:r>
              <a:r>
                <a:rPr lang="en-US" altLang="zh-CN">
                  <a:solidFill>
                    <a:srgbClr val="000000"/>
                  </a:solidFill>
                  <a:sym typeface="Symbol" panose="05050102010706020507" pitchFamily="18" charset="2"/>
                </a:rPr>
                <a:t></a:t>
              </a:r>
              <a:endParaRPr lang="en-US" altLang="zh-CN"/>
            </a:p>
          </p:txBody>
        </p:sp>
        <p:sp>
          <p:nvSpPr>
            <p:cNvPr id="85300" name="Rectangle 308"/>
            <p:cNvSpPr>
              <a:spLocks noChangeArrowheads="1"/>
            </p:cNvSpPr>
            <p:nvPr/>
          </p:nvSpPr>
          <p:spPr bwMode="auto">
            <a:xfrm rot="-2805667">
              <a:off x="2221" y="2810"/>
              <a:ext cx="97" cy="289"/>
            </a:xfrm>
            <a:prstGeom prst="rect">
              <a:avLst/>
            </a:prstGeom>
            <a:solidFill>
              <a:srgbClr val="00CC99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5301" name="Freeform 309"/>
            <p:cNvSpPr>
              <a:spLocks/>
            </p:cNvSpPr>
            <p:nvPr/>
          </p:nvSpPr>
          <p:spPr bwMode="auto">
            <a:xfrm>
              <a:off x="1536" y="2250"/>
              <a:ext cx="480" cy="240"/>
            </a:xfrm>
            <a:custGeom>
              <a:avLst/>
              <a:gdLst>
                <a:gd name="T0" fmla="*/ 0 w 480"/>
                <a:gd name="T1" fmla="*/ 0 h 240"/>
                <a:gd name="T2" fmla="*/ 300 w 480"/>
                <a:gd name="T3" fmla="*/ 192 h 240"/>
                <a:gd name="T4" fmla="*/ 480 w 480"/>
                <a:gd name="T5" fmla="*/ 24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0" h="240">
                  <a:moveTo>
                    <a:pt x="0" y="0"/>
                  </a:moveTo>
                  <a:cubicBezTo>
                    <a:pt x="50" y="32"/>
                    <a:pt x="220" y="152"/>
                    <a:pt x="300" y="192"/>
                  </a:cubicBezTo>
                  <a:cubicBezTo>
                    <a:pt x="380" y="232"/>
                    <a:pt x="443" y="230"/>
                    <a:pt x="480" y="240"/>
                  </a:cubicBezTo>
                </a:path>
              </a:pathLst>
            </a:custGeom>
            <a:noFill/>
            <a:ln w="19050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5302" name="Freeform 310"/>
            <p:cNvSpPr>
              <a:spLocks/>
            </p:cNvSpPr>
            <p:nvPr/>
          </p:nvSpPr>
          <p:spPr bwMode="auto">
            <a:xfrm>
              <a:off x="2316" y="2256"/>
              <a:ext cx="408" cy="228"/>
            </a:xfrm>
            <a:custGeom>
              <a:avLst/>
              <a:gdLst>
                <a:gd name="T0" fmla="*/ 408 w 408"/>
                <a:gd name="T1" fmla="*/ 0 h 228"/>
                <a:gd name="T2" fmla="*/ 216 w 408"/>
                <a:gd name="T3" fmla="*/ 174 h 228"/>
                <a:gd name="T4" fmla="*/ 0 w 408"/>
                <a:gd name="T5" fmla="*/ 228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8" h="228">
                  <a:moveTo>
                    <a:pt x="408" y="0"/>
                  </a:moveTo>
                  <a:cubicBezTo>
                    <a:pt x="376" y="29"/>
                    <a:pt x="284" y="136"/>
                    <a:pt x="216" y="174"/>
                  </a:cubicBezTo>
                  <a:cubicBezTo>
                    <a:pt x="148" y="212"/>
                    <a:pt x="45" y="217"/>
                    <a:pt x="0" y="228"/>
                  </a:cubicBezTo>
                </a:path>
              </a:pathLst>
            </a:custGeom>
            <a:noFill/>
            <a:ln w="19050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aphicFrame>
        <p:nvGraphicFramePr>
          <p:cNvPr id="85324" name="Object 332"/>
          <p:cNvGraphicFramePr>
            <a:graphicFrameLocks noChangeAspect="1"/>
          </p:cNvGraphicFramePr>
          <p:nvPr/>
        </p:nvGraphicFramePr>
        <p:xfrm>
          <a:off x="368300" y="3981450"/>
          <a:ext cx="177800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331" name="公式" r:id="rId4" imgW="711000" imgH="228600" progId="Equation.3">
                  <p:embed/>
                </p:oleObj>
              </mc:Choice>
              <mc:Fallback>
                <p:oleObj name="公式" r:id="rId4" imgW="711000" imgH="228600" progId="Equation.3">
                  <p:embed/>
                  <p:pic>
                    <p:nvPicPr>
                      <p:cNvPr id="0" name="Object 3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8300" y="3981450"/>
                        <a:ext cx="1778000" cy="571500"/>
                      </a:xfrm>
                      <a:prstGeom prst="rect">
                        <a:avLst/>
                      </a:prstGeom>
                      <a:solidFill>
                        <a:srgbClr val="FFCC00"/>
                      </a:solidFill>
                      <a:ln>
                        <a:noFill/>
                      </a:ln>
                      <a:effectLst>
                        <a:prstShdw prst="shdw17" dist="17961" dir="2700000">
                          <a:srgbClr val="FFCC00">
                            <a:gamma/>
                            <a:shade val="60000"/>
                            <a:invGamma/>
                          </a:srgbClr>
                        </a:prstShdw>
                      </a:effectLst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5325" name="Object 333"/>
          <p:cNvGraphicFramePr>
            <a:graphicFrameLocks noChangeAspect="1"/>
          </p:cNvGraphicFramePr>
          <p:nvPr/>
        </p:nvGraphicFramePr>
        <p:xfrm>
          <a:off x="346075" y="4924425"/>
          <a:ext cx="3079750" cy="1011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332" name="公式" r:id="rId6" imgW="1231560" imgH="406080" progId="Equation.3">
                  <p:embed/>
                </p:oleObj>
              </mc:Choice>
              <mc:Fallback>
                <p:oleObj name="公式" r:id="rId6" imgW="1231560" imgH="406080" progId="Equation.3">
                  <p:embed/>
                  <p:pic>
                    <p:nvPicPr>
                      <p:cNvPr id="0" name="Object 3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6075" y="4924425"/>
                        <a:ext cx="3079750" cy="1011238"/>
                      </a:xfrm>
                      <a:prstGeom prst="rect">
                        <a:avLst/>
                      </a:prstGeom>
                      <a:solidFill>
                        <a:srgbClr val="FFCC00"/>
                      </a:solidFill>
                      <a:ln>
                        <a:noFill/>
                      </a:ln>
                      <a:effectLst>
                        <a:prstShdw prst="shdw17" dist="17961" dir="2700000">
                          <a:srgbClr val="FFCC00">
                            <a:gamma/>
                            <a:shade val="60000"/>
                            <a:invGamma/>
                          </a:srgbClr>
                        </a:prstShdw>
                      </a:effectLst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5326" name="Text Box 334"/>
          <p:cNvSpPr txBox="1">
            <a:spLocks noChangeArrowheads="1"/>
          </p:cNvSpPr>
          <p:nvPr/>
        </p:nvSpPr>
        <p:spPr bwMode="auto">
          <a:xfrm>
            <a:off x="355600" y="201613"/>
            <a:ext cx="911225" cy="579437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FFFF00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 eaLnBrk="1" hangingPunct="1"/>
            <a:r>
              <a:rPr lang="zh-CN" altLang="en-US" sz="3200">
                <a:solidFill>
                  <a:srgbClr val="3333FF"/>
                </a:solidFill>
              </a:rPr>
              <a:t>例</a:t>
            </a:r>
            <a:r>
              <a:rPr lang="en-US" altLang="zh-CN" sz="3200">
                <a:solidFill>
                  <a:srgbClr val="3333FF"/>
                </a:solidFill>
              </a:rPr>
              <a:t>3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5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5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52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52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53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53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85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85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219" grpId="0" autoUpdateAnimBg="0"/>
      <p:bldP spid="85326" grpId="0" animBg="1" autoUpdateAnimBg="0"/>
    </p:bldLst>
  </p:timing>
</p:sld>
</file>

<file path=ppt/theme/theme1.xml><?xml version="1.0" encoding="utf-8"?>
<a:theme xmlns:a="http://schemas.openxmlformats.org/drawingml/2006/main" name="空演示文稿">
  <a:themeElements>
    <a:clrScheme name="">
      <a:dk1>
        <a:srgbClr val="0000CC"/>
      </a:dk1>
      <a:lt1>
        <a:srgbClr val="FFFFFF"/>
      </a:lt1>
      <a:dk2>
        <a:srgbClr val="FF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AE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空演示文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空演示文稿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空演示文稿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空演示文稿 1">
    <a:dk1>
      <a:srgbClr val="000000"/>
    </a:dk1>
    <a:lt1>
      <a:srgbClr val="FFFFFF"/>
    </a:lt1>
    <a:dk2>
      <a:srgbClr val="000000"/>
    </a:dk2>
    <a:lt2>
      <a:srgbClr val="969696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ppt/theme/themeOverride2.xml><?xml version="1.0" encoding="utf-8"?>
<a:themeOverride xmlns:a="http://schemas.openxmlformats.org/drawingml/2006/main">
  <a:clrScheme name="空演示文稿 1">
    <a:dk1>
      <a:srgbClr val="000000"/>
    </a:dk1>
    <a:lt1>
      <a:srgbClr val="FFFFFF"/>
    </a:lt1>
    <a:dk2>
      <a:srgbClr val="000000"/>
    </a:dk2>
    <a:lt2>
      <a:srgbClr val="969696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ppt/theme/themeOverride3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FF0000"/>
    </a:dk2>
    <a:lt2>
      <a:srgbClr val="969696"/>
    </a:lt2>
    <a:accent1>
      <a:srgbClr val="00CC99"/>
    </a:accent1>
    <a:accent2>
      <a:srgbClr val="000000"/>
    </a:accent2>
    <a:accent3>
      <a:srgbClr val="FFFFFF"/>
    </a:accent3>
    <a:accent4>
      <a:srgbClr val="000000"/>
    </a:accent4>
    <a:accent5>
      <a:srgbClr val="AAE2CA"/>
    </a:accent5>
    <a:accent6>
      <a:srgbClr val="000000"/>
    </a:accent6>
    <a:hlink>
      <a:srgbClr val="CCCCFF"/>
    </a:hlink>
    <a:folHlink>
      <a:srgbClr val="B2B2B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Office\Templates\演示文稿设计\整洁型模板.pot</Template>
  <TotalTime>1539</TotalTime>
  <Words>1774</Words>
  <Application>Microsoft Office PowerPoint</Application>
  <PresentationFormat>On-screen Show (4:3)</PresentationFormat>
  <Paragraphs>726</Paragraphs>
  <Slides>33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空演示文稿</vt:lpstr>
      <vt:lpstr>PowerPoint Presentation</vt:lpstr>
      <vt:lpstr>电阻电路复习课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>电工基地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电阻电路习题课（一）</dc:title>
  <dc:creator>h</dc:creator>
  <cp:lastModifiedBy>Rongren Xu</cp:lastModifiedBy>
  <cp:revision>95</cp:revision>
  <dcterms:created xsi:type="dcterms:W3CDTF">1999-08-27T00:21:21Z</dcterms:created>
  <dcterms:modified xsi:type="dcterms:W3CDTF">2017-06-19T15:10:04Z</dcterms:modified>
</cp:coreProperties>
</file>